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3" d="100"/>
          <a:sy n="63" d="100"/>
        </p:scale>
        <p:origin x="1454" y="4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512BE1-228E-7865-1C3E-07DAB90805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3B1883-260F-A4B0-555F-C04D7D01DD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81EBB5-602A-EFFA-16E9-203710132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7827-5057-4A76-9FBB-A3055177CCE7}" type="datetimeFigureOut">
              <a:rPr lang="en-US" smtClean="0"/>
              <a:t>3/7/2023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04365-FB0B-5157-E52F-98207A4ED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8A3B4D-179C-07B0-87C0-78FBD1B9A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9DBE-CE04-48EE-94F3-439175F87B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3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B1594-69D5-7CEF-6DFF-AB5378C6E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C939DD-E37E-8E8E-031C-4287EAFA96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16A225-B868-9B9E-E283-78FA4C295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7827-5057-4A76-9FBB-A3055177CCE7}" type="datetimeFigureOut">
              <a:rPr lang="en-US" smtClean="0"/>
              <a:t>3/7/2023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0C49F1-0560-C95D-8BDA-718C9BF48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A5850C-D88A-5D86-2149-EA0030972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9DBE-CE04-48EE-94F3-439175F87B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417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BF9FEA-1C92-890C-3AC5-AF1031F3EA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843DE6-45AF-07B6-109A-B1F14FFAA7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6F72C-EFF6-D12C-B7E2-564C973C3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7827-5057-4A76-9FBB-A3055177CCE7}" type="datetimeFigureOut">
              <a:rPr lang="en-US" smtClean="0"/>
              <a:t>3/7/2023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541583-0EEF-4BB2-A768-8244418B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42178D-2FF0-E485-CB37-372245FE7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9DBE-CE04-48EE-94F3-439175F87B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257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074C1-1C28-276B-F6C9-571904DF0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488A74-9F84-B8DA-32AB-85B7BAF84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20F888-697B-FCF0-DEB2-8C294BDC3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7827-5057-4A76-9FBB-A3055177CCE7}" type="datetimeFigureOut">
              <a:rPr lang="en-US" smtClean="0"/>
              <a:t>3/7/2023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554B7-84ED-E591-1F86-85D1DF979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DD1E71-F0A7-684B-5806-645BF54E6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9DBE-CE04-48EE-94F3-439175F87B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467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620FC-05A2-9188-1333-A79933A96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691471-AC3F-21C3-9B56-1301593F75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CFDCA4-E73A-6ADD-1D0A-A04E13DA8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7827-5057-4A76-9FBB-A3055177CCE7}" type="datetimeFigureOut">
              <a:rPr lang="en-US" smtClean="0"/>
              <a:t>3/7/2023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BCC983-B1A1-8336-4AE7-32BA6FCDA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74D708-68B0-CCA6-28D5-97DBF792D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9DBE-CE04-48EE-94F3-439175F87B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632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965FB-5744-6225-D584-EFF6E515A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43109-A552-A2D2-5031-1580F6888B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765B54-BE7F-388A-B408-D17273EF55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221D61-3B64-E2E6-EEFD-594D6BA9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7827-5057-4A76-9FBB-A3055177CCE7}" type="datetimeFigureOut">
              <a:rPr lang="en-US" smtClean="0"/>
              <a:t>3/7/2023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85B0C7-BA63-2B47-C3ED-D4AFE48E4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FABC94-380F-0B95-A6CB-B20A30D4D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9DBE-CE04-48EE-94F3-439175F87B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0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278CD-B116-2FFB-CB02-4140EC38C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770311-05E8-3C69-2C78-ADF0973884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898FE0-67B7-80B3-61B8-643AB1489B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C391D8-2417-2710-A284-02F52F215C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C4545A-9302-41BD-40AA-E13E8ED29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0D42E2-E80C-CA71-3FD3-CD55F49B5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7827-5057-4A76-9FBB-A3055177CCE7}" type="datetimeFigureOut">
              <a:rPr lang="en-US" smtClean="0"/>
              <a:t>3/7/2023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502935-86B2-4425-6A24-9C0B9E11D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DF77CE-0C81-1696-A9AF-DF73263F8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9DBE-CE04-48EE-94F3-439175F87B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887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46C7D-279F-A6A9-616A-E8D2ACF3D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0DDD26-F7D0-6BD8-4148-B09AC1C68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7827-5057-4A76-9FBB-A3055177CCE7}" type="datetimeFigureOut">
              <a:rPr lang="en-US" smtClean="0"/>
              <a:t>3/7/2023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35AA9D-4AC2-9936-4352-731FF3B65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A2D013-1ACA-69B7-76DD-F401B8B0F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9DBE-CE04-48EE-94F3-439175F87B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82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7CFE98-BF43-282F-FCD6-78C6D4193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7827-5057-4A76-9FBB-A3055177CCE7}" type="datetimeFigureOut">
              <a:rPr lang="en-US" smtClean="0"/>
              <a:t>3/7/2023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3FFC31-62E1-3A21-03CA-D9A3C57EA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1698EE-9204-E54F-448A-66AA6D8E6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9DBE-CE04-48EE-94F3-439175F87B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104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65001-DB0F-392F-CD28-D3CDE1415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50D0F3-AA41-36A4-93C0-0517895C8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F261AA-4E4D-BA4D-93FD-33FCD05F5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CE2BF4-BCAA-914C-8271-4CCD01DDB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7827-5057-4A76-9FBB-A3055177CCE7}" type="datetimeFigureOut">
              <a:rPr lang="en-US" smtClean="0"/>
              <a:t>3/7/2023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714C8-83AF-995D-1ACF-EB13573FA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A907FE-46D4-B841-6494-CAE22FE28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9DBE-CE04-48EE-94F3-439175F87B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775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7F8F7-C169-0908-C460-A272EBD75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C7155F-BC39-F008-6115-E1930C6FAF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3019B3-5AD0-443B-A4D9-11B5F4E92E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1A0E26-770E-DF8B-E9D3-9C4FC6147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7827-5057-4A76-9FBB-A3055177CCE7}" type="datetimeFigureOut">
              <a:rPr lang="en-US" smtClean="0"/>
              <a:t>3/7/2023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E1B8E1-B165-D23C-4980-05A6F8B45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DD800B-D6EF-8B66-56FC-FC390384F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9DBE-CE04-48EE-94F3-439175F87B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6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675640-9AED-7714-3612-F3CF4AD53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2716A2-D4EE-3892-EA64-830D4113F8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CB44B4-9F6A-C476-F43C-FD0A5DD01D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47827-5057-4A76-9FBB-A3055177CCE7}" type="datetimeFigureOut">
              <a:rPr lang="en-US" smtClean="0"/>
              <a:t>3/7/2023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43A7A5-7A6B-C9B1-EE0B-F7C46D31FD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1142A0-094F-3170-8735-E7B27218D4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A9DBE-CE04-48EE-94F3-439175F87B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51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application, Word&#10;&#10;Description automatically generated">
            <a:extLst>
              <a:ext uri="{FF2B5EF4-FFF2-40B4-BE49-F238E27FC236}">
                <a16:creationId xmlns:a16="http://schemas.microsoft.com/office/drawing/2014/main" id="{18135C75-1833-35E8-D302-7A573FAD52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64" t="26063" r="18219" b="12553"/>
          <a:stretch/>
        </p:blipFill>
        <p:spPr>
          <a:xfrm>
            <a:off x="1736558" y="50853"/>
            <a:ext cx="7399421" cy="6650493"/>
          </a:xfrm>
        </p:spPr>
      </p:pic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4D404D9-687F-D2A7-0BA9-E25EDF3483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43" t="53684" r="40296" b="12456"/>
          <a:stretch/>
        </p:blipFill>
        <p:spPr>
          <a:xfrm>
            <a:off x="200527" y="4379250"/>
            <a:ext cx="2189747" cy="2322096"/>
          </a:xfrm>
          <a:prstGeom prst="rect">
            <a:avLst/>
          </a:prstGeom>
        </p:spPr>
      </p:pic>
      <p:pic>
        <p:nvPicPr>
          <p:cNvPr id="9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9A0A5A1-6933-7EB8-FD39-86E1EEA6B2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90" t="56667" r="13849" b="12982"/>
          <a:stretch/>
        </p:blipFill>
        <p:spPr>
          <a:xfrm>
            <a:off x="9135979" y="3670033"/>
            <a:ext cx="2189747" cy="2081463"/>
          </a:xfrm>
          <a:prstGeom prst="rect">
            <a:avLst/>
          </a:prstGeom>
        </p:spPr>
      </p:pic>
      <p:pic>
        <p:nvPicPr>
          <p:cNvPr id="11" name="Picture 10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1FF2F396-2348-D387-C697-937F1B21315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58" t="40877" r="13300" b="39295"/>
          <a:stretch/>
        </p:blipFill>
        <p:spPr>
          <a:xfrm>
            <a:off x="8785298" y="5914320"/>
            <a:ext cx="3248933" cy="78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7292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application, Word&#10;&#10;Description automatically generated">
            <a:extLst>
              <a:ext uri="{FF2B5EF4-FFF2-40B4-BE49-F238E27FC236}">
                <a16:creationId xmlns:a16="http://schemas.microsoft.com/office/drawing/2014/main" id="{40E22B46-A7BE-21B4-8863-9B31490B4A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26" t="31166" r="14217" b="36884"/>
          <a:stretch/>
        </p:blipFill>
        <p:spPr>
          <a:xfrm>
            <a:off x="1108817" y="1317949"/>
            <a:ext cx="9974365" cy="4222102"/>
          </a:xfrm>
        </p:spPr>
      </p:pic>
    </p:spTree>
    <p:extLst>
      <p:ext uri="{BB962C8B-B14F-4D97-AF65-F5344CB8AC3E}">
        <p14:creationId xmlns:p14="http://schemas.microsoft.com/office/powerpoint/2010/main" val="837063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77027B3A-3087-44B5-DFD4-94C460C1C3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4" t="33943" r="23625" b="22303"/>
          <a:stretch/>
        </p:blipFill>
        <p:spPr>
          <a:xfrm>
            <a:off x="2662334" y="1060704"/>
            <a:ext cx="6867331" cy="4782409"/>
          </a:xfrm>
        </p:spPr>
      </p:pic>
    </p:spTree>
    <p:extLst>
      <p:ext uri="{BB962C8B-B14F-4D97-AF65-F5344CB8AC3E}">
        <p14:creationId xmlns:p14="http://schemas.microsoft.com/office/powerpoint/2010/main" val="1323912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382162DE-89C2-57FD-AA46-A2252D2DC5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54" t="25610" r="14024" b="14092"/>
          <a:stretch/>
        </p:blipFill>
        <p:spPr>
          <a:xfrm>
            <a:off x="2014537" y="361009"/>
            <a:ext cx="8162925" cy="6135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28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7A49DE62-39BC-6392-74AB-4741374726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82" t="32908" r="19955" b="21999"/>
          <a:stretch/>
        </p:blipFill>
        <p:spPr>
          <a:xfrm>
            <a:off x="2124204" y="823298"/>
            <a:ext cx="7943591" cy="5211403"/>
          </a:xfrm>
        </p:spPr>
      </p:pic>
    </p:spTree>
    <p:extLst>
      <p:ext uri="{BB962C8B-B14F-4D97-AF65-F5344CB8AC3E}">
        <p14:creationId xmlns:p14="http://schemas.microsoft.com/office/powerpoint/2010/main" val="341188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application, Word&#10;&#10;Description automatically generated">
            <a:extLst>
              <a:ext uri="{FF2B5EF4-FFF2-40B4-BE49-F238E27FC236}">
                <a16:creationId xmlns:a16="http://schemas.microsoft.com/office/drawing/2014/main" id="{B7A7FBED-9A33-BD44-12CA-3BEDF0A555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96" t="28592" r="19283" b="25520"/>
          <a:stretch/>
        </p:blipFill>
        <p:spPr>
          <a:xfrm>
            <a:off x="2415073" y="1012686"/>
            <a:ext cx="7361853" cy="4832627"/>
          </a:xfrm>
        </p:spPr>
      </p:pic>
    </p:spTree>
    <p:extLst>
      <p:ext uri="{BB962C8B-B14F-4D97-AF65-F5344CB8AC3E}">
        <p14:creationId xmlns:p14="http://schemas.microsoft.com/office/powerpoint/2010/main" val="2131173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9AFAA99-7E01-345C-1299-1379A584FB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56" t="25392" r="13493" b="13083"/>
          <a:stretch/>
        </p:blipFill>
        <p:spPr>
          <a:xfrm>
            <a:off x="2256453" y="524590"/>
            <a:ext cx="7679093" cy="5808820"/>
          </a:xfrm>
        </p:spPr>
      </p:pic>
    </p:spTree>
    <p:extLst>
      <p:ext uri="{BB962C8B-B14F-4D97-AF65-F5344CB8AC3E}">
        <p14:creationId xmlns:p14="http://schemas.microsoft.com/office/powerpoint/2010/main" val="662226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application, Word&#10;&#10;Description automatically generated">
            <a:extLst>
              <a:ext uri="{FF2B5EF4-FFF2-40B4-BE49-F238E27FC236}">
                <a16:creationId xmlns:a16="http://schemas.microsoft.com/office/drawing/2014/main" id="{0F4E4DA6-D8A8-8216-75CD-B9A33826B3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99" t="37898" r="22312" b="25519"/>
          <a:stretch/>
        </p:blipFill>
        <p:spPr>
          <a:xfrm>
            <a:off x="2525094" y="1447800"/>
            <a:ext cx="7141811" cy="3962400"/>
          </a:xfrm>
        </p:spPr>
      </p:pic>
    </p:spTree>
    <p:extLst>
      <p:ext uri="{BB962C8B-B14F-4D97-AF65-F5344CB8AC3E}">
        <p14:creationId xmlns:p14="http://schemas.microsoft.com/office/powerpoint/2010/main" val="242282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application, Word&#10;&#10;Description automatically generated">
            <a:extLst>
              <a:ext uri="{FF2B5EF4-FFF2-40B4-BE49-F238E27FC236}">
                <a16:creationId xmlns:a16="http://schemas.microsoft.com/office/drawing/2014/main" id="{08F930D4-FDF8-BA31-6AFA-3BA3D90B02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65" t="56001" r="13922" b="22766"/>
          <a:stretch/>
        </p:blipFill>
        <p:spPr>
          <a:xfrm>
            <a:off x="1850011" y="65088"/>
            <a:ext cx="8491978" cy="2238374"/>
          </a:xfrm>
        </p:spPr>
      </p:pic>
      <p:pic>
        <p:nvPicPr>
          <p:cNvPr id="7" name="Picture 6" descr="Graphical user interface, text, application, Word&#10;&#10;Description automatically generated">
            <a:extLst>
              <a:ext uri="{FF2B5EF4-FFF2-40B4-BE49-F238E27FC236}">
                <a16:creationId xmlns:a16="http://schemas.microsoft.com/office/drawing/2014/main" id="{452917D4-8BB0-F5CD-0446-6D1FFDFDF1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81" t="26621" r="14219" b="14167"/>
          <a:stretch/>
        </p:blipFill>
        <p:spPr>
          <a:xfrm>
            <a:off x="685800" y="2427287"/>
            <a:ext cx="5486400" cy="4060826"/>
          </a:xfrm>
          <a:prstGeom prst="rect">
            <a:avLst/>
          </a:prstGeom>
        </p:spPr>
      </p:pic>
      <p:pic>
        <p:nvPicPr>
          <p:cNvPr id="9" name="Picture 8" descr="Graphical user interface, text, application, Word&#10;&#10;Description automatically generated">
            <a:extLst>
              <a:ext uri="{FF2B5EF4-FFF2-40B4-BE49-F238E27FC236}">
                <a16:creationId xmlns:a16="http://schemas.microsoft.com/office/drawing/2014/main" id="{575623A9-9FC4-89CC-E1A1-C50B1AD42AC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95" t="29757" r="15449" b="37604"/>
          <a:stretch/>
        </p:blipFill>
        <p:spPr>
          <a:xfrm>
            <a:off x="6617714" y="2427287"/>
            <a:ext cx="5200650" cy="2238375"/>
          </a:xfrm>
          <a:prstGeom prst="rect">
            <a:avLst/>
          </a:prstGeom>
        </p:spPr>
      </p:pic>
      <p:pic>
        <p:nvPicPr>
          <p:cNvPr id="11" name="Picture 1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F21FD54-E782-616C-E424-D27BA17DC5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0" t="28089" r="37500" b="46845"/>
          <a:stretch/>
        </p:blipFill>
        <p:spPr>
          <a:xfrm>
            <a:off x="7980551" y="4789487"/>
            <a:ext cx="2474976" cy="171907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80941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, Word&#10;&#10;Description automatically generated">
            <a:extLst>
              <a:ext uri="{FF2B5EF4-FFF2-40B4-BE49-F238E27FC236}">
                <a16:creationId xmlns:a16="http://schemas.microsoft.com/office/drawing/2014/main" id="{17F0E3C5-408E-3C2B-E21E-4600D062C5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98" t="32517" r="13673" b="34966"/>
          <a:stretch/>
        </p:blipFill>
        <p:spPr>
          <a:xfrm>
            <a:off x="1490932" y="1596903"/>
            <a:ext cx="9210135" cy="383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307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92C53C3C-7AEF-4326-E424-DF42BB6F2D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99" t="32881" r="13614" b="34525"/>
          <a:stretch/>
        </p:blipFill>
        <p:spPr>
          <a:xfrm>
            <a:off x="1177049" y="1397259"/>
            <a:ext cx="9837902" cy="4063482"/>
          </a:xfrm>
        </p:spPr>
      </p:pic>
    </p:spTree>
    <p:extLst>
      <p:ext uri="{BB962C8B-B14F-4D97-AF65-F5344CB8AC3E}">
        <p14:creationId xmlns:p14="http://schemas.microsoft.com/office/powerpoint/2010/main" val="20179618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Aubrey Stuart</dc:creator>
  <cp:lastModifiedBy>Aubrey Stuart</cp:lastModifiedBy>
  <cp:revision>1</cp:revision>
  <dcterms:created xsi:type="dcterms:W3CDTF">2023-03-07T15:19:20Z</dcterms:created>
  <dcterms:modified xsi:type="dcterms:W3CDTF">2023-03-07T15:44:32Z</dcterms:modified>
</cp:coreProperties>
</file>