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Merriweather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bold.fntdata"/><Relationship Id="rId3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33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c241bbaf2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c241bbaf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b9a0b074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b9a0b074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c241bbaf2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c241bbaf2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c241bbaf2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c241bbaf2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c241bbaf2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c241bbaf2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c241bbaf2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c241bbaf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c241bbaf2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c241bbaf2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c241bbaf2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c241bbaf2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c241bbaf2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c241bbaf2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meditelecare.com/essential-information-needed-for-appropriate-care-of-the-psychiatric-patient/" TargetMode="External"/><Relationship Id="rId4" Type="http://schemas.openxmlformats.org/officeDocument/2006/relationships/hyperlink" Target="https://nurseslabs.com/dorothy-e-johnsons-behavioral-system-model" TargetMode="External"/><Relationship Id="rId5" Type="http://schemas.openxmlformats.org/officeDocument/2006/relationships/hyperlink" Target="http://www.nufcblog.org/wp-content/uploads/2011/05/man-in-straitjacket.jp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222050" y="59607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psychiatric training for medical-surgical nurses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22050" y="187858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Hannah Berry</a:t>
            </a:r>
            <a:endParaRPr b="1" sz="24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1448100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Thank you!!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Questions?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50" y="3803812"/>
            <a:ext cx="5407749" cy="10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175" y="3641863"/>
            <a:ext cx="238125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4294967295" type="body"/>
          </p:nvPr>
        </p:nvSpPr>
        <p:spPr>
          <a:xfrm>
            <a:off x="403400" y="290500"/>
            <a:ext cx="8382000" cy="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References:</a:t>
            </a:r>
            <a:endParaRPr sz="2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403400" y="925875"/>
            <a:ext cx="8382000" cy="3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Appropriate Care of the Psychiatric Patient. (2019, July 03). Retrieved October 11, 2020, from </a:t>
            </a:r>
            <a:r>
              <a:rPr lang="en" sz="11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https://www.meditelecare.com/essential-information-needed-for-appropriate-care-of-the-psychiatric-patient/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Bernstein, K. S., &amp; Saladino, J. P. (2007). Clinical assessment and management of psychiatric patients’ violent and aggressive behaviors in general hospital. Medsurg Nursing : Official Journal of the Academy of Medical-Surgical Nurses, 16(5), 301.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Bingham, H., &amp; O’Brien, A. J. (2018). Educational intervention to decrease stigmatizing attitudes of undergraduate nurses towards people with mental illness. International Journal of Mental Health Nursing, 27(1), 311–319.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Gonzalo, A. (2019, September 11). Dorothy Johnson: Behavioral System Model (Study Guide). Retrieved October 05, 2020, from </a:t>
            </a:r>
            <a:r>
              <a:rPr lang="en" sz="11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https://nurseslabs.com/dorothy-e-johnsons-behavioral-system-model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Hermanns MLS, &amp; Russell-Broaddus CA. (2006). “But I’m not a psych nurse!” RN, 69(12), 28–2p.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Macneela, P., Scott, P. A., Treacy, M., Hyde, A., &amp; O'mahony, R. (2012). A risk to himself: Attitudes toward psychiatric patients and choice of psychosocial strategies among nurses in medical-surgical units. </a:t>
            </a:r>
            <a:r>
              <a:rPr i="1"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Research in Nursing &amp; Health,</a:t>
            </a: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i="1"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35</a:t>
            </a: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(2), 200-213. 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Man in Straight Jacket. (2011). Retrieved October 10, 2020, from </a:t>
            </a:r>
            <a:r>
              <a:rPr lang="en" sz="11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http://www.nufcblog.org/wp-content/uploads/2011/05/man-in-straitjacket.jpg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/>
        </p:nvSpPr>
        <p:spPr>
          <a:xfrm>
            <a:off x="270375" y="811025"/>
            <a:ext cx="8210100" cy="39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Manchester, A. (2020). People with a mental illness miss out on palliative care. Kai Tiaki Nursing New Zealand, 26(8), 28–29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Rape, Cyndy; Mann, Tammy; Schooley, John; Ramey, Jana. Managing Patients With Behavioral Health Problems in Acute Care, JONA: The Journal of Nursing Administration: January 2015 - Volume 45 - Issue 1 - p 7-10.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Sakellari, E., Lehtonen, K., Sourander, A., Kalokerinou‐Anagnostopoulou, A. and Leino‐Kilpi, H. (2014), Adolescents' view of people with mental illness. Nurs Health Sci, 16: 358-364.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Rivier University, (2017, March 29). 17 Therapeutic Communication Techniques. Retrieved October 06, 2020, from https://www.rivier.edu/academics/blog-posts/17-therapeutic-communication-techniques/</a:t>
            </a:r>
            <a:endParaRPr sz="1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Yoda - communication the key is. (n.d.). Retrieved October 11, 2020, from https://memegenerator.net/instance/61278919/yoda-communication-the-key-is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270375" y="221225"/>
            <a:ext cx="73005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References: Cont.</a:t>
            </a:r>
            <a:endParaRPr sz="2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4294967295" type="title"/>
          </p:nvPr>
        </p:nvSpPr>
        <p:spPr>
          <a:xfrm>
            <a:off x="524575" y="432000"/>
            <a:ext cx="8395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The reality for psych patients on medical-surgical units</a:t>
            </a:r>
            <a:endParaRPr sz="2400"/>
          </a:p>
        </p:txBody>
      </p:sp>
      <p:sp>
        <p:nvSpPr>
          <p:cNvPr id="71" name="Google Shape;71;p14"/>
          <p:cNvSpPr txBox="1"/>
          <p:nvPr>
            <p:ph idx="4294967295" type="title"/>
          </p:nvPr>
        </p:nvSpPr>
        <p:spPr>
          <a:xfrm>
            <a:off x="468550" y="1736900"/>
            <a:ext cx="7039500" cy="32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❖"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Mental illness places a person at higher risk for physical illnesses, and thus at higher risk for hospitalization in acute settings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❖"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1 in 5 patients who present to acute care settings have some type of psychiatric illness</a:t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Lato"/>
              <a:buChar char="❖"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Studies have shown that patient with a mental illness experience deficits in quality of care when compared with patients without mental illness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381000" y="537900"/>
            <a:ext cx="79674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Why is this true?</a:t>
            </a:r>
            <a:endParaRPr sz="3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03500" y="1313325"/>
            <a:ext cx="7967400" cy="3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Lato"/>
              <a:buChar char="❖"/>
            </a:pPr>
            <a:r>
              <a:rPr lang="en" sz="1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One theory as to why psychiatric patients receive less quality care in acute settings than do other patients is a lack of education on mental illness among healthcare professionals</a:t>
            </a:r>
            <a:endParaRPr sz="1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Lato"/>
              <a:buChar char="➢"/>
            </a:pPr>
            <a:r>
              <a:rPr lang="en" sz="1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Lack of education leads to anxiety and apprehension about the nature of mental illness</a:t>
            </a:r>
            <a:endParaRPr sz="1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Lato"/>
              <a:buChar char="➢"/>
            </a:pPr>
            <a:r>
              <a:rPr lang="en" sz="1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Lack of education can also mean that nurses will not have the tools and techniques to de-escalate aggressive patients</a:t>
            </a:r>
            <a:endParaRPr sz="1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Lato"/>
              <a:buChar char="❖"/>
            </a:pPr>
            <a:r>
              <a:rPr lang="en" sz="1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Another explanation for this care deficit is negative past experiences with caring for psychiatric patients</a:t>
            </a:r>
            <a:endParaRPr sz="1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Lato"/>
              <a:buChar char="➢"/>
            </a:pPr>
            <a:r>
              <a:rPr lang="en" sz="1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Studies have shown that the majority of nurses who have experienced an aggressive psychiatric patient have been emotionally hurt by them</a:t>
            </a:r>
            <a:endParaRPr sz="1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324975" y="381025"/>
            <a:ext cx="84267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Why is this true? Cont.</a:t>
            </a:r>
            <a:endParaRPr sz="3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69800" y="1333500"/>
            <a:ext cx="8124300" cy="3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Lato"/>
              <a:buChar char="❖"/>
            </a:pPr>
            <a:r>
              <a:rPr lang="en" sz="1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Studies have also linked the poor healthcare for those with mental illness to a negative portrayal of mental illness in  media and even in some educational settings</a:t>
            </a:r>
            <a:endParaRPr sz="1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1103">
            <a:off x="4765849" y="2481600"/>
            <a:ext cx="3162699" cy="20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3637875" y="3334775"/>
            <a:ext cx="9669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Vs.</a:t>
            </a:r>
            <a:endParaRPr sz="2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81039">
            <a:off x="569978" y="2511622"/>
            <a:ext cx="3085070" cy="2056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245800" y="262200"/>
            <a:ext cx="83901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Theoretical Framework</a:t>
            </a:r>
            <a:endParaRPr sz="3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60525" y="1204450"/>
            <a:ext cx="8324700" cy="29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Dorothy Johnson’s </a:t>
            </a:r>
            <a:r>
              <a:rPr lang="en" sz="17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Behavioral</a:t>
            </a:r>
            <a:r>
              <a:rPr lang="en" sz="1700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 Systems Model </a:t>
            </a:r>
            <a:endParaRPr sz="17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❖"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Says that “each individual has patterned, purposeful, repetitive ways of acting that comprises a behavioral system specific to that individual” 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❖"/>
            </a:pPr>
            <a:r>
              <a:rPr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It is the nurse’s responsibility to ensure these behavior systems are functioning at their best</a:t>
            </a:r>
            <a:endParaRPr sz="1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789" y="2571750"/>
            <a:ext cx="2049386" cy="230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275" y="2571750"/>
            <a:ext cx="4060874" cy="230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can </a:t>
            </a:r>
            <a:r>
              <a:rPr lang="en">
                <a:solidFill>
                  <a:schemeClr val="accent5"/>
                </a:solidFill>
              </a:rPr>
              <a:t>we as nurses</a:t>
            </a:r>
            <a:r>
              <a:rPr lang="en"/>
              <a:t> do to provide better care for our </a:t>
            </a:r>
            <a:r>
              <a:rPr lang="en">
                <a:solidFill>
                  <a:schemeClr val="accent5"/>
                </a:solidFill>
              </a:rPr>
              <a:t>psychiatric patients</a:t>
            </a:r>
            <a:r>
              <a:rPr lang="en"/>
              <a:t>?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44450" y="1122525"/>
            <a:ext cx="6247800" cy="3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❖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Educating on mental illnesses, their symptoms, and treatments will help to destigmatize mental illness and lessen the anxiety surrounding the unknown of caring for these patients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➢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DSM5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❖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Educating nurses on how to set up a room and plan care for a patient with mental illness will make the care process simpler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➢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Single room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➢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Near nurse’s station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➢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Keep room quiet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➢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Remove all objects that could be used as a weapon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➢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Group activities together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344450" y="278575"/>
            <a:ext cx="65631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Educate, </a:t>
            </a:r>
            <a:r>
              <a:rPr lang="en" sz="35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educate</a:t>
            </a:r>
            <a:r>
              <a:rPr lang="en" sz="3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educate!</a:t>
            </a:r>
            <a:endParaRPr sz="3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675" y="1048775"/>
            <a:ext cx="6718500" cy="35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❖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Educating on communication techniques for patients will mental illnesses will help nurses to feel better prepared to care for them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➢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Calm voice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➢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No “why” questions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➢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Open-ended questions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➢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Active listening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➢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Thoroughly explain procedures and medications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286775" y="196650"/>
            <a:ext cx="81198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Educate, </a:t>
            </a:r>
            <a:r>
              <a:rPr lang="en" sz="36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educate</a:t>
            </a:r>
            <a:r>
              <a:rPr lang="en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, educate! </a:t>
            </a:r>
            <a:r>
              <a:rPr lang="en" sz="36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Cont.</a:t>
            </a:r>
            <a:endParaRPr sz="3600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675" y="925875"/>
            <a:ext cx="7464000" cy="37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❖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Policy: 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ato"/>
                <a:ea typeface="Lato"/>
                <a:cs typeface="Lato"/>
                <a:sym typeface="Lato"/>
              </a:rPr>
              <a:t>All nurses working in the medical-surgical unit will complete a training on the symptoms and treatments of mental illness and how what techniques should be used in caring for patients with mental illness.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❖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Purpose: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Lato"/>
                <a:ea typeface="Lato"/>
                <a:cs typeface="Lato"/>
                <a:sym typeface="Lato"/>
              </a:rPr>
              <a:t>To provide better care for all patients by training medical-surgical nurse to understand how to care for patients with psychiatric comorbidities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ato"/>
              <a:buChar char="❖"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Procedure: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Involves a teaching section with lecture and simulation/case study components, and a testing portion with a written exam and a practical clinical exam component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27750" y="204850"/>
            <a:ext cx="7365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Proposed Policy</a:t>
            </a:r>
            <a:endParaRPr sz="36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