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slideLayouts/slideLayout3.xml" ContentType="application/vnd.openxmlformats-officedocument.presentationml.slideLayout+xml"/>
  <Override PartName="/ppt/theme/theme3.xml" ContentType="application/vnd.openxmlformats-officedocument.theme+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5">
  <p:sldMasterIdLst>
    <p:sldMasterId id="2147483650" r:id="rId1"/>
    <p:sldMasterId id="2147483657" r:id="rId2"/>
    <p:sldMasterId id="2147483653" r:id="rId3"/>
    <p:sldMasterId id="2147483828" r:id="rId4"/>
  </p:sldMasterIdLst>
  <p:notesMasterIdLst>
    <p:notesMasterId r:id="rId6"/>
  </p:notesMasterIdLst>
  <p:handoutMasterIdLst>
    <p:handoutMasterId r:id="rId7"/>
  </p:handoutMasterIdLst>
  <p:sldIdLst>
    <p:sldId id="256" r:id="rId5"/>
  </p:sldIdLst>
  <p:sldSz cx="43891200" cy="32918400"/>
  <p:notesSz cx="6858000" cy="9144000"/>
  <p:defaultTextStyle>
    <a:defPPr>
      <a:defRPr lang="en-US"/>
    </a:defPPr>
    <a:lvl1pPr marL="0" algn="l" defTabSz="4387976" rtl="0" eaLnBrk="1" latinLnBrk="0" hangingPunct="1">
      <a:defRPr sz="8585" kern="1200">
        <a:solidFill>
          <a:schemeClr val="tx1"/>
        </a:solidFill>
        <a:latin typeface="+mn-lt"/>
        <a:ea typeface="+mn-ea"/>
        <a:cs typeface="+mn-cs"/>
      </a:defRPr>
    </a:lvl1pPr>
    <a:lvl2pPr marL="2193989" algn="l" defTabSz="4387976" rtl="0" eaLnBrk="1" latinLnBrk="0" hangingPunct="1">
      <a:defRPr sz="8585" kern="1200">
        <a:solidFill>
          <a:schemeClr val="tx1"/>
        </a:solidFill>
        <a:latin typeface="+mn-lt"/>
        <a:ea typeface="+mn-ea"/>
        <a:cs typeface="+mn-cs"/>
      </a:defRPr>
    </a:lvl2pPr>
    <a:lvl3pPr marL="4387976" algn="l" defTabSz="4387976" rtl="0" eaLnBrk="1" latinLnBrk="0" hangingPunct="1">
      <a:defRPr sz="8585" kern="1200">
        <a:solidFill>
          <a:schemeClr val="tx1"/>
        </a:solidFill>
        <a:latin typeface="+mn-lt"/>
        <a:ea typeface="+mn-ea"/>
        <a:cs typeface="+mn-cs"/>
      </a:defRPr>
    </a:lvl3pPr>
    <a:lvl4pPr marL="6581966" algn="l" defTabSz="4387976" rtl="0" eaLnBrk="1" latinLnBrk="0" hangingPunct="1">
      <a:defRPr sz="8585" kern="1200">
        <a:solidFill>
          <a:schemeClr val="tx1"/>
        </a:solidFill>
        <a:latin typeface="+mn-lt"/>
        <a:ea typeface="+mn-ea"/>
        <a:cs typeface="+mn-cs"/>
      </a:defRPr>
    </a:lvl4pPr>
    <a:lvl5pPr marL="8775954" algn="l" defTabSz="4387976" rtl="0" eaLnBrk="1" latinLnBrk="0" hangingPunct="1">
      <a:defRPr sz="8585" kern="1200">
        <a:solidFill>
          <a:schemeClr val="tx1"/>
        </a:solidFill>
        <a:latin typeface="+mn-lt"/>
        <a:ea typeface="+mn-ea"/>
        <a:cs typeface="+mn-cs"/>
      </a:defRPr>
    </a:lvl5pPr>
    <a:lvl6pPr marL="10969943" algn="l" defTabSz="4387976" rtl="0" eaLnBrk="1" latinLnBrk="0" hangingPunct="1">
      <a:defRPr sz="8585" kern="1200">
        <a:solidFill>
          <a:schemeClr val="tx1"/>
        </a:solidFill>
        <a:latin typeface="+mn-lt"/>
        <a:ea typeface="+mn-ea"/>
        <a:cs typeface="+mn-cs"/>
      </a:defRPr>
    </a:lvl6pPr>
    <a:lvl7pPr marL="13163934" algn="l" defTabSz="4387976" rtl="0" eaLnBrk="1" latinLnBrk="0" hangingPunct="1">
      <a:defRPr sz="8585" kern="1200">
        <a:solidFill>
          <a:schemeClr val="tx1"/>
        </a:solidFill>
        <a:latin typeface="+mn-lt"/>
        <a:ea typeface="+mn-ea"/>
        <a:cs typeface="+mn-cs"/>
      </a:defRPr>
    </a:lvl7pPr>
    <a:lvl8pPr marL="15357921" algn="l" defTabSz="4387976" rtl="0" eaLnBrk="1" latinLnBrk="0" hangingPunct="1">
      <a:defRPr sz="8585" kern="1200">
        <a:solidFill>
          <a:schemeClr val="tx1"/>
        </a:solidFill>
        <a:latin typeface="+mn-lt"/>
        <a:ea typeface="+mn-ea"/>
        <a:cs typeface="+mn-cs"/>
      </a:defRPr>
    </a:lvl8pPr>
    <a:lvl9pPr marL="17551910" algn="l" defTabSz="4387976" rtl="0" eaLnBrk="1" latinLnBrk="0" hangingPunct="1">
      <a:defRPr sz="8585"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318" userDrawn="1">
          <p15:clr>
            <a:srgbClr val="A4A3A4"/>
          </p15:clr>
        </p15:guide>
        <p15:guide id="2" orient="horz" pos="288" userDrawn="1">
          <p15:clr>
            <a:srgbClr val="A4A3A4"/>
          </p15:clr>
        </p15:guide>
        <p15:guide id="3" orient="horz" pos="20160" userDrawn="1">
          <p15:clr>
            <a:srgbClr val="A4A3A4"/>
          </p15:clr>
        </p15:guide>
        <p15:guide id="4" orient="horz" userDrawn="1">
          <p15:clr>
            <a:srgbClr val="A4A3A4"/>
          </p15:clr>
        </p15:guide>
        <p15:guide id="5" pos="581" userDrawn="1">
          <p15:clr>
            <a:srgbClr val="A4A3A4"/>
          </p15:clr>
        </p15:guide>
        <p15:guide id="6" pos="27069"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A.KOTOULAS" initials="AK" lastIdx="2" clrIdx="0"/>
  <p:cmAuthor id="7" name="Flora Chan" initials="FC" lastIdx="8" clrIdx="7"/>
  <p:cmAuthor id="1" name="A.KOTOULAS" initials="HELP" lastIdx="1" clrIdx="1"/>
  <p:cmAuthor id="8" name="Michael Bordieri" initials="MB" lastIdx="15" clrIdx="8"/>
  <p:cmAuthor id="2" name="A.KOTOULAS" initials="HELP - " lastIdx="1" clrIdx="2"/>
  <p:cmAuthor id="9" name="Brooke Short" initials="BS" lastIdx="5" clrIdx="9">
    <p:extLst>
      <p:ext uri="{19B8F6BF-5375-455C-9EA6-DF929625EA0E}">
        <p15:presenceInfo xmlns:p15="http://schemas.microsoft.com/office/powerpoint/2012/main" userId="S::lshort3@murraystate.edu::f14cc9fa-8b3b-4d2b-81a7-9f4ba07cc5fd" providerId="AD"/>
      </p:ext>
    </p:extLst>
  </p:cmAuthor>
  <p:cmAuthor id="3" name="PosterPresentations.com - 510.649.3001" initials="HELP - " lastIdx="1" clrIdx="3"/>
  <p:cmAuthor id="4" name="Bordieri, Michael" initials="MJB" lastIdx="22" clrIdx="4"/>
  <p:cmAuthor id="5" name="Morgan Wild" initials="MW" lastIdx="2" clrIdx="5"/>
  <p:cmAuthor id="6" name="Bordieri, Michael" initials="BM" lastIdx="15" clrIdx="6"/>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24F68"/>
    <a:srgbClr val="CFE0EA"/>
    <a:srgbClr val="B3E5EF"/>
    <a:srgbClr val="8DB5CD"/>
    <a:srgbClr val="CADDE8"/>
    <a:srgbClr val="99BDD3"/>
    <a:srgbClr val="B4BCCA"/>
    <a:srgbClr val="E1E4EB"/>
    <a:srgbClr val="CDD2DE"/>
    <a:srgbClr val="3B599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16006" autoAdjust="0"/>
    <p:restoredTop sz="94249" autoAdjust="0"/>
  </p:normalViewPr>
  <p:slideViewPr>
    <p:cSldViewPr snapToGrid="0" snapToObjects="1" showGuides="1">
      <p:cViewPr>
        <p:scale>
          <a:sx n="41" d="100"/>
          <a:sy n="41" d="100"/>
        </p:scale>
        <p:origin x="168" y="40"/>
      </p:cViewPr>
      <p:guideLst>
        <p:guide orient="horz" pos="3318"/>
        <p:guide orient="horz" pos="288"/>
        <p:guide orient="horz" pos="20160"/>
        <p:guide orient="horz"/>
        <p:guide pos="581"/>
        <p:guide pos="27069"/>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snapToGrid="0" snapToObjects="1" showGuides="1">
      <p:cViewPr varScale="1">
        <p:scale>
          <a:sx n="83" d="100"/>
          <a:sy n="83" d="100"/>
        </p:scale>
        <p:origin x="-2730" y="-84"/>
      </p:cViewPr>
      <p:guideLst>
        <p:guide orient="horz" pos="2880"/>
        <p:guide pos="2160"/>
      </p:guideLst>
    </p:cSldViewPr>
  </p:notesViewPr>
  <p:gridSpacing cx="1828800" cy="1828800"/>
</p:viewPr>
</file>

<file path=ppt/_rels/presentation.xml.rels><?xml version="1.0" encoding="UTF-8" standalone="yes"?>
<Relationships xmlns="http://schemas.openxmlformats.org/package/2006/relationships"><Relationship Id="rId8" Type="http://schemas.openxmlformats.org/officeDocument/2006/relationships/commentAuthors" Target="commentAuthors.xml"/><Relationship Id="rId3" Type="http://schemas.openxmlformats.org/officeDocument/2006/relationships/slideMaster" Target="slideMasters/slideMaster3.xml"/><Relationship Id="rId7" Type="http://schemas.openxmlformats.org/officeDocument/2006/relationships/handoutMaster" Target="handoutMasters/handoutMaster1.xml"/><Relationship Id="rId12" Type="http://schemas.openxmlformats.org/officeDocument/2006/relationships/tableStyles" Target="tableStyle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viewProps" Target="viewProps.xml"/><Relationship Id="rId4" Type="http://schemas.openxmlformats.org/officeDocument/2006/relationships/slideMaster" Target="slideMasters/slideMaster4.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0158C5BC-9A70-462C-B28D-9600239EAC64}" type="datetimeFigureOut">
              <a:rPr lang="en-US" smtClean="0"/>
              <a:pPr/>
              <a:t>11/13/20</a:t>
            </a:fld>
            <a:endParaRPr lang="en-US" dirty="0"/>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79C131B7-05CA-4AEE-9267-6D0ED4DC84F3}" type="slidenum">
              <a:rPr lang="en-US" smtClean="0"/>
              <a:pPr/>
              <a:t>‹#›</a:t>
            </a:fld>
            <a:endParaRPr lang="en-US" dirty="0"/>
          </a:p>
        </p:txBody>
      </p:sp>
    </p:spTree>
    <p:extLst>
      <p:ext uri="{BB962C8B-B14F-4D97-AF65-F5344CB8AC3E}">
        <p14:creationId xmlns:p14="http://schemas.microsoft.com/office/powerpoint/2010/main" val="397406821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6CC2317-6751-4CD4-9995-8782DD78E936}" type="datetimeFigureOut">
              <a:rPr lang="en-US" smtClean="0"/>
              <a:pPr/>
              <a:t>11/13/20</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6A1A87D-CAF7-4BDC-A0D3-C0DBEDE81619}" type="slidenum">
              <a:rPr lang="en-US" smtClean="0"/>
              <a:pPr/>
              <a:t>‹#›</a:t>
            </a:fld>
            <a:endParaRPr lang="en-US" dirty="0"/>
          </a:p>
        </p:txBody>
      </p:sp>
    </p:spTree>
    <p:extLst>
      <p:ext uri="{BB962C8B-B14F-4D97-AF65-F5344CB8AC3E}">
        <p14:creationId xmlns:p14="http://schemas.microsoft.com/office/powerpoint/2010/main" val="2414637987"/>
      </p:ext>
    </p:extLst>
  </p:cSld>
  <p:clrMap bg1="lt1" tx1="dk1" bg2="lt2" tx2="dk2" accent1="accent1" accent2="accent2" accent3="accent3" accent4="accent4" accent5="accent5" accent6="accent6" hlink="hlink" folHlink="folHlink"/>
  <p:notesStyle>
    <a:lvl1pPr marL="0" algn="l" defTabSz="4387976" rtl="0" eaLnBrk="1" latinLnBrk="0" hangingPunct="1">
      <a:defRPr sz="5849" kern="1200">
        <a:solidFill>
          <a:schemeClr val="tx1"/>
        </a:solidFill>
        <a:latin typeface="+mn-lt"/>
        <a:ea typeface="+mn-ea"/>
        <a:cs typeface="+mn-cs"/>
      </a:defRPr>
    </a:lvl1pPr>
    <a:lvl2pPr marL="2193989" algn="l" defTabSz="4387976" rtl="0" eaLnBrk="1" latinLnBrk="0" hangingPunct="1">
      <a:defRPr sz="5849" kern="1200">
        <a:solidFill>
          <a:schemeClr val="tx1"/>
        </a:solidFill>
        <a:latin typeface="+mn-lt"/>
        <a:ea typeface="+mn-ea"/>
        <a:cs typeface="+mn-cs"/>
      </a:defRPr>
    </a:lvl2pPr>
    <a:lvl3pPr marL="4387976" algn="l" defTabSz="4387976" rtl="0" eaLnBrk="1" latinLnBrk="0" hangingPunct="1">
      <a:defRPr sz="5849" kern="1200">
        <a:solidFill>
          <a:schemeClr val="tx1"/>
        </a:solidFill>
        <a:latin typeface="+mn-lt"/>
        <a:ea typeface="+mn-ea"/>
        <a:cs typeface="+mn-cs"/>
      </a:defRPr>
    </a:lvl3pPr>
    <a:lvl4pPr marL="6581966" algn="l" defTabSz="4387976" rtl="0" eaLnBrk="1" latinLnBrk="0" hangingPunct="1">
      <a:defRPr sz="5849" kern="1200">
        <a:solidFill>
          <a:schemeClr val="tx1"/>
        </a:solidFill>
        <a:latin typeface="+mn-lt"/>
        <a:ea typeface="+mn-ea"/>
        <a:cs typeface="+mn-cs"/>
      </a:defRPr>
    </a:lvl4pPr>
    <a:lvl5pPr marL="8775954" algn="l" defTabSz="4387976" rtl="0" eaLnBrk="1" latinLnBrk="0" hangingPunct="1">
      <a:defRPr sz="5849" kern="1200">
        <a:solidFill>
          <a:schemeClr val="tx1"/>
        </a:solidFill>
        <a:latin typeface="+mn-lt"/>
        <a:ea typeface="+mn-ea"/>
        <a:cs typeface="+mn-cs"/>
      </a:defRPr>
    </a:lvl5pPr>
    <a:lvl6pPr marL="10969943" algn="l" defTabSz="4387976" rtl="0" eaLnBrk="1" latinLnBrk="0" hangingPunct="1">
      <a:defRPr sz="5849" kern="1200">
        <a:solidFill>
          <a:schemeClr val="tx1"/>
        </a:solidFill>
        <a:latin typeface="+mn-lt"/>
        <a:ea typeface="+mn-ea"/>
        <a:cs typeface="+mn-cs"/>
      </a:defRPr>
    </a:lvl6pPr>
    <a:lvl7pPr marL="13163934" algn="l" defTabSz="4387976" rtl="0" eaLnBrk="1" latinLnBrk="0" hangingPunct="1">
      <a:defRPr sz="5849" kern="1200">
        <a:solidFill>
          <a:schemeClr val="tx1"/>
        </a:solidFill>
        <a:latin typeface="+mn-lt"/>
        <a:ea typeface="+mn-ea"/>
        <a:cs typeface="+mn-cs"/>
      </a:defRPr>
    </a:lvl7pPr>
    <a:lvl8pPr marL="15357921" algn="l" defTabSz="4387976" rtl="0" eaLnBrk="1" latinLnBrk="0" hangingPunct="1">
      <a:defRPr sz="5849" kern="1200">
        <a:solidFill>
          <a:schemeClr val="tx1"/>
        </a:solidFill>
        <a:latin typeface="+mn-lt"/>
        <a:ea typeface="+mn-ea"/>
        <a:cs typeface="+mn-cs"/>
      </a:defRPr>
    </a:lvl8pPr>
    <a:lvl9pPr marL="17551910" algn="l" defTabSz="4387976" rtl="0" eaLnBrk="1" latinLnBrk="0" hangingPunct="1">
      <a:defRPr sz="584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6A1A87D-CAF7-4BDC-A0D3-C0DBEDE81619}" type="slidenum">
              <a:rPr lang="en-US" smtClean="0"/>
              <a:pPr/>
              <a:t>1</a:t>
            </a:fld>
            <a:endParaRPr lang="en-US" dirty="0"/>
          </a:p>
        </p:txBody>
      </p:sp>
    </p:spTree>
    <p:extLst>
      <p:ext uri="{BB962C8B-B14F-4D97-AF65-F5344CB8AC3E}">
        <p14:creationId xmlns:p14="http://schemas.microsoft.com/office/powerpoint/2010/main" val="248399332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Standard 4 columns">
    <p:spTree>
      <p:nvGrpSpPr>
        <p:cNvPr id="1" name=""/>
        <p:cNvGrpSpPr/>
        <p:nvPr/>
      </p:nvGrpSpPr>
      <p:grpSpPr>
        <a:xfrm>
          <a:off x="0" y="0"/>
          <a:ext cx="0" cy="0"/>
          <a:chOff x="0" y="0"/>
          <a:chExt cx="0" cy="0"/>
        </a:xfrm>
      </p:grpSpPr>
      <p:sp>
        <p:nvSpPr>
          <p:cNvPr id="4" name="Text Placeholder 3"/>
          <p:cNvSpPr>
            <a:spLocks noGrp="1"/>
          </p:cNvSpPr>
          <p:nvPr>
            <p:ph type="body" sz="quarter" idx="10" hasCustomPrompt="1"/>
          </p:nvPr>
        </p:nvSpPr>
        <p:spPr>
          <a:xfrm>
            <a:off x="904188" y="6378483"/>
            <a:ext cx="10056814" cy="740277"/>
          </a:xfrm>
          <a:prstGeom prst="rect">
            <a:avLst/>
          </a:prstGeom>
        </p:spPr>
        <p:txBody>
          <a:bodyPr wrap="square" lIns="183679" tIns="183679" rIns="183679" bIns="183679">
            <a:spAutoFit/>
          </a:bodyPr>
          <a:lstStyle>
            <a:lvl1pPr marL="0" indent="0">
              <a:buNone/>
              <a:defRPr sz="2400">
                <a:solidFill>
                  <a:schemeClr val="accent5">
                    <a:lumMod val="50000"/>
                  </a:schemeClr>
                </a:solidFill>
                <a:latin typeface="Times New Roman" pitchFamily="18" charset="0"/>
                <a:cs typeface="Times New Roman" pitchFamily="18" charset="0"/>
              </a:defRPr>
            </a:lvl1pPr>
            <a:lvl2pPr marL="1432688" indent="-551034">
              <a:defRPr sz="2400">
                <a:latin typeface="Trebuchet MS" pitchFamily="34" charset="0"/>
              </a:defRPr>
            </a:lvl2pPr>
            <a:lvl3pPr marL="1983722" indent="-551034">
              <a:defRPr sz="2400">
                <a:latin typeface="Trebuchet MS" pitchFamily="34" charset="0"/>
              </a:defRPr>
            </a:lvl3pPr>
            <a:lvl4pPr marL="2589862" indent="-606138">
              <a:defRPr sz="2400">
                <a:latin typeface="Trebuchet MS" pitchFamily="34" charset="0"/>
              </a:defRPr>
            </a:lvl4pPr>
            <a:lvl5pPr marL="3030688" indent="-440827">
              <a:defRPr sz="2400">
                <a:latin typeface="Trebuchet MS" pitchFamily="34" charset="0"/>
              </a:defRPr>
            </a:lvl5pPr>
          </a:lstStyle>
          <a:p>
            <a:pPr lvl="0"/>
            <a:r>
              <a:rPr lang="en-US" dirty="0"/>
              <a:t>Type in or paste your text here</a:t>
            </a:r>
          </a:p>
        </p:txBody>
      </p:sp>
      <p:sp>
        <p:nvSpPr>
          <p:cNvPr id="6" name="Text Placeholder 5"/>
          <p:cNvSpPr>
            <a:spLocks noGrp="1"/>
          </p:cNvSpPr>
          <p:nvPr>
            <p:ph type="body" sz="quarter" idx="11" hasCustomPrompt="1"/>
          </p:nvPr>
        </p:nvSpPr>
        <p:spPr>
          <a:xfrm>
            <a:off x="922345" y="5574587"/>
            <a:ext cx="10048876" cy="702377"/>
          </a:xfrm>
          <a:prstGeom prst="rect">
            <a:avLst/>
          </a:prstGeom>
          <a:noFill/>
        </p:spPr>
        <p:txBody>
          <a:bodyPr lIns="73472" tIns="73472" rIns="73472" bIns="73472" anchor="ctr" anchorCtr="0">
            <a:spAutoFit/>
          </a:bodyPr>
          <a:lstStyle>
            <a:lvl1pPr algn="ctr">
              <a:buNone/>
              <a:defRPr sz="3600" b="1" u="sng" baseline="0">
                <a:solidFill>
                  <a:schemeClr val="accent5">
                    <a:lumMod val="50000"/>
                  </a:schemeClr>
                </a:solidFill>
              </a:defRPr>
            </a:lvl1pPr>
          </a:lstStyle>
          <a:p>
            <a:pPr lvl="0"/>
            <a:r>
              <a:rPr lang="en-US" dirty="0"/>
              <a:t>(click to edit) INTRODUCTION or ABSTRACT</a:t>
            </a:r>
          </a:p>
        </p:txBody>
      </p:sp>
      <p:sp>
        <p:nvSpPr>
          <p:cNvPr id="14" name="Picture Placeholder 13"/>
          <p:cNvSpPr>
            <a:spLocks noGrp="1"/>
          </p:cNvSpPr>
          <p:nvPr>
            <p:ph type="pic" sz="quarter" idx="15" hasCustomPrompt="1"/>
          </p:nvPr>
        </p:nvSpPr>
        <p:spPr>
          <a:xfrm>
            <a:off x="914402" y="1143000"/>
            <a:ext cx="4419601" cy="2514600"/>
          </a:xfrm>
          <a:prstGeom prst="rect">
            <a:avLst/>
          </a:prstGeom>
        </p:spPr>
        <p:txBody>
          <a:bodyPr lIns="73472" tIns="36735" rIns="73472" bIns="36735" anchor="ctr"/>
          <a:lstStyle>
            <a:lvl1pPr algn="ctr">
              <a:buNone/>
              <a:defRPr sz="3840">
                <a:solidFill>
                  <a:schemeClr val="bg1"/>
                </a:solidFill>
              </a:defRPr>
            </a:lvl1pPr>
          </a:lstStyle>
          <a:p>
            <a:r>
              <a:rPr lang="en-US" dirty="0"/>
              <a:t>LOGO</a:t>
            </a:r>
          </a:p>
        </p:txBody>
      </p:sp>
      <p:sp>
        <p:nvSpPr>
          <p:cNvPr id="18" name="Picture Placeholder 13"/>
          <p:cNvSpPr>
            <a:spLocks noGrp="1"/>
          </p:cNvSpPr>
          <p:nvPr>
            <p:ph type="pic" sz="quarter" idx="18" hasCustomPrompt="1"/>
          </p:nvPr>
        </p:nvSpPr>
        <p:spPr>
          <a:xfrm>
            <a:off x="38557201" y="1219200"/>
            <a:ext cx="4419601" cy="2514600"/>
          </a:xfrm>
          <a:prstGeom prst="rect">
            <a:avLst/>
          </a:prstGeom>
        </p:spPr>
        <p:txBody>
          <a:bodyPr lIns="73472" tIns="36735" rIns="73472" bIns="36735" anchor="ctr"/>
          <a:lstStyle>
            <a:lvl1pPr algn="ctr">
              <a:buNone/>
              <a:defRPr sz="3840">
                <a:solidFill>
                  <a:schemeClr val="bg1"/>
                </a:solidFill>
              </a:defRPr>
            </a:lvl1pPr>
          </a:lstStyle>
          <a:p>
            <a:r>
              <a:rPr lang="en-US" dirty="0"/>
              <a:t>LOGO</a:t>
            </a:r>
          </a:p>
        </p:txBody>
      </p:sp>
      <p:sp>
        <p:nvSpPr>
          <p:cNvPr id="20" name="Text Placeholder 5"/>
          <p:cNvSpPr>
            <a:spLocks noGrp="1"/>
          </p:cNvSpPr>
          <p:nvPr>
            <p:ph type="body" sz="quarter" idx="20" hasCustomPrompt="1"/>
          </p:nvPr>
        </p:nvSpPr>
        <p:spPr>
          <a:xfrm>
            <a:off x="922347" y="14238350"/>
            <a:ext cx="10050461" cy="702377"/>
          </a:xfrm>
          <a:prstGeom prst="rect">
            <a:avLst/>
          </a:prstGeom>
          <a:noFill/>
        </p:spPr>
        <p:txBody>
          <a:bodyPr wrap="square" lIns="73472" tIns="73472" rIns="73472" bIns="73472" anchor="ctr" anchorCtr="0">
            <a:spAutoFit/>
          </a:bodyPr>
          <a:lstStyle>
            <a:lvl1pPr algn="ctr">
              <a:buNone/>
              <a:defRPr sz="3600" b="1" u="sng" baseline="0">
                <a:solidFill>
                  <a:schemeClr val="accent5">
                    <a:lumMod val="50000"/>
                  </a:schemeClr>
                </a:solidFill>
              </a:defRPr>
            </a:lvl1pPr>
          </a:lstStyle>
          <a:p>
            <a:pPr lvl="0"/>
            <a:r>
              <a:rPr lang="en-US" dirty="0"/>
              <a:t>(click to edit)  OBJECTIVES</a:t>
            </a:r>
          </a:p>
        </p:txBody>
      </p:sp>
      <p:sp>
        <p:nvSpPr>
          <p:cNvPr id="21" name="Text Placeholder 3"/>
          <p:cNvSpPr>
            <a:spLocks noGrp="1"/>
          </p:cNvSpPr>
          <p:nvPr>
            <p:ph type="body" sz="quarter" idx="21" hasCustomPrompt="1"/>
          </p:nvPr>
        </p:nvSpPr>
        <p:spPr>
          <a:xfrm>
            <a:off x="11587166" y="6378483"/>
            <a:ext cx="10048874" cy="740277"/>
          </a:xfrm>
          <a:prstGeom prst="rect">
            <a:avLst/>
          </a:prstGeom>
        </p:spPr>
        <p:txBody>
          <a:bodyPr wrap="square" lIns="183679" tIns="183679" rIns="183679" bIns="183679">
            <a:spAutoFit/>
          </a:bodyPr>
          <a:lstStyle>
            <a:lvl1pPr marL="0" indent="0">
              <a:buNone/>
              <a:defRPr sz="2400">
                <a:solidFill>
                  <a:schemeClr val="accent5">
                    <a:lumMod val="50000"/>
                  </a:schemeClr>
                </a:solidFill>
                <a:latin typeface="Times New Roman" pitchFamily="18" charset="0"/>
                <a:cs typeface="Times New Roman" pitchFamily="18" charset="0"/>
              </a:defRPr>
            </a:lvl1pPr>
            <a:lvl2pPr marL="1432688" indent="-551034">
              <a:defRPr sz="2400">
                <a:latin typeface="Trebuchet MS" pitchFamily="34" charset="0"/>
              </a:defRPr>
            </a:lvl2pPr>
            <a:lvl3pPr marL="1983722" indent="-551034">
              <a:defRPr sz="2400">
                <a:latin typeface="Trebuchet MS" pitchFamily="34" charset="0"/>
              </a:defRPr>
            </a:lvl3pPr>
            <a:lvl4pPr marL="2589862" indent="-606138">
              <a:defRPr sz="2400">
                <a:latin typeface="Trebuchet MS" pitchFamily="34" charset="0"/>
              </a:defRPr>
            </a:lvl4pPr>
            <a:lvl5pPr marL="3030688" indent="-440827">
              <a:defRPr sz="2400">
                <a:latin typeface="Trebuchet MS" pitchFamily="34" charset="0"/>
              </a:defRPr>
            </a:lvl5pPr>
          </a:lstStyle>
          <a:p>
            <a:pPr lvl="0"/>
            <a:r>
              <a:rPr lang="en-US" dirty="0"/>
              <a:t>Type in or paste your text here</a:t>
            </a:r>
          </a:p>
        </p:txBody>
      </p:sp>
      <p:sp>
        <p:nvSpPr>
          <p:cNvPr id="22" name="Text Placeholder 5"/>
          <p:cNvSpPr>
            <a:spLocks noGrp="1"/>
          </p:cNvSpPr>
          <p:nvPr>
            <p:ph type="body" sz="quarter" idx="22" hasCustomPrompt="1"/>
          </p:nvPr>
        </p:nvSpPr>
        <p:spPr>
          <a:xfrm>
            <a:off x="11587172" y="5574587"/>
            <a:ext cx="10048876" cy="702377"/>
          </a:xfrm>
          <a:prstGeom prst="rect">
            <a:avLst/>
          </a:prstGeom>
          <a:noFill/>
        </p:spPr>
        <p:txBody>
          <a:bodyPr lIns="73472" tIns="73472" rIns="73472" bIns="73472" anchor="ctr" anchorCtr="0">
            <a:spAutoFit/>
          </a:bodyPr>
          <a:lstStyle>
            <a:lvl1pPr algn="ctr">
              <a:buNone/>
              <a:defRPr sz="3600" b="1" u="sng" baseline="0">
                <a:solidFill>
                  <a:schemeClr val="accent5">
                    <a:lumMod val="50000"/>
                  </a:schemeClr>
                </a:solidFill>
              </a:defRPr>
            </a:lvl1pPr>
          </a:lstStyle>
          <a:p>
            <a:pPr lvl="0"/>
            <a:r>
              <a:rPr lang="en-US" dirty="0"/>
              <a:t>(click to edit)  MATERIALS &amp; METHODS</a:t>
            </a:r>
          </a:p>
        </p:txBody>
      </p:sp>
      <p:sp>
        <p:nvSpPr>
          <p:cNvPr id="23" name="Text Placeholder 3"/>
          <p:cNvSpPr>
            <a:spLocks noGrp="1"/>
          </p:cNvSpPr>
          <p:nvPr>
            <p:ph type="body" sz="quarter" idx="23" hasCustomPrompt="1"/>
          </p:nvPr>
        </p:nvSpPr>
        <p:spPr>
          <a:xfrm>
            <a:off x="22258342" y="6378483"/>
            <a:ext cx="10048874" cy="740277"/>
          </a:xfrm>
          <a:prstGeom prst="rect">
            <a:avLst/>
          </a:prstGeom>
        </p:spPr>
        <p:txBody>
          <a:bodyPr wrap="square" lIns="183679" tIns="183679" rIns="183679" bIns="183679">
            <a:spAutoFit/>
          </a:bodyPr>
          <a:lstStyle>
            <a:lvl1pPr marL="0" indent="0">
              <a:buNone/>
              <a:defRPr sz="2400">
                <a:solidFill>
                  <a:schemeClr val="accent5">
                    <a:lumMod val="50000"/>
                  </a:schemeClr>
                </a:solidFill>
                <a:latin typeface="Times New Roman" pitchFamily="18" charset="0"/>
                <a:cs typeface="Times New Roman" pitchFamily="18" charset="0"/>
              </a:defRPr>
            </a:lvl1pPr>
            <a:lvl2pPr marL="1432688" indent="-551034">
              <a:defRPr sz="2400">
                <a:latin typeface="Trebuchet MS" pitchFamily="34" charset="0"/>
              </a:defRPr>
            </a:lvl2pPr>
            <a:lvl3pPr marL="1983722" indent="-551034">
              <a:defRPr sz="2400">
                <a:latin typeface="Trebuchet MS" pitchFamily="34" charset="0"/>
              </a:defRPr>
            </a:lvl3pPr>
            <a:lvl4pPr marL="2589862" indent="-606138">
              <a:defRPr sz="2400">
                <a:latin typeface="Trebuchet MS" pitchFamily="34" charset="0"/>
              </a:defRPr>
            </a:lvl4pPr>
            <a:lvl5pPr marL="3030688" indent="-440827">
              <a:defRPr sz="2400">
                <a:latin typeface="Trebuchet MS" pitchFamily="34" charset="0"/>
              </a:defRPr>
            </a:lvl5pPr>
          </a:lstStyle>
          <a:p>
            <a:pPr lvl="0"/>
            <a:r>
              <a:rPr lang="en-US" dirty="0"/>
              <a:t>Type in or paste your text here</a:t>
            </a:r>
          </a:p>
        </p:txBody>
      </p:sp>
      <p:sp>
        <p:nvSpPr>
          <p:cNvPr id="24" name="Text Placeholder 5"/>
          <p:cNvSpPr>
            <a:spLocks noGrp="1"/>
          </p:cNvSpPr>
          <p:nvPr>
            <p:ph type="body" sz="quarter" idx="24" hasCustomPrompt="1"/>
          </p:nvPr>
        </p:nvSpPr>
        <p:spPr>
          <a:xfrm>
            <a:off x="22250402" y="5574587"/>
            <a:ext cx="10058400" cy="702377"/>
          </a:xfrm>
          <a:prstGeom prst="rect">
            <a:avLst/>
          </a:prstGeom>
          <a:noFill/>
        </p:spPr>
        <p:txBody>
          <a:bodyPr lIns="73472" tIns="73472" rIns="73472" bIns="73472" anchor="ctr" anchorCtr="0">
            <a:spAutoFit/>
          </a:bodyPr>
          <a:lstStyle>
            <a:lvl1pPr algn="ctr">
              <a:buNone/>
              <a:defRPr sz="3600" b="1" u="sng" baseline="0">
                <a:solidFill>
                  <a:schemeClr val="accent5">
                    <a:lumMod val="50000"/>
                  </a:schemeClr>
                </a:solidFill>
              </a:defRPr>
            </a:lvl1pPr>
          </a:lstStyle>
          <a:p>
            <a:pPr lvl="0"/>
            <a:r>
              <a:rPr lang="en-US" dirty="0"/>
              <a:t>(click to edit)  RESULTS</a:t>
            </a:r>
          </a:p>
        </p:txBody>
      </p:sp>
      <p:sp>
        <p:nvSpPr>
          <p:cNvPr id="25" name="Text Placeholder 5"/>
          <p:cNvSpPr>
            <a:spLocks noGrp="1"/>
          </p:cNvSpPr>
          <p:nvPr>
            <p:ph type="body" sz="quarter" idx="25" hasCustomPrompt="1"/>
          </p:nvPr>
        </p:nvSpPr>
        <p:spPr>
          <a:xfrm>
            <a:off x="32914033" y="5574587"/>
            <a:ext cx="10047018" cy="702377"/>
          </a:xfrm>
          <a:prstGeom prst="rect">
            <a:avLst/>
          </a:prstGeom>
          <a:noFill/>
        </p:spPr>
        <p:txBody>
          <a:bodyPr wrap="square" lIns="73472" tIns="73472" rIns="73472" bIns="73472" anchor="ctr" anchorCtr="0">
            <a:spAutoFit/>
          </a:bodyPr>
          <a:lstStyle>
            <a:lvl1pPr algn="ctr">
              <a:buNone/>
              <a:defRPr sz="3600" b="1" u="sng" baseline="0">
                <a:solidFill>
                  <a:schemeClr val="accent5">
                    <a:lumMod val="50000"/>
                  </a:schemeClr>
                </a:solidFill>
              </a:defRPr>
            </a:lvl1pPr>
          </a:lstStyle>
          <a:p>
            <a:pPr lvl="0"/>
            <a:r>
              <a:rPr lang="en-US" dirty="0"/>
              <a:t>(click to edit)  CONCLUSIONS</a:t>
            </a:r>
          </a:p>
        </p:txBody>
      </p:sp>
      <p:sp>
        <p:nvSpPr>
          <p:cNvPr id="26" name="Text Placeholder 3"/>
          <p:cNvSpPr>
            <a:spLocks noGrp="1"/>
          </p:cNvSpPr>
          <p:nvPr>
            <p:ph type="body" sz="quarter" idx="26" hasCustomPrompt="1"/>
          </p:nvPr>
        </p:nvSpPr>
        <p:spPr>
          <a:xfrm>
            <a:off x="32914033" y="6378483"/>
            <a:ext cx="10047018" cy="740277"/>
          </a:xfrm>
          <a:prstGeom prst="rect">
            <a:avLst/>
          </a:prstGeom>
        </p:spPr>
        <p:txBody>
          <a:bodyPr wrap="square" lIns="183679" tIns="183679" rIns="183679" bIns="183679">
            <a:spAutoFit/>
          </a:bodyPr>
          <a:lstStyle>
            <a:lvl1pPr marL="0" indent="0">
              <a:buNone/>
              <a:defRPr sz="2400">
                <a:solidFill>
                  <a:schemeClr val="accent5">
                    <a:lumMod val="50000"/>
                  </a:schemeClr>
                </a:solidFill>
                <a:latin typeface="Times New Roman" pitchFamily="18" charset="0"/>
                <a:cs typeface="Times New Roman" pitchFamily="18" charset="0"/>
              </a:defRPr>
            </a:lvl1pPr>
            <a:lvl2pPr marL="1432688" indent="-551034">
              <a:defRPr sz="2400">
                <a:latin typeface="Trebuchet MS" pitchFamily="34" charset="0"/>
              </a:defRPr>
            </a:lvl2pPr>
            <a:lvl3pPr marL="1983722" indent="-551034">
              <a:defRPr sz="2400">
                <a:latin typeface="Trebuchet MS" pitchFamily="34" charset="0"/>
              </a:defRPr>
            </a:lvl3pPr>
            <a:lvl4pPr marL="2589862" indent="-606138">
              <a:defRPr sz="2400">
                <a:latin typeface="Trebuchet MS" pitchFamily="34" charset="0"/>
              </a:defRPr>
            </a:lvl4pPr>
            <a:lvl5pPr marL="3030688" indent="-440827">
              <a:defRPr sz="2400">
                <a:latin typeface="Trebuchet MS" pitchFamily="34" charset="0"/>
              </a:defRPr>
            </a:lvl5pPr>
          </a:lstStyle>
          <a:p>
            <a:pPr lvl="0"/>
            <a:r>
              <a:rPr lang="en-US" dirty="0"/>
              <a:t>Type in or paste your text here</a:t>
            </a:r>
          </a:p>
        </p:txBody>
      </p:sp>
      <p:sp>
        <p:nvSpPr>
          <p:cNvPr id="27" name="Text Placeholder 5"/>
          <p:cNvSpPr>
            <a:spLocks noGrp="1"/>
          </p:cNvSpPr>
          <p:nvPr>
            <p:ph type="body" sz="quarter" idx="27" hasCustomPrompt="1"/>
          </p:nvPr>
        </p:nvSpPr>
        <p:spPr>
          <a:xfrm>
            <a:off x="32914033" y="14298576"/>
            <a:ext cx="10047018" cy="702377"/>
          </a:xfrm>
          <a:prstGeom prst="rect">
            <a:avLst/>
          </a:prstGeom>
          <a:noFill/>
        </p:spPr>
        <p:txBody>
          <a:bodyPr wrap="square" lIns="73472" tIns="73472" rIns="73472" bIns="73472" anchor="ctr" anchorCtr="0">
            <a:spAutoFit/>
          </a:bodyPr>
          <a:lstStyle>
            <a:lvl1pPr algn="ctr">
              <a:buNone/>
              <a:defRPr sz="3600" b="1" u="sng" baseline="0">
                <a:solidFill>
                  <a:schemeClr val="accent5">
                    <a:lumMod val="50000"/>
                  </a:schemeClr>
                </a:solidFill>
              </a:defRPr>
            </a:lvl1pPr>
          </a:lstStyle>
          <a:p>
            <a:pPr lvl="0"/>
            <a:r>
              <a:rPr lang="en-US" dirty="0"/>
              <a:t>(click to edit)  REFERENCES</a:t>
            </a:r>
          </a:p>
        </p:txBody>
      </p:sp>
      <p:sp>
        <p:nvSpPr>
          <p:cNvPr id="28" name="Text Placeholder 3"/>
          <p:cNvSpPr>
            <a:spLocks noGrp="1"/>
          </p:cNvSpPr>
          <p:nvPr>
            <p:ph type="body" sz="quarter" idx="28" hasCustomPrompt="1"/>
          </p:nvPr>
        </p:nvSpPr>
        <p:spPr>
          <a:xfrm>
            <a:off x="32914027" y="15011403"/>
            <a:ext cx="10052050" cy="740277"/>
          </a:xfrm>
          <a:prstGeom prst="rect">
            <a:avLst/>
          </a:prstGeom>
        </p:spPr>
        <p:txBody>
          <a:bodyPr wrap="square" lIns="183679" tIns="183679" rIns="183679" bIns="183679">
            <a:spAutoFit/>
          </a:bodyPr>
          <a:lstStyle>
            <a:lvl1pPr marL="0" indent="0">
              <a:buNone/>
              <a:defRPr sz="2400">
                <a:solidFill>
                  <a:schemeClr val="accent5">
                    <a:lumMod val="50000"/>
                  </a:schemeClr>
                </a:solidFill>
                <a:latin typeface="Times New Roman" pitchFamily="18" charset="0"/>
                <a:cs typeface="Times New Roman" pitchFamily="18" charset="0"/>
              </a:defRPr>
            </a:lvl1pPr>
            <a:lvl2pPr marL="1432688" indent="-551034">
              <a:defRPr sz="2400">
                <a:latin typeface="Trebuchet MS" pitchFamily="34" charset="0"/>
              </a:defRPr>
            </a:lvl2pPr>
            <a:lvl3pPr marL="1983722" indent="-551034">
              <a:defRPr sz="2400">
                <a:latin typeface="Trebuchet MS" pitchFamily="34" charset="0"/>
              </a:defRPr>
            </a:lvl3pPr>
            <a:lvl4pPr marL="2589862" indent="-606138">
              <a:defRPr sz="2400">
                <a:latin typeface="Trebuchet MS" pitchFamily="34" charset="0"/>
              </a:defRPr>
            </a:lvl4pPr>
            <a:lvl5pPr marL="3030688" indent="-440827">
              <a:defRPr sz="2400">
                <a:latin typeface="Trebuchet MS" pitchFamily="34" charset="0"/>
              </a:defRPr>
            </a:lvl5pPr>
          </a:lstStyle>
          <a:p>
            <a:pPr lvl="0"/>
            <a:r>
              <a:rPr lang="en-US" dirty="0"/>
              <a:t>Type in or paste your text here</a:t>
            </a:r>
          </a:p>
        </p:txBody>
      </p:sp>
      <p:sp>
        <p:nvSpPr>
          <p:cNvPr id="29" name="Text Placeholder 5"/>
          <p:cNvSpPr>
            <a:spLocks noGrp="1"/>
          </p:cNvSpPr>
          <p:nvPr>
            <p:ph type="body" sz="quarter" idx="29" hasCustomPrompt="1"/>
          </p:nvPr>
        </p:nvSpPr>
        <p:spPr>
          <a:xfrm>
            <a:off x="32914033" y="25705237"/>
            <a:ext cx="10047018" cy="702377"/>
          </a:xfrm>
          <a:prstGeom prst="rect">
            <a:avLst/>
          </a:prstGeom>
          <a:noFill/>
        </p:spPr>
        <p:txBody>
          <a:bodyPr wrap="square" lIns="73472" tIns="73472" rIns="73472" bIns="73472" anchor="ctr" anchorCtr="0">
            <a:spAutoFit/>
          </a:bodyPr>
          <a:lstStyle>
            <a:lvl1pPr algn="ctr">
              <a:buNone/>
              <a:defRPr sz="3600" b="1" u="sng" baseline="0">
                <a:solidFill>
                  <a:schemeClr val="accent5">
                    <a:lumMod val="50000"/>
                  </a:schemeClr>
                </a:solidFill>
              </a:defRPr>
            </a:lvl1pPr>
          </a:lstStyle>
          <a:p>
            <a:pPr lvl="0"/>
            <a:r>
              <a:rPr lang="en-US" dirty="0"/>
              <a:t>(click to edit)  ACKNOWLEDGEMENTS or  CONTACT</a:t>
            </a:r>
          </a:p>
        </p:txBody>
      </p:sp>
      <p:sp>
        <p:nvSpPr>
          <p:cNvPr id="30" name="Text Placeholder 3"/>
          <p:cNvSpPr>
            <a:spLocks noGrp="1"/>
          </p:cNvSpPr>
          <p:nvPr>
            <p:ph type="body" sz="quarter" idx="30" hasCustomPrompt="1"/>
          </p:nvPr>
        </p:nvSpPr>
        <p:spPr>
          <a:xfrm>
            <a:off x="32914027" y="26433447"/>
            <a:ext cx="10052050" cy="740277"/>
          </a:xfrm>
          <a:prstGeom prst="rect">
            <a:avLst/>
          </a:prstGeom>
        </p:spPr>
        <p:txBody>
          <a:bodyPr wrap="square" lIns="183679" tIns="183679" rIns="183679" bIns="183679">
            <a:spAutoFit/>
          </a:bodyPr>
          <a:lstStyle>
            <a:lvl1pPr marL="0" indent="0">
              <a:buNone/>
              <a:defRPr sz="2400">
                <a:solidFill>
                  <a:schemeClr val="accent5">
                    <a:lumMod val="50000"/>
                  </a:schemeClr>
                </a:solidFill>
                <a:latin typeface="Times New Roman" pitchFamily="18" charset="0"/>
                <a:cs typeface="Times New Roman" pitchFamily="18" charset="0"/>
              </a:defRPr>
            </a:lvl1pPr>
            <a:lvl2pPr marL="1432688" indent="-551034">
              <a:defRPr sz="2400">
                <a:latin typeface="Trebuchet MS" pitchFamily="34" charset="0"/>
              </a:defRPr>
            </a:lvl2pPr>
            <a:lvl3pPr marL="1983722" indent="-551034">
              <a:defRPr sz="2400">
                <a:latin typeface="Trebuchet MS" pitchFamily="34" charset="0"/>
              </a:defRPr>
            </a:lvl3pPr>
            <a:lvl4pPr marL="2589862" indent="-606138">
              <a:defRPr sz="2400">
                <a:latin typeface="Trebuchet MS" pitchFamily="34" charset="0"/>
              </a:defRPr>
            </a:lvl4pPr>
            <a:lvl5pPr marL="3030688" indent="-440827">
              <a:defRPr sz="2400">
                <a:latin typeface="Trebuchet MS" pitchFamily="34" charset="0"/>
              </a:defRPr>
            </a:lvl5pPr>
          </a:lstStyle>
          <a:p>
            <a:pPr lvl="0"/>
            <a:r>
              <a:rPr lang="en-US" dirty="0"/>
              <a:t>Type in or paste your text here</a:t>
            </a:r>
          </a:p>
        </p:txBody>
      </p:sp>
      <p:sp>
        <p:nvSpPr>
          <p:cNvPr id="111" name="Text Placeholder 5"/>
          <p:cNvSpPr>
            <a:spLocks noGrp="1"/>
          </p:cNvSpPr>
          <p:nvPr>
            <p:ph type="body" sz="quarter" idx="95" hasCustomPrompt="1"/>
          </p:nvPr>
        </p:nvSpPr>
        <p:spPr>
          <a:xfrm>
            <a:off x="-10408279" y="18313838"/>
            <a:ext cx="10050461" cy="702377"/>
          </a:xfrm>
          <a:prstGeom prst="rect">
            <a:avLst/>
          </a:prstGeom>
          <a:noFill/>
        </p:spPr>
        <p:txBody>
          <a:bodyPr wrap="square" lIns="73472" tIns="73472" rIns="73472" bIns="73472" anchor="ctr" anchorCtr="0">
            <a:spAutoFit/>
          </a:bodyPr>
          <a:lstStyle>
            <a:lvl1pPr algn="ctr">
              <a:buNone/>
              <a:defRPr sz="3600" b="1" u="sng" baseline="0">
                <a:solidFill>
                  <a:schemeClr val="accent5">
                    <a:lumMod val="50000"/>
                  </a:schemeClr>
                </a:solidFill>
              </a:defRPr>
            </a:lvl1pPr>
          </a:lstStyle>
          <a:p>
            <a:pPr lvl="0"/>
            <a:r>
              <a:rPr lang="en-US" dirty="0"/>
              <a:t>SECTION HEADER PLACEHOLDER</a:t>
            </a:r>
          </a:p>
        </p:txBody>
      </p:sp>
      <p:sp>
        <p:nvSpPr>
          <p:cNvPr id="60" name="Text Placeholder 3"/>
          <p:cNvSpPr>
            <a:spLocks noGrp="1"/>
          </p:cNvSpPr>
          <p:nvPr>
            <p:ph type="body" sz="quarter" idx="96" hasCustomPrompt="1"/>
          </p:nvPr>
        </p:nvSpPr>
        <p:spPr>
          <a:xfrm>
            <a:off x="904188" y="14951553"/>
            <a:ext cx="10056814" cy="740277"/>
          </a:xfrm>
          <a:prstGeom prst="rect">
            <a:avLst/>
          </a:prstGeom>
        </p:spPr>
        <p:txBody>
          <a:bodyPr wrap="square" lIns="183679" tIns="183679" rIns="183679" bIns="183679">
            <a:spAutoFit/>
          </a:bodyPr>
          <a:lstStyle>
            <a:lvl1pPr marL="0" indent="0">
              <a:buNone/>
              <a:defRPr sz="2400">
                <a:solidFill>
                  <a:schemeClr val="accent5">
                    <a:lumMod val="50000"/>
                  </a:schemeClr>
                </a:solidFill>
                <a:latin typeface="Times New Roman" pitchFamily="18" charset="0"/>
                <a:cs typeface="Times New Roman" pitchFamily="18" charset="0"/>
              </a:defRPr>
            </a:lvl1pPr>
            <a:lvl2pPr marL="1432688" indent="-551034">
              <a:defRPr sz="2400">
                <a:latin typeface="Trebuchet MS" pitchFamily="34" charset="0"/>
              </a:defRPr>
            </a:lvl2pPr>
            <a:lvl3pPr marL="1983722" indent="-551034">
              <a:defRPr sz="2400">
                <a:latin typeface="Trebuchet MS" pitchFamily="34" charset="0"/>
              </a:defRPr>
            </a:lvl3pPr>
            <a:lvl4pPr marL="2589862" indent="-606138">
              <a:defRPr sz="2400">
                <a:latin typeface="Trebuchet MS" pitchFamily="34" charset="0"/>
              </a:defRPr>
            </a:lvl4pPr>
            <a:lvl5pPr marL="3030688" indent="-440827">
              <a:defRPr sz="2400">
                <a:latin typeface="Trebuchet MS" pitchFamily="34" charset="0"/>
              </a:defRPr>
            </a:lvl5pPr>
          </a:lstStyle>
          <a:p>
            <a:pPr lvl="0"/>
            <a:r>
              <a:rPr lang="en-US" dirty="0"/>
              <a:t>Type in or paste your text here</a:t>
            </a:r>
          </a:p>
        </p:txBody>
      </p:sp>
      <p:sp>
        <p:nvSpPr>
          <p:cNvPr id="103" name="Text Placeholder 3"/>
          <p:cNvSpPr>
            <a:spLocks noGrp="1"/>
          </p:cNvSpPr>
          <p:nvPr>
            <p:ph type="body" sz="quarter" idx="107" hasCustomPrompt="1"/>
          </p:nvPr>
        </p:nvSpPr>
        <p:spPr>
          <a:xfrm>
            <a:off x="-10408283" y="21259803"/>
            <a:ext cx="10056814" cy="740277"/>
          </a:xfrm>
          <a:prstGeom prst="rect">
            <a:avLst/>
          </a:prstGeom>
        </p:spPr>
        <p:txBody>
          <a:bodyPr wrap="square" lIns="183679" tIns="183679" rIns="183679" bIns="183679">
            <a:spAutoFit/>
          </a:bodyPr>
          <a:lstStyle>
            <a:lvl1pPr marL="0" indent="0">
              <a:buNone/>
              <a:defRPr sz="2400" baseline="0">
                <a:solidFill>
                  <a:schemeClr val="accent5">
                    <a:lumMod val="50000"/>
                  </a:schemeClr>
                </a:solidFill>
                <a:latin typeface="Times New Roman" pitchFamily="18" charset="0"/>
                <a:cs typeface="Times New Roman" pitchFamily="18" charset="0"/>
              </a:defRPr>
            </a:lvl1pPr>
            <a:lvl2pPr marL="1432688" indent="-551034">
              <a:defRPr sz="2400">
                <a:latin typeface="Trebuchet MS" pitchFamily="34" charset="0"/>
              </a:defRPr>
            </a:lvl2pPr>
            <a:lvl3pPr marL="1983722" indent="-551034">
              <a:defRPr sz="2400">
                <a:latin typeface="Trebuchet MS" pitchFamily="34" charset="0"/>
              </a:defRPr>
            </a:lvl3pPr>
            <a:lvl4pPr marL="2589862" indent="-606138">
              <a:defRPr sz="2400">
                <a:latin typeface="Trebuchet MS" pitchFamily="34" charset="0"/>
              </a:defRPr>
            </a:lvl4pPr>
            <a:lvl5pPr marL="3030688" indent="-440827">
              <a:defRPr sz="2400">
                <a:latin typeface="Trebuchet MS" pitchFamily="34" charset="0"/>
              </a:defRPr>
            </a:lvl5pPr>
          </a:lstStyle>
          <a:p>
            <a:pPr lvl="0"/>
            <a:r>
              <a:rPr lang="en-US" dirty="0"/>
              <a:t>TEXT PLACEHOLDER</a:t>
            </a:r>
          </a:p>
        </p:txBody>
      </p:sp>
      <p:sp>
        <p:nvSpPr>
          <p:cNvPr id="51" name="Text Placeholder 3"/>
          <p:cNvSpPr>
            <a:spLocks noGrp="1"/>
          </p:cNvSpPr>
          <p:nvPr>
            <p:ph type="body" sz="quarter" idx="116" hasCustomPrompt="1"/>
          </p:nvPr>
        </p:nvSpPr>
        <p:spPr>
          <a:xfrm>
            <a:off x="-10408283" y="21259803"/>
            <a:ext cx="10056814" cy="740277"/>
          </a:xfrm>
          <a:prstGeom prst="rect">
            <a:avLst/>
          </a:prstGeom>
        </p:spPr>
        <p:txBody>
          <a:bodyPr wrap="square" lIns="183679" tIns="183679" rIns="183679" bIns="183679">
            <a:spAutoFit/>
          </a:bodyPr>
          <a:lstStyle>
            <a:lvl1pPr marL="0" indent="0">
              <a:buNone/>
              <a:defRPr sz="2400" baseline="0">
                <a:solidFill>
                  <a:schemeClr val="accent5">
                    <a:lumMod val="50000"/>
                  </a:schemeClr>
                </a:solidFill>
                <a:latin typeface="Times New Roman" pitchFamily="18" charset="0"/>
                <a:cs typeface="Times New Roman" pitchFamily="18" charset="0"/>
              </a:defRPr>
            </a:lvl1pPr>
            <a:lvl2pPr marL="1432688" indent="-551034">
              <a:defRPr sz="2400">
                <a:latin typeface="Trebuchet MS" pitchFamily="34" charset="0"/>
              </a:defRPr>
            </a:lvl2pPr>
            <a:lvl3pPr marL="1983722" indent="-551034">
              <a:defRPr sz="2400">
                <a:latin typeface="Trebuchet MS" pitchFamily="34" charset="0"/>
              </a:defRPr>
            </a:lvl3pPr>
            <a:lvl4pPr marL="2589862" indent="-606138">
              <a:defRPr sz="2400">
                <a:latin typeface="Trebuchet MS" pitchFamily="34" charset="0"/>
              </a:defRPr>
            </a:lvl4pPr>
            <a:lvl5pPr marL="3030688" indent="-440827">
              <a:defRPr sz="2400">
                <a:latin typeface="Trebuchet MS" pitchFamily="34" charset="0"/>
              </a:defRPr>
            </a:lvl5pPr>
          </a:lstStyle>
          <a:p>
            <a:pPr lvl="0"/>
            <a:r>
              <a:rPr lang="en-US" dirty="0"/>
              <a:t>TEXT PLACEHOLDER</a:t>
            </a:r>
          </a:p>
        </p:txBody>
      </p:sp>
      <p:sp>
        <p:nvSpPr>
          <p:cNvPr id="52" name="Text Placeholder 3"/>
          <p:cNvSpPr>
            <a:spLocks noGrp="1"/>
          </p:cNvSpPr>
          <p:nvPr>
            <p:ph type="body" sz="quarter" idx="117" hasCustomPrompt="1"/>
          </p:nvPr>
        </p:nvSpPr>
        <p:spPr>
          <a:xfrm>
            <a:off x="-10408283" y="21259803"/>
            <a:ext cx="10056814" cy="740277"/>
          </a:xfrm>
          <a:prstGeom prst="rect">
            <a:avLst/>
          </a:prstGeom>
        </p:spPr>
        <p:txBody>
          <a:bodyPr wrap="square" lIns="183679" tIns="183679" rIns="183679" bIns="183679">
            <a:spAutoFit/>
          </a:bodyPr>
          <a:lstStyle>
            <a:lvl1pPr marL="0" indent="0">
              <a:buNone/>
              <a:defRPr sz="2400" baseline="0">
                <a:solidFill>
                  <a:schemeClr val="accent5">
                    <a:lumMod val="50000"/>
                  </a:schemeClr>
                </a:solidFill>
                <a:latin typeface="Times New Roman" pitchFamily="18" charset="0"/>
                <a:cs typeface="Times New Roman" pitchFamily="18" charset="0"/>
              </a:defRPr>
            </a:lvl1pPr>
            <a:lvl2pPr marL="1432688" indent="-551034">
              <a:defRPr sz="2400">
                <a:latin typeface="Trebuchet MS" pitchFamily="34" charset="0"/>
              </a:defRPr>
            </a:lvl2pPr>
            <a:lvl3pPr marL="1983722" indent="-551034">
              <a:defRPr sz="2400">
                <a:latin typeface="Trebuchet MS" pitchFamily="34" charset="0"/>
              </a:defRPr>
            </a:lvl3pPr>
            <a:lvl4pPr marL="2589862" indent="-606138">
              <a:defRPr sz="2400">
                <a:latin typeface="Trebuchet MS" pitchFamily="34" charset="0"/>
              </a:defRPr>
            </a:lvl4pPr>
            <a:lvl5pPr marL="3030688" indent="-440827">
              <a:defRPr sz="2400">
                <a:latin typeface="Trebuchet MS" pitchFamily="34" charset="0"/>
              </a:defRPr>
            </a:lvl5pPr>
          </a:lstStyle>
          <a:p>
            <a:pPr lvl="0"/>
            <a:r>
              <a:rPr lang="en-US" dirty="0"/>
              <a:t>TEXT PLACEHOLDER</a:t>
            </a:r>
          </a:p>
        </p:txBody>
      </p:sp>
      <p:sp>
        <p:nvSpPr>
          <p:cNvPr id="53" name="Text Placeholder 3"/>
          <p:cNvSpPr>
            <a:spLocks noGrp="1"/>
          </p:cNvSpPr>
          <p:nvPr>
            <p:ph type="body" sz="quarter" idx="118" hasCustomPrompt="1"/>
          </p:nvPr>
        </p:nvSpPr>
        <p:spPr>
          <a:xfrm>
            <a:off x="-10408283" y="21259803"/>
            <a:ext cx="10056814" cy="740277"/>
          </a:xfrm>
          <a:prstGeom prst="rect">
            <a:avLst/>
          </a:prstGeom>
        </p:spPr>
        <p:txBody>
          <a:bodyPr wrap="square" lIns="183679" tIns="183679" rIns="183679" bIns="183679">
            <a:spAutoFit/>
          </a:bodyPr>
          <a:lstStyle>
            <a:lvl1pPr marL="0" indent="0">
              <a:buNone/>
              <a:defRPr sz="2400" baseline="0">
                <a:solidFill>
                  <a:schemeClr val="accent5">
                    <a:lumMod val="50000"/>
                  </a:schemeClr>
                </a:solidFill>
                <a:latin typeface="Times New Roman" pitchFamily="18" charset="0"/>
                <a:cs typeface="Times New Roman" pitchFamily="18" charset="0"/>
              </a:defRPr>
            </a:lvl1pPr>
            <a:lvl2pPr marL="1432688" indent="-551034">
              <a:defRPr sz="2400">
                <a:latin typeface="Trebuchet MS" pitchFamily="34" charset="0"/>
              </a:defRPr>
            </a:lvl2pPr>
            <a:lvl3pPr marL="1983722" indent="-551034">
              <a:defRPr sz="2400">
                <a:latin typeface="Trebuchet MS" pitchFamily="34" charset="0"/>
              </a:defRPr>
            </a:lvl3pPr>
            <a:lvl4pPr marL="2589862" indent="-606138">
              <a:defRPr sz="2400">
                <a:latin typeface="Trebuchet MS" pitchFamily="34" charset="0"/>
              </a:defRPr>
            </a:lvl4pPr>
            <a:lvl5pPr marL="3030688" indent="-440827">
              <a:defRPr sz="2400">
                <a:latin typeface="Trebuchet MS" pitchFamily="34" charset="0"/>
              </a:defRPr>
            </a:lvl5pPr>
          </a:lstStyle>
          <a:p>
            <a:pPr lvl="0"/>
            <a:r>
              <a:rPr lang="en-US" dirty="0"/>
              <a:t>TEXT PLACEHOLDER</a:t>
            </a:r>
          </a:p>
        </p:txBody>
      </p:sp>
      <p:sp>
        <p:nvSpPr>
          <p:cNvPr id="54" name="Text Placeholder 3"/>
          <p:cNvSpPr>
            <a:spLocks noGrp="1"/>
          </p:cNvSpPr>
          <p:nvPr>
            <p:ph type="body" sz="quarter" idx="119" hasCustomPrompt="1"/>
          </p:nvPr>
        </p:nvSpPr>
        <p:spPr>
          <a:xfrm>
            <a:off x="-10408283" y="21259803"/>
            <a:ext cx="10056814" cy="740277"/>
          </a:xfrm>
          <a:prstGeom prst="rect">
            <a:avLst/>
          </a:prstGeom>
        </p:spPr>
        <p:txBody>
          <a:bodyPr wrap="square" lIns="183679" tIns="183679" rIns="183679" bIns="183679">
            <a:spAutoFit/>
          </a:bodyPr>
          <a:lstStyle>
            <a:lvl1pPr marL="0" indent="0">
              <a:buNone/>
              <a:defRPr sz="2400" baseline="0">
                <a:solidFill>
                  <a:schemeClr val="accent5">
                    <a:lumMod val="50000"/>
                  </a:schemeClr>
                </a:solidFill>
                <a:latin typeface="Times New Roman" pitchFamily="18" charset="0"/>
                <a:cs typeface="Times New Roman" pitchFamily="18" charset="0"/>
              </a:defRPr>
            </a:lvl1pPr>
            <a:lvl2pPr marL="1432688" indent="-551034">
              <a:defRPr sz="2400">
                <a:latin typeface="Trebuchet MS" pitchFamily="34" charset="0"/>
              </a:defRPr>
            </a:lvl2pPr>
            <a:lvl3pPr marL="1983722" indent="-551034">
              <a:defRPr sz="2400">
                <a:latin typeface="Trebuchet MS" pitchFamily="34" charset="0"/>
              </a:defRPr>
            </a:lvl3pPr>
            <a:lvl4pPr marL="2589862" indent="-606138">
              <a:defRPr sz="2400">
                <a:latin typeface="Trebuchet MS" pitchFamily="34" charset="0"/>
              </a:defRPr>
            </a:lvl4pPr>
            <a:lvl5pPr marL="3030688" indent="-440827">
              <a:defRPr sz="2400">
                <a:latin typeface="Trebuchet MS" pitchFamily="34" charset="0"/>
              </a:defRPr>
            </a:lvl5pPr>
          </a:lstStyle>
          <a:p>
            <a:pPr lvl="0"/>
            <a:r>
              <a:rPr lang="en-US" dirty="0"/>
              <a:t>TEXT PLACEHOLDER</a:t>
            </a:r>
          </a:p>
        </p:txBody>
      </p:sp>
      <p:sp>
        <p:nvSpPr>
          <p:cNvPr id="55" name="Text Placeholder 3"/>
          <p:cNvSpPr>
            <a:spLocks noGrp="1"/>
          </p:cNvSpPr>
          <p:nvPr>
            <p:ph type="body" sz="quarter" idx="120" hasCustomPrompt="1"/>
          </p:nvPr>
        </p:nvSpPr>
        <p:spPr>
          <a:xfrm>
            <a:off x="-10408283" y="21259803"/>
            <a:ext cx="10056814" cy="740277"/>
          </a:xfrm>
          <a:prstGeom prst="rect">
            <a:avLst/>
          </a:prstGeom>
        </p:spPr>
        <p:txBody>
          <a:bodyPr wrap="square" lIns="183679" tIns="183679" rIns="183679" bIns="183679">
            <a:spAutoFit/>
          </a:bodyPr>
          <a:lstStyle>
            <a:lvl1pPr marL="0" indent="0">
              <a:buNone/>
              <a:defRPr sz="2400" baseline="0">
                <a:solidFill>
                  <a:schemeClr val="accent5">
                    <a:lumMod val="50000"/>
                  </a:schemeClr>
                </a:solidFill>
                <a:latin typeface="Times New Roman" pitchFamily="18" charset="0"/>
                <a:cs typeface="Times New Roman" pitchFamily="18" charset="0"/>
              </a:defRPr>
            </a:lvl1pPr>
            <a:lvl2pPr marL="1432688" indent="-551034">
              <a:defRPr sz="2400">
                <a:latin typeface="Trebuchet MS" pitchFamily="34" charset="0"/>
              </a:defRPr>
            </a:lvl2pPr>
            <a:lvl3pPr marL="1983722" indent="-551034">
              <a:defRPr sz="2400">
                <a:latin typeface="Trebuchet MS" pitchFamily="34" charset="0"/>
              </a:defRPr>
            </a:lvl3pPr>
            <a:lvl4pPr marL="2589862" indent="-606138">
              <a:defRPr sz="2400">
                <a:latin typeface="Trebuchet MS" pitchFamily="34" charset="0"/>
              </a:defRPr>
            </a:lvl4pPr>
            <a:lvl5pPr marL="3030688" indent="-440827">
              <a:defRPr sz="2400">
                <a:latin typeface="Trebuchet MS" pitchFamily="34" charset="0"/>
              </a:defRPr>
            </a:lvl5pPr>
          </a:lstStyle>
          <a:p>
            <a:pPr lvl="0"/>
            <a:r>
              <a:rPr lang="en-US" dirty="0"/>
              <a:t>TEXT PLACEHOLDER</a:t>
            </a:r>
          </a:p>
        </p:txBody>
      </p:sp>
      <p:sp>
        <p:nvSpPr>
          <p:cNvPr id="56" name="Text Placeholder 3"/>
          <p:cNvSpPr>
            <a:spLocks noGrp="1"/>
          </p:cNvSpPr>
          <p:nvPr>
            <p:ph type="body" sz="quarter" idx="121" hasCustomPrompt="1"/>
          </p:nvPr>
        </p:nvSpPr>
        <p:spPr>
          <a:xfrm>
            <a:off x="-10408283" y="21259803"/>
            <a:ext cx="10056814" cy="740277"/>
          </a:xfrm>
          <a:prstGeom prst="rect">
            <a:avLst/>
          </a:prstGeom>
        </p:spPr>
        <p:txBody>
          <a:bodyPr wrap="square" lIns="183679" tIns="183679" rIns="183679" bIns="183679">
            <a:spAutoFit/>
          </a:bodyPr>
          <a:lstStyle>
            <a:lvl1pPr marL="0" indent="0">
              <a:buNone/>
              <a:defRPr sz="2400" baseline="0">
                <a:solidFill>
                  <a:schemeClr val="accent5">
                    <a:lumMod val="50000"/>
                  </a:schemeClr>
                </a:solidFill>
                <a:latin typeface="Times New Roman" pitchFamily="18" charset="0"/>
                <a:cs typeface="Times New Roman" pitchFamily="18" charset="0"/>
              </a:defRPr>
            </a:lvl1pPr>
            <a:lvl2pPr marL="1432688" indent="-551034">
              <a:defRPr sz="2400">
                <a:latin typeface="Trebuchet MS" pitchFamily="34" charset="0"/>
              </a:defRPr>
            </a:lvl2pPr>
            <a:lvl3pPr marL="1983722" indent="-551034">
              <a:defRPr sz="2400">
                <a:latin typeface="Trebuchet MS" pitchFamily="34" charset="0"/>
              </a:defRPr>
            </a:lvl3pPr>
            <a:lvl4pPr marL="2589862" indent="-606138">
              <a:defRPr sz="2400">
                <a:latin typeface="Trebuchet MS" pitchFamily="34" charset="0"/>
              </a:defRPr>
            </a:lvl4pPr>
            <a:lvl5pPr marL="3030688" indent="-440827">
              <a:defRPr sz="2400">
                <a:latin typeface="Trebuchet MS" pitchFamily="34" charset="0"/>
              </a:defRPr>
            </a:lvl5pPr>
          </a:lstStyle>
          <a:p>
            <a:pPr lvl="0"/>
            <a:r>
              <a:rPr lang="en-US" dirty="0"/>
              <a:t>TEXT PLACEHOLDER</a:t>
            </a:r>
          </a:p>
        </p:txBody>
      </p:sp>
      <p:sp>
        <p:nvSpPr>
          <p:cNvPr id="57" name="Text Placeholder 3"/>
          <p:cNvSpPr>
            <a:spLocks noGrp="1"/>
          </p:cNvSpPr>
          <p:nvPr>
            <p:ph type="body" sz="quarter" idx="122" hasCustomPrompt="1"/>
          </p:nvPr>
        </p:nvSpPr>
        <p:spPr>
          <a:xfrm>
            <a:off x="-10408283" y="21259803"/>
            <a:ext cx="10056814" cy="740277"/>
          </a:xfrm>
          <a:prstGeom prst="rect">
            <a:avLst/>
          </a:prstGeom>
        </p:spPr>
        <p:txBody>
          <a:bodyPr wrap="square" lIns="183679" tIns="183679" rIns="183679" bIns="183679">
            <a:spAutoFit/>
          </a:bodyPr>
          <a:lstStyle>
            <a:lvl1pPr marL="0" indent="0">
              <a:buNone/>
              <a:defRPr sz="2400" baseline="0">
                <a:solidFill>
                  <a:schemeClr val="accent5">
                    <a:lumMod val="50000"/>
                  </a:schemeClr>
                </a:solidFill>
                <a:latin typeface="Times New Roman" pitchFamily="18" charset="0"/>
                <a:cs typeface="Times New Roman" pitchFamily="18" charset="0"/>
              </a:defRPr>
            </a:lvl1pPr>
            <a:lvl2pPr marL="1432688" indent="-551034">
              <a:defRPr sz="2400">
                <a:latin typeface="Trebuchet MS" pitchFamily="34" charset="0"/>
              </a:defRPr>
            </a:lvl2pPr>
            <a:lvl3pPr marL="1983722" indent="-551034">
              <a:defRPr sz="2400">
                <a:latin typeface="Trebuchet MS" pitchFamily="34" charset="0"/>
              </a:defRPr>
            </a:lvl3pPr>
            <a:lvl4pPr marL="2589862" indent="-606138">
              <a:defRPr sz="2400">
                <a:latin typeface="Trebuchet MS" pitchFamily="34" charset="0"/>
              </a:defRPr>
            </a:lvl4pPr>
            <a:lvl5pPr marL="3030688" indent="-440827">
              <a:defRPr sz="2400">
                <a:latin typeface="Trebuchet MS" pitchFamily="34" charset="0"/>
              </a:defRPr>
            </a:lvl5pPr>
          </a:lstStyle>
          <a:p>
            <a:pPr lvl="0"/>
            <a:r>
              <a:rPr lang="en-US" dirty="0"/>
              <a:t>TEXT PLACEHOLDER</a:t>
            </a:r>
          </a:p>
        </p:txBody>
      </p:sp>
      <p:sp>
        <p:nvSpPr>
          <p:cNvPr id="58" name="Text Placeholder 3"/>
          <p:cNvSpPr>
            <a:spLocks noGrp="1"/>
          </p:cNvSpPr>
          <p:nvPr>
            <p:ph type="body" sz="quarter" idx="123" hasCustomPrompt="1"/>
          </p:nvPr>
        </p:nvSpPr>
        <p:spPr>
          <a:xfrm>
            <a:off x="-10408283" y="21259803"/>
            <a:ext cx="10056814" cy="740277"/>
          </a:xfrm>
          <a:prstGeom prst="rect">
            <a:avLst/>
          </a:prstGeom>
        </p:spPr>
        <p:txBody>
          <a:bodyPr wrap="square" lIns="183679" tIns="183679" rIns="183679" bIns="183679">
            <a:spAutoFit/>
          </a:bodyPr>
          <a:lstStyle>
            <a:lvl1pPr marL="0" indent="0">
              <a:buNone/>
              <a:defRPr sz="2400" baseline="0">
                <a:solidFill>
                  <a:schemeClr val="accent5">
                    <a:lumMod val="50000"/>
                  </a:schemeClr>
                </a:solidFill>
                <a:latin typeface="Times New Roman" pitchFamily="18" charset="0"/>
                <a:cs typeface="Times New Roman" pitchFamily="18" charset="0"/>
              </a:defRPr>
            </a:lvl1pPr>
            <a:lvl2pPr marL="1432688" indent="-551034">
              <a:defRPr sz="2400">
                <a:latin typeface="Trebuchet MS" pitchFamily="34" charset="0"/>
              </a:defRPr>
            </a:lvl2pPr>
            <a:lvl3pPr marL="1983722" indent="-551034">
              <a:defRPr sz="2400">
                <a:latin typeface="Trebuchet MS" pitchFamily="34" charset="0"/>
              </a:defRPr>
            </a:lvl3pPr>
            <a:lvl4pPr marL="2589862" indent="-606138">
              <a:defRPr sz="2400">
                <a:latin typeface="Trebuchet MS" pitchFamily="34" charset="0"/>
              </a:defRPr>
            </a:lvl4pPr>
            <a:lvl5pPr marL="3030688" indent="-440827">
              <a:defRPr sz="2400">
                <a:latin typeface="Trebuchet MS" pitchFamily="34" charset="0"/>
              </a:defRPr>
            </a:lvl5pPr>
          </a:lstStyle>
          <a:p>
            <a:pPr lvl="0"/>
            <a:r>
              <a:rPr lang="en-US" dirty="0"/>
              <a:t>TEXT PLACEHOLDER</a:t>
            </a:r>
          </a:p>
        </p:txBody>
      </p:sp>
      <p:sp>
        <p:nvSpPr>
          <p:cNvPr id="59" name="Text Placeholder 3"/>
          <p:cNvSpPr>
            <a:spLocks noGrp="1"/>
          </p:cNvSpPr>
          <p:nvPr>
            <p:ph type="body" sz="quarter" idx="124" hasCustomPrompt="1"/>
          </p:nvPr>
        </p:nvSpPr>
        <p:spPr>
          <a:xfrm>
            <a:off x="-10408283" y="21259803"/>
            <a:ext cx="10056814" cy="740277"/>
          </a:xfrm>
          <a:prstGeom prst="rect">
            <a:avLst/>
          </a:prstGeom>
        </p:spPr>
        <p:txBody>
          <a:bodyPr wrap="square" lIns="183679" tIns="183679" rIns="183679" bIns="183679">
            <a:spAutoFit/>
          </a:bodyPr>
          <a:lstStyle>
            <a:lvl1pPr marL="0" indent="0">
              <a:buNone/>
              <a:defRPr sz="2400" baseline="0">
                <a:solidFill>
                  <a:schemeClr val="accent5">
                    <a:lumMod val="50000"/>
                  </a:schemeClr>
                </a:solidFill>
                <a:latin typeface="Times New Roman" pitchFamily="18" charset="0"/>
                <a:cs typeface="Times New Roman" pitchFamily="18" charset="0"/>
              </a:defRPr>
            </a:lvl1pPr>
            <a:lvl2pPr marL="1432688" indent="-551034">
              <a:defRPr sz="2400">
                <a:latin typeface="Trebuchet MS" pitchFamily="34" charset="0"/>
              </a:defRPr>
            </a:lvl2pPr>
            <a:lvl3pPr marL="1983722" indent="-551034">
              <a:defRPr sz="2400">
                <a:latin typeface="Trebuchet MS" pitchFamily="34" charset="0"/>
              </a:defRPr>
            </a:lvl3pPr>
            <a:lvl4pPr marL="2589862" indent="-606138">
              <a:defRPr sz="2400">
                <a:latin typeface="Trebuchet MS" pitchFamily="34" charset="0"/>
              </a:defRPr>
            </a:lvl4pPr>
            <a:lvl5pPr marL="3030688" indent="-440827">
              <a:defRPr sz="2400">
                <a:latin typeface="Trebuchet MS" pitchFamily="34" charset="0"/>
              </a:defRPr>
            </a:lvl5pPr>
          </a:lstStyle>
          <a:p>
            <a:pPr lvl="0"/>
            <a:r>
              <a:rPr lang="en-US" dirty="0"/>
              <a:t>TEXT PLACEHOLDER</a:t>
            </a:r>
          </a:p>
        </p:txBody>
      </p:sp>
      <p:sp>
        <p:nvSpPr>
          <p:cNvPr id="61" name="Text Placeholder 3"/>
          <p:cNvSpPr>
            <a:spLocks noGrp="1"/>
          </p:cNvSpPr>
          <p:nvPr>
            <p:ph type="body" sz="quarter" idx="125" hasCustomPrompt="1"/>
          </p:nvPr>
        </p:nvSpPr>
        <p:spPr>
          <a:xfrm>
            <a:off x="-10408283" y="21259803"/>
            <a:ext cx="10056814" cy="740277"/>
          </a:xfrm>
          <a:prstGeom prst="rect">
            <a:avLst/>
          </a:prstGeom>
        </p:spPr>
        <p:txBody>
          <a:bodyPr wrap="square" lIns="183679" tIns="183679" rIns="183679" bIns="183679">
            <a:spAutoFit/>
          </a:bodyPr>
          <a:lstStyle>
            <a:lvl1pPr marL="0" indent="0">
              <a:buNone/>
              <a:defRPr sz="2400" baseline="0">
                <a:solidFill>
                  <a:schemeClr val="accent5">
                    <a:lumMod val="50000"/>
                  </a:schemeClr>
                </a:solidFill>
                <a:latin typeface="Times New Roman" pitchFamily="18" charset="0"/>
                <a:cs typeface="Times New Roman" pitchFamily="18" charset="0"/>
              </a:defRPr>
            </a:lvl1pPr>
            <a:lvl2pPr marL="1432688" indent="-551034">
              <a:defRPr sz="2400">
                <a:latin typeface="Trebuchet MS" pitchFamily="34" charset="0"/>
              </a:defRPr>
            </a:lvl2pPr>
            <a:lvl3pPr marL="1983722" indent="-551034">
              <a:defRPr sz="2400">
                <a:latin typeface="Trebuchet MS" pitchFamily="34" charset="0"/>
              </a:defRPr>
            </a:lvl3pPr>
            <a:lvl4pPr marL="2589862" indent="-606138">
              <a:defRPr sz="2400">
                <a:latin typeface="Trebuchet MS" pitchFamily="34" charset="0"/>
              </a:defRPr>
            </a:lvl4pPr>
            <a:lvl5pPr marL="3030688" indent="-440827">
              <a:defRPr sz="2400">
                <a:latin typeface="Trebuchet MS" pitchFamily="34" charset="0"/>
              </a:defRPr>
            </a:lvl5pPr>
          </a:lstStyle>
          <a:p>
            <a:pPr lvl="0"/>
            <a:r>
              <a:rPr lang="en-US" dirty="0"/>
              <a:t>TEXT PLACEHOLDER</a:t>
            </a:r>
          </a:p>
        </p:txBody>
      </p:sp>
      <p:sp>
        <p:nvSpPr>
          <p:cNvPr id="83" name="Picture Placeholder 13"/>
          <p:cNvSpPr>
            <a:spLocks noGrp="1"/>
          </p:cNvSpPr>
          <p:nvPr>
            <p:ph type="pic" sz="quarter" idx="115" hasCustomPrompt="1"/>
          </p:nvPr>
        </p:nvSpPr>
        <p:spPr>
          <a:xfrm>
            <a:off x="-9326878" y="25313644"/>
            <a:ext cx="7909559" cy="4840110"/>
          </a:xfrm>
          <a:prstGeom prst="rect">
            <a:avLst/>
          </a:prstGeom>
          <a:solidFill>
            <a:schemeClr val="bg2"/>
          </a:solidFill>
          <a:ln>
            <a:solidFill>
              <a:schemeClr val="tx2"/>
            </a:solidFill>
          </a:ln>
          <a:effectLst/>
        </p:spPr>
        <p:txBody>
          <a:bodyPr lIns="73472" tIns="36735" rIns="73472" bIns="36735" anchor="ctr"/>
          <a:lstStyle>
            <a:lvl1pPr marL="0" indent="0" algn="ctr">
              <a:buNone/>
              <a:defRPr sz="3840" b="0" baseline="0">
                <a:solidFill>
                  <a:schemeClr val="tx2"/>
                </a:solidFill>
              </a:defRPr>
            </a:lvl1pPr>
          </a:lstStyle>
          <a:p>
            <a:r>
              <a:rPr lang="en-US" dirty="0"/>
              <a:t>PICTURE PLACEHOLDER</a:t>
            </a:r>
          </a:p>
        </p:txBody>
      </p:sp>
      <p:sp>
        <p:nvSpPr>
          <p:cNvPr id="84" name="Picture Placeholder 13"/>
          <p:cNvSpPr>
            <a:spLocks noGrp="1"/>
          </p:cNvSpPr>
          <p:nvPr>
            <p:ph type="pic" sz="quarter" idx="126" hasCustomPrompt="1"/>
          </p:nvPr>
        </p:nvSpPr>
        <p:spPr>
          <a:xfrm>
            <a:off x="-9326878" y="25313644"/>
            <a:ext cx="7909559" cy="4840110"/>
          </a:xfrm>
          <a:prstGeom prst="rect">
            <a:avLst/>
          </a:prstGeom>
          <a:solidFill>
            <a:schemeClr val="bg2"/>
          </a:solidFill>
          <a:ln>
            <a:solidFill>
              <a:schemeClr val="tx2"/>
            </a:solidFill>
          </a:ln>
          <a:effectLst/>
        </p:spPr>
        <p:txBody>
          <a:bodyPr lIns="73472" tIns="36735" rIns="73472" bIns="36735" anchor="ctr"/>
          <a:lstStyle>
            <a:lvl1pPr marL="0" indent="0" algn="ctr">
              <a:buNone/>
              <a:defRPr sz="3840" b="0" baseline="0">
                <a:solidFill>
                  <a:schemeClr val="tx2"/>
                </a:solidFill>
              </a:defRPr>
            </a:lvl1pPr>
          </a:lstStyle>
          <a:p>
            <a:r>
              <a:rPr lang="en-US" dirty="0"/>
              <a:t>PICTURE PLACEHOLDER</a:t>
            </a:r>
          </a:p>
        </p:txBody>
      </p:sp>
      <p:sp>
        <p:nvSpPr>
          <p:cNvPr id="85" name="Picture Placeholder 13"/>
          <p:cNvSpPr>
            <a:spLocks noGrp="1"/>
          </p:cNvSpPr>
          <p:nvPr>
            <p:ph type="pic" sz="quarter" idx="127" hasCustomPrompt="1"/>
          </p:nvPr>
        </p:nvSpPr>
        <p:spPr>
          <a:xfrm>
            <a:off x="-9326878" y="25313644"/>
            <a:ext cx="7909559" cy="4840110"/>
          </a:xfrm>
          <a:prstGeom prst="rect">
            <a:avLst/>
          </a:prstGeom>
          <a:solidFill>
            <a:schemeClr val="bg2"/>
          </a:solidFill>
          <a:ln>
            <a:solidFill>
              <a:schemeClr val="tx2"/>
            </a:solidFill>
          </a:ln>
          <a:effectLst/>
        </p:spPr>
        <p:txBody>
          <a:bodyPr lIns="73472" tIns="36735" rIns="73472" bIns="36735" anchor="ctr"/>
          <a:lstStyle>
            <a:lvl1pPr marL="0" indent="0" algn="ctr">
              <a:buNone/>
              <a:defRPr sz="3840" b="0" baseline="0">
                <a:solidFill>
                  <a:schemeClr val="tx2"/>
                </a:solidFill>
              </a:defRPr>
            </a:lvl1pPr>
          </a:lstStyle>
          <a:p>
            <a:r>
              <a:rPr lang="en-US" dirty="0"/>
              <a:t>PICTURE PLACEHOLDER</a:t>
            </a:r>
          </a:p>
        </p:txBody>
      </p:sp>
      <p:sp>
        <p:nvSpPr>
          <p:cNvPr id="86" name="Picture Placeholder 13"/>
          <p:cNvSpPr>
            <a:spLocks noGrp="1"/>
          </p:cNvSpPr>
          <p:nvPr>
            <p:ph type="pic" sz="quarter" idx="128" hasCustomPrompt="1"/>
          </p:nvPr>
        </p:nvSpPr>
        <p:spPr>
          <a:xfrm>
            <a:off x="-9326878" y="25313644"/>
            <a:ext cx="7909559" cy="4840110"/>
          </a:xfrm>
          <a:prstGeom prst="rect">
            <a:avLst/>
          </a:prstGeom>
          <a:solidFill>
            <a:schemeClr val="bg2"/>
          </a:solidFill>
          <a:ln>
            <a:solidFill>
              <a:schemeClr val="tx2"/>
            </a:solidFill>
          </a:ln>
          <a:effectLst/>
        </p:spPr>
        <p:txBody>
          <a:bodyPr lIns="73472" tIns="36735" rIns="73472" bIns="36735" anchor="ctr"/>
          <a:lstStyle>
            <a:lvl1pPr marL="0" indent="0" algn="ctr">
              <a:buNone/>
              <a:defRPr sz="3840" b="0" baseline="0">
                <a:solidFill>
                  <a:schemeClr val="tx2"/>
                </a:solidFill>
              </a:defRPr>
            </a:lvl1pPr>
          </a:lstStyle>
          <a:p>
            <a:r>
              <a:rPr lang="en-US" dirty="0"/>
              <a:t>PICTURE PLACEHOLDER</a:t>
            </a:r>
          </a:p>
        </p:txBody>
      </p:sp>
      <p:sp>
        <p:nvSpPr>
          <p:cNvPr id="87" name="Picture Placeholder 13"/>
          <p:cNvSpPr>
            <a:spLocks noGrp="1"/>
          </p:cNvSpPr>
          <p:nvPr>
            <p:ph type="pic" sz="quarter" idx="129" hasCustomPrompt="1"/>
          </p:nvPr>
        </p:nvSpPr>
        <p:spPr>
          <a:xfrm>
            <a:off x="-9326878" y="25313644"/>
            <a:ext cx="7909559" cy="4840110"/>
          </a:xfrm>
          <a:prstGeom prst="rect">
            <a:avLst/>
          </a:prstGeom>
          <a:solidFill>
            <a:schemeClr val="bg2"/>
          </a:solidFill>
          <a:ln>
            <a:solidFill>
              <a:schemeClr val="tx2"/>
            </a:solidFill>
          </a:ln>
          <a:effectLst/>
        </p:spPr>
        <p:txBody>
          <a:bodyPr lIns="73472" tIns="36735" rIns="73472" bIns="36735" anchor="ctr"/>
          <a:lstStyle>
            <a:lvl1pPr marL="0" indent="0" algn="ctr">
              <a:buNone/>
              <a:defRPr sz="3840" b="0" baseline="0">
                <a:solidFill>
                  <a:schemeClr val="tx2"/>
                </a:solidFill>
              </a:defRPr>
            </a:lvl1pPr>
          </a:lstStyle>
          <a:p>
            <a:r>
              <a:rPr lang="en-US" dirty="0"/>
              <a:t>PICTURE PLACEHOLDER</a:t>
            </a:r>
          </a:p>
        </p:txBody>
      </p:sp>
      <p:sp>
        <p:nvSpPr>
          <p:cNvPr id="89" name="Picture Placeholder 13"/>
          <p:cNvSpPr>
            <a:spLocks noGrp="1"/>
          </p:cNvSpPr>
          <p:nvPr>
            <p:ph type="pic" sz="quarter" idx="130" hasCustomPrompt="1"/>
          </p:nvPr>
        </p:nvSpPr>
        <p:spPr>
          <a:xfrm>
            <a:off x="-9326878" y="25313644"/>
            <a:ext cx="7909559" cy="4840110"/>
          </a:xfrm>
          <a:prstGeom prst="rect">
            <a:avLst/>
          </a:prstGeom>
          <a:solidFill>
            <a:schemeClr val="bg2"/>
          </a:solidFill>
          <a:ln>
            <a:solidFill>
              <a:schemeClr val="tx2"/>
            </a:solidFill>
          </a:ln>
          <a:effectLst/>
        </p:spPr>
        <p:txBody>
          <a:bodyPr lIns="73472" tIns="36735" rIns="73472" bIns="36735" anchor="ctr"/>
          <a:lstStyle>
            <a:lvl1pPr marL="0" indent="0" algn="ctr">
              <a:buNone/>
              <a:defRPr sz="3840" b="0" baseline="0">
                <a:solidFill>
                  <a:schemeClr val="tx2"/>
                </a:solidFill>
              </a:defRPr>
            </a:lvl1pPr>
          </a:lstStyle>
          <a:p>
            <a:r>
              <a:rPr lang="en-US" dirty="0"/>
              <a:t>PICTURE PLACEHOLDER</a:t>
            </a:r>
          </a:p>
        </p:txBody>
      </p:sp>
      <p:sp>
        <p:nvSpPr>
          <p:cNvPr id="92" name="Picture Placeholder 13"/>
          <p:cNvSpPr>
            <a:spLocks noGrp="1"/>
          </p:cNvSpPr>
          <p:nvPr>
            <p:ph type="pic" sz="quarter" idx="131" hasCustomPrompt="1"/>
          </p:nvPr>
        </p:nvSpPr>
        <p:spPr>
          <a:xfrm>
            <a:off x="-9326878" y="25313644"/>
            <a:ext cx="7909559" cy="4840110"/>
          </a:xfrm>
          <a:prstGeom prst="rect">
            <a:avLst/>
          </a:prstGeom>
          <a:solidFill>
            <a:schemeClr val="bg2"/>
          </a:solidFill>
          <a:ln>
            <a:solidFill>
              <a:schemeClr val="tx2"/>
            </a:solidFill>
          </a:ln>
          <a:effectLst/>
        </p:spPr>
        <p:txBody>
          <a:bodyPr lIns="73472" tIns="36735" rIns="73472" bIns="36735" anchor="ctr"/>
          <a:lstStyle>
            <a:lvl1pPr marL="0" indent="0" algn="ctr">
              <a:buNone/>
              <a:defRPr sz="3840" b="0" baseline="0">
                <a:solidFill>
                  <a:schemeClr val="tx2"/>
                </a:solidFill>
              </a:defRPr>
            </a:lvl1pPr>
          </a:lstStyle>
          <a:p>
            <a:r>
              <a:rPr lang="en-US" dirty="0"/>
              <a:t>PICTURE PLACEHOLDER</a:t>
            </a:r>
          </a:p>
        </p:txBody>
      </p:sp>
      <p:sp>
        <p:nvSpPr>
          <p:cNvPr id="95" name="Picture Placeholder 13"/>
          <p:cNvSpPr>
            <a:spLocks noGrp="1"/>
          </p:cNvSpPr>
          <p:nvPr>
            <p:ph type="pic" sz="quarter" idx="132" hasCustomPrompt="1"/>
          </p:nvPr>
        </p:nvSpPr>
        <p:spPr>
          <a:xfrm>
            <a:off x="-9326878" y="25313644"/>
            <a:ext cx="7909559" cy="4840110"/>
          </a:xfrm>
          <a:prstGeom prst="rect">
            <a:avLst/>
          </a:prstGeom>
          <a:solidFill>
            <a:schemeClr val="bg2"/>
          </a:solidFill>
          <a:ln>
            <a:solidFill>
              <a:schemeClr val="tx2"/>
            </a:solidFill>
          </a:ln>
          <a:effectLst/>
        </p:spPr>
        <p:txBody>
          <a:bodyPr lIns="73472" tIns="36735" rIns="73472" bIns="36735" anchor="ctr"/>
          <a:lstStyle>
            <a:lvl1pPr marL="0" indent="0" algn="ctr">
              <a:buNone/>
              <a:defRPr sz="3840" b="0" baseline="0">
                <a:solidFill>
                  <a:schemeClr val="tx2"/>
                </a:solidFill>
              </a:defRPr>
            </a:lvl1pPr>
          </a:lstStyle>
          <a:p>
            <a:r>
              <a:rPr lang="en-US" dirty="0"/>
              <a:t>PICTURE PLACEHOLDER</a:t>
            </a:r>
          </a:p>
        </p:txBody>
      </p:sp>
      <p:sp>
        <p:nvSpPr>
          <p:cNvPr id="98" name="Picture Placeholder 13"/>
          <p:cNvSpPr>
            <a:spLocks noGrp="1"/>
          </p:cNvSpPr>
          <p:nvPr>
            <p:ph type="pic" sz="quarter" idx="133" hasCustomPrompt="1"/>
          </p:nvPr>
        </p:nvSpPr>
        <p:spPr>
          <a:xfrm>
            <a:off x="-9326878" y="25313644"/>
            <a:ext cx="7909559" cy="4840110"/>
          </a:xfrm>
          <a:prstGeom prst="rect">
            <a:avLst/>
          </a:prstGeom>
          <a:solidFill>
            <a:schemeClr val="bg2"/>
          </a:solidFill>
          <a:ln>
            <a:solidFill>
              <a:schemeClr val="tx2"/>
            </a:solidFill>
          </a:ln>
          <a:effectLst/>
        </p:spPr>
        <p:txBody>
          <a:bodyPr lIns="73472" tIns="36735" rIns="73472" bIns="36735" anchor="ctr"/>
          <a:lstStyle>
            <a:lvl1pPr marL="0" indent="0" algn="ctr">
              <a:buNone/>
              <a:defRPr sz="3840" b="0" baseline="0">
                <a:solidFill>
                  <a:schemeClr val="tx2"/>
                </a:solidFill>
              </a:defRPr>
            </a:lvl1pPr>
          </a:lstStyle>
          <a:p>
            <a:r>
              <a:rPr lang="en-US" dirty="0"/>
              <a:t>PICTURE PLACEHOLDER</a:t>
            </a:r>
          </a:p>
        </p:txBody>
      </p:sp>
      <p:sp>
        <p:nvSpPr>
          <p:cNvPr id="112" name="Picture Placeholder 13"/>
          <p:cNvSpPr>
            <a:spLocks noGrp="1"/>
          </p:cNvSpPr>
          <p:nvPr>
            <p:ph type="pic" sz="quarter" idx="134" hasCustomPrompt="1"/>
          </p:nvPr>
        </p:nvSpPr>
        <p:spPr>
          <a:xfrm>
            <a:off x="-9326878" y="25313644"/>
            <a:ext cx="7909559" cy="4840110"/>
          </a:xfrm>
          <a:prstGeom prst="rect">
            <a:avLst/>
          </a:prstGeom>
          <a:solidFill>
            <a:schemeClr val="bg2"/>
          </a:solidFill>
          <a:ln>
            <a:solidFill>
              <a:schemeClr val="tx2"/>
            </a:solidFill>
          </a:ln>
          <a:effectLst/>
        </p:spPr>
        <p:txBody>
          <a:bodyPr lIns="73472" tIns="36735" rIns="73472" bIns="36735" anchor="ctr"/>
          <a:lstStyle>
            <a:lvl1pPr marL="0" indent="0" algn="ctr">
              <a:buNone/>
              <a:defRPr sz="3840" b="0" baseline="0">
                <a:solidFill>
                  <a:schemeClr val="tx2"/>
                </a:solidFill>
              </a:defRPr>
            </a:lvl1pPr>
          </a:lstStyle>
          <a:p>
            <a:r>
              <a:rPr lang="en-US" dirty="0"/>
              <a:t>PICTURE PLACEHOLDER</a:t>
            </a:r>
          </a:p>
        </p:txBody>
      </p:sp>
      <p:sp>
        <p:nvSpPr>
          <p:cNvPr id="121" name="Picture Placeholder 13"/>
          <p:cNvSpPr>
            <a:spLocks noGrp="1"/>
          </p:cNvSpPr>
          <p:nvPr>
            <p:ph type="pic" sz="quarter" idx="135" hasCustomPrompt="1"/>
          </p:nvPr>
        </p:nvSpPr>
        <p:spPr>
          <a:xfrm>
            <a:off x="-9326878" y="25313644"/>
            <a:ext cx="7909559" cy="4840110"/>
          </a:xfrm>
          <a:prstGeom prst="rect">
            <a:avLst/>
          </a:prstGeom>
          <a:solidFill>
            <a:schemeClr val="bg2"/>
          </a:solidFill>
          <a:ln>
            <a:solidFill>
              <a:schemeClr val="tx2"/>
            </a:solidFill>
          </a:ln>
          <a:effectLst/>
        </p:spPr>
        <p:txBody>
          <a:bodyPr lIns="73472" tIns="36735" rIns="73472" bIns="36735" anchor="ctr"/>
          <a:lstStyle>
            <a:lvl1pPr marL="0" indent="0" algn="ctr">
              <a:buNone/>
              <a:defRPr sz="3840" b="0" baseline="0">
                <a:solidFill>
                  <a:schemeClr val="tx2"/>
                </a:solidFill>
              </a:defRPr>
            </a:lvl1pPr>
          </a:lstStyle>
          <a:p>
            <a:r>
              <a:rPr lang="en-US" dirty="0"/>
              <a:t>PICTURE PLACEHOLDER</a:t>
            </a:r>
          </a:p>
        </p:txBody>
      </p:sp>
      <p:sp>
        <p:nvSpPr>
          <p:cNvPr id="62" name="Text Placeholder 5"/>
          <p:cNvSpPr>
            <a:spLocks noGrp="1"/>
          </p:cNvSpPr>
          <p:nvPr>
            <p:ph type="body" sz="quarter" idx="136" hasCustomPrompt="1"/>
          </p:nvPr>
        </p:nvSpPr>
        <p:spPr>
          <a:xfrm>
            <a:off x="-10408279" y="18313838"/>
            <a:ext cx="10050461" cy="702377"/>
          </a:xfrm>
          <a:prstGeom prst="rect">
            <a:avLst/>
          </a:prstGeom>
          <a:noFill/>
        </p:spPr>
        <p:txBody>
          <a:bodyPr wrap="square" lIns="73472" tIns="73472" rIns="73472" bIns="73472" anchor="ctr" anchorCtr="0">
            <a:spAutoFit/>
          </a:bodyPr>
          <a:lstStyle>
            <a:lvl1pPr algn="ctr">
              <a:buNone/>
              <a:defRPr sz="3600" b="1" u="sng" baseline="0">
                <a:solidFill>
                  <a:schemeClr val="accent5">
                    <a:lumMod val="50000"/>
                  </a:schemeClr>
                </a:solidFill>
              </a:defRPr>
            </a:lvl1pPr>
          </a:lstStyle>
          <a:p>
            <a:pPr lvl="0"/>
            <a:r>
              <a:rPr lang="en-US" dirty="0"/>
              <a:t>SECTION HEADER PLACEHOLDER</a:t>
            </a:r>
          </a:p>
        </p:txBody>
      </p:sp>
      <p:sp>
        <p:nvSpPr>
          <p:cNvPr id="63" name="Text Placeholder 5"/>
          <p:cNvSpPr>
            <a:spLocks noGrp="1"/>
          </p:cNvSpPr>
          <p:nvPr>
            <p:ph type="body" sz="quarter" idx="137" hasCustomPrompt="1"/>
          </p:nvPr>
        </p:nvSpPr>
        <p:spPr>
          <a:xfrm>
            <a:off x="-10408279" y="18313838"/>
            <a:ext cx="10050461" cy="702377"/>
          </a:xfrm>
          <a:prstGeom prst="rect">
            <a:avLst/>
          </a:prstGeom>
          <a:noFill/>
        </p:spPr>
        <p:txBody>
          <a:bodyPr wrap="square" lIns="73472" tIns="73472" rIns="73472" bIns="73472" anchor="ctr" anchorCtr="0">
            <a:spAutoFit/>
          </a:bodyPr>
          <a:lstStyle>
            <a:lvl1pPr algn="ctr">
              <a:buNone/>
              <a:defRPr sz="3600" b="1" u="sng" baseline="0">
                <a:solidFill>
                  <a:schemeClr val="accent5">
                    <a:lumMod val="50000"/>
                  </a:schemeClr>
                </a:solidFill>
              </a:defRPr>
            </a:lvl1pPr>
          </a:lstStyle>
          <a:p>
            <a:pPr lvl="0"/>
            <a:r>
              <a:rPr lang="en-US" dirty="0"/>
              <a:t>SECTION HEADER PLACEHOLDER</a:t>
            </a:r>
          </a:p>
        </p:txBody>
      </p:sp>
      <p:sp>
        <p:nvSpPr>
          <p:cNvPr id="64" name="Text Placeholder 5"/>
          <p:cNvSpPr>
            <a:spLocks noGrp="1"/>
          </p:cNvSpPr>
          <p:nvPr>
            <p:ph type="body" sz="quarter" idx="138" hasCustomPrompt="1"/>
          </p:nvPr>
        </p:nvSpPr>
        <p:spPr>
          <a:xfrm>
            <a:off x="-10408279" y="18313838"/>
            <a:ext cx="10050461" cy="702377"/>
          </a:xfrm>
          <a:prstGeom prst="rect">
            <a:avLst/>
          </a:prstGeom>
          <a:noFill/>
        </p:spPr>
        <p:txBody>
          <a:bodyPr wrap="square" lIns="73472" tIns="73472" rIns="73472" bIns="73472" anchor="ctr" anchorCtr="0">
            <a:spAutoFit/>
          </a:bodyPr>
          <a:lstStyle>
            <a:lvl1pPr algn="ctr">
              <a:buNone/>
              <a:defRPr sz="3600" b="1" u="sng" baseline="0">
                <a:solidFill>
                  <a:schemeClr val="accent5">
                    <a:lumMod val="50000"/>
                  </a:schemeClr>
                </a:solidFill>
              </a:defRPr>
            </a:lvl1pPr>
          </a:lstStyle>
          <a:p>
            <a:pPr lvl="0"/>
            <a:r>
              <a:rPr lang="en-US" dirty="0"/>
              <a:t>SECTION HEADER PLACEHOLDER</a:t>
            </a:r>
          </a:p>
        </p:txBody>
      </p:sp>
      <p:sp>
        <p:nvSpPr>
          <p:cNvPr id="65" name="Text Placeholder 5"/>
          <p:cNvSpPr>
            <a:spLocks noGrp="1"/>
          </p:cNvSpPr>
          <p:nvPr>
            <p:ph type="body" sz="quarter" idx="139" hasCustomPrompt="1"/>
          </p:nvPr>
        </p:nvSpPr>
        <p:spPr>
          <a:xfrm>
            <a:off x="-10408279" y="18313838"/>
            <a:ext cx="10050461" cy="702377"/>
          </a:xfrm>
          <a:prstGeom prst="rect">
            <a:avLst/>
          </a:prstGeom>
          <a:noFill/>
        </p:spPr>
        <p:txBody>
          <a:bodyPr wrap="square" lIns="73472" tIns="73472" rIns="73472" bIns="73472" anchor="ctr" anchorCtr="0">
            <a:spAutoFit/>
          </a:bodyPr>
          <a:lstStyle>
            <a:lvl1pPr algn="ctr">
              <a:buNone/>
              <a:defRPr sz="3600" b="1" u="sng" baseline="0">
                <a:solidFill>
                  <a:schemeClr val="accent5">
                    <a:lumMod val="50000"/>
                  </a:schemeClr>
                </a:solidFill>
              </a:defRPr>
            </a:lvl1pPr>
          </a:lstStyle>
          <a:p>
            <a:pPr lvl="0"/>
            <a:r>
              <a:rPr lang="en-US" dirty="0"/>
              <a:t>SECTION HEADER PLACEHOLDER</a:t>
            </a:r>
          </a:p>
        </p:txBody>
      </p:sp>
      <p:sp>
        <p:nvSpPr>
          <p:cNvPr id="66" name="Text Placeholder 5"/>
          <p:cNvSpPr>
            <a:spLocks noGrp="1"/>
          </p:cNvSpPr>
          <p:nvPr>
            <p:ph type="body" sz="quarter" idx="140" hasCustomPrompt="1"/>
          </p:nvPr>
        </p:nvSpPr>
        <p:spPr>
          <a:xfrm>
            <a:off x="-10408279" y="18313838"/>
            <a:ext cx="10050461" cy="702377"/>
          </a:xfrm>
          <a:prstGeom prst="rect">
            <a:avLst/>
          </a:prstGeom>
          <a:noFill/>
        </p:spPr>
        <p:txBody>
          <a:bodyPr wrap="square" lIns="73472" tIns="73472" rIns="73472" bIns="73472" anchor="ctr" anchorCtr="0">
            <a:spAutoFit/>
          </a:bodyPr>
          <a:lstStyle>
            <a:lvl1pPr algn="ctr">
              <a:buNone/>
              <a:defRPr sz="3600" b="1" u="sng" baseline="0">
                <a:solidFill>
                  <a:schemeClr val="accent5">
                    <a:lumMod val="50000"/>
                  </a:schemeClr>
                </a:solidFill>
              </a:defRPr>
            </a:lvl1pPr>
          </a:lstStyle>
          <a:p>
            <a:pPr lvl="0"/>
            <a:r>
              <a:rPr lang="en-US" dirty="0"/>
              <a:t>SECTION HEADER PLACEHOLDER</a:t>
            </a:r>
          </a:p>
        </p:txBody>
      </p:sp>
      <p:sp>
        <p:nvSpPr>
          <p:cNvPr id="67" name="Text Placeholder 5"/>
          <p:cNvSpPr>
            <a:spLocks noGrp="1"/>
          </p:cNvSpPr>
          <p:nvPr>
            <p:ph type="body" sz="quarter" idx="141" hasCustomPrompt="1"/>
          </p:nvPr>
        </p:nvSpPr>
        <p:spPr>
          <a:xfrm>
            <a:off x="-10408279" y="18313838"/>
            <a:ext cx="10050461" cy="702377"/>
          </a:xfrm>
          <a:prstGeom prst="rect">
            <a:avLst/>
          </a:prstGeom>
          <a:noFill/>
        </p:spPr>
        <p:txBody>
          <a:bodyPr wrap="square" lIns="73472" tIns="73472" rIns="73472" bIns="73472" anchor="ctr" anchorCtr="0">
            <a:spAutoFit/>
          </a:bodyPr>
          <a:lstStyle>
            <a:lvl1pPr algn="ctr">
              <a:buNone/>
              <a:defRPr sz="3600" b="1" u="sng" baseline="0">
                <a:solidFill>
                  <a:schemeClr val="accent5">
                    <a:lumMod val="50000"/>
                  </a:schemeClr>
                </a:solidFill>
              </a:defRPr>
            </a:lvl1pPr>
          </a:lstStyle>
          <a:p>
            <a:pPr lvl="0"/>
            <a:r>
              <a:rPr lang="en-US" dirty="0"/>
              <a:t>SECTION HEADER PLACEHOLDER</a:t>
            </a:r>
          </a:p>
        </p:txBody>
      </p:sp>
      <p:sp>
        <p:nvSpPr>
          <p:cNvPr id="68" name="Text Placeholder 5"/>
          <p:cNvSpPr>
            <a:spLocks noGrp="1"/>
          </p:cNvSpPr>
          <p:nvPr>
            <p:ph type="body" sz="quarter" idx="142" hasCustomPrompt="1"/>
          </p:nvPr>
        </p:nvSpPr>
        <p:spPr>
          <a:xfrm>
            <a:off x="-10408279" y="18313838"/>
            <a:ext cx="10050461" cy="702377"/>
          </a:xfrm>
          <a:prstGeom prst="rect">
            <a:avLst/>
          </a:prstGeom>
          <a:noFill/>
        </p:spPr>
        <p:txBody>
          <a:bodyPr wrap="square" lIns="73472" tIns="73472" rIns="73472" bIns="73472" anchor="ctr" anchorCtr="0">
            <a:spAutoFit/>
          </a:bodyPr>
          <a:lstStyle>
            <a:lvl1pPr algn="ctr">
              <a:buNone/>
              <a:defRPr sz="3600" b="1" u="sng" baseline="0">
                <a:solidFill>
                  <a:schemeClr val="accent5">
                    <a:lumMod val="50000"/>
                  </a:schemeClr>
                </a:solidFill>
              </a:defRPr>
            </a:lvl1pPr>
          </a:lstStyle>
          <a:p>
            <a:pPr lvl="0"/>
            <a:r>
              <a:rPr lang="en-US" dirty="0"/>
              <a:t>SECTION HEADER PLACEHOLDER</a:t>
            </a:r>
          </a:p>
        </p:txBody>
      </p:sp>
      <p:sp>
        <p:nvSpPr>
          <p:cNvPr id="69" name="Text Placeholder 5"/>
          <p:cNvSpPr>
            <a:spLocks noGrp="1"/>
          </p:cNvSpPr>
          <p:nvPr>
            <p:ph type="body" sz="quarter" idx="143" hasCustomPrompt="1"/>
          </p:nvPr>
        </p:nvSpPr>
        <p:spPr>
          <a:xfrm>
            <a:off x="-10408279" y="18313838"/>
            <a:ext cx="10050461" cy="702377"/>
          </a:xfrm>
          <a:prstGeom prst="rect">
            <a:avLst/>
          </a:prstGeom>
          <a:noFill/>
        </p:spPr>
        <p:txBody>
          <a:bodyPr wrap="square" lIns="73472" tIns="73472" rIns="73472" bIns="73472" anchor="ctr" anchorCtr="0">
            <a:spAutoFit/>
          </a:bodyPr>
          <a:lstStyle>
            <a:lvl1pPr algn="ctr">
              <a:buNone/>
              <a:defRPr sz="3600" b="1" u="sng" baseline="0">
                <a:solidFill>
                  <a:schemeClr val="accent5">
                    <a:lumMod val="50000"/>
                  </a:schemeClr>
                </a:solidFill>
              </a:defRPr>
            </a:lvl1pPr>
          </a:lstStyle>
          <a:p>
            <a:pPr lvl="0"/>
            <a:r>
              <a:rPr lang="en-US" dirty="0"/>
              <a:t>SECTION HEADER PLACEHOLDER</a:t>
            </a:r>
          </a:p>
        </p:txBody>
      </p:sp>
      <p:sp>
        <p:nvSpPr>
          <p:cNvPr id="70" name="Text Placeholder 5"/>
          <p:cNvSpPr>
            <a:spLocks noGrp="1"/>
          </p:cNvSpPr>
          <p:nvPr>
            <p:ph type="body" sz="quarter" idx="144" hasCustomPrompt="1"/>
          </p:nvPr>
        </p:nvSpPr>
        <p:spPr>
          <a:xfrm>
            <a:off x="-10408279" y="18313838"/>
            <a:ext cx="10050461" cy="702377"/>
          </a:xfrm>
          <a:prstGeom prst="rect">
            <a:avLst/>
          </a:prstGeom>
          <a:noFill/>
        </p:spPr>
        <p:txBody>
          <a:bodyPr wrap="square" lIns="73472" tIns="73472" rIns="73472" bIns="73472" anchor="ctr" anchorCtr="0">
            <a:spAutoFit/>
          </a:bodyPr>
          <a:lstStyle>
            <a:lvl1pPr algn="ctr">
              <a:buNone/>
              <a:defRPr sz="3600" b="1" u="sng" baseline="0">
                <a:solidFill>
                  <a:schemeClr val="accent5">
                    <a:lumMod val="50000"/>
                  </a:schemeClr>
                </a:solidFill>
              </a:defRPr>
            </a:lvl1pPr>
          </a:lstStyle>
          <a:p>
            <a:pPr lvl="0"/>
            <a:r>
              <a:rPr lang="en-US" dirty="0"/>
              <a:t>SECTION HEADER PLACEHOLDER</a:t>
            </a:r>
          </a:p>
        </p:txBody>
      </p:sp>
      <p:sp>
        <p:nvSpPr>
          <p:cNvPr id="71" name="Text Placeholder 5"/>
          <p:cNvSpPr>
            <a:spLocks noGrp="1"/>
          </p:cNvSpPr>
          <p:nvPr>
            <p:ph type="body" sz="quarter" idx="145" hasCustomPrompt="1"/>
          </p:nvPr>
        </p:nvSpPr>
        <p:spPr>
          <a:xfrm>
            <a:off x="-10408279" y="18313838"/>
            <a:ext cx="10050461" cy="702377"/>
          </a:xfrm>
          <a:prstGeom prst="rect">
            <a:avLst/>
          </a:prstGeom>
          <a:noFill/>
        </p:spPr>
        <p:txBody>
          <a:bodyPr wrap="square" lIns="73472" tIns="73472" rIns="73472" bIns="73472" anchor="ctr" anchorCtr="0">
            <a:spAutoFit/>
          </a:bodyPr>
          <a:lstStyle>
            <a:lvl1pPr algn="ctr">
              <a:buNone/>
              <a:defRPr sz="3600" b="1" u="sng" baseline="0">
                <a:solidFill>
                  <a:schemeClr val="accent5">
                    <a:lumMod val="50000"/>
                  </a:schemeClr>
                </a:solidFill>
              </a:defRPr>
            </a:lvl1pPr>
          </a:lstStyle>
          <a:p>
            <a:pPr lvl="0"/>
            <a:r>
              <a:rPr lang="en-US" dirty="0"/>
              <a:t>SECTION HEADER PLACEHOLDER</a:t>
            </a:r>
          </a:p>
        </p:txBody>
      </p:sp>
      <p:sp>
        <p:nvSpPr>
          <p:cNvPr id="72" name="Text Placeholder 5"/>
          <p:cNvSpPr>
            <a:spLocks noGrp="1"/>
          </p:cNvSpPr>
          <p:nvPr>
            <p:ph type="body" sz="quarter" idx="146" hasCustomPrompt="1"/>
          </p:nvPr>
        </p:nvSpPr>
        <p:spPr>
          <a:xfrm>
            <a:off x="-10408279" y="18313838"/>
            <a:ext cx="10050461" cy="702377"/>
          </a:xfrm>
          <a:prstGeom prst="rect">
            <a:avLst/>
          </a:prstGeom>
          <a:noFill/>
        </p:spPr>
        <p:txBody>
          <a:bodyPr wrap="square" lIns="73472" tIns="73472" rIns="73472" bIns="73472" anchor="ctr" anchorCtr="0">
            <a:spAutoFit/>
          </a:bodyPr>
          <a:lstStyle>
            <a:lvl1pPr algn="ctr">
              <a:buNone/>
              <a:defRPr sz="3600" b="1" u="sng" baseline="0">
                <a:solidFill>
                  <a:schemeClr val="accent5">
                    <a:lumMod val="50000"/>
                  </a:schemeClr>
                </a:solidFill>
              </a:defRPr>
            </a:lvl1pPr>
          </a:lstStyle>
          <a:p>
            <a:pPr lvl="0"/>
            <a:r>
              <a:rPr lang="en-US" dirty="0"/>
              <a:t>SECTION HEADER PLACEHOLDER</a:t>
            </a:r>
          </a:p>
        </p:txBody>
      </p:sp>
      <p:sp>
        <p:nvSpPr>
          <p:cNvPr id="73" name="Text Placeholder 5"/>
          <p:cNvSpPr>
            <a:spLocks noGrp="1"/>
          </p:cNvSpPr>
          <p:nvPr>
            <p:ph type="body" sz="quarter" idx="147" hasCustomPrompt="1"/>
          </p:nvPr>
        </p:nvSpPr>
        <p:spPr>
          <a:xfrm>
            <a:off x="-10408279" y="18313838"/>
            <a:ext cx="10050461" cy="702377"/>
          </a:xfrm>
          <a:prstGeom prst="rect">
            <a:avLst/>
          </a:prstGeom>
          <a:noFill/>
        </p:spPr>
        <p:txBody>
          <a:bodyPr wrap="square" lIns="73472" tIns="73472" rIns="73472" bIns="73472" anchor="ctr" anchorCtr="0">
            <a:spAutoFit/>
          </a:bodyPr>
          <a:lstStyle>
            <a:lvl1pPr algn="ctr">
              <a:buNone/>
              <a:defRPr sz="3600" b="1" u="sng" baseline="0">
                <a:solidFill>
                  <a:schemeClr val="accent5">
                    <a:lumMod val="50000"/>
                  </a:schemeClr>
                </a:solidFill>
              </a:defRPr>
            </a:lvl1pPr>
          </a:lstStyle>
          <a:p>
            <a:pPr lvl="0"/>
            <a:r>
              <a:rPr lang="en-US" dirty="0"/>
              <a:t>SECTION HEADER PLACEHOLDER</a:t>
            </a:r>
          </a:p>
        </p:txBody>
      </p:sp>
      <p:sp>
        <p:nvSpPr>
          <p:cNvPr id="74" name="Text Placeholder 5"/>
          <p:cNvSpPr>
            <a:spLocks noGrp="1"/>
          </p:cNvSpPr>
          <p:nvPr>
            <p:ph type="body" sz="quarter" idx="148" hasCustomPrompt="1"/>
          </p:nvPr>
        </p:nvSpPr>
        <p:spPr>
          <a:xfrm>
            <a:off x="-10408279" y="18313838"/>
            <a:ext cx="10050461" cy="702377"/>
          </a:xfrm>
          <a:prstGeom prst="rect">
            <a:avLst/>
          </a:prstGeom>
          <a:noFill/>
        </p:spPr>
        <p:txBody>
          <a:bodyPr wrap="square" lIns="73472" tIns="73472" rIns="73472" bIns="73472" anchor="ctr" anchorCtr="0">
            <a:spAutoFit/>
          </a:bodyPr>
          <a:lstStyle>
            <a:lvl1pPr algn="ctr">
              <a:buNone/>
              <a:defRPr sz="3600" b="1" u="sng" baseline="0">
                <a:solidFill>
                  <a:schemeClr val="accent5">
                    <a:lumMod val="50000"/>
                  </a:schemeClr>
                </a:solidFill>
              </a:defRPr>
            </a:lvl1pPr>
          </a:lstStyle>
          <a:p>
            <a:pPr lvl="0"/>
            <a:r>
              <a:rPr lang="en-US" dirty="0"/>
              <a:t>SECTION HEADER PLACEHOLDER</a:t>
            </a:r>
          </a:p>
        </p:txBody>
      </p:sp>
      <p:sp>
        <p:nvSpPr>
          <p:cNvPr id="75" name="Text Placeholder 5"/>
          <p:cNvSpPr>
            <a:spLocks noGrp="1"/>
          </p:cNvSpPr>
          <p:nvPr>
            <p:ph type="body" sz="quarter" idx="149" hasCustomPrompt="1"/>
          </p:nvPr>
        </p:nvSpPr>
        <p:spPr>
          <a:xfrm>
            <a:off x="-10408279" y="18313838"/>
            <a:ext cx="10050461" cy="702377"/>
          </a:xfrm>
          <a:prstGeom prst="rect">
            <a:avLst/>
          </a:prstGeom>
          <a:noFill/>
        </p:spPr>
        <p:txBody>
          <a:bodyPr wrap="square" lIns="73472" tIns="73472" rIns="73472" bIns="73472" anchor="ctr" anchorCtr="0">
            <a:spAutoFit/>
          </a:bodyPr>
          <a:lstStyle>
            <a:lvl1pPr algn="ctr">
              <a:buNone/>
              <a:defRPr sz="3600" b="1" u="sng" baseline="0">
                <a:solidFill>
                  <a:schemeClr val="accent5">
                    <a:lumMod val="50000"/>
                  </a:schemeClr>
                </a:solidFill>
              </a:defRPr>
            </a:lvl1pPr>
          </a:lstStyle>
          <a:p>
            <a:pPr lvl="0"/>
            <a:r>
              <a:rPr lang="en-US" dirty="0"/>
              <a:t>SECTION HEADER PLACEHOLDER</a:t>
            </a:r>
          </a:p>
        </p:txBody>
      </p:sp>
      <p:sp>
        <p:nvSpPr>
          <p:cNvPr id="77" name="Text Placeholder 76"/>
          <p:cNvSpPr>
            <a:spLocks noGrp="1"/>
          </p:cNvSpPr>
          <p:nvPr>
            <p:ph type="body" sz="quarter" idx="150" hasCustomPrompt="1"/>
          </p:nvPr>
        </p:nvSpPr>
        <p:spPr>
          <a:xfrm>
            <a:off x="5932598" y="3383947"/>
            <a:ext cx="31998968" cy="1280160"/>
          </a:xfrm>
          <a:prstGeom prst="rect">
            <a:avLst/>
          </a:prstGeom>
        </p:spPr>
        <p:txBody>
          <a:bodyPr lIns="73475" tIns="36738" rIns="73475" bIns="36738">
            <a:normAutofit/>
          </a:bodyPr>
          <a:lstStyle>
            <a:lvl1pPr algn="ctr">
              <a:buFontTx/>
              <a:buNone/>
              <a:defRPr sz="5760">
                <a:solidFill>
                  <a:schemeClr val="bg1"/>
                </a:solidFill>
                <a:latin typeface="+mj-lt"/>
              </a:defRPr>
            </a:lvl1pPr>
            <a:lvl2pPr>
              <a:buFontTx/>
              <a:buNone/>
              <a:defRPr sz="6960"/>
            </a:lvl2pPr>
            <a:lvl3pPr>
              <a:buFontTx/>
              <a:buNone/>
              <a:defRPr sz="6960"/>
            </a:lvl3pPr>
            <a:lvl4pPr>
              <a:buFontTx/>
              <a:buNone/>
              <a:defRPr sz="6960"/>
            </a:lvl4pPr>
            <a:lvl5pPr>
              <a:buFontTx/>
              <a:buNone/>
              <a:defRPr sz="6960"/>
            </a:lvl5pPr>
          </a:lstStyle>
          <a:p>
            <a:pPr lvl="0"/>
            <a:r>
              <a:rPr lang="en-US" dirty="0"/>
              <a:t>Click here to add affiliations</a:t>
            </a:r>
          </a:p>
        </p:txBody>
      </p:sp>
      <p:sp>
        <p:nvSpPr>
          <p:cNvPr id="78" name="Text Placeholder 76"/>
          <p:cNvSpPr>
            <a:spLocks noGrp="1"/>
          </p:cNvSpPr>
          <p:nvPr>
            <p:ph type="body" sz="quarter" idx="151" hasCustomPrompt="1"/>
          </p:nvPr>
        </p:nvSpPr>
        <p:spPr>
          <a:xfrm>
            <a:off x="5932598" y="2103787"/>
            <a:ext cx="31998968" cy="1280160"/>
          </a:xfrm>
          <a:prstGeom prst="rect">
            <a:avLst/>
          </a:prstGeom>
        </p:spPr>
        <p:txBody>
          <a:bodyPr lIns="73475" tIns="36738" rIns="73475" bIns="36738" anchor="t" anchorCtr="1">
            <a:normAutofit/>
          </a:bodyPr>
          <a:lstStyle>
            <a:lvl1pPr algn="ctr">
              <a:buFontTx/>
              <a:buNone/>
              <a:defRPr sz="8400">
                <a:solidFill>
                  <a:schemeClr val="bg1"/>
                </a:solidFill>
                <a:latin typeface="+mj-lt"/>
              </a:defRPr>
            </a:lvl1pPr>
            <a:lvl2pPr>
              <a:buFontTx/>
              <a:buNone/>
              <a:defRPr sz="6960"/>
            </a:lvl2pPr>
            <a:lvl3pPr>
              <a:buFontTx/>
              <a:buNone/>
              <a:defRPr sz="6960"/>
            </a:lvl3pPr>
            <a:lvl4pPr>
              <a:buFontTx/>
              <a:buNone/>
              <a:defRPr sz="6960"/>
            </a:lvl4pPr>
            <a:lvl5pPr>
              <a:buFontTx/>
              <a:buNone/>
              <a:defRPr sz="6960"/>
            </a:lvl5pPr>
          </a:lstStyle>
          <a:p>
            <a:pPr lvl="0"/>
            <a:r>
              <a:rPr lang="en-US" dirty="0"/>
              <a:t>Click here to add authors</a:t>
            </a:r>
          </a:p>
        </p:txBody>
      </p:sp>
      <p:sp>
        <p:nvSpPr>
          <p:cNvPr id="79" name="Text Placeholder 76"/>
          <p:cNvSpPr>
            <a:spLocks noGrp="1"/>
          </p:cNvSpPr>
          <p:nvPr>
            <p:ph type="body" sz="quarter" idx="153" hasCustomPrompt="1"/>
          </p:nvPr>
        </p:nvSpPr>
        <p:spPr>
          <a:xfrm>
            <a:off x="5932598" y="465812"/>
            <a:ext cx="31998968" cy="1637974"/>
          </a:xfrm>
          <a:prstGeom prst="rect">
            <a:avLst/>
          </a:prstGeom>
        </p:spPr>
        <p:txBody>
          <a:bodyPr lIns="73475" tIns="36738" rIns="73475" bIns="36738" anchor="t" anchorCtr="1">
            <a:normAutofit/>
          </a:bodyPr>
          <a:lstStyle>
            <a:lvl1pPr algn="ctr">
              <a:buFontTx/>
              <a:buNone/>
              <a:defRPr sz="11160">
                <a:solidFill>
                  <a:schemeClr val="bg1"/>
                </a:solidFill>
                <a:latin typeface="+mj-lt"/>
              </a:defRPr>
            </a:lvl1pPr>
            <a:lvl2pPr>
              <a:buFontTx/>
              <a:buNone/>
              <a:defRPr sz="6960"/>
            </a:lvl2pPr>
            <a:lvl3pPr>
              <a:buFontTx/>
              <a:buNone/>
              <a:defRPr sz="6960"/>
            </a:lvl3pPr>
            <a:lvl4pPr>
              <a:buFontTx/>
              <a:buNone/>
              <a:defRPr sz="6960"/>
            </a:lvl4pPr>
            <a:lvl5pPr>
              <a:buFontTx/>
              <a:buNone/>
              <a:defRPr sz="6960"/>
            </a:lvl5pPr>
          </a:lstStyle>
          <a:p>
            <a:pPr lvl="0"/>
            <a:r>
              <a:rPr lang="en-US" dirty="0"/>
              <a:t>Click here to add title</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6DFF08F-DC6B-4601-B491-B0F83F6DD2DA}" type="datetimeFigureOut">
              <a:rPr lang="en-US" smtClean="0"/>
              <a:t>11/13/20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18193197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Title 7"/>
          <p:cNvSpPr>
            <a:spLocks noGrp="1"/>
          </p:cNvSpPr>
          <p:nvPr>
            <p:ph type="title"/>
          </p:nvPr>
        </p:nvSpPr>
        <p:spPr>
          <a:xfrm>
            <a:off x="3686861" y="2263243"/>
            <a:ext cx="15800832" cy="8339328"/>
          </a:xfrm>
        </p:spPr>
        <p:txBody>
          <a:bodyPr>
            <a:noAutofit/>
          </a:bodyPr>
          <a:lstStyle>
            <a:lvl1pPr>
              <a:lnSpc>
                <a:spcPct val="80000"/>
              </a:lnSpc>
              <a:defRPr sz="17280"/>
            </a:lvl1pPr>
          </a:lstStyle>
          <a:p>
            <a:r>
              <a:rPr lang="en-US"/>
              <a:t>Click to edit Master title style</a:t>
            </a:r>
            <a:endParaRPr lang="en-US" dirty="0"/>
          </a:p>
        </p:txBody>
      </p:sp>
      <p:sp>
        <p:nvSpPr>
          <p:cNvPr id="3" name="Content Placeholder 2"/>
          <p:cNvSpPr>
            <a:spLocks noGrp="1"/>
          </p:cNvSpPr>
          <p:nvPr>
            <p:ph idx="1"/>
          </p:nvPr>
        </p:nvSpPr>
        <p:spPr>
          <a:xfrm>
            <a:off x="20574000" y="3950208"/>
            <a:ext cx="20442326" cy="24886310"/>
          </a:xfrm>
        </p:spPr>
        <p:txBody>
          <a:bodyPr>
            <a:normAutofit/>
          </a:bodyPr>
          <a:lstStyle>
            <a:lvl1pPr>
              <a:defRPr sz="9600"/>
            </a:lvl1pPr>
            <a:lvl2pPr>
              <a:defRPr sz="7680"/>
            </a:lvl2pPr>
            <a:lvl3pPr>
              <a:defRPr sz="5760"/>
            </a:lvl3pPr>
            <a:lvl4pPr>
              <a:defRPr sz="5760"/>
            </a:lvl4pPr>
            <a:lvl5pPr>
              <a:defRPr sz="5760"/>
            </a:lvl5pPr>
            <a:lvl6pPr>
              <a:defRPr sz="5760"/>
            </a:lvl6pPr>
            <a:lvl7pPr>
              <a:defRPr sz="5760"/>
            </a:lvl7pPr>
            <a:lvl8pPr>
              <a:defRPr sz="5760"/>
            </a:lvl8pPr>
            <a:lvl9pPr>
              <a:defRPr sz="576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3686861" y="10836029"/>
            <a:ext cx="15800832" cy="18059011"/>
          </a:xfrm>
        </p:spPr>
        <p:txBody>
          <a:bodyPr lIns="91440" rIns="91440">
            <a:normAutofit/>
          </a:bodyPr>
          <a:lstStyle>
            <a:lvl1pPr marL="0" indent="0">
              <a:lnSpc>
                <a:spcPct val="108000"/>
              </a:lnSpc>
              <a:spcBef>
                <a:spcPts val="2880"/>
              </a:spcBef>
              <a:buNone/>
              <a:defRPr sz="7680"/>
            </a:lvl1pPr>
            <a:lvl2pPr marL="2194560" indent="0">
              <a:buNone/>
              <a:defRPr sz="5760"/>
            </a:lvl2pPr>
            <a:lvl3pPr marL="4389120" indent="0">
              <a:buNone/>
              <a:defRPr sz="4800"/>
            </a:lvl3pPr>
            <a:lvl4pPr marL="6583680" indent="0">
              <a:buNone/>
              <a:defRPr sz="4320"/>
            </a:lvl4pPr>
            <a:lvl5pPr marL="8778240" indent="0">
              <a:buNone/>
              <a:defRPr sz="4320"/>
            </a:lvl5pPr>
            <a:lvl6pPr marL="10972800" indent="0">
              <a:buNone/>
              <a:defRPr sz="4320"/>
            </a:lvl6pPr>
            <a:lvl7pPr marL="13167360" indent="0">
              <a:buNone/>
              <a:defRPr sz="4320"/>
            </a:lvl7pPr>
            <a:lvl8pPr marL="15361920" indent="0">
              <a:buNone/>
              <a:defRPr sz="4320"/>
            </a:lvl8pPr>
            <a:lvl9pPr marL="17556480" indent="0">
              <a:buNone/>
              <a:defRPr sz="4320"/>
            </a:lvl9pPr>
          </a:lstStyle>
          <a:p>
            <a:pPr lvl="0"/>
            <a:r>
              <a:rPr lang="en-US"/>
              <a:t>Edit Master text styles</a:t>
            </a:r>
          </a:p>
        </p:txBody>
      </p:sp>
      <p:sp>
        <p:nvSpPr>
          <p:cNvPr id="5" name="Date Placeholder 4"/>
          <p:cNvSpPr>
            <a:spLocks noGrp="1"/>
          </p:cNvSpPr>
          <p:nvPr>
            <p:ph type="dt" sz="half" idx="10"/>
          </p:nvPr>
        </p:nvSpPr>
        <p:spPr/>
        <p:txBody>
          <a:bodyPr/>
          <a:lstStyle/>
          <a:p>
            <a:fld id="{96DFF08F-DC6B-4601-B491-B0F83F6DD2DA}" type="datetimeFigureOut">
              <a:rPr lang="en-US" smtClean="0"/>
              <a:t>11/13/20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392298668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45920" y="23808662"/>
            <a:ext cx="27980640" cy="7022592"/>
          </a:xfrm>
        </p:spPr>
        <p:txBody>
          <a:bodyPr anchor="ctr">
            <a:normAutofit/>
          </a:bodyPr>
          <a:lstStyle>
            <a:lvl1pPr algn="r">
              <a:defRPr sz="21120" spc="960" baseline="0"/>
            </a:lvl1pPr>
          </a:lstStyle>
          <a:p>
            <a:r>
              <a:rPr lang="en-US"/>
              <a:t>Click to edit Master title style</a:t>
            </a:r>
            <a:endParaRPr lang="en-US" dirty="0"/>
          </a:p>
        </p:txBody>
      </p:sp>
      <p:sp>
        <p:nvSpPr>
          <p:cNvPr id="3" name="Picture Placeholder 2"/>
          <p:cNvSpPr>
            <a:spLocks noGrp="1" noChangeAspect="1"/>
          </p:cNvSpPr>
          <p:nvPr>
            <p:ph type="pic" idx="1"/>
          </p:nvPr>
        </p:nvSpPr>
        <p:spPr>
          <a:xfrm>
            <a:off x="0" y="-5"/>
            <a:ext cx="43880227" cy="21945600"/>
          </a:xfrm>
          <a:solidFill>
            <a:schemeClr val="accent1">
              <a:lumMod val="60000"/>
              <a:lumOff val="40000"/>
            </a:schemeClr>
          </a:solidFill>
        </p:spPr>
        <p:txBody>
          <a:bodyPr lIns="457200" tIns="365760" anchor="t"/>
          <a:lstStyle>
            <a:lvl1pPr marL="0" indent="0">
              <a:buNone/>
              <a:defRPr sz="11520"/>
            </a:lvl1pPr>
            <a:lvl2pPr marL="1645920" indent="0">
              <a:buNone/>
              <a:defRPr sz="10080"/>
            </a:lvl2pPr>
            <a:lvl3pPr marL="3291840" indent="0">
              <a:buNone/>
              <a:defRPr sz="8640"/>
            </a:lvl3pPr>
            <a:lvl4pPr marL="4937760" indent="0">
              <a:buNone/>
              <a:defRPr sz="7200"/>
            </a:lvl4pPr>
            <a:lvl5pPr marL="6583680" indent="0">
              <a:buNone/>
              <a:defRPr sz="7200"/>
            </a:lvl5pPr>
            <a:lvl6pPr marL="8229600" indent="0">
              <a:buNone/>
              <a:defRPr sz="7200"/>
            </a:lvl6pPr>
            <a:lvl7pPr marL="9875520" indent="0">
              <a:buNone/>
              <a:defRPr sz="7200"/>
            </a:lvl7pPr>
            <a:lvl8pPr marL="11521440" indent="0">
              <a:buNone/>
              <a:defRPr sz="7200"/>
            </a:lvl8pPr>
            <a:lvl9pPr marL="13167360" indent="0">
              <a:buNone/>
              <a:defRPr sz="7200"/>
            </a:lvl9pPr>
          </a:lstStyle>
          <a:p>
            <a:r>
              <a:rPr lang="en-US"/>
              <a:t>Click icon to add picture</a:t>
            </a:r>
            <a:endParaRPr lang="en-US" dirty="0"/>
          </a:p>
        </p:txBody>
      </p:sp>
      <p:sp>
        <p:nvSpPr>
          <p:cNvPr id="4" name="Text Placeholder 3"/>
          <p:cNvSpPr>
            <a:spLocks noGrp="1"/>
          </p:cNvSpPr>
          <p:nvPr>
            <p:ph type="body" sz="half" idx="2"/>
          </p:nvPr>
        </p:nvSpPr>
        <p:spPr>
          <a:xfrm>
            <a:off x="30998160" y="23808662"/>
            <a:ext cx="11521440" cy="7022592"/>
          </a:xfrm>
        </p:spPr>
        <p:txBody>
          <a:bodyPr lIns="91440" rIns="91440" anchor="ctr">
            <a:normAutofit/>
          </a:bodyPr>
          <a:lstStyle>
            <a:lvl1pPr marL="0" indent="0">
              <a:lnSpc>
                <a:spcPct val="100000"/>
              </a:lnSpc>
              <a:spcBef>
                <a:spcPts val="0"/>
              </a:spcBef>
              <a:buNone/>
              <a:defRPr sz="7680">
                <a:solidFill>
                  <a:schemeClr val="tx1">
                    <a:lumMod val="95000"/>
                    <a:lumOff val="5000"/>
                  </a:schemeClr>
                </a:solidFill>
              </a:defRPr>
            </a:lvl1pPr>
            <a:lvl2pPr marL="1645920" indent="0">
              <a:buNone/>
              <a:defRPr sz="5040"/>
            </a:lvl2pPr>
            <a:lvl3pPr marL="3291840" indent="0">
              <a:buNone/>
              <a:defRPr sz="4320"/>
            </a:lvl3pPr>
            <a:lvl4pPr marL="4937760" indent="0">
              <a:buNone/>
              <a:defRPr sz="3600"/>
            </a:lvl4pPr>
            <a:lvl5pPr marL="6583680" indent="0">
              <a:buNone/>
              <a:defRPr sz="3600"/>
            </a:lvl5pPr>
            <a:lvl6pPr marL="8229600" indent="0">
              <a:buNone/>
              <a:defRPr sz="3600"/>
            </a:lvl6pPr>
            <a:lvl7pPr marL="9875520" indent="0">
              <a:buNone/>
              <a:defRPr sz="3600"/>
            </a:lvl7pPr>
            <a:lvl8pPr marL="11521440" indent="0">
              <a:buNone/>
              <a:defRPr sz="3600"/>
            </a:lvl8pPr>
            <a:lvl9pPr marL="13167360" indent="0">
              <a:buNone/>
              <a:defRPr sz="3600"/>
            </a:lvl9pPr>
          </a:lstStyle>
          <a:p>
            <a:pPr lvl="0"/>
            <a:r>
              <a:rPr lang="en-US"/>
              <a:t>Edit Master text styles</a:t>
            </a:r>
          </a:p>
        </p:txBody>
      </p:sp>
      <p:sp>
        <p:nvSpPr>
          <p:cNvPr id="5" name="Date Placeholder 4"/>
          <p:cNvSpPr>
            <a:spLocks noGrp="1"/>
          </p:cNvSpPr>
          <p:nvPr>
            <p:ph type="dt" sz="half" idx="10"/>
          </p:nvPr>
        </p:nvSpPr>
        <p:spPr/>
        <p:txBody>
          <a:bodyPr/>
          <a:lstStyle/>
          <a:p>
            <a:fld id="{9CDD058F-B960-4439-B370-43D89816EE05}" type="datetimeFigureOut">
              <a:rPr lang="en-US" smtClean="0"/>
              <a:t>11/13/20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EB229B06-CF2A-459A-8CBC-F18C1D67D2BB}" type="slidenum">
              <a:rPr lang="en-US" smtClean="0"/>
              <a:t>‹#›</a:t>
            </a:fld>
            <a:endParaRPr lang="en-US" dirty="0"/>
          </a:p>
        </p:txBody>
      </p:sp>
      <p:cxnSp>
        <p:nvCxnSpPr>
          <p:cNvPr id="8" name="Straight Connector 7"/>
          <p:cNvCxnSpPr/>
          <p:nvPr/>
        </p:nvCxnSpPr>
        <p:spPr>
          <a:xfrm flipV="1">
            <a:off x="30192634" y="25267709"/>
            <a:ext cx="0" cy="438912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7748402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smtClean="0"/>
              <a:t>11/13/20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421218749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1409647" y="3657600"/>
            <a:ext cx="9464040" cy="25968960"/>
          </a:xfrm>
        </p:spPr>
        <p:txBody>
          <a:bodyPr vert="eaVert" lIns="45720" tIns="91440" rIns="45720" bIns="91440"/>
          <a:lstStyle/>
          <a:p>
            <a:r>
              <a:rPr lang="en-US"/>
              <a:t>Click to edit Master title style</a:t>
            </a:r>
            <a:endParaRPr lang="en-US" dirty="0"/>
          </a:p>
        </p:txBody>
      </p:sp>
      <p:sp>
        <p:nvSpPr>
          <p:cNvPr id="3" name="Vertical Text Placeholder 2"/>
          <p:cNvSpPr>
            <a:spLocks noGrp="1"/>
          </p:cNvSpPr>
          <p:nvPr>
            <p:ph type="body" orient="vert" idx="1"/>
          </p:nvPr>
        </p:nvSpPr>
        <p:spPr>
          <a:xfrm>
            <a:off x="3566167" y="3657600"/>
            <a:ext cx="27294840" cy="2596896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smtClean="0"/>
              <a:t>11/13/20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cxnSp>
        <p:nvCxnSpPr>
          <p:cNvPr id="7" name="Straight Connector 6"/>
          <p:cNvCxnSpPr/>
          <p:nvPr/>
        </p:nvCxnSpPr>
        <p:spPr>
          <a:xfrm rot="5400000" flipV="1">
            <a:off x="36210240" y="833102"/>
            <a:ext cx="0" cy="329184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6432292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Standard 4 columns">
    <p:spTree>
      <p:nvGrpSpPr>
        <p:cNvPr id="1" name=""/>
        <p:cNvGrpSpPr/>
        <p:nvPr/>
      </p:nvGrpSpPr>
      <p:grpSpPr>
        <a:xfrm>
          <a:off x="0" y="0"/>
          <a:ext cx="0" cy="0"/>
          <a:chOff x="0" y="0"/>
          <a:chExt cx="0" cy="0"/>
        </a:xfrm>
      </p:grpSpPr>
      <p:sp>
        <p:nvSpPr>
          <p:cNvPr id="4" name="Text Placeholder 3"/>
          <p:cNvSpPr>
            <a:spLocks noGrp="1"/>
          </p:cNvSpPr>
          <p:nvPr>
            <p:ph type="body" sz="quarter" idx="10" hasCustomPrompt="1"/>
          </p:nvPr>
        </p:nvSpPr>
        <p:spPr>
          <a:xfrm>
            <a:off x="904188" y="6378483"/>
            <a:ext cx="10056814" cy="740277"/>
          </a:xfrm>
          <a:prstGeom prst="rect">
            <a:avLst/>
          </a:prstGeom>
        </p:spPr>
        <p:txBody>
          <a:bodyPr wrap="square" lIns="183679" tIns="183679" rIns="183679" bIns="183679">
            <a:spAutoFit/>
          </a:bodyPr>
          <a:lstStyle>
            <a:lvl1pPr marL="0" indent="0">
              <a:buNone/>
              <a:defRPr sz="2400">
                <a:solidFill>
                  <a:schemeClr val="accent5">
                    <a:lumMod val="50000"/>
                  </a:schemeClr>
                </a:solidFill>
                <a:latin typeface="Times New Roman" pitchFamily="18" charset="0"/>
                <a:cs typeface="Times New Roman" pitchFamily="18" charset="0"/>
              </a:defRPr>
            </a:lvl1pPr>
            <a:lvl2pPr marL="1432688" indent="-551034">
              <a:defRPr sz="2400">
                <a:latin typeface="Trebuchet MS" pitchFamily="34" charset="0"/>
              </a:defRPr>
            </a:lvl2pPr>
            <a:lvl3pPr marL="1983722" indent="-551034">
              <a:defRPr sz="2400">
                <a:latin typeface="Trebuchet MS" pitchFamily="34" charset="0"/>
              </a:defRPr>
            </a:lvl3pPr>
            <a:lvl4pPr marL="2589862" indent="-606138">
              <a:defRPr sz="2400">
                <a:latin typeface="Trebuchet MS" pitchFamily="34" charset="0"/>
              </a:defRPr>
            </a:lvl4pPr>
            <a:lvl5pPr marL="3030688" indent="-440827">
              <a:defRPr sz="2400">
                <a:latin typeface="Trebuchet MS" pitchFamily="34" charset="0"/>
              </a:defRPr>
            </a:lvl5pPr>
          </a:lstStyle>
          <a:p>
            <a:pPr lvl="0"/>
            <a:r>
              <a:rPr lang="en-US" dirty="0"/>
              <a:t>Type in or paste your text here</a:t>
            </a:r>
          </a:p>
        </p:txBody>
      </p:sp>
      <p:sp>
        <p:nvSpPr>
          <p:cNvPr id="6" name="Text Placeholder 5"/>
          <p:cNvSpPr>
            <a:spLocks noGrp="1"/>
          </p:cNvSpPr>
          <p:nvPr>
            <p:ph type="body" sz="quarter" idx="11" hasCustomPrompt="1"/>
          </p:nvPr>
        </p:nvSpPr>
        <p:spPr>
          <a:xfrm>
            <a:off x="922345" y="5574587"/>
            <a:ext cx="10048876" cy="702377"/>
          </a:xfrm>
          <a:prstGeom prst="rect">
            <a:avLst/>
          </a:prstGeom>
          <a:noFill/>
        </p:spPr>
        <p:txBody>
          <a:bodyPr lIns="73472" tIns="73472" rIns="73472" bIns="73472" anchor="ctr" anchorCtr="0">
            <a:spAutoFit/>
          </a:bodyPr>
          <a:lstStyle>
            <a:lvl1pPr algn="ctr">
              <a:buNone/>
              <a:defRPr sz="3600" b="1" u="sng" baseline="0">
                <a:solidFill>
                  <a:schemeClr val="accent5">
                    <a:lumMod val="50000"/>
                  </a:schemeClr>
                </a:solidFill>
              </a:defRPr>
            </a:lvl1pPr>
          </a:lstStyle>
          <a:p>
            <a:pPr lvl="0"/>
            <a:r>
              <a:rPr lang="en-US" dirty="0"/>
              <a:t>(click to edit) INTRODUCTION or ABSTRACT</a:t>
            </a:r>
          </a:p>
        </p:txBody>
      </p:sp>
      <p:sp>
        <p:nvSpPr>
          <p:cNvPr id="14" name="Picture Placeholder 13"/>
          <p:cNvSpPr>
            <a:spLocks noGrp="1"/>
          </p:cNvSpPr>
          <p:nvPr>
            <p:ph type="pic" sz="quarter" idx="15" hasCustomPrompt="1"/>
          </p:nvPr>
        </p:nvSpPr>
        <p:spPr>
          <a:xfrm>
            <a:off x="914402" y="1143000"/>
            <a:ext cx="4419601" cy="2514600"/>
          </a:xfrm>
          <a:prstGeom prst="rect">
            <a:avLst/>
          </a:prstGeom>
        </p:spPr>
        <p:txBody>
          <a:bodyPr lIns="73472" tIns="36735" rIns="73472" bIns="36735" anchor="ctr"/>
          <a:lstStyle>
            <a:lvl1pPr algn="ctr">
              <a:buNone/>
              <a:defRPr sz="3840">
                <a:solidFill>
                  <a:schemeClr val="bg1"/>
                </a:solidFill>
              </a:defRPr>
            </a:lvl1pPr>
          </a:lstStyle>
          <a:p>
            <a:r>
              <a:rPr lang="en-US" dirty="0"/>
              <a:t>LOGO</a:t>
            </a:r>
          </a:p>
        </p:txBody>
      </p:sp>
      <p:sp>
        <p:nvSpPr>
          <p:cNvPr id="18" name="Picture Placeholder 13"/>
          <p:cNvSpPr>
            <a:spLocks noGrp="1"/>
          </p:cNvSpPr>
          <p:nvPr>
            <p:ph type="pic" sz="quarter" idx="18" hasCustomPrompt="1"/>
          </p:nvPr>
        </p:nvSpPr>
        <p:spPr>
          <a:xfrm>
            <a:off x="38557201" y="1219200"/>
            <a:ext cx="4419601" cy="2514600"/>
          </a:xfrm>
          <a:prstGeom prst="rect">
            <a:avLst/>
          </a:prstGeom>
        </p:spPr>
        <p:txBody>
          <a:bodyPr lIns="73472" tIns="36735" rIns="73472" bIns="36735" anchor="ctr"/>
          <a:lstStyle>
            <a:lvl1pPr algn="ctr">
              <a:buNone/>
              <a:defRPr sz="3840">
                <a:solidFill>
                  <a:schemeClr val="bg1"/>
                </a:solidFill>
              </a:defRPr>
            </a:lvl1pPr>
          </a:lstStyle>
          <a:p>
            <a:r>
              <a:rPr lang="en-US" dirty="0"/>
              <a:t>LOGO</a:t>
            </a:r>
          </a:p>
        </p:txBody>
      </p:sp>
      <p:sp>
        <p:nvSpPr>
          <p:cNvPr id="20" name="Text Placeholder 5"/>
          <p:cNvSpPr>
            <a:spLocks noGrp="1"/>
          </p:cNvSpPr>
          <p:nvPr>
            <p:ph type="body" sz="quarter" idx="20" hasCustomPrompt="1"/>
          </p:nvPr>
        </p:nvSpPr>
        <p:spPr>
          <a:xfrm>
            <a:off x="922347" y="14238350"/>
            <a:ext cx="10050461" cy="702377"/>
          </a:xfrm>
          <a:prstGeom prst="rect">
            <a:avLst/>
          </a:prstGeom>
          <a:noFill/>
        </p:spPr>
        <p:txBody>
          <a:bodyPr wrap="square" lIns="73472" tIns="73472" rIns="73472" bIns="73472" anchor="ctr" anchorCtr="0">
            <a:spAutoFit/>
          </a:bodyPr>
          <a:lstStyle>
            <a:lvl1pPr algn="ctr">
              <a:buNone/>
              <a:defRPr sz="3600" b="1" u="sng" baseline="0">
                <a:solidFill>
                  <a:schemeClr val="accent5">
                    <a:lumMod val="50000"/>
                  </a:schemeClr>
                </a:solidFill>
              </a:defRPr>
            </a:lvl1pPr>
          </a:lstStyle>
          <a:p>
            <a:pPr lvl="0"/>
            <a:r>
              <a:rPr lang="en-US" dirty="0"/>
              <a:t>(click to edit)  OBJECTIVES</a:t>
            </a:r>
          </a:p>
        </p:txBody>
      </p:sp>
      <p:sp>
        <p:nvSpPr>
          <p:cNvPr id="21" name="Text Placeholder 3"/>
          <p:cNvSpPr>
            <a:spLocks noGrp="1"/>
          </p:cNvSpPr>
          <p:nvPr>
            <p:ph type="body" sz="quarter" idx="21" hasCustomPrompt="1"/>
          </p:nvPr>
        </p:nvSpPr>
        <p:spPr>
          <a:xfrm>
            <a:off x="11587166" y="6378483"/>
            <a:ext cx="10048874" cy="740277"/>
          </a:xfrm>
          <a:prstGeom prst="rect">
            <a:avLst/>
          </a:prstGeom>
        </p:spPr>
        <p:txBody>
          <a:bodyPr wrap="square" lIns="183679" tIns="183679" rIns="183679" bIns="183679">
            <a:spAutoFit/>
          </a:bodyPr>
          <a:lstStyle>
            <a:lvl1pPr marL="0" indent="0">
              <a:buNone/>
              <a:defRPr sz="2400">
                <a:solidFill>
                  <a:schemeClr val="accent5">
                    <a:lumMod val="50000"/>
                  </a:schemeClr>
                </a:solidFill>
                <a:latin typeface="Times New Roman" pitchFamily="18" charset="0"/>
                <a:cs typeface="Times New Roman" pitchFamily="18" charset="0"/>
              </a:defRPr>
            </a:lvl1pPr>
            <a:lvl2pPr marL="1432688" indent="-551034">
              <a:defRPr sz="2400">
                <a:latin typeface="Trebuchet MS" pitchFamily="34" charset="0"/>
              </a:defRPr>
            </a:lvl2pPr>
            <a:lvl3pPr marL="1983722" indent="-551034">
              <a:defRPr sz="2400">
                <a:latin typeface="Trebuchet MS" pitchFamily="34" charset="0"/>
              </a:defRPr>
            </a:lvl3pPr>
            <a:lvl4pPr marL="2589862" indent="-606138">
              <a:defRPr sz="2400">
                <a:latin typeface="Trebuchet MS" pitchFamily="34" charset="0"/>
              </a:defRPr>
            </a:lvl4pPr>
            <a:lvl5pPr marL="3030688" indent="-440827">
              <a:defRPr sz="2400">
                <a:latin typeface="Trebuchet MS" pitchFamily="34" charset="0"/>
              </a:defRPr>
            </a:lvl5pPr>
          </a:lstStyle>
          <a:p>
            <a:pPr lvl="0"/>
            <a:r>
              <a:rPr lang="en-US" dirty="0"/>
              <a:t>Type in or paste your text here</a:t>
            </a:r>
          </a:p>
        </p:txBody>
      </p:sp>
      <p:sp>
        <p:nvSpPr>
          <p:cNvPr id="22" name="Text Placeholder 5"/>
          <p:cNvSpPr>
            <a:spLocks noGrp="1"/>
          </p:cNvSpPr>
          <p:nvPr>
            <p:ph type="body" sz="quarter" idx="22" hasCustomPrompt="1"/>
          </p:nvPr>
        </p:nvSpPr>
        <p:spPr>
          <a:xfrm>
            <a:off x="11587172" y="5574587"/>
            <a:ext cx="10048876" cy="702377"/>
          </a:xfrm>
          <a:prstGeom prst="rect">
            <a:avLst/>
          </a:prstGeom>
          <a:noFill/>
        </p:spPr>
        <p:txBody>
          <a:bodyPr lIns="73472" tIns="73472" rIns="73472" bIns="73472" anchor="ctr" anchorCtr="0">
            <a:spAutoFit/>
          </a:bodyPr>
          <a:lstStyle>
            <a:lvl1pPr algn="ctr">
              <a:buNone/>
              <a:defRPr sz="3600" b="1" u="sng" baseline="0">
                <a:solidFill>
                  <a:schemeClr val="accent5">
                    <a:lumMod val="50000"/>
                  </a:schemeClr>
                </a:solidFill>
              </a:defRPr>
            </a:lvl1pPr>
          </a:lstStyle>
          <a:p>
            <a:pPr lvl="0"/>
            <a:r>
              <a:rPr lang="en-US" dirty="0"/>
              <a:t>(click to edit)  MATERIALS &amp; METHODS</a:t>
            </a:r>
          </a:p>
        </p:txBody>
      </p:sp>
      <p:sp>
        <p:nvSpPr>
          <p:cNvPr id="23" name="Text Placeholder 3"/>
          <p:cNvSpPr>
            <a:spLocks noGrp="1"/>
          </p:cNvSpPr>
          <p:nvPr>
            <p:ph type="body" sz="quarter" idx="23" hasCustomPrompt="1"/>
          </p:nvPr>
        </p:nvSpPr>
        <p:spPr>
          <a:xfrm>
            <a:off x="22258342" y="6378483"/>
            <a:ext cx="10048874" cy="740277"/>
          </a:xfrm>
          <a:prstGeom prst="rect">
            <a:avLst/>
          </a:prstGeom>
        </p:spPr>
        <p:txBody>
          <a:bodyPr wrap="square" lIns="183679" tIns="183679" rIns="183679" bIns="183679">
            <a:spAutoFit/>
          </a:bodyPr>
          <a:lstStyle>
            <a:lvl1pPr marL="0" indent="0">
              <a:buNone/>
              <a:defRPr sz="2400">
                <a:solidFill>
                  <a:schemeClr val="accent5">
                    <a:lumMod val="50000"/>
                  </a:schemeClr>
                </a:solidFill>
                <a:latin typeface="Times New Roman" pitchFamily="18" charset="0"/>
                <a:cs typeface="Times New Roman" pitchFamily="18" charset="0"/>
              </a:defRPr>
            </a:lvl1pPr>
            <a:lvl2pPr marL="1432688" indent="-551034">
              <a:defRPr sz="2400">
                <a:latin typeface="Trebuchet MS" pitchFamily="34" charset="0"/>
              </a:defRPr>
            </a:lvl2pPr>
            <a:lvl3pPr marL="1983722" indent="-551034">
              <a:defRPr sz="2400">
                <a:latin typeface="Trebuchet MS" pitchFamily="34" charset="0"/>
              </a:defRPr>
            </a:lvl3pPr>
            <a:lvl4pPr marL="2589862" indent="-606138">
              <a:defRPr sz="2400">
                <a:latin typeface="Trebuchet MS" pitchFamily="34" charset="0"/>
              </a:defRPr>
            </a:lvl4pPr>
            <a:lvl5pPr marL="3030688" indent="-440827">
              <a:defRPr sz="2400">
                <a:latin typeface="Trebuchet MS" pitchFamily="34" charset="0"/>
              </a:defRPr>
            </a:lvl5pPr>
          </a:lstStyle>
          <a:p>
            <a:pPr lvl="0"/>
            <a:r>
              <a:rPr lang="en-US" dirty="0"/>
              <a:t>Type in or paste your text here</a:t>
            </a:r>
          </a:p>
        </p:txBody>
      </p:sp>
      <p:sp>
        <p:nvSpPr>
          <p:cNvPr id="24" name="Text Placeholder 5"/>
          <p:cNvSpPr>
            <a:spLocks noGrp="1"/>
          </p:cNvSpPr>
          <p:nvPr>
            <p:ph type="body" sz="quarter" idx="24" hasCustomPrompt="1"/>
          </p:nvPr>
        </p:nvSpPr>
        <p:spPr>
          <a:xfrm>
            <a:off x="22250402" y="5574587"/>
            <a:ext cx="10058400" cy="702377"/>
          </a:xfrm>
          <a:prstGeom prst="rect">
            <a:avLst/>
          </a:prstGeom>
          <a:noFill/>
        </p:spPr>
        <p:txBody>
          <a:bodyPr lIns="73472" tIns="73472" rIns="73472" bIns="73472" anchor="ctr" anchorCtr="0">
            <a:spAutoFit/>
          </a:bodyPr>
          <a:lstStyle>
            <a:lvl1pPr algn="ctr">
              <a:buNone/>
              <a:defRPr sz="3600" b="1" u="sng" baseline="0">
                <a:solidFill>
                  <a:schemeClr val="accent5">
                    <a:lumMod val="50000"/>
                  </a:schemeClr>
                </a:solidFill>
              </a:defRPr>
            </a:lvl1pPr>
          </a:lstStyle>
          <a:p>
            <a:pPr lvl="0"/>
            <a:r>
              <a:rPr lang="en-US" dirty="0"/>
              <a:t>(click to edit)  RESULTS</a:t>
            </a:r>
          </a:p>
        </p:txBody>
      </p:sp>
      <p:sp>
        <p:nvSpPr>
          <p:cNvPr id="25" name="Text Placeholder 5"/>
          <p:cNvSpPr>
            <a:spLocks noGrp="1"/>
          </p:cNvSpPr>
          <p:nvPr>
            <p:ph type="body" sz="quarter" idx="25" hasCustomPrompt="1"/>
          </p:nvPr>
        </p:nvSpPr>
        <p:spPr>
          <a:xfrm>
            <a:off x="32914033" y="5574587"/>
            <a:ext cx="10047018" cy="702377"/>
          </a:xfrm>
          <a:prstGeom prst="rect">
            <a:avLst/>
          </a:prstGeom>
          <a:noFill/>
        </p:spPr>
        <p:txBody>
          <a:bodyPr wrap="square" lIns="73472" tIns="73472" rIns="73472" bIns="73472" anchor="ctr" anchorCtr="0">
            <a:spAutoFit/>
          </a:bodyPr>
          <a:lstStyle>
            <a:lvl1pPr algn="ctr">
              <a:buNone/>
              <a:defRPr sz="3600" b="1" u="sng" baseline="0">
                <a:solidFill>
                  <a:schemeClr val="accent5">
                    <a:lumMod val="50000"/>
                  </a:schemeClr>
                </a:solidFill>
              </a:defRPr>
            </a:lvl1pPr>
          </a:lstStyle>
          <a:p>
            <a:pPr lvl="0"/>
            <a:r>
              <a:rPr lang="en-US" dirty="0"/>
              <a:t>(click to edit)  CONCLUSIONS</a:t>
            </a:r>
          </a:p>
        </p:txBody>
      </p:sp>
      <p:sp>
        <p:nvSpPr>
          <p:cNvPr id="26" name="Text Placeholder 3"/>
          <p:cNvSpPr>
            <a:spLocks noGrp="1"/>
          </p:cNvSpPr>
          <p:nvPr>
            <p:ph type="body" sz="quarter" idx="26" hasCustomPrompt="1"/>
          </p:nvPr>
        </p:nvSpPr>
        <p:spPr>
          <a:xfrm>
            <a:off x="32914033" y="6378483"/>
            <a:ext cx="10047018" cy="740277"/>
          </a:xfrm>
          <a:prstGeom prst="rect">
            <a:avLst/>
          </a:prstGeom>
        </p:spPr>
        <p:txBody>
          <a:bodyPr wrap="square" lIns="183679" tIns="183679" rIns="183679" bIns="183679">
            <a:spAutoFit/>
          </a:bodyPr>
          <a:lstStyle>
            <a:lvl1pPr marL="0" indent="0">
              <a:buNone/>
              <a:defRPr sz="2400">
                <a:solidFill>
                  <a:schemeClr val="accent5">
                    <a:lumMod val="50000"/>
                  </a:schemeClr>
                </a:solidFill>
                <a:latin typeface="Times New Roman" pitchFamily="18" charset="0"/>
                <a:cs typeface="Times New Roman" pitchFamily="18" charset="0"/>
              </a:defRPr>
            </a:lvl1pPr>
            <a:lvl2pPr marL="1432688" indent="-551034">
              <a:defRPr sz="2400">
                <a:latin typeface="Trebuchet MS" pitchFamily="34" charset="0"/>
              </a:defRPr>
            </a:lvl2pPr>
            <a:lvl3pPr marL="1983722" indent="-551034">
              <a:defRPr sz="2400">
                <a:latin typeface="Trebuchet MS" pitchFamily="34" charset="0"/>
              </a:defRPr>
            </a:lvl3pPr>
            <a:lvl4pPr marL="2589862" indent="-606138">
              <a:defRPr sz="2400">
                <a:latin typeface="Trebuchet MS" pitchFamily="34" charset="0"/>
              </a:defRPr>
            </a:lvl4pPr>
            <a:lvl5pPr marL="3030688" indent="-440827">
              <a:defRPr sz="2400">
                <a:latin typeface="Trebuchet MS" pitchFamily="34" charset="0"/>
              </a:defRPr>
            </a:lvl5pPr>
          </a:lstStyle>
          <a:p>
            <a:pPr lvl="0"/>
            <a:r>
              <a:rPr lang="en-US" dirty="0"/>
              <a:t>Type in or paste your text here</a:t>
            </a:r>
          </a:p>
        </p:txBody>
      </p:sp>
      <p:sp>
        <p:nvSpPr>
          <p:cNvPr id="27" name="Text Placeholder 5"/>
          <p:cNvSpPr>
            <a:spLocks noGrp="1"/>
          </p:cNvSpPr>
          <p:nvPr>
            <p:ph type="body" sz="quarter" idx="27" hasCustomPrompt="1"/>
          </p:nvPr>
        </p:nvSpPr>
        <p:spPr>
          <a:xfrm>
            <a:off x="32914033" y="14298576"/>
            <a:ext cx="10047018" cy="702377"/>
          </a:xfrm>
          <a:prstGeom prst="rect">
            <a:avLst/>
          </a:prstGeom>
          <a:noFill/>
        </p:spPr>
        <p:txBody>
          <a:bodyPr wrap="square" lIns="73472" tIns="73472" rIns="73472" bIns="73472" anchor="ctr" anchorCtr="0">
            <a:spAutoFit/>
          </a:bodyPr>
          <a:lstStyle>
            <a:lvl1pPr algn="ctr">
              <a:buNone/>
              <a:defRPr sz="3600" b="1" u="sng" baseline="0">
                <a:solidFill>
                  <a:schemeClr val="accent5">
                    <a:lumMod val="50000"/>
                  </a:schemeClr>
                </a:solidFill>
              </a:defRPr>
            </a:lvl1pPr>
          </a:lstStyle>
          <a:p>
            <a:pPr lvl="0"/>
            <a:r>
              <a:rPr lang="en-US" dirty="0"/>
              <a:t>(click to edit)  REFERENCES</a:t>
            </a:r>
          </a:p>
        </p:txBody>
      </p:sp>
      <p:sp>
        <p:nvSpPr>
          <p:cNvPr id="28" name="Text Placeholder 3"/>
          <p:cNvSpPr>
            <a:spLocks noGrp="1"/>
          </p:cNvSpPr>
          <p:nvPr>
            <p:ph type="body" sz="quarter" idx="28" hasCustomPrompt="1"/>
          </p:nvPr>
        </p:nvSpPr>
        <p:spPr>
          <a:xfrm>
            <a:off x="32914027" y="15011403"/>
            <a:ext cx="10052050" cy="740277"/>
          </a:xfrm>
          <a:prstGeom prst="rect">
            <a:avLst/>
          </a:prstGeom>
        </p:spPr>
        <p:txBody>
          <a:bodyPr wrap="square" lIns="183679" tIns="183679" rIns="183679" bIns="183679">
            <a:spAutoFit/>
          </a:bodyPr>
          <a:lstStyle>
            <a:lvl1pPr marL="0" indent="0">
              <a:buNone/>
              <a:defRPr sz="2400">
                <a:solidFill>
                  <a:schemeClr val="accent5">
                    <a:lumMod val="50000"/>
                  </a:schemeClr>
                </a:solidFill>
                <a:latin typeface="Times New Roman" pitchFamily="18" charset="0"/>
                <a:cs typeface="Times New Roman" pitchFamily="18" charset="0"/>
              </a:defRPr>
            </a:lvl1pPr>
            <a:lvl2pPr marL="1432688" indent="-551034">
              <a:defRPr sz="2400">
                <a:latin typeface="Trebuchet MS" pitchFamily="34" charset="0"/>
              </a:defRPr>
            </a:lvl2pPr>
            <a:lvl3pPr marL="1983722" indent="-551034">
              <a:defRPr sz="2400">
                <a:latin typeface="Trebuchet MS" pitchFamily="34" charset="0"/>
              </a:defRPr>
            </a:lvl3pPr>
            <a:lvl4pPr marL="2589862" indent="-606138">
              <a:defRPr sz="2400">
                <a:latin typeface="Trebuchet MS" pitchFamily="34" charset="0"/>
              </a:defRPr>
            </a:lvl4pPr>
            <a:lvl5pPr marL="3030688" indent="-440827">
              <a:defRPr sz="2400">
                <a:latin typeface="Trebuchet MS" pitchFamily="34" charset="0"/>
              </a:defRPr>
            </a:lvl5pPr>
          </a:lstStyle>
          <a:p>
            <a:pPr lvl="0"/>
            <a:r>
              <a:rPr lang="en-US" dirty="0"/>
              <a:t>Type in or paste your text here</a:t>
            </a:r>
          </a:p>
        </p:txBody>
      </p:sp>
      <p:sp>
        <p:nvSpPr>
          <p:cNvPr id="29" name="Text Placeholder 5"/>
          <p:cNvSpPr>
            <a:spLocks noGrp="1"/>
          </p:cNvSpPr>
          <p:nvPr>
            <p:ph type="body" sz="quarter" idx="29" hasCustomPrompt="1"/>
          </p:nvPr>
        </p:nvSpPr>
        <p:spPr>
          <a:xfrm>
            <a:off x="32914033" y="25705237"/>
            <a:ext cx="10047018" cy="702377"/>
          </a:xfrm>
          <a:prstGeom prst="rect">
            <a:avLst/>
          </a:prstGeom>
          <a:noFill/>
        </p:spPr>
        <p:txBody>
          <a:bodyPr wrap="square" lIns="73472" tIns="73472" rIns="73472" bIns="73472" anchor="ctr" anchorCtr="0">
            <a:spAutoFit/>
          </a:bodyPr>
          <a:lstStyle>
            <a:lvl1pPr algn="ctr">
              <a:buNone/>
              <a:defRPr sz="3600" b="1" u="sng" baseline="0">
                <a:solidFill>
                  <a:schemeClr val="accent5">
                    <a:lumMod val="50000"/>
                  </a:schemeClr>
                </a:solidFill>
              </a:defRPr>
            </a:lvl1pPr>
          </a:lstStyle>
          <a:p>
            <a:pPr lvl="0"/>
            <a:r>
              <a:rPr lang="en-US" dirty="0"/>
              <a:t>(click to edit)  ACKNOWLEDGEMENTS or  CONTACT</a:t>
            </a:r>
          </a:p>
        </p:txBody>
      </p:sp>
      <p:sp>
        <p:nvSpPr>
          <p:cNvPr id="30" name="Text Placeholder 3"/>
          <p:cNvSpPr>
            <a:spLocks noGrp="1"/>
          </p:cNvSpPr>
          <p:nvPr>
            <p:ph type="body" sz="quarter" idx="30" hasCustomPrompt="1"/>
          </p:nvPr>
        </p:nvSpPr>
        <p:spPr>
          <a:xfrm>
            <a:off x="32914027" y="26433447"/>
            <a:ext cx="10052050" cy="740277"/>
          </a:xfrm>
          <a:prstGeom prst="rect">
            <a:avLst/>
          </a:prstGeom>
        </p:spPr>
        <p:txBody>
          <a:bodyPr wrap="square" lIns="183679" tIns="183679" rIns="183679" bIns="183679">
            <a:spAutoFit/>
          </a:bodyPr>
          <a:lstStyle>
            <a:lvl1pPr marL="0" indent="0">
              <a:buNone/>
              <a:defRPr sz="2400">
                <a:solidFill>
                  <a:schemeClr val="accent5">
                    <a:lumMod val="50000"/>
                  </a:schemeClr>
                </a:solidFill>
                <a:latin typeface="Times New Roman" pitchFamily="18" charset="0"/>
                <a:cs typeface="Times New Roman" pitchFamily="18" charset="0"/>
              </a:defRPr>
            </a:lvl1pPr>
            <a:lvl2pPr marL="1432688" indent="-551034">
              <a:defRPr sz="2400">
                <a:latin typeface="Trebuchet MS" pitchFamily="34" charset="0"/>
              </a:defRPr>
            </a:lvl2pPr>
            <a:lvl3pPr marL="1983722" indent="-551034">
              <a:defRPr sz="2400">
                <a:latin typeface="Trebuchet MS" pitchFamily="34" charset="0"/>
              </a:defRPr>
            </a:lvl3pPr>
            <a:lvl4pPr marL="2589862" indent="-606138">
              <a:defRPr sz="2400">
                <a:latin typeface="Trebuchet MS" pitchFamily="34" charset="0"/>
              </a:defRPr>
            </a:lvl4pPr>
            <a:lvl5pPr marL="3030688" indent="-440827">
              <a:defRPr sz="2400">
                <a:latin typeface="Trebuchet MS" pitchFamily="34" charset="0"/>
              </a:defRPr>
            </a:lvl5pPr>
          </a:lstStyle>
          <a:p>
            <a:pPr lvl="0"/>
            <a:r>
              <a:rPr lang="en-US" dirty="0"/>
              <a:t>Type in or paste your text here</a:t>
            </a:r>
          </a:p>
        </p:txBody>
      </p:sp>
      <p:sp>
        <p:nvSpPr>
          <p:cNvPr id="111" name="Text Placeholder 5"/>
          <p:cNvSpPr>
            <a:spLocks noGrp="1"/>
          </p:cNvSpPr>
          <p:nvPr>
            <p:ph type="body" sz="quarter" idx="95" hasCustomPrompt="1"/>
          </p:nvPr>
        </p:nvSpPr>
        <p:spPr>
          <a:xfrm>
            <a:off x="-10408279" y="18313838"/>
            <a:ext cx="10050461" cy="702377"/>
          </a:xfrm>
          <a:prstGeom prst="rect">
            <a:avLst/>
          </a:prstGeom>
          <a:noFill/>
        </p:spPr>
        <p:txBody>
          <a:bodyPr wrap="square" lIns="73472" tIns="73472" rIns="73472" bIns="73472" anchor="ctr" anchorCtr="0">
            <a:spAutoFit/>
          </a:bodyPr>
          <a:lstStyle>
            <a:lvl1pPr algn="ctr">
              <a:buNone/>
              <a:defRPr sz="3600" b="1" u="sng" baseline="0">
                <a:solidFill>
                  <a:schemeClr val="accent5">
                    <a:lumMod val="50000"/>
                  </a:schemeClr>
                </a:solidFill>
              </a:defRPr>
            </a:lvl1pPr>
          </a:lstStyle>
          <a:p>
            <a:pPr lvl="0"/>
            <a:r>
              <a:rPr lang="en-US" dirty="0"/>
              <a:t>SECTION HEADER PLACEHOLDER</a:t>
            </a:r>
          </a:p>
        </p:txBody>
      </p:sp>
      <p:sp>
        <p:nvSpPr>
          <p:cNvPr id="60" name="Text Placeholder 3"/>
          <p:cNvSpPr>
            <a:spLocks noGrp="1"/>
          </p:cNvSpPr>
          <p:nvPr>
            <p:ph type="body" sz="quarter" idx="96" hasCustomPrompt="1"/>
          </p:nvPr>
        </p:nvSpPr>
        <p:spPr>
          <a:xfrm>
            <a:off x="904188" y="14951553"/>
            <a:ext cx="10056814" cy="740277"/>
          </a:xfrm>
          <a:prstGeom prst="rect">
            <a:avLst/>
          </a:prstGeom>
        </p:spPr>
        <p:txBody>
          <a:bodyPr wrap="square" lIns="183679" tIns="183679" rIns="183679" bIns="183679">
            <a:spAutoFit/>
          </a:bodyPr>
          <a:lstStyle>
            <a:lvl1pPr marL="0" indent="0">
              <a:buNone/>
              <a:defRPr sz="2400">
                <a:solidFill>
                  <a:schemeClr val="accent5">
                    <a:lumMod val="50000"/>
                  </a:schemeClr>
                </a:solidFill>
                <a:latin typeface="Times New Roman" pitchFamily="18" charset="0"/>
                <a:cs typeface="Times New Roman" pitchFamily="18" charset="0"/>
              </a:defRPr>
            </a:lvl1pPr>
            <a:lvl2pPr marL="1432688" indent="-551034">
              <a:defRPr sz="2400">
                <a:latin typeface="Trebuchet MS" pitchFamily="34" charset="0"/>
              </a:defRPr>
            </a:lvl2pPr>
            <a:lvl3pPr marL="1983722" indent="-551034">
              <a:defRPr sz="2400">
                <a:latin typeface="Trebuchet MS" pitchFamily="34" charset="0"/>
              </a:defRPr>
            </a:lvl3pPr>
            <a:lvl4pPr marL="2589862" indent="-606138">
              <a:defRPr sz="2400">
                <a:latin typeface="Trebuchet MS" pitchFamily="34" charset="0"/>
              </a:defRPr>
            </a:lvl4pPr>
            <a:lvl5pPr marL="3030688" indent="-440827">
              <a:defRPr sz="2400">
                <a:latin typeface="Trebuchet MS" pitchFamily="34" charset="0"/>
              </a:defRPr>
            </a:lvl5pPr>
          </a:lstStyle>
          <a:p>
            <a:pPr lvl="0"/>
            <a:r>
              <a:rPr lang="en-US" dirty="0"/>
              <a:t>Type in or paste your text here</a:t>
            </a:r>
          </a:p>
        </p:txBody>
      </p:sp>
      <p:sp>
        <p:nvSpPr>
          <p:cNvPr id="103" name="Text Placeholder 3"/>
          <p:cNvSpPr>
            <a:spLocks noGrp="1"/>
          </p:cNvSpPr>
          <p:nvPr>
            <p:ph type="body" sz="quarter" idx="107" hasCustomPrompt="1"/>
          </p:nvPr>
        </p:nvSpPr>
        <p:spPr>
          <a:xfrm>
            <a:off x="-10408283" y="21259803"/>
            <a:ext cx="10056814" cy="740277"/>
          </a:xfrm>
          <a:prstGeom prst="rect">
            <a:avLst/>
          </a:prstGeom>
        </p:spPr>
        <p:txBody>
          <a:bodyPr wrap="square" lIns="183679" tIns="183679" rIns="183679" bIns="183679">
            <a:spAutoFit/>
          </a:bodyPr>
          <a:lstStyle>
            <a:lvl1pPr marL="0" indent="0">
              <a:buNone/>
              <a:defRPr sz="2400" baseline="0">
                <a:solidFill>
                  <a:schemeClr val="accent5">
                    <a:lumMod val="50000"/>
                  </a:schemeClr>
                </a:solidFill>
                <a:latin typeface="Times New Roman" pitchFamily="18" charset="0"/>
                <a:cs typeface="Times New Roman" pitchFamily="18" charset="0"/>
              </a:defRPr>
            </a:lvl1pPr>
            <a:lvl2pPr marL="1432688" indent="-551034">
              <a:defRPr sz="2400">
                <a:latin typeface="Trebuchet MS" pitchFamily="34" charset="0"/>
              </a:defRPr>
            </a:lvl2pPr>
            <a:lvl3pPr marL="1983722" indent="-551034">
              <a:defRPr sz="2400">
                <a:latin typeface="Trebuchet MS" pitchFamily="34" charset="0"/>
              </a:defRPr>
            </a:lvl3pPr>
            <a:lvl4pPr marL="2589862" indent="-606138">
              <a:defRPr sz="2400">
                <a:latin typeface="Trebuchet MS" pitchFamily="34" charset="0"/>
              </a:defRPr>
            </a:lvl4pPr>
            <a:lvl5pPr marL="3030688" indent="-440827">
              <a:defRPr sz="2400">
                <a:latin typeface="Trebuchet MS" pitchFamily="34" charset="0"/>
              </a:defRPr>
            </a:lvl5pPr>
          </a:lstStyle>
          <a:p>
            <a:pPr lvl="0"/>
            <a:r>
              <a:rPr lang="en-US" dirty="0"/>
              <a:t>TEXT PLACEHOLDER</a:t>
            </a:r>
          </a:p>
        </p:txBody>
      </p:sp>
      <p:sp>
        <p:nvSpPr>
          <p:cNvPr id="51" name="Text Placeholder 3"/>
          <p:cNvSpPr>
            <a:spLocks noGrp="1"/>
          </p:cNvSpPr>
          <p:nvPr>
            <p:ph type="body" sz="quarter" idx="116" hasCustomPrompt="1"/>
          </p:nvPr>
        </p:nvSpPr>
        <p:spPr>
          <a:xfrm>
            <a:off x="-10408283" y="21259803"/>
            <a:ext cx="10056814" cy="740277"/>
          </a:xfrm>
          <a:prstGeom prst="rect">
            <a:avLst/>
          </a:prstGeom>
        </p:spPr>
        <p:txBody>
          <a:bodyPr wrap="square" lIns="183679" tIns="183679" rIns="183679" bIns="183679">
            <a:spAutoFit/>
          </a:bodyPr>
          <a:lstStyle>
            <a:lvl1pPr marL="0" indent="0">
              <a:buNone/>
              <a:defRPr sz="2400" baseline="0">
                <a:solidFill>
                  <a:schemeClr val="accent5">
                    <a:lumMod val="50000"/>
                  </a:schemeClr>
                </a:solidFill>
                <a:latin typeface="Times New Roman" pitchFamily="18" charset="0"/>
                <a:cs typeface="Times New Roman" pitchFamily="18" charset="0"/>
              </a:defRPr>
            </a:lvl1pPr>
            <a:lvl2pPr marL="1432688" indent="-551034">
              <a:defRPr sz="2400">
                <a:latin typeface="Trebuchet MS" pitchFamily="34" charset="0"/>
              </a:defRPr>
            </a:lvl2pPr>
            <a:lvl3pPr marL="1983722" indent="-551034">
              <a:defRPr sz="2400">
                <a:latin typeface="Trebuchet MS" pitchFamily="34" charset="0"/>
              </a:defRPr>
            </a:lvl3pPr>
            <a:lvl4pPr marL="2589862" indent="-606138">
              <a:defRPr sz="2400">
                <a:latin typeface="Trebuchet MS" pitchFamily="34" charset="0"/>
              </a:defRPr>
            </a:lvl4pPr>
            <a:lvl5pPr marL="3030688" indent="-440827">
              <a:defRPr sz="2400">
                <a:latin typeface="Trebuchet MS" pitchFamily="34" charset="0"/>
              </a:defRPr>
            </a:lvl5pPr>
          </a:lstStyle>
          <a:p>
            <a:pPr lvl="0"/>
            <a:r>
              <a:rPr lang="en-US" dirty="0"/>
              <a:t>TEXT PLACEHOLDER</a:t>
            </a:r>
          </a:p>
        </p:txBody>
      </p:sp>
      <p:sp>
        <p:nvSpPr>
          <p:cNvPr id="52" name="Text Placeholder 3"/>
          <p:cNvSpPr>
            <a:spLocks noGrp="1"/>
          </p:cNvSpPr>
          <p:nvPr>
            <p:ph type="body" sz="quarter" idx="117" hasCustomPrompt="1"/>
          </p:nvPr>
        </p:nvSpPr>
        <p:spPr>
          <a:xfrm>
            <a:off x="-10408283" y="21259803"/>
            <a:ext cx="10056814" cy="740277"/>
          </a:xfrm>
          <a:prstGeom prst="rect">
            <a:avLst/>
          </a:prstGeom>
        </p:spPr>
        <p:txBody>
          <a:bodyPr wrap="square" lIns="183679" tIns="183679" rIns="183679" bIns="183679">
            <a:spAutoFit/>
          </a:bodyPr>
          <a:lstStyle>
            <a:lvl1pPr marL="0" indent="0">
              <a:buNone/>
              <a:defRPr sz="2400" baseline="0">
                <a:solidFill>
                  <a:schemeClr val="accent5">
                    <a:lumMod val="50000"/>
                  </a:schemeClr>
                </a:solidFill>
                <a:latin typeface="Times New Roman" pitchFamily="18" charset="0"/>
                <a:cs typeface="Times New Roman" pitchFamily="18" charset="0"/>
              </a:defRPr>
            </a:lvl1pPr>
            <a:lvl2pPr marL="1432688" indent="-551034">
              <a:defRPr sz="2400">
                <a:latin typeface="Trebuchet MS" pitchFamily="34" charset="0"/>
              </a:defRPr>
            </a:lvl2pPr>
            <a:lvl3pPr marL="1983722" indent="-551034">
              <a:defRPr sz="2400">
                <a:latin typeface="Trebuchet MS" pitchFamily="34" charset="0"/>
              </a:defRPr>
            </a:lvl3pPr>
            <a:lvl4pPr marL="2589862" indent="-606138">
              <a:defRPr sz="2400">
                <a:latin typeface="Trebuchet MS" pitchFamily="34" charset="0"/>
              </a:defRPr>
            </a:lvl4pPr>
            <a:lvl5pPr marL="3030688" indent="-440827">
              <a:defRPr sz="2400">
                <a:latin typeface="Trebuchet MS" pitchFamily="34" charset="0"/>
              </a:defRPr>
            </a:lvl5pPr>
          </a:lstStyle>
          <a:p>
            <a:pPr lvl="0"/>
            <a:r>
              <a:rPr lang="en-US" dirty="0"/>
              <a:t>TEXT PLACEHOLDER</a:t>
            </a:r>
          </a:p>
        </p:txBody>
      </p:sp>
      <p:sp>
        <p:nvSpPr>
          <p:cNvPr id="53" name="Text Placeholder 3"/>
          <p:cNvSpPr>
            <a:spLocks noGrp="1"/>
          </p:cNvSpPr>
          <p:nvPr>
            <p:ph type="body" sz="quarter" idx="118" hasCustomPrompt="1"/>
          </p:nvPr>
        </p:nvSpPr>
        <p:spPr>
          <a:xfrm>
            <a:off x="-10408283" y="21259803"/>
            <a:ext cx="10056814" cy="740277"/>
          </a:xfrm>
          <a:prstGeom prst="rect">
            <a:avLst/>
          </a:prstGeom>
        </p:spPr>
        <p:txBody>
          <a:bodyPr wrap="square" lIns="183679" tIns="183679" rIns="183679" bIns="183679">
            <a:spAutoFit/>
          </a:bodyPr>
          <a:lstStyle>
            <a:lvl1pPr marL="0" indent="0">
              <a:buNone/>
              <a:defRPr sz="2400" baseline="0">
                <a:solidFill>
                  <a:schemeClr val="accent5">
                    <a:lumMod val="50000"/>
                  </a:schemeClr>
                </a:solidFill>
                <a:latin typeface="Times New Roman" pitchFamily="18" charset="0"/>
                <a:cs typeface="Times New Roman" pitchFamily="18" charset="0"/>
              </a:defRPr>
            </a:lvl1pPr>
            <a:lvl2pPr marL="1432688" indent="-551034">
              <a:defRPr sz="2400">
                <a:latin typeface="Trebuchet MS" pitchFamily="34" charset="0"/>
              </a:defRPr>
            </a:lvl2pPr>
            <a:lvl3pPr marL="1983722" indent="-551034">
              <a:defRPr sz="2400">
                <a:latin typeface="Trebuchet MS" pitchFamily="34" charset="0"/>
              </a:defRPr>
            </a:lvl3pPr>
            <a:lvl4pPr marL="2589862" indent="-606138">
              <a:defRPr sz="2400">
                <a:latin typeface="Trebuchet MS" pitchFamily="34" charset="0"/>
              </a:defRPr>
            </a:lvl4pPr>
            <a:lvl5pPr marL="3030688" indent="-440827">
              <a:defRPr sz="2400">
                <a:latin typeface="Trebuchet MS" pitchFamily="34" charset="0"/>
              </a:defRPr>
            </a:lvl5pPr>
          </a:lstStyle>
          <a:p>
            <a:pPr lvl="0"/>
            <a:r>
              <a:rPr lang="en-US" dirty="0"/>
              <a:t>TEXT PLACEHOLDER</a:t>
            </a:r>
          </a:p>
        </p:txBody>
      </p:sp>
      <p:sp>
        <p:nvSpPr>
          <p:cNvPr id="54" name="Text Placeholder 3"/>
          <p:cNvSpPr>
            <a:spLocks noGrp="1"/>
          </p:cNvSpPr>
          <p:nvPr>
            <p:ph type="body" sz="quarter" idx="119" hasCustomPrompt="1"/>
          </p:nvPr>
        </p:nvSpPr>
        <p:spPr>
          <a:xfrm>
            <a:off x="-10408283" y="21259803"/>
            <a:ext cx="10056814" cy="740277"/>
          </a:xfrm>
          <a:prstGeom prst="rect">
            <a:avLst/>
          </a:prstGeom>
        </p:spPr>
        <p:txBody>
          <a:bodyPr wrap="square" lIns="183679" tIns="183679" rIns="183679" bIns="183679">
            <a:spAutoFit/>
          </a:bodyPr>
          <a:lstStyle>
            <a:lvl1pPr marL="0" indent="0">
              <a:buNone/>
              <a:defRPr sz="2400" baseline="0">
                <a:solidFill>
                  <a:schemeClr val="accent5">
                    <a:lumMod val="50000"/>
                  </a:schemeClr>
                </a:solidFill>
                <a:latin typeface="Times New Roman" pitchFamily="18" charset="0"/>
                <a:cs typeface="Times New Roman" pitchFamily="18" charset="0"/>
              </a:defRPr>
            </a:lvl1pPr>
            <a:lvl2pPr marL="1432688" indent="-551034">
              <a:defRPr sz="2400">
                <a:latin typeface="Trebuchet MS" pitchFamily="34" charset="0"/>
              </a:defRPr>
            </a:lvl2pPr>
            <a:lvl3pPr marL="1983722" indent="-551034">
              <a:defRPr sz="2400">
                <a:latin typeface="Trebuchet MS" pitchFamily="34" charset="0"/>
              </a:defRPr>
            </a:lvl3pPr>
            <a:lvl4pPr marL="2589862" indent="-606138">
              <a:defRPr sz="2400">
                <a:latin typeface="Trebuchet MS" pitchFamily="34" charset="0"/>
              </a:defRPr>
            </a:lvl4pPr>
            <a:lvl5pPr marL="3030688" indent="-440827">
              <a:defRPr sz="2400">
                <a:latin typeface="Trebuchet MS" pitchFamily="34" charset="0"/>
              </a:defRPr>
            </a:lvl5pPr>
          </a:lstStyle>
          <a:p>
            <a:pPr lvl="0"/>
            <a:r>
              <a:rPr lang="en-US" dirty="0"/>
              <a:t>TEXT PLACEHOLDER</a:t>
            </a:r>
          </a:p>
        </p:txBody>
      </p:sp>
      <p:sp>
        <p:nvSpPr>
          <p:cNvPr id="55" name="Text Placeholder 3"/>
          <p:cNvSpPr>
            <a:spLocks noGrp="1"/>
          </p:cNvSpPr>
          <p:nvPr>
            <p:ph type="body" sz="quarter" idx="120" hasCustomPrompt="1"/>
          </p:nvPr>
        </p:nvSpPr>
        <p:spPr>
          <a:xfrm>
            <a:off x="-10408283" y="21259803"/>
            <a:ext cx="10056814" cy="740277"/>
          </a:xfrm>
          <a:prstGeom prst="rect">
            <a:avLst/>
          </a:prstGeom>
        </p:spPr>
        <p:txBody>
          <a:bodyPr wrap="square" lIns="183679" tIns="183679" rIns="183679" bIns="183679">
            <a:spAutoFit/>
          </a:bodyPr>
          <a:lstStyle>
            <a:lvl1pPr marL="0" indent="0">
              <a:buNone/>
              <a:defRPr sz="2400" baseline="0">
                <a:solidFill>
                  <a:schemeClr val="accent5">
                    <a:lumMod val="50000"/>
                  </a:schemeClr>
                </a:solidFill>
                <a:latin typeface="Times New Roman" pitchFamily="18" charset="0"/>
                <a:cs typeface="Times New Roman" pitchFamily="18" charset="0"/>
              </a:defRPr>
            </a:lvl1pPr>
            <a:lvl2pPr marL="1432688" indent="-551034">
              <a:defRPr sz="2400">
                <a:latin typeface="Trebuchet MS" pitchFamily="34" charset="0"/>
              </a:defRPr>
            </a:lvl2pPr>
            <a:lvl3pPr marL="1983722" indent="-551034">
              <a:defRPr sz="2400">
                <a:latin typeface="Trebuchet MS" pitchFamily="34" charset="0"/>
              </a:defRPr>
            </a:lvl3pPr>
            <a:lvl4pPr marL="2589862" indent="-606138">
              <a:defRPr sz="2400">
                <a:latin typeface="Trebuchet MS" pitchFamily="34" charset="0"/>
              </a:defRPr>
            </a:lvl4pPr>
            <a:lvl5pPr marL="3030688" indent="-440827">
              <a:defRPr sz="2400">
                <a:latin typeface="Trebuchet MS" pitchFamily="34" charset="0"/>
              </a:defRPr>
            </a:lvl5pPr>
          </a:lstStyle>
          <a:p>
            <a:pPr lvl="0"/>
            <a:r>
              <a:rPr lang="en-US" dirty="0"/>
              <a:t>TEXT PLACEHOLDER</a:t>
            </a:r>
          </a:p>
        </p:txBody>
      </p:sp>
      <p:sp>
        <p:nvSpPr>
          <p:cNvPr id="56" name="Text Placeholder 3"/>
          <p:cNvSpPr>
            <a:spLocks noGrp="1"/>
          </p:cNvSpPr>
          <p:nvPr>
            <p:ph type="body" sz="quarter" idx="121" hasCustomPrompt="1"/>
          </p:nvPr>
        </p:nvSpPr>
        <p:spPr>
          <a:xfrm>
            <a:off x="-10408283" y="21259803"/>
            <a:ext cx="10056814" cy="740277"/>
          </a:xfrm>
          <a:prstGeom prst="rect">
            <a:avLst/>
          </a:prstGeom>
        </p:spPr>
        <p:txBody>
          <a:bodyPr wrap="square" lIns="183679" tIns="183679" rIns="183679" bIns="183679">
            <a:spAutoFit/>
          </a:bodyPr>
          <a:lstStyle>
            <a:lvl1pPr marL="0" indent="0">
              <a:buNone/>
              <a:defRPr sz="2400" baseline="0">
                <a:solidFill>
                  <a:schemeClr val="accent5">
                    <a:lumMod val="50000"/>
                  </a:schemeClr>
                </a:solidFill>
                <a:latin typeface="Times New Roman" pitchFamily="18" charset="0"/>
                <a:cs typeface="Times New Roman" pitchFamily="18" charset="0"/>
              </a:defRPr>
            </a:lvl1pPr>
            <a:lvl2pPr marL="1432688" indent="-551034">
              <a:defRPr sz="2400">
                <a:latin typeface="Trebuchet MS" pitchFamily="34" charset="0"/>
              </a:defRPr>
            </a:lvl2pPr>
            <a:lvl3pPr marL="1983722" indent="-551034">
              <a:defRPr sz="2400">
                <a:latin typeface="Trebuchet MS" pitchFamily="34" charset="0"/>
              </a:defRPr>
            </a:lvl3pPr>
            <a:lvl4pPr marL="2589862" indent="-606138">
              <a:defRPr sz="2400">
                <a:latin typeface="Trebuchet MS" pitchFamily="34" charset="0"/>
              </a:defRPr>
            </a:lvl4pPr>
            <a:lvl5pPr marL="3030688" indent="-440827">
              <a:defRPr sz="2400">
                <a:latin typeface="Trebuchet MS" pitchFamily="34" charset="0"/>
              </a:defRPr>
            </a:lvl5pPr>
          </a:lstStyle>
          <a:p>
            <a:pPr lvl="0"/>
            <a:r>
              <a:rPr lang="en-US" dirty="0"/>
              <a:t>TEXT PLACEHOLDER</a:t>
            </a:r>
          </a:p>
        </p:txBody>
      </p:sp>
      <p:sp>
        <p:nvSpPr>
          <p:cNvPr id="57" name="Text Placeholder 3"/>
          <p:cNvSpPr>
            <a:spLocks noGrp="1"/>
          </p:cNvSpPr>
          <p:nvPr>
            <p:ph type="body" sz="quarter" idx="122" hasCustomPrompt="1"/>
          </p:nvPr>
        </p:nvSpPr>
        <p:spPr>
          <a:xfrm>
            <a:off x="-10408283" y="21259803"/>
            <a:ext cx="10056814" cy="740277"/>
          </a:xfrm>
          <a:prstGeom prst="rect">
            <a:avLst/>
          </a:prstGeom>
        </p:spPr>
        <p:txBody>
          <a:bodyPr wrap="square" lIns="183679" tIns="183679" rIns="183679" bIns="183679">
            <a:spAutoFit/>
          </a:bodyPr>
          <a:lstStyle>
            <a:lvl1pPr marL="0" indent="0">
              <a:buNone/>
              <a:defRPr sz="2400" baseline="0">
                <a:solidFill>
                  <a:schemeClr val="accent5">
                    <a:lumMod val="50000"/>
                  </a:schemeClr>
                </a:solidFill>
                <a:latin typeface="Times New Roman" pitchFamily="18" charset="0"/>
                <a:cs typeface="Times New Roman" pitchFamily="18" charset="0"/>
              </a:defRPr>
            </a:lvl1pPr>
            <a:lvl2pPr marL="1432688" indent="-551034">
              <a:defRPr sz="2400">
                <a:latin typeface="Trebuchet MS" pitchFamily="34" charset="0"/>
              </a:defRPr>
            </a:lvl2pPr>
            <a:lvl3pPr marL="1983722" indent="-551034">
              <a:defRPr sz="2400">
                <a:latin typeface="Trebuchet MS" pitchFamily="34" charset="0"/>
              </a:defRPr>
            </a:lvl3pPr>
            <a:lvl4pPr marL="2589862" indent="-606138">
              <a:defRPr sz="2400">
                <a:latin typeface="Trebuchet MS" pitchFamily="34" charset="0"/>
              </a:defRPr>
            </a:lvl4pPr>
            <a:lvl5pPr marL="3030688" indent="-440827">
              <a:defRPr sz="2400">
                <a:latin typeface="Trebuchet MS" pitchFamily="34" charset="0"/>
              </a:defRPr>
            </a:lvl5pPr>
          </a:lstStyle>
          <a:p>
            <a:pPr lvl="0"/>
            <a:r>
              <a:rPr lang="en-US" dirty="0"/>
              <a:t>TEXT PLACEHOLDER</a:t>
            </a:r>
          </a:p>
        </p:txBody>
      </p:sp>
      <p:sp>
        <p:nvSpPr>
          <p:cNvPr id="58" name="Text Placeholder 3"/>
          <p:cNvSpPr>
            <a:spLocks noGrp="1"/>
          </p:cNvSpPr>
          <p:nvPr>
            <p:ph type="body" sz="quarter" idx="123" hasCustomPrompt="1"/>
          </p:nvPr>
        </p:nvSpPr>
        <p:spPr>
          <a:xfrm>
            <a:off x="-10408283" y="21259803"/>
            <a:ext cx="10056814" cy="740277"/>
          </a:xfrm>
          <a:prstGeom prst="rect">
            <a:avLst/>
          </a:prstGeom>
        </p:spPr>
        <p:txBody>
          <a:bodyPr wrap="square" lIns="183679" tIns="183679" rIns="183679" bIns="183679">
            <a:spAutoFit/>
          </a:bodyPr>
          <a:lstStyle>
            <a:lvl1pPr marL="0" indent="0">
              <a:buNone/>
              <a:defRPr sz="2400" baseline="0">
                <a:solidFill>
                  <a:schemeClr val="accent5">
                    <a:lumMod val="50000"/>
                  </a:schemeClr>
                </a:solidFill>
                <a:latin typeface="Times New Roman" pitchFamily="18" charset="0"/>
                <a:cs typeface="Times New Roman" pitchFamily="18" charset="0"/>
              </a:defRPr>
            </a:lvl1pPr>
            <a:lvl2pPr marL="1432688" indent="-551034">
              <a:defRPr sz="2400">
                <a:latin typeface="Trebuchet MS" pitchFamily="34" charset="0"/>
              </a:defRPr>
            </a:lvl2pPr>
            <a:lvl3pPr marL="1983722" indent="-551034">
              <a:defRPr sz="2400">
                <a:latin typeface="Trebuchet MS" pitchFamily="34" charset="0"/>
              </a:defRPr>
            </a:lvl3pPr>
            <a:lvl4pPr marL="2589862" indent="-606138">
              <a:defRPr sz="2400">
                <a:latin typeface="Trebuchet MS" pitchFamily="34" charset="0"/>
              </a:defRPr>
            </a:lvl4pPr>
            <a:lvl5pPr marL="3030688" indent="-440827">
              <a:defRPr sz="2400">
                <a:latin typeface="Trebuchet MS" pitchFamily="34" charset="0"/>
              </a:defRPr>
            </a:lvl5pPr>
          </a:lstStyle>
          <a:p>
            <a:pPr lvl="0"/>
            <a:r>
              <a:rPr lang="en-US" dirty="0"/>
              <a:t>TEXT PLACEHOLDER</a:t>
            </a:r>
          </a:p>
        </p:txBody>
      </p:sp>
      <p:sp>
        <p:nvSpPr>
          <p:cNvPr id="59" name="Text Placeholder 3"/>
          <p:cNvSpPr>
            <a:spLocks noGrp="1"/>
          </p:cNvSpPr>
          <p:nvPr>
            <p:ph type="body" sz="quarter" idx="124" hasCustomPrompt="1"/>
          </p:nvPr>
        </p:nvSpPr>
        <p:spPr>
          <a:xfrm>
            <a:off x="-10408283" y="21259803"/>
            <a:ext cx="10056814" cy="740277"/>
          </a:xfrm>
          <a:prstGeom prst="rect">
            <a:avLst/>
          </a:prstGeom>
        </p:spPr>
        <p:txBody>
          <a:bodyPr wrap="square" lIns="183679" tIns="183679" rIns="183679" bIns="183679">
            <a:spAutoFit/>
          </a:bodyPr>
          <a:lstStyle>
            <a:lvl1pPr marL="0" indent="0">
              <a:buNone/>
              <a:defRPr sz="2400" baseline="0">
                <a:solidFill>
                  <a:schemeClr val="accent5">
                    <a:lumMod val="50000"/>
                  </a:schemeClr>
                </a:solidFill>
                <a:latin typeface="Times New Roman" pitchFamily="18" charset="0"/>
                <a:cs typeface="Times New Roman" pitchFamily="18" charset="0"/>
              </a:defRPr>
            </a:lvl1pPr>
            <a:lvl2pPr marL="1432688" indent="-551034">
              <a:defRPr sz="2400">
                <a:latin typeface="Trebuchet MS" pitchFamily="34" charset="0"/>
              </a:defRPr>
            </a:lvl2pPr>
            <a:lvl3pPr marL="1983722" indent="-551034">
              <a:defRPr sz="2400">
                <a:latin typeface="Trebuchet MS" pitchFamily="34" charset="0"/>
              </a:defRPr>
            </a:lvl3pPr>
            <a:lvl4pPr marL="2589862" indent="-606138">
              <a:defRPr sz="2400">
                <a:latin typeface="Trebuchet MS" pitchFamily="34" charset="0"/>
              </a:defRPr>
            </a:lvl4pPr>
            <a:lvl5pPr marL="3030688" indent="-440827">
              <a:defRPr sz="2400">
                <a:latin typeface="Trebuchet MS" pitchFamily="34" charset="0"/>
              </a:defRPr>
            </a:lvl5pPr>
          </a:lstStyle>
          <a:p>
            <a:pPr lvl="0"/>
            <a:r>
              <a:rPr lang="en-US" dirty="0"/>
              <a:t>TEXT PLACEHOLDER</a:t>
            </a:r>
          </a:p>
        </p:txBody>
      </p:sp>
      <p:sp>
        <p:nvSpPr>
          <p:cNvPr id="61" name="Text Placeholder 3"/>
          <p:cNvSpPr>
            <a:spLocks noGrp="1"/>
          </p:cNvSpPr>
          <p:nvPr>
            <p:ph type="body" sz="quarter" idx="125" hasCustomPrompt="1"/>
          </p:nvPr>
        </p:nvSpPr>
        <p:spPr>
          <a:xfrm>
            <a:off x="-10408283" y="21259803"/>
            <a:ext cx="10056814" cy="740277"/>
          </a:xfrm>
          <a:prstGeom prst="rect">
            <a:avLst/>
          </a:prstGeom>
        </p:spPr>
        <p:txBody>
          <a:bodyPr wrap="square" lIns="183679" tIns="183679" rIns="183679" bIns="183679">
            <a:spAutoFit/>
          </a:bodyPr>
          <a:lstStyle>
            <a:lvl1pPr marL="0" indent="0">
              <a:buNone/>
              <a:defRPr sz="2400" baseline="0">
                <a:solidFill>
                  <a:schemeClr val="accent5">
                    <a:lumMod val="50000"/>
                  </a:schemeClr>
                </a:solidFill>
                <a:latin typeface="Times New Roman" pitchFamily="18" charset="0"/>
                <a:cs typeface="Times New Roman" pitchFamily="18" charset="0"/>
              </a:defRPr>
            </a:lvl1pPr>
            <a:lvl2pPr marL="1432688" indent="-551034">
              <a:defRPr sz="2400">
                <a:latin typeface="Trebuchet MS" pitchFamily="34" charset="0"/>
              </a:defRPr>
            </a:lvl2pPr>
            <a:lvl3pPr marL="1983722" indent="-551034">
              <a:defRPr sz="2400">
                <a:latin typeface="Trebuchet MS" pitchFamily="34" charset="0"/>
              </a:defRPr>
            </a:lvl3pPr>
            <a:lvl4pPr marL="2589862" indent="-606138">
              <a:defRPr sz="2400">
                <a:latin typeface="Trebuchet MS" pitchFamily="34" charset="0"/>
              </a:defRPr>
            </a:lvl4pPr>
            <a:lvl5pPr marL="3030688" indent="-440827">
              <a:defRPr sz="2400">
                <a:latin typeface="Trebuchet MS" pitchFamily="34" charset="0"/>
              </a:defRPr>
            </a:lvl5pPr>
          </a:lstStyle>
          <a:p>
            <a:pPr lvl="0"/>
            <a:r>
              <a:rPr lang="en-US" dirty="0"/>
              <a:t>TEXT PLACEHOLDER</a:t>
            </a:r>
          </a:p>
        </p:txBody>
      </p:sp>
      <p:sp>
        <p:nvSpPr>
          <p:cNvPr id="83" name="Picture Placeholder 13"/>
          <p:cNvSpPr>
            <a:spLocks noGrp="1"/>
          </p:cNvSpPr>
          <p:nvPr>
            <p:ph type="pic" sz="quarter" idx="115" hasCustomPrompt="1"/>
          </p:nvPr>
        </p:nvSpPr>
        <p:spPr>
          <a:xfrm>
            <a:off x="-9326878" y="25313644"/>
            <a:ext cx="7909559" cy="4840110"/>
          </a:xfrm>
          <a:prstGeom prst="rect">
            <a:avLst/>
          </a:prstGeom>
          <a:solidFill>
            <a:schemeClr val="bg2"/>
          </a:solidFill>
          <a:ln>
            <a:solidFill>
              <a:schemeClr val="tx2"/>
            </a:solidFill>
          </a:ln>
          <a:effectLst/>
        </p:spPr>
        <p:txBody>
          <a:bodyPr lIns="73472" tIns="36735" rIns="73472" bIns="36735" anchor="ctr"/>
          <a:lstStyle>
            <a:lvl1pPr marL="0" indent="0" algn="ctr">
              <a:buNone/>
              <a:defRPr sz="3840" b="0" baseline="0">
                <a:solidFill>
                  <a:schemeClr val="tx2"/>
                </a:solidFill>
              </a:defRPr>
            </a:lvl1pPr>
          </a:lstStyle>
          <a:p>
            <a:r>
              <a:rPr lang="en-US" dirty="0"/>
              <a:t>PICTURE PLACEHOLDER</a:t>
            </a:r>
          </a:p>
        </p:txBody>
      </p:sp>
      <p:sp>
        <p:nvSpPr>
          <p:cNvPr id="84" name="Picture Placeholder 13"/>
          <p:cNvSpPr>
            <a:spLocks noGrp="1"/>
          </p:cNvSpPr>
          <p:nvPr>
            <p:ph type="pic" sz="quarter" idx="126" hasCustomPrompt="1"/>
          </p:nvPr>
        </p:nvSpPr>
        <p:spPr>
          <a:xfrm>
            <a:off x="-9326878" y="25313644"/>
            <a:ext cx="7909559" cy="4840110"/>
          </a:xfrm>
          <a:prstGeom prst="rect">
            <a:avLst/>
          </a:prstGeom>
          <a:solidFill>
            <a:schemeClr val="bg2"/>
          </a:solidFill>
          <a:ln>
            <a:solidFill>
              <a:schemeClr val="tx2"/>
            </a:solidFill>
          </a:ln>
          <a:effectLst/>
        </p:spPr>
        <p:txBody>
          <a:bodyPr lIns="73472" tIns="36735" rIns="73472" bIns="36735" anchor="ctr"/>
          <a:lstStyle>
            <a:lvl1pPr marL="0" indent="0" algn="ctr">
              <a:buNone/>
              <a:defRPr sz="3840" b="0" baseline="0">
                <a:solidFill>
                  <a:schemeClr val="tx2"/>
                </a:solidFill>
              </a:defRPr>
            </a:lvl1pPr>
          </a:lstStyle>
          <a:p>
            <a:r>
              <a:rPr lang="en-US" dirty="0"/>
              <a:t>PICTURE PLACEHOLDER</a:t>
            </a:r>
          </a:p>
        </p:txBody>
      </p:sp>
      <p:sp>
        <p:nvSpPr>
          <p:cNvPr id="85" name="Picture Placeholder 13"/>
          <p:cNvSpPr>
            <a:spLocks noGrp="1"/>
          </p:cNvSpPr>
          <p:nvPr>
            <p:ph type="pic" sz="quarter" idx="127" hasCustomPrompt="1"/>
          </p:nvPr>
        </p:nvSpPr>
        <p:spPr>
          <a:xfrm>
            <a:off x="-9326878" y="25313644"/>
            <a:ext cx="7909559" cy="4840110"/>
          </a:xfrm>
          <a:prstGeom prst="rect">
            <a:avLst/>
          </a:prstGeom>
          <a:solidFill>
            <a:schemeClr val="bg2"/>
          </a:solidFill>
          <a:ln>
            <a:solidFill>
              <a:schemeClr val="tx2"/>
            </a:solidFill>
          </a:ln>
          <a:effectLst/>
        </p:spPr>
        <p:txBody>
          <a:bodyPr lIns="73472" tIns="36735" rIns="73472" bIns="36735" anchor="ctr"/>
          <a:lstStyle>
            <a:lvl1pPr marL="0" indent="0" algn="ctr">
              <a:buNone/>
              <a:defRPr sz="3840" b="0" baseline="0">
                <a:solidFill>
                  <a:schemeClr val="tx2"/>
                </a:solidFill>
              </a:defRPr>
            </a:lvl1pPr>
          </a:lstStyle>
          <a:p>
            <a:r>
              <a:rPr lang="en-US" dirty="0"/>
              <a:t>PICTURE PLACEHOLDER</a:t>
            </a:r>
          </a:p>
        </p:txBody>
      </p:sp>
      <p:sp>
        <p:nvSpPr>
          <p:cNvPr id="86" name="Picture Placeholder 13"/>
          <p:cNvSpPr>
            <a:spLocks noGrp="1"/>
          </p:cNvSpPr>
          <p:nvPr>
            <p:ph type="pic" sz="quarter" idx="128" hasCustomPrompt="1"/>
          </p:nvPr>
        </p:nvSpPr>
        <p:spPr>
          <a:xfrm>
            <a:off x="-9326878" y="25313644"/>
            <a:ext cx="7909559" cy="4840110"/>
          </a:xfrm>
          <a:prstGeom prst="rect">
            <a:avLst/>
          </a:prstGeom>
          <a:solidFill>
            <a:schemeClr val="bg2"/>
          </a:solidFill>
          <a:ln>
            <a:solidFill>
              <a:schemeClr val="tx2"/>
            </a:solidFill>
          </a:ln>
          <a:effectLst/>
        </p:spPr>
        <p:txBody>
          <a:bodyPr lIns="73472" tIns="36735" rIns="73472" bIns="36735" anchor="ctr"/>
          <a:lstStyle>
            <a:lvl1pPr marL="0" indent="0" algn="ctr">
              <a:buNone/>
              <a:defRPr sz="3840" b="0" baseline="0">
                <a:solidFill>
                  <a:schemeClr val="tx2"/>
                </a:solidFill>
              </a:defRPr>
            </a:lvl1pPr>
          </a:lstStyle>
          <a:p>
            <a:r>
              <a:rPr lang="en-US" dirty="0"/>
              <a:t>PICTURE PLACEHOLDER</a:t>
            </a:r>
          </a:p>
        </p:txBody>
      </p:sp>
      <p:sp>
        <p:nvSpPr>
          <p:cNvPr id="87" name="Picture Placeholder 13"/>
          <p:cNvSpPr>
            <a:spLocks noGrp="1"/>
          </p:cNvSpPr>
          <p:nvPr>
            <p:ph type="pic" sz="quarter" idx="129" hasCustomPrompt="1"/>
          </p:nvPr>
        </p:nvSpPr>
        <p:spPr>
          <a:xfrm>
            <a:off x="-9326878" y="25313644"/>
            <a:ext cx="7909559" cy="4840110"/>
          </a:xfrm>
          <a:prstGeom prst="rect">
            <a:avLst/>
          </a:prstGeom>
          <a:solidFill>
            <a:schemeClr val="bg2"/>
          </a:solidFill>
          <a:ln>
            <a:solidFill>
              <a:schemeClr val="tx2"/>
            </a:solidFill>
          </a:ln>
          <a:effectLst/>
        </p:spPr>
        <p:txBody>
          <a:bodyPr lIns="73472" tIns="36735" rIns="73472" bIns="36735" anchor="ctr"/>
          <a:lstStyle>
            <a:lvl1pPr marL="0" indent="0" algn="ctr">
              <a:buNone/>
              <a:defRPr sz="3840" b="0" baseline="0">
                <a:solidFill>
                  <a:schemeClr val="tx2"/>
                </a:solidFill>
              </a:defRPr>
            </a:lvl1pPr>
          </a:lstStyle>
          <a:p>
            <a:r>
              <a:rPr lang="en-US" dirty="0"/>
              <a:t>PICTURE PLACEHOLDER</a:t>
            </a:r>
          </a:p>
        </p:txBody>
      </p:sp>
      <p:sp>
        <p:nvSpPr>
          <p:cNvPr id="89" name="Picture Placeholder 13"/>
          <p:cNvSpPr>
            <a:spLocks noGrp="1"/>
          </p:cNvSpPr>
          <p:nvPr>
            <p:ph type="pic" sz="quarter" idx="130" hasCustomPrompt="1"/>
          </p:nvPr>
        </p:nvSpPr>
        <p:spPr>
          <a:xfrm>
            <a:off x="-9326878" y="25313644"/>
            <a:ext cx="7909559" cy="4840110"/>
          </a:xfrm>
          <a:prstGeom prst="rect">
            <a:avLst/>
          </a:prstGeom>
          <a:solidFill>
            <a:schemeClr val="bg2"/>
          </a:solidFill>
          <a:ln>
            <a:solidFill>
              <a:schemeClr val="tx2"/>
            </a:solidFill>
          </a:ln>
          <a:effectLst/>
        </p:spPr>
        <p:txBody>
          <a:bodyPr lIns="73472" tIns="36735" rIns="73472" bIns="36735" anchor="ctr"/>
          <a:lstStyle>
            <a:lvl1pPr marL="0" indent="0" algn="ctr">
              <a:buNone/>
              <a:defRPr sz="3840" b="0" baseline="0">
                <a:solidFill>
                  <a:schemeClr val="tx2"/>
                </a:solidFill>
              </a:defRPr>
            </a:lvl1pPr>
          </a:lstStyle>
          <a:p>
            <a:r>
              <a:rPr lang="en-US" dirty="0"/>
              <a:t>PICTURE PLACEHOLDER</a:t>
            </a:r>
          </a:p>
        </p:txBody>
      </p:sp>
      <p:sp>
        <p:nvSpPr>
          <p:cNvPr id="92" name="Picture Placeholder 13"/>
          <p:cNvSpPr>
            <a:spLocks noGrp="1"/>
          </p:cNvSpPr>
          <p:nvPr>
            <p:ph type="pic" sz="quarter" idx="131" hasCustomPrompt="1"/>
          </p:nvPr>
        </p:nvSpPr>
        <p:spPr>
          <a:xfrm>
            <a:off x="-9326878" y="25313644"/>
            <a:ext cx="7909559" cy="4840110"/>
          </a:xfrm>
          <a:prstGeom prst="rect">
            <a:avLst/>
          </a:prstGeom>
          <a:solidFill>
            <a:schemeClr val="bg2"/>
          </a:solidFill>
          <a:ln>
            <a:solidFill>
              <a:schemeClr val="tx2"/>
            </a:solidFill>
          </a:ln>
          <a:effectLst/>
        </p:spPr>
        <p:txBody>
          <a:bodyPr lIns="73472" tIns="36735" rIns="73472" bIns="36735" anchor="ctr"/>
          <a:lstStyle>
            <a:lvl1pPr marL="0" indent="0" algn="ctr">
              <a:buNone/>
              <a:defRPr sz="3840" b="0" baseline="0">
                <a:solidFill>
                  <a:schemeClr val="tx2"/>
                </a:solidFill>
              </a:defRPr>
            </a:lvl1pPr>
          </a:lstStyle>
          <a:p>
            <a:r>
              <a:rPr lang="en-US" dirty="0"/>
              <a:t>PICTURE PLACEHOLDER</a:t>
            </a:r>
          </a:p>
        </p:txBody>
      </p:sp>
      <p:sp>
        <p:nvSpPr>
          <p:cNvPr id="95" name="Picture Placeholder 13"/>
          <p:cNvSpPr>
            <a:spLocks noGrp="1"/>
          </p:cNvSpPr>
          <p:nvPr>
            <p:ph type="pic" sz="quarter" idx="132" hasCustomPrompt="1"/>
          </p:nvPr>
        </p:nvSpPr>
        <p:spPr>
          <a:xfrm>
            <a:off x="-9326878" y="25313644"/>
            <a:ext cx="7909559" cy="4840110"/>
          </a:xfrm>
          <a:prstGeom prst="rect">
            <a:avLst/>
          </a:prstGeom>
          <a:solidFill>
            <a:schemeClr val="bg2"/>
          </a:solidFill>
          <a:ln>
            <a:solidFill>
              <a:schemeClr val="tx2"/>
            </a:solidFill>
          </a:ln>
          <a:effectLst/>
        </p:spPr>
        <p:txBody>
          <a:bodyPr lIns="73472" tIns="36735" rIns="73472" bIns="36735" anchor="ctr"/>
          <a:lstStyle>
            <a:lvl1pPr marL="0" indent="0" algn="ctr">
              <a:buNone/>
              <a:defRPr sz="3840" b="0" baseline="0">
                <a:solidFill>
                  <a:schemeClr val="tx2"/>
                </a:solidFill>
              </a:defRPr>
            </a:lvl1pPr>
          </a:lstStyle>
          <a:p>
            <a:r>
              <a:rPr lang="en-US" dirty="0"/>
              <a:t>PICTURE PLACEHOLDER</a:t>
            </a:r>
          </a:p>
        </p:txBody>
      </p:sp>
      <p:sp>
        <p:nvSpPr>
          <p:cNvPr id="98" name="Picture Placeholder 13"/>
          <p:cNvSpPr>
            <a:spLocks noGrp="1"/>
          </p:cNvSpPr>
          <p:nvPr>
            <p:ph type="pic" sz="quarter" idx="133" hasCustomPrompt="1"/>
          </p:nvPr>
        </p:nvSpPr>
        <p:spPr>
          <a:xfrm>
            <a:off x="-9326878" y="25313644"/>
            <a:ext cx="7909559" cy="4840110"/>
          </a:xfrm>
          <a:prstGeom prst="rect">
            <a:avLst/>
          </a:prstGeom>
          <a:solidFill>
            <a:schemeClr val="bg2"/>
          </a:solidFill>
          <a:ln>
            <a:solidFill>
              <a:schemeClr val="tx2"/>
            </a:solidFill>
          </a:ln>
          <a:effectLst/>
        </p:spPr>
        <p:txBody>
          <a:bodyPr lIns="73472" tIns="36735" rIns="73472" bIns="36735" anchor="ctr"/>
          <a:lstStyle>
            <a:lvl1pPr marL="0" indent="0" algn="ctr">
              <a:buNone/>
              <a:defRPr sz="3840" b="0" baseline="0">
                <a:solidFill>
                  <a:schemeClr val="tx2"/>
                </a:solidFill>
              </a:defRPr>
            </a:lvl1pPr>
          </a:lstStyle>
          <a:p>
            <a:r>
              <a:rPr lang="en-US" dirty="0"/>
              <a:t>PICTURE PLACEHOLDER</a:t>
            </a:r>
          </a:p>
        </p:txBody>
      </p:sp>
      <p:sp>
        <p:nvSpPr>
          <p:cNvPr id="112" name="Picture Placeholder 13"/>
          <p:cNvSpPr>
            <a:spLocks noGrp="1"/>
          </p:cNvSpPr>
          <p:nvPr>
            <p:ph type="pic" sz="quarter" idx="134" hasCustomPrompt="1"/>
          </p:nvPr>
        </p:nvSpPr>
        <p:spPr>
          <a:xfrm>
            <a:off x="-9326878" y="25313644"/>
            <a:ext cx="7909559" cy="4840110"/>
          </a:xfrm>
          <a:prstGeom prst="rect">
            <a:avLst/>
          </a:prstGeom>
          <a:solidFill>
            <a:schemeClr val="bg2"/>
          </a:solidFill>
          <a:ln>
            <a:solidFill>
              <a:schemeClr val="tx2"/>
            </a:solidFill>
          </a:ln>
          <a:effectLst/>
        </p:spPr>
        <p:txBody>
          <a:bodyPr lIns="73472" tIns="36735" rIns="73472" bIns="36735" anchor="ctr"/>
          <a:lstStyle>
            <a:lvl1pPr marL="0" indent="0" algn="ctr">
              <a:buNone/>
              <a:defRPr sz="3840" b="0" baseline="0">
                <a:solidFill>
                  <a:schemeClr val="tx2"/>
                </a:solidFill>
              </a:defRPr>
            </a:lvl1pPr>
          </a:lstStyle>
          <a:p>
            <a:r>
              <a:rPr lang="en-US" dirty="0"/>
              <a:t>PICTURE PLACEHOLDER</a:t>
            </a:r>
          </a:p>
        </p:txBody>
      </p:sp>
      <p:sp>
        <p:nvSpPr>
          <p:cNvPr id="121" name="Picture Placeholder 13"/>
          <p:cNvSpPr>
            <a:spLocks noGrp="1"/>
          </p:cNvSpPr>
          <p:nvPr>
            <p:ph type="pic" sz="quarter" idx="135" hasCustomPrompt="1"/>
          </p:nvPr>
        </p:nvSpPr>
        <p:spPr>
          <a:xfrm>
            <a:off x="-9326878" y="25313644"/>
            <a:ext cx="7909559" cy="4840110"/>
          </a:xfrm>
          <a:prstGeom prst="rect">
            <a:avLst/>
          </a:prstGeom>
          <a:solidFill>
            <a:schemeClr val="bg2"/>
          </a:solidFill>
          <a:ln>
            <a:solidFill>
              <a:schemeClr val="tx2"/>
            </a:solidFill>
          </a:ln>
          <a:effectLst/>
        </p:spPr>
        <p:txBody>
          <a:bodyPr lIns="73472" tIns="36735" rIns="73472" bIns="36735" anchor="ctr"/>
          <a:lstStyle>
            <a:lvl1pPr marL="0" indent="0" algn="ctr">
              <a:buNone/>
              <a:defRPr sz="3840" b="0" baseline="0">
                <a:solidFill>
                  <a:schemeClr val="tx2"/>
                </a:solidFill>
              </a:defRPr>
            </a:lvl1pPr>
          </a:lstStyle>
          <a:p>
            <a:r>
              <a:rPr lang="en-US" dirty="0"/>
              <a:t>PICTURE PLACEHOLDER</a:t>
            </a:r>
          </a:p>
        </p:txBody>
      </p:sp>
      <p:sp>
        <p:nvSpPr>
          <p:cNvPr id="62" name="Text Placeholder 5"/>
          <p:cNvSpPr>
            <a:spLocks noGrp="1"/>
          </p:cNvSpPr>
          <p:nvPr>
            <p:ph type="body" sz="quarter" idx="136" hasCustomPrompt="1"/>
          </p:nvPr>
        </p:nvSpPr>
        <p:spPr>
          <a:xfrm>
            <a:off x="-10408279" y="18313838"/>
            <a:ext cx="10050461" cy="702377"/>
          </a:xfrm>
          <a:prstGeom prst="rect">
            <a:avLst/>
          </a:prstGeom>
          <a:noFill/>
        </p:spPr>
        <p:txBody>
          <a:bodyPr wrap="square" lIns="73472" tIns="73472" rIns="73472" bIns="73472" anchor="ctr" anchorCtr="0">
            <a:spAutoFit/>
          </a:bodyPr>
          <a:lstStyle>
            <a:lvl1pPr algn="ctr">
              <a:buNone/>
              <a:defRPr sz="3600" b="1" u="sng" baseline="0">
                <a:solidFill>
                  <a:schemeClr val="accent5">
                    <a:lumMod val="50000"/>
                  </a:schemeClr>
                </a:solidFill>
              </a:defRPr>
            </a:lvl1pPr>
          </a:lstStyle>
          <a:p>
            <a:pPr lvl="0"/>
            <a:r>
              <a:rPr lang="en-US" dirty="0"/>
              <a:t>SECTION HEADER PLACEHOLDER</a:t>
            </a:r>
          </a:p>
        </p:txBody>
      </p:sp>
      <p:sp>
        <p:nvSpPr>
          <p:cNvPr id="63" name="Text Placeholder 5"/>
          <p:cNvSpPr>
            <a:spLocks noGrp="1"/>
          </p:cNvSpPr>
          <p:nvPr>
            <p:ph type="body" sz="quarter" idx="137" hasCustomPrompt="1"/>
          </p:nvPr>
        </p:nvSpPr>
        <p:spPr>
          <a:xfrm>
            <a:off x="-10408279" y="18313838"/>
            <a:ext cx="10050461" cy="702377"/>
          </a:xfrm>
          <a:prstGeom prst="rect">
            <a:avLst/>
          </a:prstGeom>
          <a:noFill/>
        </p:spPr>
        <p:txBody>
          <a:bodyPr wrap="square" lIns="73472" tIns="73472" rIns="73472" bIns="73472" anchor="ctr" anchorCtr="0">
            <a:spAutoFit/>
          </a:bodyPr>
          <a:lstStyle>
            <a:lvl1pPr algn="ctr">
              <a:buNone/>
              <a:defRPr sz="3600" b="1" u="sng" baseline="0">
                <a:solidFill>
                  <a:schemeClr val="accent5">
                    <a:lumMod val="50000"/>
                  </a:schemeClr>
                </a:solidFill>
              </a:defRPr>
            </a:lvl1pPr>
          </a:lstStyle>
          <a:p>
            <a:pPr lvl="0"/>
            <a:r>
              <a:rPr lang="en-US" dirty="0"/>
              <a:t>SECTION HEADER PLACEHOLDER</a:t>
            </a:r>
          </a:p>
        </p:txBody>
      </p:sp>
      <p:sp>
        <p:nvSpPr>
          <p:cNvPr id="64" name="Text Placeholder 5"/>
          <p:cNvSpPr>
            <a:spLocks noGrp="1"/>
          </p:cNvSpPr>
          <p:nvPr>
            <p:ph type="body" sz="quarter" idx="138" hasCustomPrompt="1"/>
          </p:nvPr>
        </p:nvSpPr>
        <p:spPr>
          <a:xfrm>
            <a:off x="-10408279" y="18313838"/>
            <a:ext cx="10050461" cy="702377"/>
          </a:xfrm>
          <a:prstGeom prst="rect">
            <a:avLst/>
          </a:prstGeom>
          <a:noFill/>
        </p:spPr>
        <p:txBody>
          <a:bodyPr wrap="square" lIns="73472" tIns="73472" rIns="73472" bIns="73472" anchor="ctr" anchorCtr="0">
            <a:spAutoFit/>
          </a:bodyPr>
          <a:lstStyle>
            <a:lvl1pPr algn="ctr">
              <a:buNone/>
              <a:defRPr sz="3600" b="1" u="sng" baseline="0">
                <a:solidFill>
                  <a:schemeClr val="accent5">
                    <a:lumMod val="50000"/>
                  </a:schemeClr>
                </a:solidFill>
              </a:defRPr>
            </a:lvl1pPr>
          </a:lstStyle>
          <a:p>
            <a:pPr lvl="0"/>
            <a:r>
              <a:rPr lang="en-US" dirty="0"/>
              <a:t>SECTION HEADER PLACEHOLDER</a:t>
            </a:r>
          </a:p>
        </p:txBody>
      </p:sp>
      <p:sp>
        <p:nvSpPr>
          <p:cNvPr id="65" name="Text Placeholder 5"/>
          <p:cNvSpPr>
            <a:spLocks noGrp="1"/>
          </p:cNvSpPr>
          <p:nvPr>
            <p:ph type="body" sz="quarter" idx="139" hasCustomPrompt="1"/>
          </p:nvPr>
        </p:nvSpPr>
        <p:spPr>
          <a:xfrm>
            <a:off x="-10408279" y="18313838"/>
            <a:ext cx="10050461" cy="702377"/>
          </a:xfrm>
          <a:prstGeom prst="rect">
            <a:avLst/>
          </a:prstGeom>
          <a:noFill/>
        </p:spPr>
        <p:txBody>
          <a:bodyPr wrap="square" lIns="73472" tIns="73472" rIns="73472" bIns="73472" anchor="ctr" anchorCtr="0">
            <a:spAutoFit/>
          </a:bodyPr>
          <a:lstStyle>
            <a:lvl1pPr algn="ctr">
              <a:buNone/>
              <a:defRPr sz="3600" b="1" u="sng" baseline="0">
                <a:solidFill>
                  <a:schemeClr val="accent5">
                    <a:lumMod val="50000"/>
                  </a:schemeClr>
                </a:solidFill>
              </a:defRPr>
            </a:lvl1pPr>
          </a:lstStyle>
          <a:p>
            <a:pPr lvl="0"/>
            <a:r>
              <a:rPr lang="en-US" dirty="0"/>
              <a:t>SECTION HEADER PLACEHOLDER</a:t>
            </a:r>
          </a:p>
        </p:txBody>
      </p:sp>
      <p:sp>
        <p:nvSpPr>
          <p:cNvPr id="66" name="Text Placeholder 5"/>
          <p:cNvSpPr>
            <a:spLocks noGrp="1"/>
          </p:cNvSpPr>
          <p:nvPr>
            <p:ph type="body" sz="quarter" idx="140" hasCustomPrompt="1"/>
          </p:nvPr>
        </p:nvSpPr>
        <p:spPr>
          <a:xfrm>
            <a:off x="-10408279" y="18313838"/>
            <a:ext cx="10050461" cy="702377"/>
          </a:xfrm>
          <a:prstGeom prst="rect">
            <a:avLst/>
          </a:prstGeom>
          <a:noFill/>
        </p:spPr>
        <p:txBody>
          <a:bodyPr wrap="square" lIns="73472" tIns="73472" rIns="73472" bIns="73472" anchor="ctr" anchorCtr="0">
            <a:spAutoFit/>
          </a:bodyPr>
          <a:lstStyle>
            <a:lvl1pPr algn="ctr">
              <a:buNone/>
              <a:defRPr sz="3600" b="1" u="sng" baseline="0">
                <a:solidFill>
                  <a:schemeClr val="accent5">
                    <a:lumMod val="50000"/>
                  </a:schemeClr>
                </a:solidFill>
              </a:defRPr>
            </a:lvl1pPr>
          </a:lstStyle>
          <a:p>
            <a:pPr lvl="0"/>
            <a:r>
              <a:rPr lang="en-US" dirty="0"/>
              <a:t>SECTION HEADER PLACEHOLDER</a:t>
            </a:r>
          </a:p>
        </p:txBody>
      </p:sp>
      <p:sp>
        <p:nvSpPr>
          <p:cNvPr id="67" name="Text Placeholder 5"/>
          <p:cNvSpPr>
            <a:spLocks noGrp="1"/>
          </p:cNvSpPr>
          <p:nvPr>
            <p:ph type="body" sz="quarter" idx="141" hasCustomPrompt="1"/>
          </p:nvPr>
        </p:nvSpPr>
        <p:spPr>
          <a:xfrm>
            <a:off x="-10408279" y="18313838"/>
            <a:ext cx="10050461" cy="702377"/>
          </a:xfrm>
          <a:prstGeom prst="rect">
            <a:avLst/>
          </a:prstGeom>
          <a:noFill/>
        </p:spPr>
        <p:txBody>
          <a:bodyPr wrap="square" lIns="73472" tIns="73472" rIns="73472" bIns="73472" anchor="ctr" anchorCtr="0">
            <a:spAutoFit/>
          </a:bodyPr>
          <a:lstStyle>
            <a:lvl1pPr algn="ctr">
              <a:buNone/>
              <a:defRPr sz="3600" b="1" u="sng" baseline="0">
                <a:solidFill>
                  <a:schemeClr val="accent5">
                    <a:lumMod val="50000"/>
                  </a:schemeClr>
                </a:solidFill>
              </a:defRPr>
            </a:lvl1pPr>
          </a:lstStyle>
          <a:p>
            <a:pPr lvl="0"/>
            <a:r>
              <a:rPr lang="en-US" dirty="0"/>
              <a:t>SECTION HEADER PLACEHOLDER</a:t>
            </a:r>
          </a:p>
        </p:txBody>
      </p:sp>
      <p:sp>
        <p:nvSpPr>
          <p:cNvPr id="68" name="Text Placeholder 5"/>
          <p:cNvSpPr>
            <a:spLocks noGrp="1"/>
          </p:cNvSpPr>
          <p:nvPr>
            <p:ph type="body" sz="quarter" idx="142" hasCustomPrompt="1"/>
          </p:nvPr>
        </p:nvSpPr>
        <p:spPr>
          <a:xfrm>
            <a:off x="-10408279" y="18313838"/>
            <a:ext cx="10050461" cy="702377"/>
          </a:xfrm>
          <a:prstGeom prst="rect">
            <a:avLst/>
          </a:prstGeom>
          <a:noFill/>
        </p:spPr>
        <p:txBody>
          <a:bodyPr wrap="square" lIns="73472" tIns="73472" rIns="73472" bIns="73472" anchor="ctr" anchorCtr="0">
            <a:spAutoFit/>
          </a:bodyPr>
          <a:lstStyle>
            <a:lvl1pPr algn="ctr">
              <a:buNone/>
              <a:defRPr sz="3600" b="1" u="sng" baseline="0">
                <a:solidFill>
                  <a:schemeClr val="accent5">
                    <a:lumMod val="50000"/>
                  </a:schemeClr>
                </a:solidFill>
              </a:defRPr>
            </a:lvl1pPr>
          </a:lstStyle>
          <a:p>
            <a:pPr lvl="0"/>
            <a:r>
              <a:rPr lang="en-US" dirty="0"/>
              <a:t>SECTION HEADER PLACEHOLDER</a:t>
            </a:r>
          </a:p>
        </p:txBody>
      </p:sp>
      <p:sp>
        <p:nvSpPr>
          <p:cNvPr id="69" name="Text Placeholder 5"/>
          <p:cNvSpPr>
            <a:spLocks noGrp="1"/>
          </p:cNvSpPr>
          <p:nvPr>
            <p:ph type="body" sz="quarter" idx="143" hasCustomPrompt="1"/>
          </p:nvPr>
        </p:nvSpPr>
        <p:spPr>
          <a:xfrm>
            <a:off x="-10408279" y="18313838"/>
            <a:ext cx="10050461" cy="702377"/>
          </a:xfrm>
          <a:prstGeom prst="rect">
            <a:avLst/>
          </a:prstGeom>
          <a:noFill/>
        </p:spPr>
        <p:txBody>
          <a:bodyPr wrap="square" lIns="73472" tIns="73472" rIns="73472" bIns="73472" anchor="ctr" anchorCtr="0">
            <a:spAutoFit/>
          </a:bodyPr>
          <a:lstStyle>
            <a:lvl1pPr algn="ctr">
              <a:buNone/>
              <a:defRPr sz="3600" b="1" u="sng" baseline="0">
                <a:solidFill>
                  <a:schemeClr val="accent5">
                    <a:lumMod val="50000"/>
                  </a:schemeClr>
                </a:solidFill>
              </a:defRPr>
            </a:lvl1pPr>
          </a:lstStyle>
          <a:p>
            <a:pPr lvl="0"/>
            <a:r>
              <a:rPr lang="en-US" dirty="0"/>
              <a:t>SECTION HEADER PLACEHOLDER</a:t>
            </a:r>
          </a:p>
        </p:txBody>
      </p:sp>
      <p:sp>
        <p:nvSpPr>
          <p:cNvPr id="70" name="Text Placeholder 5"/>
          <p:cNvSpPr>
            <a:spLocks noGrp="1"/>
          </p:cNvSpPr>
          <p:nvPr>
            <p:ph type="body" sz="quarter" idx="144" hasCustomPrompt="1"/>
          </p:nvPr>
        </p:nvSpPr>
        <p:spPr>
          <a:xfrm>
            <a:off x="-10408279" y="18313838"/>
            <a:ext cx="10050461" cy="702377"/>
          </a:xfrm>
          <a:prstGeom prst="rect">
            <a:avLst/>
          </a:prstGeom>
          <a:noFill/>
        </p:spPr>
        <p:txBody>
          <a:bodyPr wrap="square" lIns="73472" tIns="73472" rIns="73472" bIns="73472" anchor="ctr" anchorCtr="0">
            <a:spAutoFit/>
          </a:bodyPr>
          <a:lstStyle>
            <a:lvl1pPr algn="ctr">
              <a:buNone/>
              <a:defRPr sz="3600" b="1" u="sng" baseline="0">
                <a:solidFill>
                  <a:schemeClr val="accent5">
                    <a:lumMod val="50000"/>
                  </a:schemeClr>
                </a:solidFill>
              </a:defRPr>
            </a:lvl1pPr>
          </a:lstStyle>
          <a:p>
            <a:pPr lvl="0"/>
            <a:r>
              <a:rPr lang="en-US" dirty="0"/>
              <a:t>SECTION HEADER PLACEHOLDER</a:t>
            </a:r>
          </a:p>
        </p:txBody>
      </p:sp>
      <p:sp>
        <p:nvSpPr>
          <p:cNvPr id="71" name="Text Placeholder 5"/>
          <p:cNvSpPr>
            <a:spLocks noGrp="1"/>
          </p:cNvSpPr>
          <p:nvPr>
            <p:ph type="body" sz="quarter" idx="145" hasCustomPrompt="1"/>
          </p:nvPr>
        </p:nvSpPr>
        <p:spPr>
          <a:xfrm>
            <a:off x="-10408279" y="18313838"/>
            <a:ext cx="10050461" cy="702377"/>
          </a:xfrm>
          <a:prstGeom prst="rect">
            <a:avLst/>
          </a:prstGeom>
          <a:noFill/>
        </p:spPr>
        <p:txBody>
          <a:bodyPr wrap="square" lIns="73472" tIns="73472" rIns="73472" bIns="73472" anchor="ctr" anchorCtr="0">
            <a:spAutoFit/>
          </a:bodyPr>
          <a:lstStyle>
            <a:lvl1pPr algn="ctr">
              <a:buNone/>
              <a:defRPr sz="3600" b="1" u="sng" baseline="0">
                <a:solidFill>
                  <a:schemeClr val="accent5">
                    <a:lumMod val="50000"/>
                  </a:schemeClr>
                </a:solidFill>
              </a:defRPr>
            </a:lvl1pPr>
          </a:lstStyle>
          <a:p>
            <a:pPr lvl="0"/>
            <a:r>
              <a:rPr lang="en-US" dirty="0"/>
              <a:t>SECTION HEADER PLACEHOLDER</a:t>
            </a:r>
          </a:p>
        </p:txBody>
      </p:sp>
      <p:sp>
        <p:nvSpPr>
          <p:cNvPr id="72" name="Text Placeholder 5"/>
          <p:cNvSpPr>
            <a:spLocks noGrp="1"/>
          </p:cNvSpPr>
          <p:nvPr>
            <p:ph type="body" sz="quarter" idx="146" hasCustomPrompt="1"/>
          </p:nvPr>
        </p:nvSpPr>
        <p:spPr>
          <a:xfrm>
            <a:off x="-10408279" y="18313838"/>
            <a:ext cx="10050461" cy="702377"/>
          </a:xfrm>
          <a:prstGeom prst="rect">
            <a:avLst/>
          </a:prstGeom>
          <a:noFill/>
        </p:spPr>
        <p:txBody>
          <a:bodyPr wrap="square" lIns="73472" tIns="73472" rIns="73472" bIns="73472" anchor="ctr" anchorCtr="0">
            <a:spAutoFit/>
          </a:bodyPr>
          <a:lstStyle>
            <a:lvl1pPr algn="ctr">
              <a:buNone/>
              <a:defRPr sz="3600" b="1" u="sng" baseline="0">
                <a:solidFill>
                  <a:schemeClr val="accent5">
                    <a:lumMod val="50000"/>
                  </a:schemeClr>
                </a:solidFill>
              </a:defRPr>
            </a:lvl1pPr>
          </a:lstStyle>
          <a:p>
            <a:pPr lvl="0"/>
            <a:r>
              <a:rPr lang="en-US" dirty="0"/>
              <a:t>SECTION HEADER PLACEHOLDER</a:t>
            </a:r>
          </a:p>
        </p:txBody>
      </p:sp>
      <p:sp>
        <p:nvSpPr>
          <p:cNvPr id="73" name="Text Placeholder 5"/>
          <p:cNvSpPr>
            <a:spLocks noGrp="1"/>
          </p:cNvSpPr>
          <p:nvPr>
            <p:ph type="body" sz="quarter" idx="147" hasCustomPrompt="1"/>
          </p:nvPr>
        </p:nvSpPr>
        <p:spPr>
          <a:xfrm>
            <a:off x="-10408279" y="18313838"/>
            <a:ext cx="10050461" cy="702377"/>
          </a:xfrm>
          <a:prstGeom prst="rect">
            <a:avLst/>
          </a:prstGeom>
          <a:noFill/>
        </p:spPr>
        <p:txBody>
          <a:bodyPr wrap="square" lIns="73472" tIns="73472" rIns="73472" bIns="73472" anchor="ctr" anchorCtr="0">
            <a:spAutoFit/>
          </a:bodyPr>
          <a:lstStyle>
            <a:lvl1pPr algn="ctr">
              <a:buNone/>
              <a:defRPr sz="3600" b="1" u="sng" baseline="0">
                <a:solidFill>
                  <a:schemeClr val="accent5">
                    <a:lumMod val="50000"/>
                  </a:schemeClr>
                </a:solidFill>
              </a:defRPr>
            </a:lvl1pPr>
          </a:lstStyle>
          <a:p>
            <a:pPr lvl="0"/>
            <a:r>
              <a:rPr lang="en-US" dirty="0"/>
              <a:t>SECTION HEADER PLACEHOLDER</a:t>
            </a:r>
          </a:p>
        </p:txBody>
      </p:sp>
      <p:sp>
        <p:nvSpPr>
          <p:cNvPr id="74" name="Text Placeholder 5"/>
          <p:cNvSpPr>
            <a:spLocks noGrp="1"/>
          </p:cNvSpPr>
          <p:nvPr>
            <p:ph type="body" sz="quarter" idx="148" hasCustomPrompt="1"/>
          </p:nvPr>
        </p:nvSpPr>
        <p:spPr>
          <a:xfrm>
            <a:off x="-10408279" y="18313838"/>
            <a:ext cx="10050461" cy="702377"/>
          </a:xfrm>
          <a:prstGeom prst="rect">
            <a:avLst/>
          </a:prstGeom>
          <a:noFill/>
        </p:spPr>
        <p:txBody>
          <a:bodyPr wrap="square" lIns="73472" tIns="73472" rIns="73472" bIns="73472" anchor="ctr" anchorCtr="0">
            <a:spAutoFit/>
          </a:bodyPr>
          <a:lstStyle>
            <a:lvl1pPr algn="ctr">
              <a:buNone/>
              <a:defRPr sz="3600" b="1" u="sng" baseline="0">
                <a:solidFill>
                  <a:schemeClr val="accent5">
                    <a:lumMod val="50000"/>
                  </a:schemeClr>
                </a:solidFill>
              </a:defRPr>
            </a:lvl1pPr>
          </a:lstStyle>
          <a:p>
            <a:pPr lvl="0"/>
            <a:r>
              <a:rPr lang="en-US" dirty="0"/>
              <a:t>SECTION HEADER PLACEHOLDER</a:t>
            </a:r>
          </a:p>
        </p:txBody>
      </p:sp>
      <p:sp>
        <p:nvSpPr>
          <p:cNvPr id="75" name="Text Placeholder 5"/>
          <p:cNvSpPr>
            <a:spLocks noGrp="1"/>
          </p:cNvSpPr>
          <p:nvPr>
            <p:ph type="body" sz="quarter" idx="149" hasCustomPrompt="1"/>
          </p:nvPr>
        </p:nvSpPr>
        <p:spPr>
          <a:xfrm>
            <a:off x="-10408279" y="18313838"/>
            <a:ext cx="10050461" cy="702377"/>
          </a:xfrm>
          <a:prstGeom prst="rect">
            <a:avLst/>
          </a:prstGeom>
          <a:noFill/>
        </p:spPr>
        <p:txBody>
          <a:bodyPr wrap="square" lIns="73472" tIns="73472" rIns="73472" bIns="73472" anchor="ctr" anchorCtr="0">
            <a:spAutoFit/>
          </a:bodyPr>
          <a:lstStyle>
            <a:lvl1pPr algn="ctr">
              <a:buNone/>
              <a:defRPr sz="3600" b="1" u="sng" baseline="0">
                <a:solidFill>
                  <a:schemeClr val="accent5">
                    <a:lumMod val="50000"/>
                  </a:schemeClr>
                </a:solidFill>
              </a:defRPr>
            </a:lvl1pPr>
          </a:lstStyle>
          <a:p>
            <a:pPr lvl="0"/>
            <a:r>
              <a:rPr lang="en-US" dirty="0"/>
              <a:t>SECTION HEADER PLACEHOLDER</a:t>
            </a:r>
          </a:p>
        </p:txBody>
      </p:sp>
      <p:sp>
        <p:nvSpPr>
          <p:cNvPr id="77" name="Text Placeholder 76"/>
          <p:cNvSpPr>
            <a:spLocks noGrp="1"/>
          </p:cNvSpPr>
          <p:nvPr>
            <p:ph type="body" sz="quarter" idx="150" hasCustomPrompt="1"/>
          </p:nvPr>
        </p:nvSpPr>
        <p:spPr>
          <a:xfrm>
            <a:off x="5932598" y="3383947"/>
            <a:ext cx="31998968" cy="1280160"/>
          </a:xfrm>
          <a:prstGeom prst="rect">
            <a:avLst/>
          </a:prstGeom>
        </p:spPr>
        <p:txBody>
          <a:bodyPr lIns="73475" tIns="36738" rIns="73475" bIns="36738">
            <a:normAutofit/>
          </a:bodyPr>
          <a:lstStyle>
            <a:lvl1pPr algn="ctr">
              <a:buFontTx/>
              <a:buNone/>
              <a:defRPr sz="5760">
                <a:solidFill>
                  <a:schemeClr val="bg1"/>
                </a:solidFill>
                <a:latin typeface="+mj-lt"/>
              </a:defRPr>
            </a:lvl1pPr>
            <a:lvl2pPr>
              <a:buFontTx/>
              <a:buNone/>
              <a:defRPr sz="6960"/>
            </a:lvl2pPr>
            <a:lvl3pPr>
              <a:buFontTx/>
              <a:buNone/>
              <a:defRPr sz="6960"/>
            </a:lvl3pPr>
            <a:lvl4pPr>
              <a:buFontTx/>
              <a:buNone/>
              <a:defRPr sz="6960"/>
            </a:lvl4pPr>
            <a:lvl5pPr>
              <a:buFontTx/>
              <a:buNone/>
              <a:defRPr sz="6960"/>
            </a:lvl5pPr>
          </a:lstStyle>
          <a:p>
            <a:pPr lvl="0"/>
            <a:r>
              <a:rPr lang="en-US" dirty="0"/>
              <a:t>Click here to add affiliations</a:t>
            </a:r>
          </a:p>
        </p:txBody>
      </p:sp>
      <p:sp>
        <p:nvSpPr>
          <p:cNvPr id="78" name="Text Placeholder 76"/>
          <p:cNvSpPr>
            <a:spLocks noGrp="1"/>
          </p:cNvSpPr>
          <p:nvPr>
            <p:ph type="body" sz="quarter" idx="151" hasCustomPrompt="1"/>
          </p:nvPr>
        </p:nvSpPr>
        <p:spPr>
          <a:xfrm>
            <a:off x="5932598" y="2103787"/>
            <a:ext cx="31998968" cy="1280160"/>
          </a:xfrm>
          <a:prstGeom prst="rect">
            <a:avLst/>
          </a:prstGeom>
        </p:spPr>
        <p:txBody>
          <a:bodyPr lIns="73475" tIns="36738" rIns="73475" bIns="36738" anchor="t" anchorCtr="1">
            <a:normAutofit/>
          </a:bodyPr>
          <a:lstStyle>
            <a:lvl1pPr algn="ctr">
              <a:buFontTx/>
              <a:buNone/>
              <a:defRPr sz="8400">
                <a:solidFill>
                  <a:schemeClr val="bg1"/>
                </a:solidFill>
                <a:latin typeface="+mj-lt"/>
              </a:defRPr>
            </a:lvl1pPr>
            <a:lvl2pPr>
              <a:buFontTx/>
              <a:buNone/>
              <a:defRPr sz="6960"/>
            </a:lvl2pPr>
            <a:lvl3pPr>
              <a:buFontTx/>
              <a:buNone/>
              <a:defRPr sz="6960"/>
            </a:lvl3pPr>
            <a:lvl4pPr>
              <a:buFontTx/>
              <a:buNone/>
              <a:defRPr sz="6960"/>
            </a:lvl4pPr>
            <a:lvl5pPr>
              <a:buFontTx/>
              <a:buNone/>
              <a:defRPr sz="6960"/>
            </a:lvl5pPr>
          </a:lstStyle>
          <a:p>
            <a:pPr lvl="0"/>
            <a:r>
              <a:rPr lang="en-US" dirty="0"/>
              <a:t>Click here to add authors</a:t>
            </a:r>
          </a:p>
        </p:txBody>
      </p:sp>
      <p:sp>
        <p:nvSpPr>
          <p:cNvPr id="79" name="Text Placeholder 76"/>
          <p:cNvSpPr>
            <a:spLocks noGrp="1"/>
          </p:cNvSpPr>
          <p:nvPr>
            <p:ph type="body" sz="quarter" idx="153" hasCustomPrompt="1"/>
          </p:nvPr>
        </p:nvSpPr>
        <p:spPr>
          <a:xfrm>
            <a:off x="5932598" y="465812"/>
            <a:ext cx="31998968" cy="1637974"/>
          </a:xfrm>
          <a:prstGeom prst="rect">
            <a:avLst/>
          </a:prstGeom>
        </p:spPr>
        <p:txBody>
          <a:bodyPr lIns="73475" tIns="36738" rIns="73475" bIns="36738" anchor="t" anchorCtr="1">
            <a:normAutofit/>
          </a:bodyPr>
          <a:lstStyle>
            <a:lvl1pPr algn="ctr">
              <a:buFontTx/>
              <a:buNone/>
              <a:defRPr sz="11160">
                <a:solidFill>
                  <a:schemeClr val="bg1"/>
                </a:solidFill>
                <a:latin typeface="+mj-lt"/>
              </a:defRPr>
            </a:lvl1pPr>
            <a:lvl2pPr>
              <a:buFontTx/>
              <a:buNone/>
              <a:defRPr sz="6960"/>
            </a:lvl2pPr>
            <a:lvl3pPr>
              <a:buFontTx/>
              <a:buNone/>
              <a:defRPr sz="6960"/>
            </a:lvl3pPr>
            <a:lvl4pPr>
              <a:buFontTx/>
              <a:buNone/>
              <a:defRPr sz="6960"/>
            </a:lvl4pPr>
            <a:lvl5pPr>
              <a:buFontTx/>
              <a:buNone/>
              <a:defRPr sz="6960"/>
            </a:lvl5pPr>
          </a:lstStyle>
          <a:p>
            <a:pPr lvl="0"/>
            <a:r>
              <a:rPr lang="en-US" dirty="0"/>
              <a:t>Click here to add title</a:t>
            </a:r>
          </a:p>
        </p:txBody>
      </p:sp>
    </p:spTree>
    <p:extLst>
      <p:ext uri="{BB962C8B-B14F-4D97-AF65-F5344CB8AC3E}">
        <p14:creationId xmlns:p14="http://schemas.microsoft.com/office/powerpoint/2010/main" val="40897500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tandard 3 columns">
    <p:spTree>
      <p:nvGrpSpPr>
        <p:cNvPr id="1" name=""/>
        <p:cNvGrpSpPr/>
        <p:nvPr/>
      </p:nvGrpSpPr>
      <p:grpSpPr>
        <a:xfrm>
          <a:off x="0" y="0"/>
          <a:ext cx="0" cy="0"/>
          <a:chOff x="0" y="0"/>
          <a:chExt cx="0" cy="0"/>
        </a:xfrm>
      </p:grpSpPr>
      <p:sp>
        <p:nvSpPr>
          <p:cNvPr id="4" name="Text Placeholder 3"/>
          <p:cNvSpPr>
            <a:spLocks noGrp="1"/>
          </p:cNvSpPr>
          <p:nvPr>
            <p:ph type="body" sz="quarter" idx="10" hasCustomPrompt="1"/>
          </p:nvPr>
        </p:nvSpPr>
        <p:spPr>
          <a:xfrm>
            <a:off x="904189" y="6295356"/>
            <a:ext cx="13591277" cy="758744"/>
          </a:xfrm>
          <a:prstGeom prst="rect">
            <a:avLst/>
          </a:prstGeom>
        </p:spPr>
        <p:txBody>
          <a:bodyPr wrap="square" lIns="183679" tIns="183679" rIns="183679" bIns="183679">
            <a:spAutoFit/>
          </a:bodyPr>
          <a:lstStyle>
            <a:lvl1pPr marL="330620" indent="-330620">
              <a:buNone/>
              <a:defRPr sz="2520">
                <a:solidFill>
                  <a:schemeClr val="accent5">
                    <a:lumMod val="50000"/>
                  </a:schemeClr>
                </a:solidFill>
                <a:latin typeface="Times New Roman" pitchFamily="18" charset="0"/>
                <a:cs typeface="Times New Roman" pitchFamily="18" charset="0"/>
              </a:defRPr>
            </a:lvl1pPr>
            <a:lvl2pPr marL="1432688" indent="-551034">
              <a:defRPr sz="2400">
                <a:latin typeface="Trebuchet MS" pitchFamily="34" charset="0"/>
              </a:defRPr>
            </a:lvl2pPr>
            <a:lvl3pPr marL="1983722" indent="-551034">
              <a:defRPr sz="2400">
                <a:latin typeface="Trebuchet MS" pitchFamily="34" charset="0"/>
              </a:defRPr>
            </a:lvl3pPr>
            <a:lvl4pPr marL="2589862" indent="-606138">
              <a:defRPr sz="2400">
                <a:latin typeface="Trebuchet MS" pitchFamily="34" charset="0"/>
              </a:defRPr>
            </a:lvl4pPr>
            <a:lvl5pPr marL="3030688" indent="-440827">
              <a:defRPr sz="2400">
                <a:latin typeface="Trebuchet MS" pitchFamily="34" charset="0"/>
              </a:defRPr>
            </a:lvl5pPr>
          </a:lstStyle>
          <a:p>
            <a:pPr lvl="0"/>
            <a:r>
              <a:rPr lang="en-US" dirty="0"/>
              <a:t>Type in or paste your text here</a:t>
            </a:r>
          </a:p>
        </p:txBody>
      </p:sp>
      <p:sp>
        <p:nvSpPr>
          <p:cNvPr id="6" name="Text Placeholder 5"/>
          <p:cNvSpPr>
            <a:spLocks noGrp="1"/>
          </p:cNvSpPr>
          <p:nvPr>
            <p:ph type="body" sz="quarter" idx="11" hasCustomPrompt="1"/>
          </p:nvPr>
        </p:nvSpPr>
        <p:spPr>
          <a:xfrm>
            <a:off x="922340" y="5457830"/>
            <a:ext cx="13573125" cy="702377"/>
          </a:xfrm>
          <a:prstGeom prst="rect">
            <a:avLst/>
          </a:prstGeom>
          <a:noFill/>
        </p:spPr>
        <p:txBody>
          <a:bodyPr wrap="square" lIns="73472" tIns="73472" rIns="73472" bIns="73472" anchor="ctr" anchorCtr="0">
            <a:spAutoFit/>
          </a:bodyPr>
          <a:lstStyle>
            <a:lvl1pPr algn="ctr">
              <a:buNone/>
              <a:defRPr sz="3600" b="1" u="sng" baseline="0">
                <a:solidFill>
                  <a:schemeClr val="accent5">
                    <a:lumMod val="50000"/>
                  </a:schemeClr>
                </a:solidFill>
              </a:defRPr>
            </a:lvl1pPr>
          </a:lstStyle>
          <a:p>
            <a:pPr lvl="0"/>
            <a:r>
              <a:rPr lang="en-US" dirty="0"/>
              <a:t>(click to add) INTRODUCTION or ABSTRACT</a:t>
            </a:r>
          </a:p>
        </p:txBody>
      </p:sp>
      <p:sp>
        <p:nvSpPr>
          <p:cNvPr id="14" name="Picture Placeholder 13"/>
          <p:cNvSpPr>
            <a:spLocks noGrp="1"/>
          </p:cNvSpPr>
          <p:nvPr>
            <p:ph type="pic" sz="quarter" idx="15" hasCustomPrompt="1"/>
          </p:nvPr>
        </p:nvSpPr>
        <p:spPr>
          <a:xfrm>
            <a:off x="914402" y="1143000"/>
            <a:ext cx="4419601" cy="2514600"/>
          </a:xfrm>
          <a:prstGeom prst="rect">
            <a:avLst/>
          </a:prstGeom>
        </p:spPr>
        <p:txBody>
          <a:bodyPr lIns="73472" tIns="36735" rIns="73472" bIns="36735" anchor="ctr"/>
          <a:lstStyle>
            <a:lvl1pPr algn="ctr">
              <a:buNone/>
              <a:defRPr sz="3840">
                <a:solidFill>
                  <a:schemeClr val="bg1"/>
                </a:solidFill>
              </a:defRPr>
            </a:lvl1pPr>
          </a:lstStyle>
          <a:p>
            <a:r>
              <a:rPr lang="en-US" dirty="0"/>
              <a:t>LOGO</a:t>
            </a:r>
          </a:p>
        </p:txBody>
      </p:sp>
      <p:sp>
        <p:nvSpPr>
          <p:cNvPr id="18" name="Picture Placeholder 13"/>
          <p:cNvSpPr>
            <a:spLocks noGrp="1"/>
          </p:cNvSpPr>
          <p:nvPr>
            <p:ph type="pic" sz="quarter" idx="18" hasCustomPrompt="1"/>
          </p:nvPr>
        </p:nvSpPr>
        <p:spPr>
          <a:xfrm>
            <a:off x="38557201" y="1219200"/>
            <a:ext cx="4419601" cy="2514600"/>
          </a:xfrm>
          <a:prstGeom prst="rect">
            <a:avLst/>
          </a:prstGeom>
        </p:spPr>
        <p:txBody>
          <a:bodyPr lIns="73472" tIns="36735" rIns="73472" bIns="36735" anchor="ctr"/>
          <a:lstStyle>
            <a:lvl1pPr algn="ctr">
              <a:buNone/>
              <a:defRPr sz="3840">
                <a:solidFill>
                  <a:schemeClr val="bg1"/>
                </a:solidFill>
              </a:defRPr>
            </a:lvl1pPr>
          </a:lstStyle>
          <a:p>
            <a:r>
              <a:rPr lang="en-US" dirty="0"/>
              <a:t>LOGO</a:t>
            </a:r>
          </a:p>
        </p:txBody>
      </p:sp>
      <p:sp>
        <p:nvSpPr>
          <p:cNvPr id="19" name="Text Placeholder 3"/>
          <p:cNvSpPr>
            <a:spLocks noGrp="1"/>
          </p:cNvSpPr>
          <p:nvPr>
            <p:ph type="body" sz="quarter" idx="19" hasCustomPrompt="1"/>
          </p:nvPr>
        </p:nvSpPr>
        <p:spPr>
          <a:xfrm>
            <a:off x="922344" y="18240480"/>
            <a:ext cx="13592864" cy="758744"/>
          </a:xfrm>
          <a:prstGeom prst="rect">
            <a:avLst/>
          </a:prstGeom>
        </p:spPr>
        <p:txBody>
          <a:bodyPr wrap="square" lIns="183679" tIns="183679" rIns="183679" bIns="183679">
            <a:spAutoFit/>
          </a:bodyPr>
          <a:lstStyle>
            <a:lvl1pPr marL="330620" indent="-330620">
              <a:buNone/>
              <a:defRPr sz="2520">
                <a:solidFill>
                  <a:schemeClr val="accent5">
                    <a:lumMod val="50000"/>
                  </a:schemeClr>
                </a:solidFill>
                <a:latin typeface="Times New Roman" pitchFamily="18" charset="0"/>
                <a:cs typeface="Times New Roman" pitchFamily="18" charset="0"/>
              </a:defRPr>
            </a:lvl1pPr>
            <a:lvl2pPr marL="1432688" indent="-551034">
              <a:defRPr sz="2400">
                <a:latin typeface="Trebuchet MS" pitchFamily="34" charset="0"/>
              </a:defRPr>
            </a:lvl2pPr>
            <a:lvl3pPr marL="1983722" indent="-551034">
              <a:defRPr sz="2400">
                <a:latin typeface="Trebuchet MS" pitchFamily="34" charset="0"/>
              </a:defRPr>
            </a:lvl3pPr>
            <a:lvl4pPr marL="2589862" indent="-606138">
              <a:defRPr sz="2400">
                <a:latin typeface="Trebuchet MS" pitchFamily="34" charset="0"/>
              </a:defRPr>
            </a:lvl4pPr>
            <a:lvl5pPr marL="3030688" indent="-440827">
              <a:defRPr sz="2400">
                <a:latin typeface="Trebuchet MS" pitchFamily="34" charset="0"/>
              </a:defRPr>
            </a:lvl5pPr>
          </a:lstStyle>
          <a:p>
            <a:pPr lvl="0"/>
            <a:r>
              <a:rPr lang="en-US" dirty="0"/>
              <a:t>Type in or paste your text here</a:t>
            </a:r>
          </a:p>
        </p:txBody>
      </p:sp>
      <p:sp>
        <p:nvSpPr>
          <p:cNvPr id="20" name="Text Placeholder 5"/>
          <p:cNvSpPr>
            <a:spLocks noGrp="1"/>
          </p:cNvSpPr>
          <p:nvPr>
            <p:ph type="body" sz="quarter" idx="20" hasCustomPrompt="1"/>
          </p:nvPr>
        </p:nvSpPr>
        <p:spPr>
          <a:xfrm>
            <a:off x="942081" y="17435064"/>
            <a:ext cx="13573125" cy="702377"/>
          </a:xfrm>
          <a:prstGeom prst="rect">
            <a:avLst/>
          </a:prstGeom>
          <a:noFill/>
        </p:spPr>
        <p:txBody>
          <a:bodyPr wrap="square" lIns="73472" tIns="73472" rIns="73472" bIns="73472" anchor="ctr" anchorCtr="0">
            <a:spAutoFit/>
          </a:bodyPr>
          <a:lstStyle>
            <a:lvl1pPr algn="ctr">
              <a:buNone/>
              <a:defRPr sz="3600" b="1" u="sng" baseline="0">
                <a:solidFill>
                  <a:schemeClr val="accent5">
                    <a:lumMod val="50000"/>
                  </a:schemeClr>
                </a:solidFill>
              </a:defRPr>
            </a:lvl1pPr>
          </a:lstStyle>
          <a:p>
            <a:pPr lvl="0"/>
            <a:r>
              <a:rPr lang="en-US" dirty="0"/>
              <a:t>(click to add)  OBJECTIVES</a:t>
            </a:r>
          </a:p>
        </p:txBody>
      </p:sp>
      <p:sp>
        <p:nvSpPr>
          <p:cNvPr id="21" name="Text Placeholder 3"/>
          <p:cNvSpPr>
            <a:spLocks noGrp="1"/>
          </p:cNvSpPr>
          <p:nvPr>
            <p:ph type="body" sz="quarter" idx="21" hasCustomPrompt="1"/>
          </p:nvPr>
        </p:nvSpPr>
        <p:spPr>
          <a:xfrm>
            <a:off x="15154278" y="21595086"/>
            <a:ext cx="13571534" cy="758744"/>
          </a:xfrm>
          <a:prstGeom prst="rect">
            <a:avLst/>
          </a:prstGeom>
        </p:spPr>
        <p:txBody>
          <a:bodyPr wrap="square" lIns="183679" tIns="183679" rIns="183679" bIns="183679">
            <a:spAutoFit/>
          </a:bodyPr>
          <a:lstStyle>
            <a:lvl1pPr marL="330620" indent="-330620">
              <a:buNone/>
              <a:defRPr sz="2520">
                <a:solidFill>
                  <a:schemeClr val="accent5">
                    <a:lumMod val="50000"/>
                  </a:schemeClr>
                </a:solidFill>
                <a:latin typeface="Times New Roman" pitchFamily="18" charset="0"/>
                <a:cs typeface="Times New Roman" pitchFamily="18" charset="0"/>
              </a:defRPr>
            </a:lvl1pPr>
            <a:lvl2pPr marL="1432688" indent="-551034">
              <a:defRPr sz="2400">
                <a:latin typeface="Trebuchet MS" pitchFamily="34" charset="0"/>
              </a:defRPr>
            </a:lvl2pPr>
            <a:lvl3pPr marL="1983722" indent="-551034">
              <a:defRPr sz="2400">
                <a:latin typeface="Trebuchet MS" pitchFamily="34" charset="0"/>
              </a:defRPr>
            </a:lvl3pPr>
            <a:lvl4pPr marL="2589862" indent="-606138">
              <a:defRPr sz="2400">
                <a:latin typeface="Trebuchet MS" pitchFamily="34" charset="0"/>
              </a:defRPr>
            </a:lvl4pPr>
            <a:lvl5pPr marL="3030688" indent="-440827">
              <a:defRPr sz="2400">
                <a:latin typeface="Trebuchet MS" pitchFamily="34" charset="0"/>
              </a:defRPr>
            </a:lvl5pPr>
          </a:lstStyle>
          <a:p>
            <a:pPr lvl="0"/>
            <a:r>
              <a:rPr lang="en-US" dirty="0"/>
              <a:t>Type in or paste your text here</a:t>
            </a:r>
          </a:p>
        </p:txBody>
      </p:sp>
      <p:sp>
        <p:nvSpPr>
          <p:cNvPr id="22" name="Text Placeholder 5"/>
          <p:cNvSpPr>
            <a:spLocks noGrp="1"/>
          </p:cNvSpPr>
          <p:nvPr>
            <p:ph type="body" sz="quarter" idx="22" hasCustomPrompt="1"/>
          </p:nvPr>
        </p:nvSpPr>
        <p:spPr>
          <a:xfrm>
            <a:off x="15154278" y="20765498"/>
            <a:ext cx="13571534" cy="702377"/>
          </a:xfrm>
          <a:prstGeom prst="rect">
            <a:avLst/>
          </a:prstGeom>
          <a:noFill/>
        </p:spPr>
        <p:txBody>
          <a:bodyPr wrap="square" lIns="73472" tIns="73472" rIns="73472" bIns="73472" anchor="ctr" anchorCtr="0">
            <a:spAutoFit/>
          </a:bodyPr>
          <a:lstStyle>
            <a:lvl1pPr algn="ctr">
              <a:buNone/>
              <a:defRPr sz="3600" b="1" u="sng" baseline="0">
                <a:solidFill>
                  <a:schemeClr val="accent5">
                    <a:lumMod val="50000"/>
                  </a:schemeClr>
                </a:solidFill>
              </a:defRPr>
            </a:lvl1pPr>
          </a:lstStyle>
          <a:p>
            <a:pPr lvl="0"/>
            <a:r>
              <a:rPr lang="en-US" dirty="0"/>
              <a:t>(click to add)  MATERIALS &amp; METHODS</a:t>
            </a:r>
          </a:p>
        </p:txBody>
      </p:sp>
      <p:sp>
        <p:nvSpPr>
          <p:cNvPr id="23" name="Text Placeholder 3"/>
          <p:cNvSpPr>
            <a:spLocks noGrp="1"/>
          </p:cNvSpPr>
          <p:nvPr>
            <p:ph type="body" sz="quarter" idx="23" hasCustomPrompt="1"/>
          </p:nvPr>
        </p:nvSpPr>
        <p:spPr>
          <a:xfrm>
            <a:off x="15162215" y="6295356"/>
            <a:ext cx="13571534" cy="758744"/>
          </a:xfrm>
          <a:prstGeom prst="rect">
            <a:avLst/>
          </a:prstGeom>
        </p:spPr>
        <p:txBody>
          <a:bodyPr wrap="square" lIns="183679" tIns="183679" rIns="183679" bIns="183679">
            <a:spAutoFit/>
          </a:bodyPr>
          <a:lstStyle>
            <a:lvl1pPr marL="330620" indent="-330620">
              <a:buNone/>
              <a:defRPr sz="2520">
                <a:solidFill>
                  <a:schemeClr val="accent5">
                    <a:lumMod val="50000"/>
                  </a:schemeClr>
                </a:solidFill>
                <a:latin typeface="Times New Roman" pitchFamily="18" charset="0"/>
                <a:cs typeface="Times New Roman" pitchFamily="18" charset="0"/>
              </a:defRPr>
            </a:lvl1pPr>
            <a:lvl2pPr marL="1432688" indent="-551034">
              <a:defRPr sz="2400">
                <a:latin typeface="Trebuchet MS" pitchFamily="34" charset="0"/>
              </a:defRPr>
            </a:lvl2pPr>
            <a:lvl3pPr marL="1983722" indent="-551034">
              <a:defRPr sz="2400">
                <a:latin typeface="Trebuchet MS" pitchFamily="34" charset="0"/>
              </a:defRPr>
            </a:lvl3pPr>
            <a:lvl4pPr marL="2589862" indent="-606138">
              <a:defRPr sz="2400">
                <a:latin typeface="Trebuchet MS" pitchFamily="34" charset="0"/>
              </a:defRPr>
            </a:lvl4pPr>
            <a:lvl5pPr marL="3030688" indent="-440827">
              <a:defRPr sz="2400">
                <a:latin typeface="Trebuchet MS" pitchFamily="34" charset="0"/>
              </a:defRPr>
            </a:lvl5pPr>
          </a:lstStyle>
          <a:p>
            <a:pPr lvl="0"/>
            <a:r>
              <a:rPr lang="en-US" dirty="0"/>
              <a:t>Type in or paste your text here</a:t>
            </a:r>
          </a:p>
        </p:txBody>
      </p:sp>
      <p:sp>
        <p:nvSpPr>
          <p:cNvPr id="24" name="Text Placeholder 5"/>
          <p:cNvSpPr>
            <a:spLocks noGrp="1"/>
          </p:cNvSpPr>
          <p:nvPr>
            <p:ph type="body" sz="quarter" idx="24" hasCustomPrompt="1"/>
          </p:nvPr>
        </p:nvSpPr>
        <p:spPr>
          <a:xfrm>
            <a:off x="15154286" y="5457830"/>
            <a:ext cx="13579475" cy="702377"/>
          </a:xfrm>
          <a:prstGeom prst="rect">
            <a:avLst/>
          </a:prstGeom>
          <a:noFill/>
        </p:spPr>
        <p:txBody>
          <a:bodyPr wrap="square" lIns="73472" tIns="73472" rIns="73472" bIns="73472" anchor="ctr" anchorCtr="0">
            <a:spAutoFit/>
          </a:bodyPr>
          <a:lstStyle>
            <a:lvl1pPr algn="ctr">
              <a:buNone/>
              <a:defRPr sz="3600" b="1" u="sng" baseline="0">
                <a:solidFill>
                  <a:schemeClr val="accent5">
                    <a:lumMod val="50000"/>
                  </a:schemeClr>
                </a:solidFill>
              </a:defRPr>
            </a:lvl1pPr>
          </a:lstStyle>
          <a:p>
            <a:pPr lvl="0"/>
            <a:r>
              <a:rPr lang="en-US" dirty="0"/>
              <a:t>(click to add)  RESULTS</a:t>
            </a:r>
          </a:p>
        </p:txBody>
      </p:sp>
      <p:sp>
        <p:nvSpPr>
          <p:cNvPr id="25" name="Text Placeholder 5"/>
          <p:cNvSpPr>
            <a:spLocks noGrp="1"/>
          </p:cNvSpPr>
          <p:nvPr>
            <p:ph type="body" sz="quarter" idx="25" hasCustomPrompt="1"/>
          </p:nvPr>
        </p:nvSpPr>
        <p:spPr>
          <a:xfrm>
            <a:off x="29395744" y="5457830"/>
            <a:ext cx="13576029" cy="702377"/>
          </a:xfrm>
          <a:prstGeom prst="rect">
            <a:avLst/>
          </a:prstGeom>
          <a:noFill/>
        </p:spPr>
        <p:txBody>
          <a:bodyPr wrap="square" lIns="73472" tIns="73472" rIns="73472" bIns="73472" anchor="ctr" anchorCtr="0">
            <a:spAutoFit/>
          </a:bodyPr>
          <a:lstStyle>
            <a:lvl1pPr algn="ctr">
              <a:buNone/>
              <a:defRPr sz="3600" b="1" u="sng" baseline="0">
                <a:solidFill>
                  <a:schemeClr val="accent5">
                    <a:lumMod val="50000"/>
                  </a:schemeClr>
                </a:solidFill>
              </a:defRPr>
            </a:lvl1pPr>
          </a:lstStyle>
          <a:p>
            <a:pPr lvl="0"/>
            <a:r>
              <a:rPr lang="en-US" dirty="0"/>
              <a:t>(click to add)  CONCLUSIONS</a:t>
            </a:r>
          </a:p>
        </p:txBody>
      </p:sp>
      <p:sp>
        <p:nvSpPr>
          <p:cNvPr id="26" name="Text Placeholder 3"/>
          <p:cNvSpPr>
            <a:spLocks noGrp="1"/>
          </p:cNvSpPr>
          <p:nvPr>
            <p:ph type="body" sz="quarter" idx="26" hasCustomPrompt="1"/>
          </p:nvPr>
        </p:nvSpPr>
        <p:spPr>
          <a:xfrm>
            <a:off x="29395744" y="6295356"/>
            <a:ext cx="13576029" cy="758744"/>
          </a:xfrm>
          <a:prstGeom prst="rect">
            <a:avLst/>
          </a:prstGeom>
        </p:spPr>
        <p:txBody>
          <a:bodyPr wrap="square" lIns="183679" tIns="183679" rIns="183679" bIns="183679">
            <a:spAutoFit/>
          </a:bodyPr>
          <a:lstStyle>
            <a:lvl1pPr marL="330620" indent="-330620">
              <a:buNone/>
              <a:defRPr sz="2520">
                <a:solidFill>
                  <a:schemeClr val="accent5">
                    <a:lumMod val="50000"/>
                  </a:schemeClr>
                </a:solidFill>
                <a:latin typeface="Times New Roman" pitchFamily="18" charset="0"/>
                <a:cs typeface="Times New Roman" pitchFamily="18" charset="0"/>
              </a:defRPr>
            </a:lvl1pPr>
            <a:lvl2pPr marL="1432688" indent="-551034">
              <a:defRPr sz="2400">
                <a:latin typeface="Trebuchet MS" pitchFamily="34" charset="0"/>
              </a:defRPr>
            </a:lvl2pPr>
            <a:lvl3pPr marL="1983722" indent="-551034">
              <a:defRPr sz="2400">
                <a:latin typeface="Trebuchet MS" pitchFamily="34" charset="0"/>
              </a:defRPr>
            </a:lvl3pPr>
            <a:lvl4pPr marL="2589862" indent="-606138">
              <a:defRPr sz="2400">
                <a:latin typeface="Trebuchet MS" pitchFamily="34" charset="0"/>
              </a:defRPr>
            </a:lvl4pPr>
            <a:lvl5pPr marL="3030688" indent="-440827">
              <a:defRPr sz="2400">
                <a:latin typeface="Trebuchet MS" pitchFamily="34" charset="0"/>
              </a:defRPr>
            </a:lvl5pPr>
          </a:lstStyle>
          <a:p>
            <a:pPr lvl="0"/>
            <a:r>
              <a:rPr lang="en-US" dirty="0"/>
              <a:t>Type in or paste your text here</a:t>
            </a:r>
          </a:p>
        </p:txBody>
      </p:sp>
      <p:sp>
        <p:nvSpPr>
          <p:cNvPr id="27" name="Text Placeholder 5"/>
          <p:cNvSpPr>
            <a:spLocks noGrp="1"/>
          </p:cNvSpPr>
          <p:nvPr>
            <p:ph type="body" sz="quarter" idx="27" hasCustomPrompt="1"/>
          </p:nvPr>
        </p:nvSpPr>
        <p:spPr>
          <a:xfrm>
            <a:off x="29395744" y="17402957"/>
            <a:ext cx="13576029" cy="702377"/>
          </a:xfrm>
          <a:prstGeom prst="rect">
            <a:avLst/>
          </a:prstGeom>
          <a:noFill/>
        </p:spPr>
        <p:txBody>
          <a:bodyPr wrap="square" lIns="73472" tIns="73472" rIns="73472" bIns="73472" anchor="ctr" anchorCtr="0">
            <a:spAutoFit/>
          </a:bodyPr>
          <a:lstStyle>
            <a:lvl1pPr algn="ctr">
              <a:buNone/>
              <a:defRPr sz="3600" b="1" u="sng" baseline="0">
                <a:solidFill>
                  <a:schemeClr val="accent5">
                    <a:lumMod val="50000"/>
                  </a:schemeClr>
                </a:solidFill>
              </a:defRPr>
            </a:lvl1pPr>
          </a:lstStyle>
          <a:p>
            <a:pPr lvl="0"/>
            <a:r>
              <a:rPr lang="en-US" dirty="0"/>
              <a:t>(click to add)  REFERENCES</a:t>
            </a:r>
          </a:p>
        </p:txBody>
      </p:sp>
      <p:sp>
        <p:nvSpPr>
          <p:cNvPr id="28" name="Text Placeholder 3"/>
          <p:cNvSpPr>
            <a:spLocks noGrp="1"/>
          </p:cNvSpPr>
          <p:nvPr>
            <p:ph type="body" sz="quarter" idx="28" hasCustomPrompt="1"/>
          </p:nvPr>
        </p:nvSpPr>
        <p:spPr>
          <a:xfrm>
            <a:off x="29390716" y="18157353"/>
            <a:ext cx="13581061" cy="758744"/>
          </a:xfrm>
          <a:prstGeom prst="rect">
            <a:avLst/>
          </a:prstGeom>
        </p:spPr>
        <p:txBody>
          <a:bodyPr wrap="square" lIns="183679" tIns="183679" rIns="183679" bIns="183679">
            <a:spAutoFit/>
          </a:bodyPr>
          <a:lstStyle>
            <a:lvl1pPr marL="330620" indent="-330620">
              <a:buNone/>
              <a:defRPr sz="2520">
                <a:solidFill>
                  <a:schemeClr val="accent5">
                    <a:lumMod val="50000"/>
                  </a:schemeClr>
                </a:solidFill>
                <a:latin typeface="Times New Roman" pitchFamily="18" charset="0"/>
                <a:cs typeface="Times New Roman" pitchFamily="18" charset="0"/>
              </a:defRPr>
            </a:lvl1pPr>
            <a:lvl2pPr marL="1432688" indent="-551034">
              <a:defRPr sz="2400">
                <a:latin typeface="Trebuchet MS" pitchFamily="34" charset="0"/>
              </a:defRPr>
            </a:lvl2pPr>
            <a:lvl3pPr marL="1983722" indent="-551034">
              <a:defRPr sz="2400">
                <a:latin typeface="Trebuchet MS" pitchFamily="34" charset="0"/>
              </a:defRPr>
            </a:lvl3pPr>
            <a:lvl4pPr marL="2589862" indent="-606138">
              <a:defRPr sz="2400">
                <a:latin typeface="Trebuchet MS" pitchFamily="34" charset="0"/>
              </a:defRPr>
            </a:lvl4pPr>
            <a:lvl5pPr marL="3030688" indent="-440827">
              <a:defRPr sz="2400">
                <a:latin typeface="Trebuchet MS" pitchFamily="34" charset="0"/>
              </a:defRPr>
            </a:lvl5pPr>
          </a:lstStyle>
          <a:p>
            <a:pPr lvl="0"/>
            <a:r>
              <a:rPr lang="en-US" dirty="0"/>
              <a:t>Type in or paste your text here</a:t>
            </a:r>
          </a:p>
        </p:txBody>
      </p:sp>
      <p:sp>
        <p:nvSpPr>
          <p:cNvPr id="29" name="Text Placeholder 5"/>
          <p:cNvSpPr>
            <a:spLocks noGrp="1"/>
          </p:cNvSpPr>
          <p:nvPr>
            <p:ph type="body" sz="quarter" idx="29" hasCustomPrompt="1"/>
          </p:nvPr>
        </p:nvSpPr>
        <p:spPr>
          <a:xfrm>
            <a:off x="29395744" y="25871495"/>
            <a:ext cx="13576029" cy="702377"/>
          </a:xfrm>
          <a:prstGeom prst="rect">
            <a:avLst/>
          </a:prstGeom>
          <a:noFill/>
        </p:spPr>
        <p:txBody>
          <a:bodyPr wrap="square" lIns="73472" tIns="73472" rIns="73472" bIns="73472" anchor="ctr" anchorCtr="0">
            <a:spAutoFit/>
          </a:bodyPr>
          <a:lstStyle>
            <a:lvl1pPr algn="ctr">
              <a:buNone/>
              <a:defRPr sz="3600" b="1" u="sng" baseline="0">
                <a:solidFill>
                  <a:schemeClr val="accent5">
                    <a:lumMod val="50000"/>
                  </a:schemeClr>
                </a:solidFill>
              </a:defRPr>
            </a:lvl1pPr>
          </a:lstStyle>
          <a:p>
            <a:pPr lvl="0"/>
            <a:r>
              <a:rPr lang="en-US" dirty="0"/>
              <a:t>(click to add)  ACKNOWLEDGEMENTS  or  CONTACT</a:t>
            </a:r>
          </a:p>
        </p:txBody>
      </p:sp>
      <p:sp>
        <p:nvSpPr>
          <p:cNvPr id="30" name="Text Placeholder 3"/>
          <p:cNvSpPr>
            <a:spLocks noGrp="1"/>
          </p:cNvSpPr>
          <p:nvPr>
            <p:ph type="body" sz="quarter" idx="30" hasCustomPrompt="1"/>
          </p:nvPr>
        </p:nvSpPr>
        <p:spPr>
          <a:xfrm>
            <a:off x="29395748" y="26625889"/>
            <a:ext cx="13581061" cy="758744"/>
          </a:xfrm>
          <a:prstGeom prst="rect">
            <a:avLst/>
          </a:prstGeom>
        </p:spPr>
        <p:txBody>
          <a:bodyPr wrap="square" lIns="183679" tIns="183679" rIns="183679" bIns="183679">
            <a:spAutoFit/>
          </a:bodyPr>
          <a:lstStyle>
            <a:lvl1pPr marL="330620" indent="-330620">
              <a:buNone/>
              <a:defRPr sz="2520">
                <a:solidFill>
                  <a:schemeClr val="accent5">
                    <a:lumMod val="50000"/>
                  </a:schemeClr>
                </a:solidFill>
                <a:latin typeface="Times New Roman" pitchFamily="18" charset="0"/>
                <a:cs typeface="Times New Roman" pitchFamily="18" charset="0"/>
              </a:defRPr>
            </a:lvl1pPr>
            <a:lvl2pPr marL="1432688" indent="-551034">
              <a:defRPr sz="2400">
                <a:latin typeface="Trebuchet MS" pitchFamily="34" charset="0"/>
              </a:defRPr>
            </a:lvl2pPr>
            <a:lvl3pPr marL="1983722" indent="-551034">
              <a:defRPr sz="2400">
                <a:latin typeface="Trebuchet MS" pitchFamily="34" charset="0"/>
              </a:defRPr>
            </a:lvl3pPr>
            <a:lvl4pPr marL="2589862" indent="-606138">
              <a:defRPr sz="2400">
                <a:latin typeface="Trebuchet MS" pitchFamily="34" charset="0"/>
              </a:defRPr>
            </a:lvl4pPr>
            <a:lvl5pPr marL="3030688" indent="-440827">
              <a:defRPr sz="2400">
                <a:latin typeface="Trebuchet MS" pitchFamily="34" charset="0"/>
              </a:defRPr>
            </a:lvl5pPr>
          </a:lstStyle>
          <a:p>
            <a:pPr lvl="0"/>
            <a:r>
              <a:rPr lang="en-US" dirty="0"/>
              <a:t>Type in or paste your text here</a:t>
            </a:r>
          </a:p>
        </p:txBody>
      </p:sp>
      <p:sp>
        <p:nvSpPr>
          <p:cNvPr id="71" name="Text Placeholder 5"/>
          <p:cNvSpPr>
            <a:spLocks noGrp="1"/>
          </p:cNvSpPr>
          <p:nvPr>
            <p:ph type="body" sz="quarter" idx="95" hasCustomPrompt="1"/>
          </p:nvPr>
        </p:nvSpPr>
        <p:spPr>
          <a:xfrm>
            <a:off x="-13906857" y="17058041"/>
            <a:ext cx="13555387" cy="702377"/>
          </a:xfrm>
          <a:prstGeom prst="rect">
            <a:avLst/>
          </a:prstGeom>
          <a:noFill/>
        </p:spPr>
        <p:txBody>
          <a:bodyPr wrap="square" lIns="73472" tIns="73472" rIns="73472" bIns="73472" anchor="ctr" anchorCtr="0">
            <a:spAutoFit/>
          </a:bodyPr>
          <a:lstStyle>
            <a:lvl1pPr algn="ctr">
              <a:buNone/>
              <a:defRPr sz="3600" b="1" u="sng" baseline="0">
                <a:solidFill>
                  <a:schemeClr val="accent5">
                    <a:lumMod val="50000"/>
                  </a:schemeClr>
                </a:solidFill>
              </a:defRPr>
            </a:lvl1pPr>
          </a:lstStyle>
          <a:p>
            <a:pPr lvl="0"/>
            <a:r>
              <a:rPr lang="en-US" dirty="0"/>
              <a:t>SECTION HEADER PLACEHOLDER</a:t>
            </a:r>
          </a:p>
        </p:txBody>
      </p:sp>
      <p:sp>
        <p:nvSpPr>
          <p:cNvPr id="72" name="Text Placeholder 3"/>
          <p:cNvSpPr>
            <a:spLocks noGrp="1"/>
          </p:cNvSpPr>
          <p:nvPr>
            <p:ph type="body" sz="quarter" idx="107" hasCustomPrompt="1"/>
          </p:nvPr>
        </p:nvSpPr>
        <p:spPr>
          <a:xfrm>
            <a:off x="-13930311" y="20388306"/>
            <a:ext cx="13578840" cy="758744"/>
          </a:xfrm>
          <a:prstGeom prst="rect">
            <a:avLst/>
          </a:prstGeom>
        </p:spPr>
        <p:txBody>
          <a:bodyPr wrap="square" lIns="183679" tIns="183679" rIns="183679" bIns="183679">
            <a:spAutoFit/>
          </a:bodyPr>
          <a:lstStyle>
            <a:lvl1pPr marL="0" indent="0">
              <a:buNone/>
              <a:defRPr sz="2520" baseline="0">
                <a:solidFill>
                  <a:schemeClr val="accent5">
                    <a:lumMod val="50000"/>
                  </a:schemeClr>
                </a:solidFill>
                <a:latin typeface="Times New Roman" pitchFamily="18" charset="0"/>
                <a:cs typeface="Times New Roman" pitchFamily="18" charset="0"/>
              </a:defRPr>
            </a:lvl1pPr>
            <a:lvl2pPr marL="1432688" indent="-551034">
              <a:defRPr sz="2400">
                <a:latin typeface="Trebuchet MS" pitchFamily="34" charset="0"/>
              </a:defRPr>
            </a:lvl2pPr>
            <a:lvl3pPr marL="1983722" indent="-551034">
              <a:defRPr sz="2400">
                <a:latin typeface="Trebuchet MS" pitchFamily="34" charset="0"/>
              </a:defRPr>
            </a:lvl3pPr>
            <a:lvl4pPr marL="2589862" indent="-606138">
              <a:defRPr sz="2400">
                <a:latin typeface="Trebuchet MS" pitchFamily="34" charset="0"/>
              </a:defRPr>
            </a:lvl4pPr>
            <a:lvl5pPr marL="3030688" indent="-440827">
              <a:defRPr sz="2400">
                <a:latin typeface="Trebuchet MS" pitchFamily="34" charset="0"/>
              </a:defRPr>
            </a:lvl5pPr>
          </a:lstStyle>
          <a:p>
            <a:pPr lvl="0"/>
            <a:r>
              <a:rPr lang="en-US" dirty="0"/>
              <a:t>TEXT PLACEHOLDER</a:t>
            </a:r>
          </a:p>
        </p:txBody>
      </p:sp>
      <p:sp>
        <p:nvSpPr>
          <p:cNvPr id="73" name="Text Placeholder 3"/>
          <p:cNvSpPr>
            <a:spLocks noGrp="1"/>
          </p:cNvSpPr>
          <p:nvPr>
            <p:ph type="body" sz="quarter" idx="116" hasCustomPrompt="1"/>
          </p:nvPr>
        </p:nvSpPr>
        <p:spPr>
          <a:xfrm>
            <a:off x="-13930311" y="20388306"/>
            <a:ext cx="13578840" cy="758744"/>
          </a:xfrm>
          <a:prstGeom prst="rect">
            <a:avLst/>
          </a:prstGeom>
        </p:spPr>
        <p:txBody>
          <a:bodyPr wrap="square" lIns="183679" tIns="183679" rIns="183679" bIns="183679">
            <a:spAutoFit/>
          </a:bodyPr>
          <a:lstStyle>
            <a:lvl1pPr marL="0" indent="0">
              <a:buNone/>
              <a:defRPr sz="2520" baseline="0">
                <a:solidFill>
                  <a:schemeClr val="accent5">
                    <a:lumMod val="50000"/>
                  </a:schemeClr>
                </a:solidFill>
                <a:latin typeface="Times New Roman" pitchFamily="18" charset="0"/>
                <a:cs typeface="Times New Roman" pitchFamily="18" charset="0"/>
              </a:defRPr>
            </a:lvl1pPr>
            <a:lvl2pPr marL="1432688" indent="-551034">
              <a:defRPr sz="2400">
                <a:latin typeface="Trebuchet MS" pitchFamily="34" charset="0"/>
              </a:defRPr>
            </a:lvl2pPr>
            <a:lvl3pPr marL="1983722" indent="-551034">
              <a:defRPr sz="2400">
                <a:latin typeface="Trebuchet MS" pitchFamily="34" charset="0"/>
              </a:defRPr>
            </a:lvl3pPr>
            <a:lvl4pPr marL="2589862" indent="-606138">
              <a:defRPr sz="2400">
                <a:latin typeface="Trebuchet MS" pitchFamily="34" charset="0"/>
              </a:defRPr>
            </a:lvl4pPr>
            <a:lvl5pPr marL="3030688" indent="-440827">
              <a:defRPr sz="2400">
                <a:latin typeface="Trebuchet MS" pitchFamily="34" charset="0"/>
              </a:defRPr>
            </a:lvl5pPr>
          </a:lstStyle>
          <a:p>
            <a:pPr lvl="0"/>
            <a:r>
              <a:rPr lang="en-US" dirty="0"/>
              <a:t>TEXT PLACEHOLDER</a:t>
            </a:r>
          </a:p>
        </p:txBody>
      </p:sp>
      <p:sp>
        <p:nvSpPr>
          <p:cNvPr id="74" name="Text Placeholder 3"/>
          <p:cNvSpPr>
            <a:spLocks noGrp="1"/>
          </p:cNvSpPr>
          <p:nvPr>
            <p:ph type="body" sz="quarter" idx="117" hasCustomPrompt="1"/>
          </p:nvPr>
        </p:nvSpPr>
        <p:spPr>
          <a:xfrm>
            <a:off x="-13930311" y="20388306"/>
            <a:ext cx="13578840" cy="758744"/>
          </a:xfrm>
          <a:prstGeom prst="rect">
            <a:avLst/>
          </a:prstGeom>
        </p:spPr>
        <p:txBody>
          <a:bodyPr wrap="square" lIns="183679" tIns="183679" rIns="183679" bIns="183679">
            <a:spAutoFit/>
          </a:bodyPr>
          <a:lstStyle>
            <a:lvl1pPr marL="0" indent="0">
              <a:buNone/>
              <a:defRPr sz="2520" baseline="0">
                <a:solidFill>
                  <a:schemeClr val="accent5">
                    <a:lumMod val="50000"/>
                  </a:schemeClr>
                </a:solidFill>
                <a:latin typeface="Times New Roman" pitchFamily="18" charset="0"/>
                <a:cs typeface="Times New Roman" pitchFamily="18" charset="0"/>
              </a:defRPr>
            </a:lvl1pPr>
            <a:lvl2pPr marL="1432688" indent="-551034">
              <a:defRPr sz="2400">
                <a:latin typeface="Trebuchet MS" pitchFamily="34" charset="0"/>
              </a:defRPr>
            </a:lvl2pPr>
            <a:lvl3pPr marL="1983722" indent="-551034">
              <a:defRPr sz="2400">
                <a:latin typeface="Trebuchet MS" pitchFamily="34" charset="0"/>
              </a:defRPr>
            </a:lvl3pPr>
            <a:lvl4pPr marL="2589862" indent="-606138">
              <a:defRPr sz="2400">
                <a:latin typeface="Trebuchet MS" pitchFamily="34" charset="0"/>
              </a:defRPr>
            </a:lvl4pPr>
            <a:lvl5pPr marL="3030688" indent="-440827">
              <a:defRPr sz="2400">
                <a:latin typeface="Trebuchet MS" pitchFamily="34" charset="0"/>
              </a:defRPr>
            </a:lvl5pPr>
          </a:lstStyle>
          <a:p>
            <a:pPr lvl="0"/>
            <a:r>
              <a:rPr lang="en-US" dirty="0"/>
              <a:t>TEXT PLACEHOLDER</a:t>
            </a:r>
          </a:p>
        </p:txBody>
      </p:sp>
      <p:sp>
        <p:nvSpPr>
          <p:cNvPr id="75" name="Text Placeholder 3"/>
          <p:cNvSpPr>
            <a:spLocks noGrp="1"/>
          </p:cNvSpPr>
          <p:nvPr>
            <p:ph type="body" sz="quarter" idx="118" hasCustomPrompt="1"/>
          </p:nvPr>
        </p:nvSpPr>
        <p:spPr>
          <a:xfrm>
            <a:off x="-13930311" y="20388306"/>
            <a:ext cx="13578840" cy="758744"/>
          </a:xfrm>
          <a:prstGeom prst="rect">
            <a:avLst/>
          </a:prstGeom>
        </p:spPr>
        <p:txBody>
          <a:bodyPr wrap="square" lIns="183679" tIns="183679" rIns="183679" bIns="183679">
            <a:spAutoFit/>
          </a:bodyPr>
          <a:lstStyle>
            <a:lvl1pPr marL="0" indent="0">
              <a:buNone/>
              <a:defRPr sz="2520" baseline="0">
                <a:solidFill>
                  <a:schemeClr val="accent5">
                    <a:lumMod val="50000"/>
                  </a:schemeClr>
                </a:solidFill>
                <a:latin typeface="Times New Roman" pitchFamily="18" charset="0"/>
                <a:cs typeface="Times New Roman" pitchFamily="18" charset="0"/>
              </a:defRPr>
            </a:lvl1pPr>
            <a:lvl2pPr marL="1432688" indent="-551034">
              <a:defRPr sz="2400">
                <a:latin typeface="Trebuchet MS" pitchFamily="34" charset="0"/>
              </a:defRPr>
            </a:lvl2pPr>
            <a:lvl3pPr marL="1983722" indent="-551034">
              <a:defRPr sz="2400">
                <a:latin typeface="Trebuchet MS" pitchFamily="34" charset="0"/>
              </a:defRPr>
            </a:lvl3pPr>
            <a:lvl4pPr marL="2589862" indent="-606138">
              <a:defRPr sz="2400">
                <a:latin typeface="Trebuchet MS" pitchFamily="34" charset="0"/>
              </a:defRPr>
            </a:lvl4pPr>
            <a:lvl5pPr marL="3030688" indent="-440827">
              <a:defRPr sz="2400">
                <a:latin typeface="Trebuchet MS" pitchFamily="34" charset="0"/>
              </a:defRPr>
            </a:lvl5pPr>
          </a:lstStyle>
          <a:p>
            <a:pPr lvl="0"/>
            <a:r>
              <a:rPr lang="en-US" dirty="0"/>
              <a:t>TEXT PLACEHOLDER</a:t>
            </a:r>
          </a:p>
        </p:txBody>
      </p:sp>
      <p:sp>
        <p:nvSpPr>
          <p:cNvPr id="76" name="Text Placeholder 3"/>
          <p:cNvSpPr>
            <a:spLocks noGrp="1"/>
          </p:cNvSpPr>
          <p:nvPr>
            <p:ph type="body" sz="quarter" idx="119" hasCustomPrompt="1"/>
          </p:nvPr>
        </p:nvSpPr>
        <p:spPr>
          <a:xfrm>
            <a:off x="-13930311" y="20388306"/>
            <a:ext cx="13578840" cy="758744"/>
          </a:xfrm>
          <a:prstGeom prst="rect">
            <a:avLst/>
          </a:prstGeom>
        </p:spPr>
        <p:txBody>
          <a:bodyPr wrap="square" lIns="183679" tIns="183679" rIns="183679" bIns="183679">
            <a:spAutoFit/>
          </a:bodyPr>
          <a:lstStyle>
            <a:lvl1pPr marL="0" indent="0">
              <a:buNone/>
              <a:defRPr sz="2520" baseline="0">
                <a:solidFill>
                  <a:schemeClr val="accent5">
                    <a:lumMod val="50000"/>
                  </a:schemeClr>
                </a:solidFill>
                <a:latin typeface="Times New Roman" pitchFamily="18" charset="0"/>
                <a:cs typeface="Times New Roman" pitchFamily="18" charset="0"/>
              </a:defRPr>
            </a:lvl1pPr>
            <a:lvl2pPr marL="1432688" indent="-551034">
              <a:defRPr sz="2400">
                <a:latin typeface="Trebuchet MS" pitchFamily="34" charset="0"/>
              </a:defRPr>
            </a:lvl2pPr>
            <a:lvl3pPr marL="1983722" indent="-551034">
              <a:defRPr sz="2400">
                <a:latin typeface="Trebuchet MS" pitchFamily="34" charset="0"/>
              </a:defRPr>
            </a:lvl3pPr>
            <a:lvl4pPr marL="2589862" indent="-606138">
              <a:defRPr sz="2400">
                <a:latin typeface="Trebuchet MS" pitchFamily="34" charset="0"/>
              </a:defRPr>
            </a:lvl4pPr>
            <a:lvl5pPr marL="3030688" indent="-440827">
              <a:defRPr sz="2400">
                <a:latin typeface="Trebuchet MS" pitchFamily="34" charset="0"/>
              </a:defRPr>
            </a:lvl5pPr>
          </a:lstStyle>
          <a:p>
            <a:pPr lvl="0"/>
            <a:r>
              <a:rPr lang="en-US" dirty="0"/>
              <a:t>TEXT PLACEHOLDER</a:t>
            </a:r>
          </a:p>
        </p:txBody>
      </p:sp>
      <p:sp>
        <p:nvSpPr>
          <p:cNvPr id="77" name="Text Placeholder 3"/>
          <p:cNvSpPr>
            <a:spLocks noGrp="1"/>
          </p:cNvSpPr>
          <p:nvPr>
            <p:ph type="body" sz="quarter" idx="120" hasCustomPrompt="1"/>
          </p:nvPr>
        </p:nvSpPr>
        <p:spPr>
          <a:xfrm>
            <a:off x="-13930311" y="20388306"/>
            <a:ext cx="13578840" cy="758744"/>
          </a:xfrm>
          <a:prstGeom prst="rect">
            <a:avLst/>
          </a:prstGeom>
        </p:spPr>
        <p:txBody>
          <a:bodyPr wrap="square" lIns="183679" tIns="183679" rIns="183679" bIns="183679">
            <a:spAutoFit/>
          </a:bodyPr>
          <a:lstStyle>
            <a:lvl1pPr marL="0" indent="0">
              <a:buNone/>
              <a:defRPr sz="2520" baseline="0">
                <a:solidFill>
                  <a:schemeClr val="accent5">
                    <a:lumMod val="50000"/>
                  </a:schemeClr>
                </a:solidFill>
                <a:latin typeface="Times New Roman" pitchFamily="18" charset="0"/>
                <a:cs typeface="Times New Roman" pitchFamily="18" charset="0"/>
              </a:defRPr>
            </a:lvl1pPr>
            <a:lvl2pPr marL="1432688" indent="-551034">
              <a:defRPr sz="2400">
                <a:latin typeface="Trebuchet MS" pitchFamily="34" charset="0"/>
              </a:defRPr>
            </a:lvl2pPr>
            <a:lvl3pPr marL="1983722" indent="-551034">
              <a:defRPr sz="2400">
                <a:latin typeface="Trebuchet MS" pitchFamily="34" charset="0"/>
              </a:defRPr>
            </a:lvl3pPr>
            <a:lvl4pPr marL="2589862" indent="-606138">
              <a:defRPr sz="2400">
                <a:latin typeface="Trebuchet MS" pitchFamily="34" charset="0"/>
              </a:defRPr>
            </a:lvl4pPr>
            <a:lvl5pPr marL="3030688" indent="-440827">
              <a:defRPr sz="2400">
                <a:latin typeface="Trebuchet MS" pitchFamily="34" charset="0"/>
              </a:defRPr>
            </a:lvl5pPr>
          </a:lstStyle>
          <a:p>
            <a:pPr lvl="0"/>
            <a:r>
              <a:rPr lang="en-US" dirty="0"/>
              <a:t>TEXT PLACEHOLDER</a:t>
            </a:r>
          </a:p>
        </p:txBody>
      </p:sp>
      <p:sp>
        <p:nvSpPr>
          <p:cNvPr id="78" name="Text Placeholder 3"/>
          <p:cNvSpPr>
            <a:spLocks noGrp="1"/>
          </p:cNvSpPr>
          <p:nvPr>
            <p:ph type="body" sz="quarter" idx="121" hasCustomPrompt="1"/>
          </p:nvPr>
        </p:nvSpPr>
        <p:spPr>
          <a:xfrm>
            <a:off x="-13930311" y="20388306"/>
            <a:ext cx="13578840" cy="758744"/>
          </a:xfrm>
          <a:prstGeom prst="rect">
            <a:avLst/>
          </a:prstGeom>
        </p:spPr>
        <p:txBody>
          <a:bodyPr wrap="square" lIns="183679" tIns="183679" rIns="183679" bIns="183679">
            <a:spAutoFit/>
          </a:bodyPr>
          <a:lstStyle>
            <a:lvl1pPr marL="0" indent="0">
              <a:buNone/>
              <a:defRPr sz="2520" baseline="0">
                <a:solidFill>
                  <a:schemeClr val="accent5">
                    <a:lumMod val="50000"/>
                  </a:schemeClr>
                </a:solidFill>
                <a:latin typeface="Times New Roman" pitchFamily="18" charset="0"/>
                <a:cs typeface="Times New Roman" pitchFamily="18" charset="0"/>
              </a:defRPr>
            </a:lvl1pPr>
            <a:lvl2pPr marL="1432688" indent="-551034">
              <a:defRPr sz="2400">
                <a:latin typeface="Trebuchet MS" pitchFamily="34" charset="0"/>
              </a:defRPr>
            </a:lvl2pPr>
            <a:lvl3pPr marL="1983722" indent="-551034">
              <a:defRPr sz="2400">
                <a:latin typeface="Trebuchet MS" pitchFamily="34" charset="0"/>
              </a:defRPr>
            </a:lvl3pPr>
            <a:lvl4pPr marL="2589862" indent="-606138">
              <a:defRPr sz="2400">
                <a:latin typeface="Trebuchet MS" pitchFamily="34" charset="0"/>
              </a:defRPr>
            </a:lvl4pPr>
            <a:lvl5pPr marL="3030688" indent="-440827">
              <a:defRPr sz="2400">
                <a:latin typeface="Trebuchet MS" pitchFamily="34" charset="0"/>
              </a:defRPr>
            </a:lvl5pPr>
          </a:lstStyle>
          <a:p>
            <a:pPr lvl="0"/>
            <a:r>
              <a:rPr lang="en-US" dirty="0"/>
              <a:t>TEXT PLACEHOLDER</a:t>
            </a:r>
          </a:p>
        </p:txBody>
      </p:sp>
      <p:sp>
        <p:nvSpPr>
          <p:cNvPr id="79" name="Text Placeholder 3"/>
          <p:cNvSpPr>
            <a:spLocks noGrp="1"/>
          </p:cNvSpPr>
          <p:nvPr>
            <p:ph type="body" sz="quarter" idx="122" hasCustomPrompt="1"/>
          </p:nvPr>
        </p:nvSpPr>
        <p:spPr>
          <a:xfrm>
            <a:off x="-13930311" y="20388306"/>
            <a:ext cx="13578840" cy="758744"/>
          </a:xfrm>
          <a:prstGeom prst="rect">
            <a:avLst/>
          </a:prstGeom>
        </p:spPr>
        <p:txBody>
          <a:bodyPr wrap="square" lIns="183679" tIns="183679" rIns="183679" bIns="183679">
            <a:spAutoFit/>
          </a:bodyPr>
          <a:lstStyle>
            <a:lvl1pPr marL="0" indent="0">
              <a:buNone/>
              <a:defRPr sz="2520" baseline="0">
                <a:solidFill>
                  <a:schemeClr val="accent5">
                    <a:lumMod val="50000"/>
                  </a:schemeClr>
                </a:solidFill>
                <a:latin typeface="Times New Roman" pitchFamily="18" charset="0"/>
                <a:cs typeface="Times New Roman" pitchFamily="18" charset="0"/>
              </a:defRPr>
            </a:lvl1pPr>
            <a:lvl2pPr marL="1432688" indent="-551034">
              <a:defRPr sz="2400">
                <a:latin typeface="Trebuchet MS" pitchFamily="34" charset="0"/>
              </a:defRPr>
            </a:lvl2pPr>
            <a:lvl3pPr marL="1983722" indent="-551034">
              <a:defRPr sz="2400">
                <a:latin typeface="Trebuchet MS" pitchFamily="34" charset="0"/>
              </a:defRPr>
            </a:lvl3pPr>
            <a:lvl4pPr marL="2589862" indent="-606138">
              <a:defRPr sz="2400">
                <a:latin typeface="Trebuchet MS" pitchFamily="34" charset="0"/>
              </a:defRPr>
            </a:lvl4pPr>
            <a:lvl5pPr marL="3030688" indent="-440827">
              <a:defRPr sz="2400">
                <a:latin typeface="Trebuchet MS" pitchFamily="34" charset="0"/>
              </a:defRPr>
            </a:lvl5pPr>
          </a:lstStyle>
          <a:p>
            <a:pPr lvl="0"/>
            <a:r>
              <a:rPr lang="en-US" dirty="0"/>
              <a:t>TEXT PLACEHOLDER</a:t>
            </a:r>
          </a:p>
        </p:txBody>
      </p:sp>
      <p:sp>
        <p:nvSpPr>
          <p:cNvPr id="80" name="Text Placeholder 3"/>
          <p:cNvSpPr>
            <a:spLocks noGrp="1"/>
          </p:cNvSpPr>
          <p:nvPr>
            <p:ph type="body" sz="quarter" idx="123" hasCustomPrompt="1"/>
          </p:nvPr>
        </p:nvSpPr>
        <p:spPr>
          <a:xfrm>
            <a:off x="-13930311" y="20388306"/>
            <a:ext cx="13578840" cy="758744"/>
          </a:xfrm>
          <a:prstGeom prst="rect">
            <a:avLst/>
          </a:prstGeom>
        </p:spPr>
        <p:txBody>
          <a:bodyPr wrap="square" lIns="183679" tIns="183679" rIns="183679" bIns="183679">
            <a:spAutoFit/>
          </a:bodyPr>
          <a:lstStyle>
            <a:lvl1pPr marL="0" indent="0">
              <a:buNone/>
              <a:defRPr sz="2520" baseline="0">
                <a:solidFill>
                  <a:schemeClr val="accent5">
                    <a:lumMod val="50000"/>
                  </a:schemeClr>
                </a:solidFill>
                <a:latin typeface="Times New Roman" pitchFamily="18" charset="0"/>
                <a:cs typeface="Times New Roman" pitchFamily="18" charset="0"/>
              </a:defRPr>
            </a:lvl1pPr>
            <a:lvl2pPr marL="1432688" indent="-551034">
              <a:defRPr sz="2400">
                <a:latin typeface="Trebuchet MS" pitchFamily="34" charset="0"/>
              </a:defRPr>
            </a:lvl2pPr>
            <a:lvl3pPr marL="1983722" indent="-551034">
              <a:defRPr sz="2400">
                <a:latin typeface="Trebuchet MS" pitchFamily="34" charset="0"/>
              </a:defRPr>
            </a:lvl3pPr>
            <a:lvl4pPr marL="2589862" indent="-606138">
              <a:defRPr sz="2400">
                <a:latin typeface="Trebuchet MS" pitchFamily="34" charset="0"/>
              </a:defRPr>
            </a:lvl4pPr>
            <a:lvl5pPr marL="3030688" indent="-440827">
              <a:defRPr sz="2400">
                <a:latin typeface="Trebuchet MS" pitchFamily="34" charset="0"/>
              </a:defRPr>
            </a:lvl5pPr>
          </a:lstStyle>
          <a:p>
            <a:pPr lvl="0"/>
            <a:r>
              <a:rPr lang="en-US" dirty="0"/>
              <a:t>TEXT PLACEHOLDER</a:t>
            </a:r>
          </a:p>
        </p:txBody>
      </p:sp>
      <p:sp>
        <p:nvSpPr>
          <p:cNvPr id="81" name="Text Placeholder 3"/>
          <p:cNvSpPr>
            <a:spLocks noGrp="1"/>
          </p:cNvSpPr>
          <p:nvPr>
            <p:ph type="body" sz="quarter" idx="124" hasCustomPrompt="1"/>
          </p:nvPr>
        </p:nvSpPr>
        <p:spPr>
          <a:xfrm>
            <a:off x="-13930311" y="20388306"/>
            <a:ext cx="13578840" cy="758744"/>
          </a:xfrm>
          <a:prstGeom prst="rect">
            <a:avLst/>
          </a:prstGeom>
        </p:spPr>
        <p:txBody>
          <a:bodyPr wrap="square" lIns="183679" tIns="183679" rIns="183679" bIns="183679">
            <a:spAutoFit/>
          </a:bodyPr>
          <a:lstStyle>
            <a:lvl1pPr marL="0" indent="0">
              <a:buNone/>
              <a:defRPr sz="2520" baseline="0">
                <a:solidFill>
                  <a:schemeClr val="accent5">
                    <a:lumMod val="50000"/>
                  </a:schemeClr>
                </a:solidFill>
                <a:latin typeface="Times New Roman" pitchFamily="18" charset="0"/>
                <a:cs typeface="Times New Roman" pitchFamily="18" charset="0"/>
              </a:defRPr>
            </a:lvl1pPr>
            <a:lvl2pPr marL="1432688" indent="-551034">
              <a:defRPr sz="2400">
                <a:latin typeface="Trebuchet MS" pitchFamily="34" charset="0"/>
              </a:defRPr>
            </a:lvl2pPr>
            <a:lvl3pPr marL="1983722" indent="-551034">
              <a:defRPr sz="2400">
                <a:latin typeface="Trebuchet MS" pitchFamily="34" charset="0"/>
              </a:defRPr>
            </a:lvl3pPr>
            <a:lvl4pPr marL="2589862" indent="-606138">
              <a:defRPr sz="2400">
                <a:latin typeface="Trebuchet MS" pitchFamily="34" charset="0"/>
              </a:defRPr>
            </a:lvl4pPr>
            <a:lvl5pPr marL="3030688" indent="-440827">
              <a:defRPr sz="2400">
                <a:latin typeface="Trebuchet MS" pitchFamily="34" charset="0"/>
              </a:defRPr>
            </a:lvl5pPr>
          </a:lstStyle>
          <a:p>
            <a:pPr lvl="0"/>
            <a:r>
              <a:rPr lang="en-US" dirty="0"/>
              <a:t>TEXT PLACEHOLDER</a:t>
            </a:r>
          </a:p>
        </p:txBody>
      </p:sp>
      <p:sp>
        <p:nvSpPr>
          <p:cNvPr id="82" name="Text Placeholder 3"/>
          <p:cNvSpPr>
            <a:spLocks noGrp="1"/>
          </p:cNvSpPr>
          <p:nvPr>
            <p:ph type="body" sz="quarter" idx="125" hasCustomPrompt="1"/>
          </p:nvPr>
        </p:nvSpPr>
        <p:spPr>
          <a:xfrm>
            <a:off x="-13930311" y="20388306"/>
            <a:ext cx="13578840" cy="758744"/>
          </a:xfrm>
          <a:prstGeom prst="rect">
            <a:avLst/>
          </a:prstGeom>
        </p:spPr>
        <p:txBody>
          <a:bodyPr wrap="square" lIns="183679" tIns="183679" rIns="183679" bIns="183679">
            <a:spAutoFit/>
          </a:bodyPr>
          <a:lstStyle>
            <a:lvl1pPr marL="0" indent="0">
              <a:buNone/>
              <a:defRPr sz="2520" baseline="0">
                <a:solidFill>
                  <a:schemeClr val="accent5">
                    <a:lumMod val="50000"/>
                  </a:schemeClr>
                </a:solidFill>
                <a:latin typeface="Times New Roman" pitchFamily="18" charset="0"/>
                <a:cs typeface="Times New Roman" pitchFamily="18" charset="0"/>
              </a:defRPr>
            </a:lvl1pPr>
            <a:lvl2pPr marL="1432688" indent="-551034">
              <a:defRPr sz="2400">
                <a:latin typeface="Trebuchet MS" pitchFamily="34" charset="0"/>
              </a:defRPr>
            </a:lvl2pPr>
            <a:lvl3pPr marL="1983722" indent="-551034">
              <a:defRPr sz="2400">
                <a:latin typeface="Trebuchet MS" pitchFamily="34" charset="0"/>
              </a:defRPr>
            </a:lvl3pPr>
            <a:lvl4pPr marL="2589862" indent="-606138">
              <a:defRPr sz="2400">
                <a:latin typeface="Trebuchet MS" pitchFamily="34" charset="0"/>
              </a:defRPr>
            </a:lvl4pPr>
            <a:lvl5pPr marL="3030688" indent="-440827">
              <a:defRPr sz="2400">
                <a:latin typeface="Trebuchet MS" pitchFamily="34" charset="0"/>
              </a:defRPr>
            </a:lvl5pPr>
          </a:lstStyle>
          <a:p>
            <a:pPr lvl="0"/>
            <a:r>
              <a:rPr lang="en-US" dirty="0"/>
              <a:t>TEXT PLACEHOLDER</a:t>
            </a:r>
          </a:p>
        </p:txBody>
      </p:sp>
      <p:sp>
        <p:nvSpPr>
          <p:cNvPr id="83" name="Picture Placeholder 13"/>
          <p:cNvSpPr>
            <a:spLocks noGrp="1"/>
          </p:cNvSpPr>
          <p:nvPr>
            <p:ph type="pic" sz="quarter" idx="115" hasCustomPrompt="1"/>
          </p:nvPr>
        </p:nvSpPr>
        <p:spPr>
          <a:xfrm>
            <a:off x="-10917139" y="25063840"/>
            <a:ext cx="7909559" cy="4840110"/>
          </a:xfrm>
          <a:prstGeom prst="rect">
            <a:avLst/>
          </a:prstGeom>
          <a:solidFill>
            <a:schemeClr val="bg2"/>
          </a:solidFill>
          <a:ln>
            <a:solidFill>
              <a:schemeClr val="tx2"/>
            </a:solidFill>
          </a:ln>
          <a:effectLst/>
        </p:spPr>
        <p:txBody>
          <a:bodyPr lIns="73472" tIns="36735" rIns="73472" bIns="36735" anchor="ctr"/>
          <a:lstStyle>
            <a:lvl1pPr marL="0" indent="0" algn="ctr">
              <a:buNone/>
              <a:defRPr sz="3840" b="0" baseline="0">
                <a:solidFill>
                  <a:schemeClr val="tx2"/>
                </a:solidFill>
              </a:defRPr>
            </a:lvl1pPr>
          </a:lstStyle>
          <a:p>
            <a:r>
              <a:rPr lang="en-US" dirty="0"/>
              <a:t>PICTURE PLACEHOLDER</a:t>
            </a:r>
          </a:p>
        </p:txBody>
      </p:sp>
      <p:sp>
        <p:nvSpPr>
          <p:cNvPr id="84" name="Picture Placeholder 13"/>
          <p:cNvSpPr>
            <a:spLocks noGrp="1"/>
          </p:cNvSpPr>
          <p:nvPr>
            <p:ph type="pic" sz="quarter" idx="126" hasCustomPrompt="1"/>
          </p:nvPr>
        </p:nvSpPr>
        <p:spPr>
          <a:xfrm>
            <a:off x="-10917139" y="25063840"/>
            <a:ext cx="7909559" cy="4840110"/>
          </a:xfrm>
          <a:prstGeom prst="rect">
            <a:avLst/>
          </a:prstGeom>
          <a:solidFill>
            <a:schemeClr val="bg2"/>
          </a:solidFill>
          <a:ln>
            <a:solidFill>
              <a:schemeClr val="tx2"/>
            </a:solidFill>
          </a:ln>
          <a:effectLst/>
        </p:spPr>
        <p:txBody>
          <a:bodyPr lIns="73472" tIns="36735" rIns="73472" bIns="36735" anchor="ctr"/>
          <a:lstStyle>
            <a:lvl1pPr marL="0" indent="0" algn="ctr">
              <a:buNone/>
              <a:defRPr sz="3840" b="0" baseline="0">
                <a:solidFill>
                  <a:schemeClr val="tx2"/>
                </a:solidFill>
              </a:defRPr>
            </a:lvl1pPr>
          </a:lstStyle>
          <a:p>
            <a:r>
              <a:rPr lang="en-US" dirty="0"/>
              <a:t>PICTURE PLACEHOLDER</a:t>
            </a:r>
          </a:p>
        </p:txBody>
      </p:sp>
      <p:sp>
        <p:nvSpPr>
          <p:cNvPr id="85" name="Picture Placeholder 13"/>
          <p:cNvSpPr>
            <a:spLocks noGrp="1"/>
          </p:cNvSpPr>
          <p:nvPr>
            <p:ph type="pic" sz="quarter" idx="127" hasCustomPrompt="1"/>
          </p:nvPr>
        </p:nvSpPr>
        <p:spPr>
          <a:xfrm>
            <a:off x="-10917139" y="25063840"/>
            <a:ext cx="7909559" cy="4840110"/>
          </a:xfrm>
          <a:prstGeom prst="rect">
            <a:avLst/>
          </a:prstGeom>
          <a:solidFill>
            <a:schemeClr val="bg2"/>
          </a:solidFill>
          <a:ln>
            <a:solidFill>
              <a:schemeClr val="tx2"/>
            </a:solidFill>
          </a:ln>
          <a:effectLst/>
        </p:spPr>
        <p:txBody>
          <a:bodyPr lIns="73472" tIns="36735" rIns="73472" bIns="36735" anchor="ctr"/>
          <a:lstStyle>
            <a:lvl1pPr marL="0" indent="0" algn="ctr">
              <a:buNone/>
              <a:defRPr sz="3840" b="0" baseline="0">
                <a:solidFill>
                  <a:schemeClr val="tx2"/>
                </a:solidFill>
              </a:defRPr>
            </a:lvl1pPr>
          </a:lstStyle>
          <a:p>
            <a:r>
              <a:rPr lang="en-US" dirty="0"/>
              <a:t>PICTURE PLACEHOLDER</a:t>
            </a:r>
          </a:p>
        </p:txBody>
      </p:sp>
      <p:sp>
        <p:nvSpPr>
          <p:cNvPr id="86" name="Picture Placeholder 13"/>
          <p:cNvSpPr>
            <a:spLocks noGrp="1"/>
          </p:cNvSpPr>
          <p:nvPr>
            <p:ph type="pic" sz="quarter" idx="128" hasCustomPrompt="1"/>
          </p:nvPr>
        </p:nvSpPr>
        <p:spPr>
          <a:xfrm>
            <a:off x="-10917139" y="25063840"/>
            <a:ext cx="7909559" cy="4840110"/>
          </a:xfrm>
          <a:prstGeom prst="rect">
            <a:avLst/>
          </a:prstGeom>
          <a:solidFill>
            <a:schemeClr val="bg2"/>
          </a:solidFill>
          <a:ln>
            <a:solidFill>
              <a:schemeClr val="tx2"/>
            </a:solidFill>
          </a:ln>
          <a:effectLst/>
        </p:spPr>
        <p:txBody>
          <a:bodyPr lIns="73472" tIns="36735" rIns="73472" bIns="36735" anchor="ctr"/>
          <a:lstStyle>
            <a:lvl1pPr marL="0" indent="0" algn="ctr">
              <a:buNone/>
              <a:defRPr sz="3840" b="0" baseline="0">
                <a:solidFill>
                  <a:schemeClr val="tx2"/>
                </a:solidFill>
              </a:defRPr>
            </a:lvl1pPr>
          </a:lstStyle>
          <a:p>
            <a:r>
              <a:rPr lang="en-US" dirty="0"/>
              <a:t>PICTURE PLACEHOLDER</a:t>
            </a:r>
          </a:p>
        </p:txBody>
      </p:sp>
      <p:sp>
        <p:nvSpPr>
          <p:cNvPr id="87" name="Picture Placeholder 13"/>
          <p:cNvSpPr>
            <a:spLocks noGrp="1"/>
          </p:cNvSpPr>
          <p:nvPr>
            <p:ph type="pic" sz="quarter" idx="129" hasCustomPrompt="1"/>
          </p:nvPr>
        </p:nvSpPr>
        <p:spPr>
          <a:xfrm>
            <a:off x="-10917139" y="25063840"/>
            <a:ext cx="7909559" cy="4840110"/>
          </a:xfrm>
          <a:prstGeom prst="rect">
            <a:avLst/>
          </a:prstGeom>
          <a:solidFill>
            <a:schemeClr val="bg2"/>
          </a:solidFill>
          <a:ln>
            <a:solidFill>
              <a:schemeClr val="tx2"/>
            </a:solidFill>
          </a:ln>
          <a:effectLst/>
        </p:spPr>
        <p:txBody>
          <a:bodyPr lIns="73472" tIns="36735" rIns="73472" bIns="36735" anchor="ctr"/>
          <a:lstStyle>
            <a:lvl1pPr marL="0" indent="0" algn="ctr">
              <a:buNone/>
              <a:defRPr sz="3840" b="0" baseline="0">
                <a:solidFill>
                  <a:schemeClr val="tx2"/>
                </a:solidFill>
              </a:defRPr>
            </a:lvl1pPr>
          </a:lstStyle>
          <a:p>
            <a:r>
              <a:rPr lang="en-US" dirty="0"/>
              <a:t>PICTURE PLACEHOLDER</a:t>
            </a:r>
          </a:p>
        </p:txBody>
      </p:sp>
      <p:sp>
        <p:nvSpPr>
          <p:cNvPr id="88" name="Picture Placeholder 13"/>
          <p:cNvSpPr>
            <a:spLocks noGrp="1"/>
          </p:cNvSpPr>
          <p:nvPr>
            <p:ph type="pic" sz="quarter" idx="130" hasCustomPrompt="1"/>
          </p:nvPr>
        </p:nvSpPr>
        <p:spPr>
          <a:xfrm>
            <a:off x="-10917139" y="25063840"/>
            <a:ext cx="7909559" cy="4840110"/>
          </a:xfrm>
          <a:prstGeom prst="rect">
            <a:avLst/>
          </a:prstGeom>
          <a:solidFill>
            <a:schemeClr val="bg2"/>
          </a:solidFill>
          <a:ln>
            <a:solidFill>
              <a:schemeClr val="tx2"/>
            </a:solidFill>
          </a:ln>
          <a:effectLst/>
        </p:spPr>
        <p:txBody>
          <a:bodyPr lIns="73472" tIns="36735" rIns="73472" bIns="36735" anchor="ctr"/>
          <a:lstStyle>
            <a:lvl1pPr marL="0" indent="0" algn="ctr">
              <a:buNone/>
              <a:defRPr sz="3840" b="0" baseline="0">
                <a:solidFill>
                  <a:schemeClr val="tx2"/>
                </a:solidFill>
              </a:defRPr>
            </a:lvl1pPr>
          </a:lstStyle>
          <a:p>
            <a:r>
              <a:rPr lang="en-US" dirty="0"/>
              <a:t>PICTURE PLACEHOLDER</a:t>
            </a:r>
          </a:p>
        </p:txBody>
      </p:sp>
      <p:sp>
        <p:nvSpPr>
          <p:cNvPr id="89" name="Picture Placeholder 13"/>
          <p:cNvSpPr>
            <a:spLocks noGrp="1"/>
          </p:cNvSpPr>
          <p:nvPr>
            <p:ph type="pic" sz="quarter" idx="131" hasCustomPrompt="1"/>
          </p:nvPr>
        </p:nvSpPr>
        <p:spPr>
          <a:xfrm>
            <a:off x="-10917139" y="25063840"/>
            <a:ext cx="7909559" cy="4840110"/>
          </a:xfrm>
          <a:prstGeom prst="rect">
            <a:avLst/>
          </a:prstGeom>
          <a:solidFill>
            <a:schemeClr val="bg2"/>
          </a:solidFill>
          <a:ln>
            <a:solidFill>
              <a:schemeClr val="tx2"/>
            </a:solidFill>
          </a:ln>
          <a:effectLst/>
        </p:spPr>
        <p:txBody>
          <a:bodyPr lIns="73472" tIns="36735" rIns="73472" bIns="36735" anchor="ctr"/>
          <a:lstStyle>
            <a:lvl1pPr marL="0" indent="0" algn="ctr">
              <a:buNone/>
              <a:defRPr sz="3840" b="0" baseline="0">
                <a:solidFill>
                  <a:schemeClr val="tx2"/>
                </a:solidFill>
              </a:defRPr>
            </a:lvl1pPr>
          </a:lstStyle>
          <a:p>
            <a:r>
              <a:rPr lang="en-US" dirty="0"/>
              <a:t>PICTURE PLACEHOLDER</a:t>
            </a:r>
          </a:p>
        </p:txBody>
      </p:sp>
      <p:sp>
        <p:nvSpPr>
          <p:cNvPr id="90" name="Picture Placeholder 13"/>
          <p:cNvSpPr>
            <a:spLocks noGrp="1"/>
          </p:cNvSpPr>
          <p:nvPr>
            <p:ph type="pic" sz="quarter" idx="132" hasCustomPrompt="1"/>
          </p:nvPr>
        </p:nvSpPr>
        <p:spPr>
          <a:xfrm>
            <a:off x="-10917139" y="25063840"/>
            <a:ext cx="7909559" cy="4840110"/>
          </a:xfrm>
          <a:prstGeom prst="rect">
            <a:avLst/>
          </a:prstGeom>
          <a:solidFill>
            <a:schemeClr val="bg2"/>
          </a:solidFill>
          <a:ln>
            <a:solidFill>
              <a:schemeClr val="tx2"/>
            </a:solidFill>
          </a:ln>
          <a:effectLst/>
        </p:spPr>
        <p:txBody>
          <a:bodyPr lIns="73472" tIns="36735" rIns="73472" bIns="36735" anchor="ctr"/>
          <a:lstStyle>
            <a:lvl1pPr marL="0" indent="0" algn="ctr">
              <a:buNone/>
              <a:defRPr sz="3840" b="0" baseline="0">
                <a:solidFill>
                  <a:schemeClr val="tx2"/>
                </a:solidFill>
              </a:defRPr>
            </a:lvl1pPr>
          </a:lstStyle>
          <a:p>
            <a:r>
              <a:rPr lang="en-US" dirty="0"/>
              <a:t>PICTURE PLACEHOLDER</a:t>
            </a:r>
          </a:p>
        </p:txBody>
      </p:sp>
      <p:sp>
        <p:nvSpPr>
          <p:cNvPr id="91" name="Picture Placeholder 13"/>
          <p:cNvSpPr>
            <a:spLocks noGrp="1"/>
          </p:cNvSpPr>
          <p:nvPr>
            <p:ph type="pic" sz="quarter" idx="133" hasCustomPrompt="1"/>
          </p:nvPr>
        </p:nvSpPr>
        <p:spPr>
          <a:xfrm>
            <a:off x="-10917139" y="25063840"/>
            <a:ext cx="7909559" cy="4840110"/>
          </a:xfrm>
          <a:prstGeom prst="rect">
            <a:avLst/>
          </a:prstGeom>
          <a:solidFill>
            <a:schemeClr val="bg2"/>
          </a:solidFill>
          <a:ln>
            <a:solidFill>
              <a:schemeClr val="tx2"/>
            </a:solidFill>
          </a:ln>
          <a:effectLst/>
        </p:spPr>
        <p:txBody>
          <a:bodyPr lIns="73472" tIns="36735" rIns="73472" bIns="36735" anchor="ctr"/>
          <a:lstStyle>
            <a:lvl1pPr marL="0" indent="0" algn="ctr">
              <a:buNone/>
              <a:defRPr sz="3840" b="0" baseline="0">
                <a:solidFill>
                  <a:schemeClr val="tx2"/>
                </a:solidFill>
              </a:defRPr>
            </a:lvl1pPr>
          </a:lstStyle>
          <a:p>
            <a:r>
              <a:rPr lang="en-US" dirty="0"/>
              <a:t>PICTURE PLACEHOLDER</a:t>
            </a:r>
          </a:p>
        </p:txBody>
      </p:sp>
      <p:sp>
        <p:nvSpPr>
          <p:cNvPr id="92" name="Picture Placeholder 13"/>
          <p:cNvSpPr>
            <a:spLocks noGrp="1"/>
          </p:cNvSpPr>
          <p:nvPr>
            <p:ph type="pic" sz="quarter" idx="134" hasCustomPrompt="1"/>
          </p:nvPr>
        </p:nvSpPr>
        <p:spPr>
          <a:xfrm>
            <a:off x="-10917139" y="25063840"/>
            <a:ext cx="7909559" cy="4840110"/>
          </a:xfrm>
          <a:prstGeom prst="rect">
            <a:avLst/>
          </a:prstGeom>
          <a:solidFill>
            <a:schemeClr val="bg2"/>
          </a:solidFill>
          <a:ln>
            <a:solidFill>
              <a:schemeClr val="tx2"/>
            </a:solidFill>
          </a:ln>
          <a:effectLst/>
        </p:spPr>
        <p:txBody>
          <a:bodyPr lIns="73472" tIns="36735" rIns="73472" bIns="36735" anchor="ctr"/>
          <a:lstStyle>
            <a:lvl1pPr marL="0" indent="0" algn="ctr">
              <a:buNone/>
              <a:defRPr sz="3840" b="0" baseline="0">
                <a:solidFill>
                  <a:schemeClr val="tx2"/>
                </a:solidFill>
              </a:defRPr>
            </a:lvl1pPr>
          </a:lstStyle>
          <a:p>
            <a:r>
              <a:rPr lang="en-US" dirty="0"/>
              <a:t>PICTURE PLACEHOLDER</a:t>
            </a:r>
          </a:p>
        </p:txBody>
      </p:sp>
      <p:sp>
        <p:nvSpPr>
          <p:cNvPr id="93" name="Picture Placeholder 13"/>
          <p:cNvSpPr>
            <a:spLocks noGrp="1"/>
          </p:cNvSpPr>
          <p:nvPr>
            <p:ph type="pic" sz="quarter" idx="135" hasCustomPrompt="1"/>
          </p:nvPr>
        </p:nvSpPr>
        <p:spPr>
          <a:xfrm>
            <a:off x="-10917139" y="25063840"/>
            <a:ext cx="7909559" cy="4840110"/>
          </a:xfrm>
          <a:prstGeom prst="rect">
            <a:avLst/>
          </a:prstGeom>
          <a:solidFill>
            <a:schemeClr val="bg2"/>
          </a:solidFill>
          <a:ln>
            <a:solidFill>
              <a:schemeClr val="tx2"/>
            </a:solidFill>
          </a:ln>
          <a:effectLst/>
        </p:spPr>
        <p:txBody>
          <a:bodyPr lIns="73472" tIns="36735" rIns="73472" bIns="36735" anchor="ctr"/>
          <a:lstStyle>
            <a:lvl1pPr marL="0" indent="0" algn="ctr">
              <a:buNone/>
              <a:defRPr sz="3840" b="0" baseline="0">
                <a:solidFill>
                  <a:schemeClr val="tx2"/>
                </a:solidFill>
              </a:defRPr>
            </a:lvl1pPr>
          </a:lstStyle>
          <a:p>
            <a:r>
              <a:rPr lang="en-US" dirty="0"/>
              <a:t>PICTURE PLACEHOLDER</a:t>
            </a:r>
          </a:p>
        </p:txBody>
      </p:sp>
      <p:sp>
        <p:nvSpPr>
          <p:cNvPr id="94" name="Text Placeholder 5"/>
          <p:cNvSpPr>
            <a:spLocks noGrp="1"/>
          </p:cNvSpPr>
          <p:nvPr>
            <p:ph type="body" sz="quarter" idx="136" hasCustomPrompt="1"/>
          </p:nvPr>
        </p:nvSpPr>
        <p:spPr>
          <a:xfrm>
            <a:off x="-13906857" y="17058041"/>
            <a:ext cx="13555387" cy="702377"/>
          </a:xfrm>
          <a:prstGeom prst="rect">
            <a:avLst/>
          </a:prstGeom>
          <a:noFill/>
        </p:spPr>
        <p:txBody>
          <a:bodyPr wrap="square" lIns="73472" tIns="73472" rIns="73472" bIns="73472" anchor="ctr" anchorCtr="0">
            <a:spAutoFit/>
          </a:bodyPr>
          <a:lstStyle>
            <a:lvl1pPr algn="ctr">
              <a:buNone/>
              <a:defRPr sz="3600" b="1" u="sng" baseline="0">
                <a:solidFill>
                  <a:schemeClr val="accent5">
                    <a:lumMod val="50000"/>
                  </a:schemeClr>
                </a:solidFill>
              </a:defRPr>
            </a:lvl1pPr>
          </a:lstStyle>
          <a:p>
            <a:pPr lvl="0"/>
            <a:r>
              <a:rPr lang="en-US" dirty="0"/>
              <a:t>SECTION HEADER PLACEHOLDER</a:t>
            </a:r>
          </a:p>
        </p:txBody>
      </p:sp>
      <p:sp>
        <p:nvSpPr>
          <p:cNvPr id="95" name="Text Placeholder 5"/>
          <p:cNvSpPr>
            <a:spLocks noGrp="1"/>
          </p:cNvSpPr>
          <p:nvPr>
            <p:ph type="body" sz="quarter" idx="137" hasCustomPrompt="1"/>
          </p:nvPr>
        </p:nvSpPr>
        <p:spPr>
          <a:xfrm>
            <a:off x="-13906857" y="17058041"/>
            <a:ext cx="13555387" cy="702377"/>
          </a:xfrm>
          <a:prstGeom prst="rect">
            <a:avLst/>
          </a:prstGeom>
          <a:noFill/>
        </p:spPr>
        <p:txBody>
          <a:bodyPr wrap="square" lIns="73472" tIns="73472" rIns="73472" bIns="73472" anchor="ctr" anchorCtr="0">
            <a:spAutoFit/>
          </a:bodyPr>
          <a:lstStyle>
            <a:lvl1pPr algn="ctr">
              <a:buNone/>
              <a:defRPr sz="3600" b="1" u="sng" baseline="0">
                <a:solidFill>
                  <a:schemeClr val="accent5">
                    <a:lumMod val="50000"/>
                  </a:schemeClr>
                </a:solidFill>
              </a:defRPr>
            </a:lvl1pPr>
          </a:lstStyle>
          <a:p>
            <a:pPr lvl="0"/>
            <a:r>
              <a:rPr lang="en-US" dirty="0"/>
              <a:t>SECTION HEADER PLACEHOLDER</a:t>
            </a:r>
          </a:p>
        </p:txBody>
      </p:sp>
      <p:sp>
        <p:nvSpPr>
          <p:cNvPr id="96" name="Text Placeholder 5"/>
          <p:cNvSpPr>
            <a:spLocks noGrp="1"/>
          </p:cNvSpPr>
          <p:nvPr>
            <p:ph type="body" sz="quarter" idx="138" hasCustomPrompt="1"/>
          </p:nvPr>
        </p:nvSpPr>
        <p:spPr>
          <a:xfrm>
            <a:off x="-13906857" y="17058041"/>
            <a:ext cx="13555387" cy="702377"/>
          </a:xfrm>
          <a:prstGeom prst="rect">
            <a:avLst/>
          </a:prstGeom>
          <a:noFill/>
        </p:spPr>
        <p:txBody>
          <a:bodyPr wrap="square" lIns="73472" tIns="73472" rIns="73472" bIns="73472" anchor="ctr" anchorCtr="0">
            <a:spAutoFit/>
          </a:bodyPr>
          <a:lstStyle>
            <a:lvl1pPr algn="ctr">
              <a:buNone/>
              <a:defRPr sz="3600" b="1" u="sng" baseline="0">
                <a:solidFill>
                  <a:schemeClr val="accent5">
                    <a:lumMod val="50000"/>
                  </a:schemeClr>
                </a:solidFill>
              </a:defRPr>
            </a:lvl1pPr>
          </a:lstStyle>
          <a:p>
            <a:pPr lvl="0"/>
            <a:r>
              <a:rPr lang="en-US" dirty="0"/>
              <a:t>SECTION HEADER PLACEHOLDER</a:t>
            </a:r>
          </a:p>
        </p:txBody>
      </p:sp>
      <p:sp>
        <p:nvSpPr>
          <p:cNvPr id="97" name="Text Placeholder 5"/>
          <p:cNvSpPr>
            <a:spLocks noGrp="1"/>
          </p:cNvSpPr>
          <p:nvPr>
            <p:ph type="body" sz="quarter" idx="139" hasCustomPrompt="1"/>
          </p:nvPr>
        </p:nvSpPr>
        <p:spPr>
          <a:xfrm>
            <a:off x="-13906857" y="17058041"/>
            <a:ext cx="13555387" cy="702377"/>
          </a:xfrm>
          <a:prstGeom prst="rect">
            <a:avLst/>
          </a:prstGeom>
          <a:noFill/>
        </p:spPr>
        <p:txBody>
          <a:bodyPr wrap="square" lIns="73472" tIns="73472" rIns="73472" bIns="73472" anchor="ctr" anchorCtr="0">
            <a:spAutoFit/>
          </a:bodyPr>
          <a:lstStyle>
            <a:lvl1pPr algn="ctr">
              <a:buNone/>
              <a:defRPr sz="3600" b="1" u="sng" baseline="0">
                <a:solidFill>
                  <a:schemeClr val="accent5">
                    <a:lumMod val="50000"/>
                  </a:schemeClr>
                </a:solidFill>
              </a:defRPr>
            </a:lvl1pPr>
          </a:lstStyle>
          <a:p>
            <a:pPr lvl="0"/>
            <a:r>
              <a:rPr lang="en-US" dirty="0"/>
              <a:t>SECTION HEADER PLACEHOLDER</a:t>
            </a:r>
          </a:p>
        </p:txBody>
      </p:sp>
      <p:sp>
        <p:nvSpPr>
          <p:cNvPr id="98" name="Text Placeholder 5"/>
          <p:cNvSpPr>
            <a:spLocks noGrp="1"/>
          </p:cNvSpPr>
          <p:nvPr>
            <p:ph type="body" sz="quarter" idx="140" hasCustomPrompt="1"/>
          </p:nvPr>
        </p:nvSpPr>
        <p:spPr>
          <a:xfrm>
            <a:off x="-13906857" y="17058041"/>
            <a:ext cx="13555387" cy="702377"/>
          </a:xfrm>
          <a:prstGeom prst="rect">
            <a:avLst/>
          </a:prstGeom>
          <a:noFill/>
        </p:spPr>
        <p:txBody>
          <a:bodyPr wrap="square" lIns="73472" tIns="73472" rIns="73472" bIns="73472" anchor="ctr" anchorCtr="0">
            <a:spAutoFit/>
          </a:bodyPr>
          <a:lstStyle>
            <a:lvl1pPr algn="ctr">
              <a:buNone/>
              <a:defRPr sz="3600" b="1" u="sng" baseline="0">
                <a:solidFill>
                  <a:schemeClr val="accent5">
                    <a:lumMod val="50000"/>
                  </a:schemeClr>
                </a:solidFill>
              </a:defRPr>
            </a:lvl1pPr>
          </a:lstStyle>
          <a:p>
            <a:pPr lvl="0"/>
            <a:r>
              <a:rPr lang="en-US" dirty="0"/>
              <a:t>SECTION HEADER PLACEHOLDER</a:t>
            </a:r>
          </a:p>
        </p:txBody>
      </p:sp>
      <p:sp>
        <p:nvSpPr>
          <p:cNvPr id="99" name="Text Placeholder 5"/>
          <p:cNvSpPr>
            <a:spLocks noGrp="1"/>
          </p:cNvSpPr>
          <p:nvPr>
            <p:ph type="body" sz="quarter" idx="141" hasCustomPrompt="1"/>
          </p:nvPr>
        </p:nvSpPr>
        <p:spPr>
          <a:xfrm>
            <a:off x="-13906857" y="17058041"/>
            <a:ext cx="13555387" cy="702377"/>
          </a:xfrm>
          <a:prstGeom prst="rect">
            <a:avLst/>
          </a:prstGeom>
          <a:noFill/>
        </p:spPr>
        <p:txBody>
          <a:bodyPr wrap="square" lIns="73472" tIns="73472" rIns="73472" bIns="73472" anchor="ctr" anchorCtr="0">
            <a:spAutoFit/>
          </a:bodyPr>
          <a:lstStyle>
            <a:lvl1pPr algn="ctr">
              <a:buNone/>
              <a:defRPr sz="3600" b="1" u="sng" baseline="0">
                <a:solidFill>
                  <a:schemeClr val="accent5">
                    <a:lumMod val="50000"/>
                  </a:schemeClr>
                </a:solidFill>
              </a:defRPr>
            </a:lvl1pPr>
          </a:lstStyle>
          <a:p>
            <a:pPr lvl="0"/>
            <a:r>
              <a:rPr lang="en-US" dirty="0"/>
              <a:t>SECTION HEADER PLACEHOLDER</a:t>
            </a:r>
          </a:p>
        </p:txBody>
      </p:sp>
      <p:sp>
        <p:nvSpPr>
          <p:cNvPr id="100" name="Text Placeholder 5"/>
          <p:cNvSpPr>
            <a:spLocks noGrp="1"/>
          </p:cNvSpPr>
          <p:nvPr>
            <p:ph type="body" sz="quarter" idx="142" hasCustomPrompt="1"/>
          </p:nvPr>
        </p:nvSpPr>
        <p:spPr>
          <a:xfrm>
            <a:off x="-13906857" y="17058041"/>
            <a:ext cx="13555387" cy="702377"/>
          </a:xfrm>
          <a:prstGeom prst="rect">
            <a:avLst/>
          </a:prstGeom>
          <a:noFill/>
        </p:spPr>
        <p:txBody>
          <a:bodyPr wrap="square" lIns="73472" tIns="73472" rIns="73472" bIns="73472" anchor="ctr" anchorCtr="0">
            <a:spAutoFit/>
          </a:bodyPr>
          <a:lstStyle>
            <a:lvl1pPr algn="ctr">
              <a:buNone/>
              <a:defRPr sz="3600" b="1" u="sng" baseline="0">
                <a:solidFill>
                  <a:schemeClr val="accent5">
                    <a:lumMod val="50000"/>
                  </a:schemeClr>
                </a:solidFill>
              </a:defRPr>
            </a:lvl1pPr>
          </a:lstStyle>
          <a:p>
            <a:pPr lvl="0"/>
            <a:r>
              <a:rPr lang="en-US" dirty="0"/>
              <a:t>SECTION HEADER PLACEHOLDER</a:t>
            </a:r>
          </a:p>
        </p:txBody>
      </p:sp>
      <p:sp>
        <p:nvSpPr>
          <p:cNvPr id="101" name="Text Placeholder 5"/>
          <p:cNvSpPr>
            <a:spLocks noGrp="1"/>
          </p:cNvSpPr>
          <p:nvPr>
            <p:ph type="body" sz="quarter" idx="143" hasCustomPrompt="1"/>
          </p:nvPr>
        </p:nvSpPr>
        <p:spPr>
          <a:xfrm>
            <a:off x="-13906857" y="17058041"/>
            <a:ext cx="13555387" cy="702377"/>
          </a:xfrm>
          <a:prstGeom prst="rect">
            <a:avLst/>
          </a:prstGeom>
          <a:noFill/>
        </p:spPr>
        <p:txBody>
          <a:bodyPr wrap="square" lIns="73472" tIns="73472" rIns="73472" bIns="73472" anchor="ctr" anchorCtr="0">
            <a:spAutoFit/>
          </a:bodyPr>
          <a:lstStyle>
            <a:lvl1pPr algn="ctr">
              <a:buNone/>
              <a:defRPr sz="3600" b="1" u="sng" baseline="0">
                <a:solidFill>
                  <a:schemeClr val="accent5">
                    <a:lumMod val="50000"/>
                  </a:schemeClr>
                </a:solidFill>
              </a:defRPr>
            </a:lvl1pPr>
          </a:lstStyle>
          <a:p>
            <a:pPr lvl="0"/>
            <a:r>
              <a:rPr lang="en-US" dirty="0"/>
              <a:t>SECTION HEADER PLACEHOLDER</a:t>
            </a:r>
          </a:p>
        </p:txBody>
      </p:sp>
      <p:sp>
        <p:nvSpPr>
          <p:cNvPr id="102" name="Text Placeholder 5"/>
          <p:cNvSpPr>
            <a:spLocks noGrp="1"/>
          </p:cNvSpPr>
          <p:nvPr>
            <p:ph type="body" sz="quarter" idx="144" hasCustomPrompt="1"/>
          </p:nvPr>
        </p:nvSpPr>
        <p:spPr>
          <a:xfrm>
            <a:off x="-13906857" y="17058041"/>
            <a:ext cx="13555387" cy="702377"/>
          </a:xfrm>
          <a:prstGeom prst="rect">
            <a:avLst/>
          </a:prstGeom>
          <a:noFill/>
        </p:spPr>
        <p:txBody>
          <a:bodyPr wrap="square" lIns="73472" tIns="73472" rIns="73472" bIns="73472" anchor="ctr" anchorCtr="0">
            <a:spAutoFit/>
          </a:bodyPr>
          <a:lstStyle>
            <a:lvl1pPr algn="ctr">
              <a:buNone/>
              <a:defRPr sz="3600" b="1" u="sng" baseline="0">
                <a:solidFill>
                  <a:schemeClr val="accent5">
                    <a:lumMod val="50000"/>
                  </a:schemeClr>
                </a:solidFill>
              </a:defRPr>
            </a:lvl1pPr>
          </a:lstStyle>
          <a:p>
            <a:pPr lvl="0"/>
            <a:r>
              <a:rPr lang="en-US" dirty="0"/>
              <a:t>SECTION HEADER PLACEHOLDER</a:t>
            </a:r>
          </a:p>
        </p:txBody>
      </p:sp>
      <p:sp>
        <p:nvSpPr>
          <p:cNvPr id="103" name="Text Placeholder 5"/>
          <p:cNvSpPr>
            <a:spLocks noGrp="1"/>
          </p:cNvSpPr>
          <p:nvPr>
            <p:ph type="body" sz="quarter" idx="145" hasCustomPrompt="1"/>
          </p:nvPr>
        </p:nvSpPr>
        <p:spPr>
          <a:xfrm>
            <a:off x="-13906857" y="17058041"/>
            <a:ext cx="13555387" cy="702377"/>
          </a:xfrm>
          <a:prstGeom prst="rect">
            <a:avLst/>
          </a:prstGeom>
          <a:noFill/>
        </p:spPr>
        <p:txBody>
          <a:bodyPr wrap="square" lIns="73472" tIns="73472" rIns="73472" bIns="73472" anchor="ctr" anchorCtr="0">
            <a:spAutoFit/>
          </a:bodyPr>
          <a:lstStyle>
            <a:lvl1pPr algn="ctr">
              <a:buNone/>
              <a:defRPr sz="3600" b="1" u="sng" baseline="0">
                <a:solidFill>
                  <a:schemeClr val="accent5">
                    <a:lumMod val="50000"/>
                  </a:schemeClr>
                </a:solidFill>
              </a:defRPr>
            </a:lvl1pPr>
          </a:lstStyle>
          <a:p>
            <a:pPr lvl="0"/>
            <a:r>
              <a:rPr lang="en-US" dirty="0"/>
              <a:t>SECTION HEADER PLACEHOLDER</a:t>
            </a:r>
          </a:p>
        </p:txBody>
      </p:sp>
      <p:sp>
        <p:nvSpPr>
          <p:cNvPr id="104" name="Text Placeholder 5"/>
          <p:cNvSpPr>
            <a:spLocks noGrp="1"/>
          </p:cNvSpPr>
          <p:nvPr>
            <p:ph type="body" sz="quarter" idx="146" hasCustomPrompt="1"/>
          </p:nvPr>
        </p:nvSpPr>
        <p:spPr>
          <a:xfrm>
            <a:off x="-13906857" y="17058041"/>
            <a:ext cx="13555387" cy="702377"/>
          </a:xfrm>
          <a:prstGeom prst="rect">
            <a:avLst/>
          </a:prstGeom>
          <a:noFill/>
        </p:spPr>
        <p:txBody>
          <a:bodyPr wrap="square" lIns="73472" tIns="73472" rIns="73472" bIns="73472" anchor="ctr" anchorCtr="0">
            <a:spAutoFit/>
          </a:bodyPr>
          <a:lstStyle>
            <a:lvl1pPr algn="ctr">
              <a:buNone/>
              <a:defRPr sz="3600" b="1" u="sng" baseline="0">
                <a:solidFill>
                  <a:schemeClr val="accent5">
                    <a:lumMod val="50000"/>
                  </a:schemeClr>
                </a:solidFill>
              </a:defRPr>
            </a:lvl1pPr>
          </a:lstStyle>
          <a:p>
            <a:pPr lvl="0"/>
            <a:r>
              <a:rPr lang="en-US" dirty="0"/>
              <a:t>SECTION HEADER PLACEHOLDER</a:t>
            </a:r>
          </a:p>
        </p:txBody>
      </p:sp>
      <p:sp>
        <p:nvSpPr>
          <p:cNvPr id="105" name="Text Placeholder 5"/>
          <p:cNvSpPr>
            <a:spLocks noGrp="1"/>
          </p:cNvSpPr>
          <p:nvPr>
            <p:ph type="body" sz="quarter" idx="147" hasCustomPrompt="1"/>
          </p:nvPr>
        </p:nvSpPr>
        <p:spPr>
          <a:xfrm>
            <a:off x="-13906857" y="17058041"/>
            <a:ext cx="13555387" cy="702377"/>
          </a:xfrm>
          <a:prstGeom prst="rect">
            <a:avLst/>
          </a:prstGeom>
          <a:noFill/>
        </p:spPr>
        <p:txBody>
          <a:bodyPr wrap="square" lIns="73472" tIns="73472" rIns="73472" bIns="73472" anchor="ctr" anchorCtr="0">
            <a:spAutoFit/>
          </a:bodyPr>
          <a:lstStyle>
            <a:lvl1pPr algn="ctr">
              <a:buNone/>
              <a:defRPr sz="3600" b="1" u="sng" baseline="0">
                <a:solidFill>
                  <a:schemeClr val="accent5">
                    <a:lumMod val="50000"/>
                  </a:schemeClr>
                </a:solidFill>
              </a:defRPr>
            </a:lvl1pPr>
          </a:lstStyle>
          <a:p>
            <a:pPr lvl="0"/>
            <a:r>
              <a:rPr lang="en-US" dirty="0"/>
              <a:t>SECTION HEADER PLACEHOLDER</a:t>
            </a:r>
          </a:p>
        </p:txBody>
      </p:sp>
      <p:sp>
        <p:nvSpPr>
          <p:cNvPr id="106" name="Text Placeholder 5"/>
          <p:cNvSpPr>
            <a:spLocks noGrp="1"/>
          </p:cNvSpPr>
          <p:nvPr>
            <p:ph type="body" sz="quarter" idx="148" hasCustomPrompt="1"/>
          </p:nvPr>
        </p:nvSpPr>
        <p:spPr>
          <a:xfrm>
            <a:off x="-13906857" y="17058041"/>
            <a:ext cx="13555387" cy="702377"/>
          </a:xfrm>
          <a:prstGeom prst="rect">
            <a:avLst/>
          </a:prstGeom>
          <a:noFill/>
        </p:spPr>
        <p:txBody>
          <a:bodyPr wrap="square" lIns="73472" tIns="73472" rIns="73472" bIns="73472" anchor="ctr" anchorCtr="0">
            <a:spAutoFit/>
          </a:bodyPr>
          <a:lstStyle>
            <a:lvl1pPr algn="ctr">
              <a:buNone/>
              <a:defRPr sz="3600" b="1" u="sng" baseline="0">
                <a:solidFill>
                  <a:schemeClr val="accent5">
                    <a:lumMod val="50000"/>
                  </a:schemeClr>
                </a:solidFill>
              </a:defRPr>
            </a:lvl1pPr>
          </a:lstStyle>
          <a:p>
            <a:pPr lvl="0"/>
            <a:r>
              <a:rPr lang="en-US" dirty="0"/>
              <a:t>SECTION HEADER PLACEHOLDER</a:t>
            </a:r>
          </a:p>
        </p:txBody>
      </p:sp>
      <p:sp>
        <p:nvSpPr>
          <p:cNvPr id="107" name="Text Placeholder 5"/>
          <p:cNvSpPr>
            <a:spLocks noGrp="1"/>
          </p:cNvSpPr>
          <p:nvPr>
            <p:ph type="body" sz="quarter" idx="149" hasCustomPrompt="1"/>
          </p:nvPr>
        </p:nvSpPr>
        <p:spPr>
          <a:xfrm>
            <a:off x="-13906858" y="17058041"/>
            <a:ext cx="13569696" cy="702377"/>
          </a:xfrm>
          <a:prstGeom prst="rect">
            <a:avLst/>
          </a:prstGeom>
          <a:noFill/>
        </p:spPr>
        <p:txBody>
          <a:bodyPr wrap="square" lIns="73472" tIns="73472" rIns="73472" bIns="73472" anchor="ctr" anchorCtr="0">
            <a:spAutoFit/>
          </a:bodyPr>
          <a:lstStyle>
            <a:lvl1pPr algn="ctr">
              <a:buNone/>
              <a:defRPr sz="3600" b="1" u="sng" baseline="0">
                <a:solidFill>
                  <a:schemeClr val="accent5">
                    <a:lumMod val="50000"/>
                  </a:schemeClr>
                </a:solidFill>
              </a:defRPr>
            </a:lvl1pPr>
          </a:lstStyle>
          <a:p>
            <a:pPr lvl="0"/>
            <a:r>
              <a:rPr lang="en-US" dirty="0"/>
              <a:t>SECTION HEADER PLACEHOLDER</a:t>
            </a:r>
          </a:p>
        </p:txBody>
      </p:sp>
      <p:sp>
        <p:nvSpPr>
          <p:cNvPr id="64" name="Text Placeholder 76"/>
          <p:cNvSpPr>
            <a:spLocks noGrp="1"/>
          </p:cNvSpPr>
          <p:nvPr>
            <p:ph type="body" sz="quarter" idx="150" hasCustomPrompt="1"/>
          </p:nvPr>
        </p:nvSpPr>
        <p:spPr>
          <a:xfrm>
            <a:off x="5932598" y="3383947"/>
            <a:ext cx="31998968" cy="1280160"/>
          </a:xfrm>
          <a:prstGeom prst="rect">
            <a:avLst/>
          </a:prstGeom>
        </p:spPr>
        <p:txBody>
          <a:bodyPr lIns="73475" tIns="36738" rIns="73475" bIns="36738">
            <a:normAutofit/>
          </a:bodyPr>
          <a:lstStyle>
            <a:lvl1pPr algn="ctr">
              <a:buFontTx/>
              <a:buNone/>
              <a:defRPr sz="5760">
                <a:solidFill>
                  <a:schemeClr val="bg1"/>
                </a:solidFill>
                <a:latin typeface="+mj-lt"/>
              </a:defRPr>
            </a:lvl1pPr>
            <a:lvl2pPr>
              <a:buFontTx/>
              <a:buNone/>
              <a:defRPr sz="6960"/>
            </a:lvl2pPr>
            <a:lvl3pPr>
              <a:buFontTx/>
              <a:buNone/>
              <a:defRPr sz="6960"/>
            </a:lvl3pPr>
            <a:lvl4pPr>
              <a:buFontTx/>
              <a:buNone/>
              <a:defRPr sz="6960"/>
            </a:lvl4pPr>
            <a:lvl5pPr>
              <a:buFontTx/>
              <a:buNone/>
              <a:defRPr sz="6960"/>
            </a:lvl5pPr>
          </a:lstStyle>
          <a:p>
            <a:pPr lvl="0"/>
            <a:r>
              <a:rPr lang="en-US" dirty="0"/>
              <a:t>Click here to add affiliations</a:t>
            </a:r>
          </a:p>
        </p:txBody>
      </p:sp>
      <p:sp>
        <p:nvSpPr>
          <p:cNvPr id="65" name="Text Placeholder 76"/>
          <p:cNvSpPr>
            <a:spLocks noGrp="1"/>
          </p:cNvSpPr>
          <p:nvPr>
            <p:ph type="body" sz="quarter" idx="151" hasCustomPrompt="1"/>
          </p:nvPr>
        </p:nvSpPr>
        <p:spPr>
          <a:xfrm>
            <a:off x="5932598" y="2103787"/>
            <a:ext cx="31998968" cy="1280160"/>
          </a:xfrm>
          <a:prstGeom prst="rect">
            <a:avLst/>
          </a:prstGeom>
        </p:spPr>
        <p:txBody>
          <a:bodyPr lIns="73475" tIns="36738" rIns="73475" bIns="36738" anchor="t" anchorCtr="1">
            <a:normAutofit/>
          </a:bodyPr>
          <a:lstStyle>
            <a:lvl1pPr algn="ctr">
              <a:buFontTx/>
              <a:buNone/>
              <a:defRPr sz="8400">
                <a:solidFill>
                  <a:schemeClr val="bg1"/>
                </a:solidFill>
                <a:latin typeface="+mj-lt"/>
              </a:defRPr>
            </a:lvl1pPr>
            <a:lvl2pPr>
              <a:buFontTx/>
              <a:buNone/>
              <a:defRPr sz="6960"/>
            </a:lvl2pPr>
            <a:lvl3pPr>
              <a:buFontTx/>
              <a:buNone/>
              <a:defRPr sz="6960"/>
            </a:lvl3pPr>
            <a:lvl4pPr>
              <a:buFontTx/>
              <a:buNone/>
              <a:defRPr sz="6960"/>
            </a:lvl4pPr>
            <a:lvl5pPr>
              <a:buFontTx/>
              <a:buNone/>
              <a:defRPr sz="6960"/>
            </a:lvl5pPr>
          </a:lstStyle>
          <a:p>
            <a:pPr lvl="0"/>
            <a:r>
              <a:rPr lang="en-US" dirty="0"/>
              <a:t>Click here to add authors</a:t>
            </a:r>
          </a:p>
        </p:txBody>
      </p:sp>
      <p:sp>
        <p:nvSpPr>
          <p:cNvPr id="66" name="Text Placeholder 76"/>
          <p:cNvSpPr>
            <a:spLocks noGrp="1"/>
          </p:cNvSpPr>
          <p:nvPr>
            <p:ph type="body" sz="quarter" idx="153" hasCustomPrompt="1"/>
          </p:nvPr>
        </p:nvSpPr>
        <p:spPr>
          <a:xfrm>
            <a:off x="5932598" y="465812"/>
            <a:ext cx="31998968" cy="1637974"/>
          </a:xfrm>
          <a:prstGeom prst="rect">
            <a:avLst/>
          </a:prstGeom>
        </p:spPr>
        <p:txBody>
          <a:bodyPr lIns="73475" tIns="36738" rIns="73475" bIns="36738" anchor="t" anchorCtr="1">
            <a:normAutofit/>
          </a:bodyPr>
          <a:lstStyle>
            <a:lvl1pPr algn="ctr">
              <a:buFontTx/>
              <a:buNone/>
              <a:defRPr sz="11160">
                <a:solidFill>
                  <a:schemeClr val="bg1"/>
                </a:solidFill>
                <a:latin typeface="+mj-lt"/>
              </a:defRPr>
            </a:lvl1pPr>
            <a:lvl2pPr>
              <a:buFontTx/>
              <a:buNone/>
              <a:defRPr sz="6960"/>
            </a:lvl2pPr>
            <a:lvl3pPr>
              <a:buFontTx/>
              <a:buNone/>
              <a:defRPr sz="6960"/>
            </a:lvl3pPr>
            <a:lvl4pPr>
              <a:buFontTx/>
              <a:buNone/>
              <a:defRPr sz="6960"/>
            </a:lvl4pPr>
            <a:lvl5pPr>
              <a:buFontTx/>
              <a:buNone/>
              <a:defRPr sz="6960"/>
            </a:lvl5pPr>
          </a:lstStyle>
          <a:p>
            <a:pPr lvl="0"/>
            <a:r>
              <a:rPr lang="en-US" dirty="0"/>
              <a:t>Click here to add title</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Wide center column">
    <p:spTree>
      <p:nvGrpSpPr>
        <p:cNvPr id="1" name=""/>
        <p:cNvGrpSpPr/>
        <p:nvPr/>
      </p:nvGrpSpPr>
      <p:grpSpPr>
        <a:xfrm>
          <a:off x="0" y="0"/>
          <a:ext cx="0" cy="0"/>
          <a:chOff x="0" y="0"/>
          <a:chExt cx="0" cy="0"/>
        </a:xfrm>
      </p:grpSpPr>
      <p:sp>
        <p:nvSpPr>
          <p:cNvPr id="4" name="Text Placeholder 3"/>
          <p:cNvSpPr>
            <a:spLocks noGrp="1"/>
          </p:cNvSpPr>
          <p:nvPr>
            <p:ph type="body" sz="quarter" idx="10" hasCustomPrompt="1"/>
          </p:nvPr>
        </p:nvSpPr>
        <p:spPr>
          <a:xfrm>
            <a:off x="904188" y="6212223"/>
            <a:ext cx="10056814" cy="740277"/>
          </a:xfrm>
          <a:prstGeom prst="rect">
            <a:avLst/>
          </a:prstGeom>
        </p:spPr>
        <p:txBody>
          <a:bodyPr wrap="square" lIns="183679" tIns="183679" rIns="183679" bIns="183679">
            <a:spAutoFit/>
          </a:bodyPr>
          <a:lstStyle>
            <a:lvl1pPr marL="330620" indent="-330620">
              <a:buNone/>
              <a:defRPr sz="2400">
                <a:latin typeface="Trebuchet MS" pitchFamily="34" charset="0"/>
              </a:defRPr>
            </a:lvl1pPr>
            <a:lvl2pPr marL="1432688" indent="-551034">
              <a:defRPr sz="2400">
                <a:latin typeface="Trebuchet MS" pitchFamily="34" charset="0"/>
              </a:defRPr>
            </a:lvl2pPr>
            <a:lvl3pPr marL="1983722" indent="-551034">
              <a:defRPr sz="2400">
                <a:latin typeface="Trebuchet MS" pitchFamily="34" charset="0"/>
              </a:defRPr>
            </a:lvl3pPr>
            <a:lvl4pPr marL="2589862" indent="-606138">
              <a:defRPr sz="2400">
                <a:latin typeface="Trebuchet MS" pitchFamily="34" charset="0"/>
              </a:defRPr>
            </a:lvl4pPr>
            <a:lvl5pPr marL="3030688" indent="-440827">
              <a:defRPr sz="2400">
                <a:latin typeface="Trebuchet MS" pitchFamily="34" charset="0"/>
              </a:defRPr>
            </a:lvl5pPr>
          </a:lstStyle>
          <a:p>
            <a:pPr lvl="0"/>
            <a:r>
              <a:rPr lang="en-US" dirty="0"/>
              <a:t>Enter your text here</a:t>
            </a:r>
          </a:p>
        </p:txBody>
      </p:sp>
      <p:sp>
        <p:nvSpPr>
          <p:cNvPr id="6" name="Text Placeholder 5"/>
          <p:cNvSpPr>
            <a:spLocks noGrp="1"/>
          </p:cNvSpPr>
          <p:nvPr>
            <p:ph type="body" sz="quarter" idx="11" hasCustomPrompt="1"/>
          </p:nvPr>
        </p:nvSpPr>
        <p:spPr>
          <a:xfrm>
            <a:off x="922345" y="5374703"/>
            <a:ext cx="10048876" cy="702377"/>
          </a:xfrm>
          <a:prstGeom prst="rect">
            <a:avLst/>
          </a:prstGeom>
          <a:noFill/>
        </p:spPr>
        <p:txBody>
          <a:bodyPr lIns="73472" tIns="73472" rIns="73472" bIns="73472" anchor="ctr" anchorCtr="0">
            <a:spAutoFit/>
          </a:bodyPr>
          <a:lstStyle>
            <a:lvl1pPr algn="ctr">
              <a:buNone/>
              <a:defRPr sz="3600" b="1" u="sng" baseline="0">
                <a:solidFill>
                  <a:schemeClr val="accent5">
                    <a:lumMod val="50000"/>
                  </a:schemeClr>
                </a:solidFill>
              </a:defRPr>
            </a:lvl1pPr>
          </a:lstStyle>
          <a:p>
            <a:pPr lvl="0"/>
            <a:r>
              <a:rPr lang="en-US" dirty="0"/>
              <a:t>(click to add) INTRODUCTION or ABSTRACT</a:t>
            </a:r>
          </a:p>
        </p:txBody>
      </p:sp>
      <p:sp>
        <p:nvSpPr>
          <p:cNvPr id="14" name="Picture Placeholder 13"/>
          <p:cNvSpPr>
            <a:spLocks noGrp="1"/>
          </p:cNvSpPr>
          <p:nvPr>
            <p:ph type="pic" sz="quarter" idx="15" hasCustomPrompt="1"/>
          </p:nvPr>
        </p:nvSpPr>
        <p:spPr>
          <a:xfrm>
            <a:off x="914402" y="1143000"/>
            <a:ext cx="4419601" cy="2514600"/>
          </a:xfrm>
          <a:prstGeom prst="rect">
            <a:avLst/>
          </a:prstGeom>
        </p:spPr>
        <p:txBody>
          <a:bodyPr lIns="73472" tIns="36735" rIns="73472" bIns="36735" anchor="ctr"/>
          <a:lstStyle>
            <a:lvl1pPr algn="ctr">
              <a:buNone/>
              <a:defRPr sz="3840">
                <a:solidFill>
                  <a:schemeClr val="bg1"/>
                </a:solidFill>
              </a:defRPr>
            </a:lvl1pPr>
          </a:lstStyle>
          <a:p>
            <a:r>
              <a:rPr lang="en-US" dirty="0"/>
              <a:t>LOGO</a:t>
            </a:r>
          </a:p>
        </p:txBody>
      </p:sp>
      <p:sp>
        <p:nvSpPr>
          <p:cNvPr id="18" name="Picture Placeholder 13"/>
          <p:cNvSpPr>
            <a:spLocks noGrp="1"/>
          </p:cNvSpPr>
          <p:nvPr>
            <p:ph type="pic" sz="quarter" idx="18" hasCustomPrompt="1"/>
          </p:nvPr>
        </p:nvSpPr>
        <p:spPr>
          <a:xfrm>
            <a:off x="38557201" y="1219200"/>
            <a:ext cx="4419601" cy="2514600"/>
          </a:xfrm>
          <a:prstGeom prst="rect">
            <a:avLst/>
          </a:prstGeom>
        </p:spPr>
        <p:txBody>
          <a:bodyPr lIns="73472" tIns="36735" rIns="73472" bIns="36735" anchor="ctr"/>
          <a:lstStyle>
            <a:lvl1pPr algn="ctr">
              <a:buNone/>
              <a:defRPr sz="3840">
                <a:solidFill>
                  <a:schemeClr val="bg1"/>
                </a:solidFill>
              </a:defRPr>
            </a:lvl1pPr>
          </a:lstStyle>
          <a:p>
            <a:r>
              <a:rPr lang="en-US" dirty="0"/>
              <a:t>LOGO</a:t>
            </a:r>
          </a:p>
        </p:txBody>
      </p:sp>
      <p:sp>
        <p:nvSpPr>
          <p:cNvPr id="19" name="Text Placeholder 3"/>
          <p:cNvSpPr>
            <a:spLocks noGrp="1"/>
          </p:cNvSpPr>
          <p:nvPr>
            <p:ph type="body" sz="quarter" idx="19" hasCustomPrompt="1"/>
          </p:nvPr>
        </p:nvSpPr>
        <p:spPr>
          <a:xfrm>
            <a:off x="902599" y="15043761"/>
            <a:ext cx="10058400" cy="740277"/>
          </a:xfrm>
          <a:prstGeom prst="rect">
            <a:avLst/>
          </a:prstGeom>
        </p:spPr>
        <p:txBody>
          <a:bodyPr wrap="square" lIns="183679" tIns="183679" rIns="183679" bIns="183679">
            <a:spAutoFit/>
          </a:bodyPr>
          <a:lstStyle>
            <a:lvl1pPr marL="330620" indent="-330620">
              <a:buNone/>
              <a:defRPr sz="2400">
                <a:latin typeface="Trebuchet MS" pitchFamily="34" charset="0"/>
              </a:defRPr>
            </a:lvl1pPr>
            <a:lvl2pPr marL="1432688" indent="-551034">
              <a:defRPr sz="2400">
                <a:latin typeface="Trebuchet MS" pitchFamily="34" charset="0"/>
              </a:defRPr>
            </a:lvl2pPr>
            <a:lvl3pPr marL="1983722" indent="-551034">
              <a:defRPr sz="2400">
                <a:latin typeface="Trebuchet MS" pitchFamily="34" charset="0"/>
              </a:defRPr>
            </a:lvl3pPr>
            <a:lvl4pPr marL="2589862" indent="-606138">
              <a:defRPr sz="2400">
                <a:latin typeface="Trebuchet MS" pitchFamily="34" charset="0"/>
              </a:defRPr>
            </a:lvl4pPr>
            <a:lvl5pPr marL="3030688" indent="-440827">
              <a:defRPr sz="2400">
                <a:latin typeface="Trebuchet MS" pitchFamily="34" charset="0"/>
              </a:defRPr>
            </a:lvl5pPr>
          </a:lstStyle>
          <a:p>
            <a:pPr lvl="0"/>
            <a:r>
              <a:rPr lang="en-US" dirty="0"/>
              <a:t>Enter your text here</a:t>
            </a:r>
          </a:p>
        </p:txBody>
      </p:sp>
      <p:sp>
        <p:nvSpPr>
          <p:cNvPr id="20" name="Text Placeholder 5"/>
          <p:cNvSpPr>
            <a:spLocks noGrp="1"/>
          </p:cNvSpPr>
          <p:nvPr>
            <p:ph type="body" sz="quarter" idx="20" hasCustomPrompt="1"/>
          </p:nvPr>
        </p:nvSpPr>
        <p:spPr>
          <a:xfrm>
            <a:off x="922347" y="14238350"/>
            <a:ext cx="10050461" cy="702377"/>
          </a:xfrm>
          <a:prstGeom prst="rect">
            <a:avLst/>
          </a:prstGeom>
          <a:noFill/>
        </p:spPr>
        <p:txBody>
          <a:bodyPr wrap="square" lIns="73472" tIns="73472" rIns="73472" bIns="73472" anchor="ctr" anchorCtr="0">
            <a:spAutoFit/>
          </a:bodyPr>
          <a:lstStyle>
            <a:lvl1pPr algn="ctr">
              <a:buNone/>
              <a:defRPr sz="3600" b="1" u="sng" baseline="0">
                <a:solidFill>
                  <a:schemeClr val="accent5">
                    <a:lumMod val="50000"/>
                  </a:schemeClr>
                </a:solidFill>
              </a:defRPr>
            </a:lvl1pPr>
          </a:lstStyle>
          <a:p>
            <a:pPr lvl="0"/>
            <a:r>
              <a:rPr lang="en-US" dirty="0"/>
              <a:t>(click to add)  OBJECTIVES</a:t>
            </a:r>
          </a:p>
        </p:txBody>
      </p:sp>
      <p:sp>
        <p:nvSpPr>
          <p:cNvPr id="21" name="Text Placeholder 3"/>
          <p:cNvSpPr>
            <a:spLocks noGrp="1"/>
          </p:cNvSpPr>
          <p:nvPr>
            <p:ph type="body" sz="quarter" idx="21" hasCustomPrompt="1"/>
          </p:nvPr>
        </p:nvSpPr>
        <p:spPr>
          <a:xfrm>
            <a:off x="11587169" y="6204285"/>
            <a:ext cx="20720049" cy="740277"/>
          </a:xfrm>
          <a:prstGeom prst="rect">
            <a:avLst/>
          </a:prstGeom>
        </p:spPr>
        <p:txBody>
          <a:bodyPr wrap="square" lIns="183679" tIns="183679" rIns="183679" bIns="183679">
            <a:spAutoFit/>
          </a:bodyPr>
          <a:lstStyle>
            <a:lvl1pPr marL="330620" indent="-330620">
              <a:buNone/>
              <a:defRPr sz="2400">
                <a:latin typeface="Trebuchet MS" pitchFamily="34" charset="0"/>
              </a:defRPr>
            </a:lvl1pPr>
            <a:lvl2pPr marL="1432688" indent="-551034">
              <a:defRPr sz="2400">
                <a:latin typeface="Trebuchet MS" pitchFamily="34" charset="0"/>
              </a:defRPr>
            </a:lvl2pPr>
            <a:lvl3pPr marL="1983722" indent="-551034">
              <a:defRPr sz="2400">
                <a:latin typeface="Trebuchet MS" pitchFamily="34" charset="0"/>
              </a:defRPr>
            </a:lvl3pPr>
            <a:lvl4pPr marL="2589862" indent="-606138">
              <a:defRPr sz="2400">
                <a:latin typeface="Trebuchet MS" pitchFamily="34" charset="0"/>
              </a:defRPr>
            </a:lvl4pPr>
            <a:lvl5pPr marL="3030688" indent="-440827">
              <a:defRPr sz="2400">
                <a:latin typeface="Trebuchet MS" pitchFamily="34" charset="0"/>
              </a:defRPr>
            </a:lvl5pPr>
          </a:lstStyle>
          <a:p>
            <a:pPr lvl="0"/>
            <a:r>
              <a:rPr lang="en-US" dirty="0"/>
              <a:t>Enter your text here</a:t>
            </a:r>
          </a:p>
        </p:txBody>
      </p:sp>
      <p:sp>
        <p:nvSpPr>
          <p:cNvPr id="22" name="Text Placeholder 5"/>
          <p:cNvSpPr>
            <a:spLocks noGrp="1"/>
          </p:cNvSpPr>
          <p:nvPr>
            <p:ph type="body" sz="quarter" idx="22" hasCustomPrompt="1"/>
          </p:nvPr>
        </p:nvSpPr>
        <p:spPr>
          <a:xfrm>
            <a:off x="11587166" y="5374703"/>
            <a:ext cx="20720050" cy="702377"/>
          </a:xfrm>
          <a:prstGeom prst="rect">
            <a:avLst/>
          </a:prstGeom>
          <a:noFill/>
        </p:spPr>
        <p:txBody>
          <a:bodyPr wrap="square" lIns="73472" tIns="73472" rIns="73472" bIns="73472" anchor="ctr" anchorCtr="0">
            <a:spAutoFit/>
          </a:bodyPr>
          <a:lstStyle>
            <a:lvl1pPr algn="ctr">
              <a:buNone/>
              <a:defRPr sz="3600" b="1" u="sng" baseline="0">
                <a:solidFill>
                  <a:schemeClr val="accent5">
                    <a:lumMod val="50000"/>
                  </a:schemeClr>
                </a:solidFill>
              </a:defRPr>
            </a:lvl1pPr>
          </a:lstStyle>
          <a:p>
            <a:pPr lvl="0"/>
            <a:r>
              <a:rPr lang="en-US" dirty="0"/>
              <a:t>(header)  MATERIALS &amp; METHODS</a:t>
            </a:r>
          </a:p>
        </p:txBody>
      </p:sp>
      <p:sp>
        <p:nvSpPr>
          <p:cNvPr id="23" name="Text Placeholder 3"/>
          <p:cNvSpPr>
            <a:spLocks noGrp="1"/>
          </p:cNvSpPr>
          <p:nvPr>
            <p:ph type="body" sz="quarter" idx="23" hasCustomPrompt="1"/>
          </p:nvPr>
        </p:nvSpPr>
        <p:spPr>
          <a:xfrm>
            <a:off x="11587166" y="21896537"/>
            <a:ext cx="20720050" cy="740277"/>
          </a:xfrm>
          <a:prstGeom prst="rect">
            <a:avLst/>
          </a:prstGeom>
        </p:spPr>
        <p:txBody>
          <a:bodyPr wrap="square" lIns="183679" tIns="183679" rIns="183679" bIns="183679">
            <a:spAutoFit/>
          </a:bodyPr>
          <a:lstStyle>
            <a:lvl1pPr marL="330620" indent="-330620">
              <a:buNone/>
              <a:defRPr sz="2400">
                <a:latin typeface="Trebuchet MS" pitchFamily="34" charset="0"/>
              </a:defRPr>
            </a:lvl1pPr>
            <a:lvl2pPr marL="1432688" indent="-551034">
              <a:defRPr sz="2400">
                <a:latin typeface="Trebuchet MS" pitchFamily="34" charset="0"/>
              </a:defRPr>
            </a:lvl2pPr>
            <a:lvl3pPr marL="1983722" indent="-551034">
              <a:defRPr sz="2400">
                <a:latin typeface="Trebuchet MS" pitchFamily="34" charset="0"/>
              </a:defRPr>
            </a:lvl3pPr>
            <a:lvl4pPr marL="2589862" indent="-606138">
              <a:defRPr sz="2400">
                <a:latin typeface="Trebuchet MS" pitchFamily="34" charset="0"/>
              </a:defRPr>
            </a:lvl4pPr>
            <a:lvl5pPr marL="3030688" indent="-440827">
              <a:defRPr sz="2400">
                <a:latin typeface="Trebuchet MS" pitchFamily="34" charset="0"/>
              </a:defRPr>
            </a:lvl5pPr>
          </a:lstStyle>
          <a:p>
            <a:pPr lvl="0"/>
            <a:r>
              <a:rPr lang="en-US" dirty="0"/>
              <a:t>Enter your text here</a:t>
            </a:r>
          </a:p>
        </p:txBody>
      </p:sp>
      <p:sp>
        <p:nvSpPr>
          <p:cNvPr id="24" name="Text Placeholder 5"/>
          <p:cNvSpPr>
            <a:spLocks noGrp="1"/>
          </p:cNvSpPr>
          <p:nvPr>
            <p:ph type="body" sz="quarter" idx="24" hasCustomPrompt="1"/>
          </p:nvPr>
        </p:nvSpPr>
        <p:spPr>
          <a:xfrm>
            <a:off x="11587163" y="21100583"/>
            <a:ext cx="20720050" cy="702377"/>
          </a:xfrm>
          <a:prstGeom prst="rect">
            <a:avLst/>
          </a:prstGeom>
          <a:noFill/>
        </p:spPr>
        <p:txBody>
          <a:bodyPr wrap="square" lIns="73472" tIns="73472" rIns="73472" bIns="73472" anchor="ctr" anchorCtr="0">
            <a:spAutoFit/>
          </a:bodyPr>
          <a:lstStyle>
            <a:lvl1pPr algn="ctr">
              <a:buNone/>
              <a:defRPr sz="3600" b="1" u="sng" baseline="0">
                <a:solidFill>
                  <a:schemeClr val="accent5">
                    <a:lumMod val="50000"/>
                  </a:schemeClr>
                </a:solidFill>
              </a:defRPr>
            </a:lvl1pPr>
          </a:lstStyle>
          <a:p>
            <a:pPr lvl="0"/>
            <a:r>
              <a:rPr lang="en-US" dirty="0"/>
              <a:t>(click to add)  RESULTS</a:t>
            </a:r>
          </a:p>
        </p:txBody>
      </p:sp>
      <p:sp>
        <p:nvSpPr>
          <p:cNvPr id="25" name="Text Placeholder 5"/>
          <p:cNvSpPr>
            <a:spLocks noGrp="1"/>
          </p:cNvSpPr>
          <p:nvPr>
            <p:ph type="body" sz="quarter" idx="25" hasCustomPrompt="1"/>
          </p:nvPr>
        </p:nvSpPr>
        <p:spPr>
          <a:xfrm>
            <a:off x="32905543" y="5374703"/>
            <a:ext cx="10047018" cy="702377"/>
          </a:xfrm>
          <a:prstGeom prst="rect">
            <a:avLst/>
          </a:prstGeom>
          <a:noFill/>
        </p:spPr>
        <p:txBody>
          <a:bodyPr wrap="square" lIns="73472" tIns="73472" rIns="73472" bIns="73472" anchor="ctr" anchorCtr="0">
            <a:spAutoFit/>
          </a:bodyPr>
          <a:lstStyle>
            <a:lvl1pPr algn="ctr">
              <a:buNone/>
              <a:defRPr sz="3600" b="1" u="sng" baseline="0">
                <a:solidFill>
                  <a:schemeClr val="accent5">
                    <a:lumMod val="50000"/>
                  </a:schemeClr>
                </a:solidFill>
              </a:defRPr>
            </a:lvl1pPr>
          </a:lstStyle>
          <a:p>
            <a:pPr lvl="0"/>
            <a:r>
              <a:rPr lang="en-US" dirty="0"/>
              <a:t>(click to add) CONCLUSIONS</a:t>
            </a:r>
          </a:p>
        </p:txBody>
      </p:sp>
      <p:sp>
        <p:nvSpPr>
          <p:cNvPr id="26" name="Text Placeholder 3"/>
          <p:cNvSpPr>
            <a:spLocks noGrp="1"/>
          </p:cNvSpPr>
          <p:nvPr>
            <p:ph type="body" sz="quarter" idx="26" hasCustomPrompt="1"/>
          </p:nvPr>
        </p:nvSpPr>
        <p:spPr>
          <a:xfrm>
            <a:off x="32905543" y="6212223"/>
            <a:ext cx="10047018" cy="740277"/>
          </a:xfrm>
          <a:prstGeom prst="rect">
            <a:avLst/>
          </a:prstGeom>
        </p:spPr>
        <p:txBody>
          <a:bodyPr wrap="square" lIns="183679" tIns="183679" rIns="183679" bIns="183679">
            <a:spAutoFit/>
          </a:bodyPr>
          <a:lstStyle>
            <a:lvl1pPr marL="330620" indent="-330620">
              <a:buNone/>
              <a:defRPr sz="2400">
                <a:latin typeface="Trebuchet MS" pitchFamily="34" charset="0"/>
              </a:defRPr>
            </a:lvl1pPr>
            <a:lvl2pPr marL="1432688" indent="-551034">
              <a:defRPr sz="2400">
                <a:latin typeface="Trebuchet MS" pitchFamily="34" charset="0"/>
              </a:defRPr>
            </a:lvl2pPr>
            <a:lvl3pPr marL="1983722" indent="-551034">
              <a:defRPr sz="2400">
                <a:latin typeface="Trebuchet MS" pitchFamily="34" charset="0"/>
              </a:defRPr>
            </a:lvl3pPr>
            <a:lvl4pPr marL="2589862" indent="-606138">
              <a:defRPr sz="2400">
                <a:latin typeface="Trebuchet MS" pitchFamily="34" charset="0"/>
              </a:defRPr>
            </a:lvl4pPr>
            <a:lvl5pPr marL="3030688" indent="-440827">
              <a:defRPr sz="2400">
                <a:latin typeface="Trebuchet MS" pitchFamily="34" charset="0"/>
              </a:defRPr>
            </a:lvl5pPr>
          </a:lstStyle>
          <a:p>
            <a:pPr lvl="0"/>
            <a:r>
              <a:rPr lang="en-US" dirty="0"/>
              <a:t>Enter your text here</a:t>
            </a:r>
          </a:p>
        </p:txBody>
      </p:sp>
      <p:sp>
        <p:nvSpPr>
          <p:cNvPr id="27" name="Text Placeholder 5"/>
          <p:cNvSpPr>
            <a:spLocks noGrp="1"/>
          </p:cNvSpPr>
          <p:nvPr>
            <p:ph type="body" sz="quarter" idx="27" hasCustomPrompt="1"/>
          </p:nvPr>
        </p:nvSpPr>
        <p:spPr>
          <a:xfrm>
            <a:off x="32905543" y="14298576"/>
            <a:ext cx="10047018" cy="702377"/>
          </a:xfrm>
          <a:prstGeom prst="rect">
            <a:avLst/>
          </a:prstGeom>
          <a:noFill/>
        </p:spPr>
        <p:txBody>
          <a:bodyPr wrap="square" lIns="73472" tIns="73472" rIns="73472" bIns="73472" anchor="ctr" anchorCtr="0">
            <a:spAutoFit/>
          </a:bodyPr>
          <a:lstStyle>
            <a:lvl1pPr algn="ctr">
              <a:buNone/>
              <a:defRPr sz="3600" b="1" u="sng" baseline="0">
                <a:solidFill>
                  <a:schemeClr val="accent5">
                    <a:lumMod val="50000"/>
                  </a:schemeClr>
                </a:solidFill>
              </a:defRPr>
            </a:lvl1pPr>
          </a:lstStyle>
          <a:p>
            <a:pPr lvl="0"/>
            <a:r>
              <a:rPr lang="en-US" dirty="0"/>
              <a:t>(click to add) REFERENCES</a:t>
            </a:r>
          </a:p>
        </p:txBody>
      </p:sp>
      <p:sp>
        <p:nvSpPr>
          <p:cNvPr id="28" name="Text Placeholder 3"/>
          <p:cNvSpPr>
            <a:spLocks noGrp="1"/>
          </p:cNvSpPr>
          <p:nvPr>
            <p:ph type="body" sz="quarter" idx="28" hasCustomPrompt="1"/>
          </p:nvPr>
        </p:nvSpPr>
        <p:spPr>
          <a:xfrm>
            <a:off x="32905536" y="15011403"/>
            <a:ext cx="10052050" cy="740277"/>
          </a:xfrm>
          <a:prstGeom prst="rect">
            <a:avLst/>
          </a:prstGeom>
        </p:spPr>
        <p:txBody>
          <a:bodyPr wrap="square" lIns="183679" tIns="183679" rIns="183679" bIns="183679">
            <a:spAutoFit/>
          </a:bodyPr>
          <a:lstStyle>
            <a:lvl1pPr marL="330620" indent="-330620">
              <a:buNone/>
              <a:defRPr sz="2400">
                <a:latin typeface="Trebuchet MS" pitchFamily="34" charset="0"/>
              </a:defRPr>
            </a:lvl1pPr>
            <a:lvl2pPr marL="1432688" indent="-551034">
              <a:defRPr sz="2400">
                <a:latin typeface="Trebuchet MS" pitchFamily="34" charset="0"/>
              </a:defRPr>
            </a:lvl2pPr>
            <a:lvl3pPr marL="1983722" indent="-551034">
              <a:defRPr sz="2400">
                <a:latin typeface="Trebuchet MS" pitchFamily="34" charset="0"/>
              </a:defRPr>
            </a:lvl3pPr>
            <a:lvl4pPr marL="2589862" indent="-606138">
              <a:defRPr sz="2400">
                <a:latin typeface="Trebuchet MS" pitchFamily="34" charset="0"/>
              </a:defRPr>
            </a:lvl4pPr>
            <a:lvl5pPr marL="3030688" indent="-440827">
              <a:defRPr sz="2400">
                <a:latin typeface="Trebuchet MS" pitchFamily="34" charset="0"/>
              </a:defRPr>
            </a:lvl5pPr>
          </a:lstStyle>
          <a:p>
            <a:pPr lvl="0"/>
            <a:r>
              <a:rPr lang="en-US" dirty="0"/>
              <a:t>Enter your text here</a:t>
            </a:r>
          </a:p>
        </p:txBody>
      </p:sp>
      <p:sp>
        <p:nvSpPr>
          <p:cNvPr id="29" name="Text Placeholder 5"/>
          <p:cNvSpPr>
            <a:spLocks noGrp="1"/>
          </p:cNvSpPr>
          <p:nvPr>
            <p:ph type="body" sz="quarter" idx="29" hasCustomPrompt="1"/>
          </p:nvPr>
        </p:nvSpPr>
        <p:spPr>
          <a:xfrm>
            <a:off x="32905543" y="25695714"/>
            <a:ext cx="10047018" cy="702377"/>
          </a:xfrm>
          <a:prstGeom prst="rect">
            <a:avLst/>
          </a:prstGeom>
          <a:noFill/>
        </p:spPr>
        <p:txBody>
          <a:bodyPr wrap="square" lIns="73472" tIns="73472" rIns="73472" bIns="73472" anchor="ctr" anchorCtr="0">
            <a:spAutoFit/>
          </a:bodyPr>
          <a:lstStyle>
            <a:lvl1pPr algn="ctr">
              <a:buNone/>
              <a:defRPr sz="3600" b="1" u="sng" baseline="0">
                <a:solidFill>
                  <a:schemeClr val="accent5">
                    <a:lumMod val="50000"/>
                  </a:schemeClr>
                </a:solidFill>
              </a:defRPr>
            </a:lvl1pPr>
          </a:lstStyle>
          <a:p>
            <a:pPr lvl="0"/>
            <a:r>
              <a:rPr lang="en-US" dirty="0"/>
              <a:t>(click to add)  ACKNOWLEDGEMENTS or CONTACT</a:t>
            </a:r>
          </a:p>
        </p:txBody>
      </p:sp>
      <p:sp>
        <p:nvSpPr>
          <p:cNvPr id="30" name="Text Placeholder 3"/>
          <p:cNvSpPr>
            <a:spLocks noGrp="1"/>
          </p:cNvSpPr>
          <p:nvPr>
            <p:ph type="body" sz="quarter" idx="30" hasCustomPrompt="1"/>
          </p:nvPr>
        </p:nvSpPr>
        <p:spPr>
          <a:xfrm>
            <a:off x="32905536" y="26436774"/>
            <a:ext cx="10052050" cy="740277"/>
          </a:xfrm>
          <a:prstGeom prst="rect">
            <a:avLst/>
          </a:prstGeom>
        </p:spPr>
        <p:txBody>
          <a:bodyPr wrap="square" lIns="183679" tIns="183679" rIns="183679" bIns="183679">
            <a:spAutoFit/>
          </a:bodyPr>
          <a:lstStyle>
            <a:lvl1pPr marL="330620" indent="-330620">
              <a:buNone/>
              <a:defRPr sz="2400">
                <a:latin typeface="Trebuchet MS" pitchFamily="34" charset="0"/>
              </a:defRPr>
            </a:lvl1pPr>
            <a:lvl2pPr marL="1432688" indent="-551034">
              <a:defRPr sz="2400">
                <a:latin typeface="Trebuchet MS" pitchFamily="34" charset="0"/>
              </a:defRPr>
            </a:lvl2pPr>
            <a:lvl3pPr marL="1983722" indent="-551034">
              <a:defRPr sz="2400">
                <a:latin typeface="Trebuchet MS" pitchFamily="34" charset="0"/>
              </a:defRPr>
            </a:lvl3pPr>
            <a:lvl4pPr marL="2589862" indent="-606138">
              <a:defRPr sz="2400">
                <a:latin typeface="Trebuchet MS" pitchFamily="34" charset="0"/>
              </a:defRPr>
            </a:lvl4pPr>
            <a:lvl5pPr marL="3030688" indent="-440827">
              <a:defRPr sz="2400">
                <a:latin typeface="Trebuchet MS" pitchFamily="34" charset="0"/>
              </a:defRPr>
            </a:lvl5pPr>
          </a:lstStyle>
          <a:p>
            <a:pPr lvl="0"/>
            <a:r>
              <a:rPr lang="en-US" dirty="0"/>
              <a:t>Enter your text here</a:t>
            </a:r>
          </a:p>
        </p:txBody>
      </p:sp>
      <p:sp>
        <p:nvSpPr>
          <p:cNvPr id="71" name="Text Placeholder 5"/>
          <p:cNvSpPr>
            <a:spLocks noGrp="1"/>
          </p:cNvSpPr>
          <p:nvPr>
            <p:ph type="body" sz="quarter" idx="95" hasCustomPrompt="1"/>
          </p:nvPr>
        </p:nvSpPr>
        <p:spPr>
          <a:xfrm>
            <a:off x="-10408279" y="18313838"/>
            <a:ext cx="10050461" cy="702377"/>
          </a:xfrm>
          <a:prstGeom prst="rect">
            <a:avLst/>
          </a:prstGeom>
          <a:noFill/>
        </p:spPr>
        <p:txBody>
          <a:bodyPr wrap="square" lIns="73472" tIns="73472" rIns="73472" bIns="73472" anchor="ctr" anchorCtr="0">
            <a:spAutoFit/>
          </a:bodyPr>
          <a:lstStyle>
            <a:lvl1pPr algn="ctr">
              <a:buNone/>
              <a:defRPr sz="3600" b="1" u="sng" baseline="0">
                <a:solidFill>
                  <a:schemeClr val="accent5">
                    <a:lumMod val="50000"/>
                  </a:schemeClr>
                </a:solidFill>
              </a:defRPr>
            </a:lvl1pPr>
          </a:lstStyle>
          <a:p>
            <a:pPr lvl="0"/>
            <a:r>
              <a:rPr lang="en-US" dirty="0"/>
              <a:t>SECTION HEADER PLACEHOLDER</a:t>
            </a:r>
          </a:p>
        </p:txBody>
      </p:sp>
      <p:sp>
        <p:nvSpPr>
          <p:cNvPr id="72" name="Text Placeholder 3"/>
          <p:cNvSpPr>
            <a:spLocks noGrp="1"/>
          </p:cNvSpPr>
          <p:nvPr>
            <p:ph type="body" sz="quarter" idx="107" hasCustomPrompt="1"/>
          </p:nvPr>
        </p:nvSpPr>
        <p:spPr>
          <a:xfrm>
            <a:off x="-10408283" y="21259803"/>
            <a:ext cx="10056814" cy="740277"/>
          </a:xfrm>
          <a:prstGeom prst="rect">
            <a:avLst/>
          </a:prstGeom>
        </p:spPr>
        <p:txBody>
          <a:bodyPr wrap="square" lIns="183679" tIns="183679" rIns="183679" bIns="183679">
            <a:spAutoFit/>
          </a:bodyPr>
          <a:lstStyle>
            <a:lvl1pPr marL="0" indent="0">
              <a:buNone/>
              <a:defRPr sz="2400" baseline="0">
                <a:latin typeface="Trebuchet MS" pitchFamily="34" charset="0"/>
              </a:defRPr>
            </a:lvl1pPr>
            <a:lvl2pPr marL="1432688" indent="-551034">
              <a:defRPr sz="2400">
                <a:latin typeface="Trebuchet MS" pitchFamily="34" charset="0"/>
              </a:defRPr>
            </a:lvl2pPr>
            <a:lvl3pPr marL="1983722" indent="-551034">
              <a:defRPr sz="2400">
                <a:latin typeface="Trebuchet MS" pitchFamily="34" charset="0"/>
              </a:defRPr>
            </a:lvl3pPr>
            <a:lvl4pPr marL="2589862" indent="-606138">
              <a:defRPr sz="2400">
                <a:latin typeface="Trebuchet MS" pitchFamily="34" charset="0"/>
              </a:defRPr>
            </a:lvl4pPr>
            <a:lvl5pPr marL="3030688" indent="-440827">
              <a:defRPr sz="2400">
                <a:latin typeface="Trebuchet MS" pitchFamily="34" charset="0"/>
              </a:defRPr>
            </a:lvl5pPr>
          </a:lstStyle>
          <a:p>
            <a:pPr lvl="0"/>
            <a:r>
              <a:rPr lang="en-US" dirty="0"/>
              <a:t>TEXT PLACEHOLDER</a:t>
            </a:r>
          </a:p>
        </p:txBody>
      </p:sp>
      <p:sp>
        <p:nvSpPr>
          <p:cNvPr id="73" name="Text Placeholder 3"/>
          <p:cNvSpPr>
            <a:spLocks noGrp="1"/>
          </p:cNvSpPr>
          <p:nvPr>
            <p:ph type="body" sz="quarter" idx="116" hasCustomPrompt="1"/>
          </p:nvPr>
        </p:nvSpPr>
        <p:spPr>
          <a:xfrm>
            <a:off x="-10408283" y="21259803"/>
            <a:ext cx="10056814" cy="740277"/>
          </a:xfrm>
          <a:prstGeom prst="rect">
            <a:avLst/>
          </a:prstGeom>
        </p:spPr>
        <p:txBody>
          <a:bodyPr wrap="square" lIns="183679" tIns="183679" rIns="183679" bIns="183679">
            <a:spAutoFit/>
          </a:bodyPr>
          <a:lstStyle>
            <a:lvl1pPr marL="0" indent="0">
              <a:buNone/>
              <a:defRPr sz="2400" baseline="0">
                <a:latin typeface="Trebuchet MS" pitchFamily="34" charset="0"/>
              </a:defRPr>
            </a:lvl1pPr>
            <a:lvl2pPr marL="1432688" indent="-551034">
              <a:defRPr sz="2400">
                <a:latin typeface="Trebuchet MS" pitchFamily="34" charset="0"/>
              </a:defRPr>
            </a:lvl2pPr>
            <a:lvl3pPr marL="1983722" indent="-551034">
              <a:defRPr sz="2400">
                <a:latin typeface="Trebuchet MS" pitchFamily="34" charset="0"/>
              </a:defRPr>
            </a:lvl3pPr>
            <a:lvl4pPr marL="2589862" indent="-606138">
              <a:defRPr sz="2400">
                <a:latin typeface="Trebuchet MS" pitchFamily="34" charset="0"/>
              </a:defRPr>
            </a:lvl4pPr>
            <a:lvl5pPr marL="3030688" indent="-440827">
              <a:defRPr sz="2400">
                <a:latin typeface="Trebuchet MS" pitchFamily="34" charset="0"/>
              </a:defRPr>
            </a:lvl5pPr>
          </a:lstStyle>
          <a:p>
            <a:pPr lvl="0"/>
            <a:r>
              <a:rPr lang="en-US" dirty="0"/>
              <a:t>TEXT PLACEHOLDER</a:t>
            </a:r>
          </a:p>
        </p:txBody>
      </p:sp>
      <p:sp>
        <p:nvSpPr>
          <p:cNvPr id="74" name="Text Placeholder 3"/>
          <p:cNvSpPr>
            <a:spLocks noGrp="1"/>
          </p:cNvSpPr>
          <p:nvPr>
            <p:ph type="body" sz="quarter" idx="117" hasCustomPrompt="1"/>
          </p:nvPr>
        </p:nvSpPr>
        <p:spPr>
          <a:xfrm>
            <a:off x="-10408283" y="21259803"/>
            <a:ext cx="10056814" cy="740277"/>
          </a:xfrm>
          <a:prstGeom prst="rect">
            <a:avLst/>
          </a:prstGeom>
        </p:spPr>
        <p:txBody>
          <a:bodyPr wrap="square" lIns="183679" tIns="183679" rIns="183679" bIns="183679">
            <a:spAutoFit/>
          </a:bodyPr>
          <a:lstStyle>
            <a:lvl1pPr marL="0" indent="0">
              <a:buNone/>
              <a:defRPr sz="2400" baseline="0">
                <a:latin typeface="Trebuchet MS" pitchFamily="34" charset="0"/>
              </a:defRPr>
            </a:lvl1pPr>
            <a:lvl2pPr marL="1432688" indent="-551034">
              <a:defRPr sz="2400">
                <a:latin typeface="Trebuchet MS" pitchFamily="34" charset="0"/>
              </a:defRPr>
            </a:lvl2pPr>
            <a:lvl3pPr marL="1983722" indent="-551034">
              <a:defRPr sz="2400">
                <a:latin typeface="Trebuchet MS" pitchFamily="34" charset="0"/>
              </a:defRPr>
            </a:lvl3pPr>
            <a:lvl4pPr marL="2589862" indent="-606138">
              <a:defRPr sz="2400">
                <a:latin typeface="Trebuchet MS" pitchFamily="34" charset="0"/>
              </a:defRPr>
            </a:lvl4pPr>
            <a:lvl5pPr marL="3030688" indent="-440827">
              <a:defRPr sz="2400">
                <a:latin typeface="Trebuchet MS" pitchFamily="34" charset="0"/>
              </a:defRPr>
            </a:lvl5pPr>
          </a:lstStyle>
          <a:p>
            <a:pPr lvl="0"/>
            <a:r>
              <a:rPr lang="en-US" dirty="0"/>
              <a:t>TEXT PLACEHOLDER</a:t>
            </a:r>
          </a:p>
        </p:txBody>
      </p:sp>
      <p:sp>
        <p:nvSpPr>
          <p:cNvPr id="75" name="Text Placeholder 3"/>
          <p:cNvSpPr>
            <a:spLocks noGrp="1"/>
          </p:cNvSpPr>
          <p:nvPr>
            <p:ph type="body" sz="quarter" idx="118" hasCustomPrompt="1"/>
          </p:nvPr>
        </p:nvSpPr>
        <p:spPr>
          <a:xfrm>
            <a:off x="-10408283" y="21259803"/>
            <a:ext cx="10056814" cy="740277"/>
          </a:xfrm>
          <a:prstGeom prst="rect">
            <a:avLst/>
          </a:prstGeom>
        </p:spPr>
        <p:txBody>
          <a:bodyPr wrap="square" lIns="183679" tIns="183679" rIns="183679" bIns="183679">
            <a:spAutoFit/>
          </a:bodyPr>
          <a:lstStyle>
            <a:lvl1pPr marL="0" indent="0">
              <a:buNone/>
              <a:defRPr sz="2400" baseline="0">
                <a:latin typeface="Trebuchet MS" pitchFamily="34" charset="0"/>
              </a:defRPr>
            </a:lvl1pPr>
            <a:lvl2pPr marL="1432688" indent="-551034">
              <a:defRPr sz="2400">
                <a:latin typeface="Trebuchet MS" pitchFamily="34" charset="0"/>
              </a:defRPr>
            </a:lvl2pPr>
            <a:lvl3pPr marL="1983722" indent="-551034">
              <a:defRPr sz="2400">
                <a:latin typeface="Trebuchet MS" pitchFamily="34" charset="0"/>
              </a:defRPr>
            </a:lvl3pPr>
            <a:lvl4pPr marL="2589862" indent="-606138">
              <a:defRPr sz="2400">
                <a:latin typeface="Trebuchet MS" pitchFamily="34" charset="0"/>
              </a:defRPr>
            </a:lvl4pPr>
            <a:lvl5pPr marL="3030688" indent="-440827">
              <a:defRPr sz="2400">
                <a:latin typeface="Trebuchet MS" pitchFamily="34" charset="0"/>
              </a:defRPr>
            </a:lvl5pPr>
          </a:lstStyle>
          <a:p>
            <a:pPr lvl="0"/>
            <a:r>
              <a:rPr lang="en-US" dirty="0"/>
              <a:t>TEXT PLACEHOLDER</a:t>
            </a:r>
          </a:p>
        </p:txBody>
      </p:sp>
      <p:sp>
        <p:nvSpPr>
          <p:cNvPr id="76" name="Text Placeholder 3"/>
          <p:cNvSpPr>
            <a:spLocks noGrp="1"/>
          </p:cNvSpPr>
          <p:nvPr>
            <p:ph type="body" sz="quarter" idx="119" hasCustomPrompt="1"/>
          </p:nvPr>
        </p:nvSpPr>
        <p:spPr>
          <a:xfrm>
            <a:off x="-10408283" y="21259803"/>
            <a:ext cx="10056814" cy="740277"/>
          </a:xfrm>
          <a:prstGeom prst="rect">
            <a:avLst/>
          </a:prstGeom>
        </p:spPr>
        <p:txBody>
          <a:bodyPr wrap="square" lIns="183679" tIns="183679" rIns="183679" bIns="183679">
            <a:spAutoFit/>
          </a:bodyPr>
          <a:lstStyle>
            <a:lvl1pPr marL="0" indent="0">
              <a:buNone/>
              <a:defRPr sz="2400" baseline="0">
                <a:latin typeface="Trebuchet MS" pitchFamily="34" charset="0"/>
              </a:defRPr>
            </a:lvl1pPr>
            <a:lvl2pPr marL="1432688" indent="-551034">
              <a:defRPr sz="2400">
                <a:latin typeface="Trebuchet MS" pitchFamily="34" charset="0"/>
              </a:defRPr>
            </a:lvl2pPr>
            <a:lvl3pPr marL="1983722" indent="-551034">
              <a:defRPr sz="2400">
                <a:latin typeface="Trebuchet MS" pitchFamily="34" charset="0"/>
              </a:defRPr>
            </a:lvl3pPr>
            <a:lvl4pPr marL="2589862" indent="-606138">
              <a:defRPr sz="2400">
                <a:latin typeface="Trebuchet MS" pitchFamily="34" charset="0"/>
              </a:defRPr>
            </a:lvl4pPr>
            <a:lvl5pPr marL="3030688" indent="-440827">
              <a:defRPr sz="2400">
                <a:latin typeface="Trebuchet MS" pitchFamily="34" charset="0"/>
              </a:defRPr>
            </a:lvl5pPr>
          </a:lstStyle>
          <a:p>
            <a:pPr lvl="0"/>
            <a:r>
              <a:rPr lang="en-US" dirty="0"/>
              <a:t>TEXT PLACEHOLDER</a:t>
            </a:r>
          </a:p>
        </p:txBody>
      </p:sp>
      <p:sp>
        <p:nvSpPr>
          <p:cNvPr id="77" name="Text Placeholder 3"/>
          <p:cNvSpPr>
            <a:spLocks noGrp="1"/>
          </p:cNvSpPr>
          <p:nvPr>
            <p:ph type="body" sz="quarter" idx="120" hasCustomPrompt="1"/>
          </p:nvPr>
        </p:nvSpPr>
        <p:spPr>
          <a:xfrm>
            <a:off x="-10408283" y="21259803"/>
            <a:ext cx="10056814" cy="740277"/>
          </a:xfrm>
          <a:prstGeom prst="rect">
            <a:avLst/>
          </a:prstGeom>
        </p:spPr>
        <p:txBody>
          <a:bodyPr wrap="square" lIns="183679" tIns="183679" rIns="183679" bIns="183679">
            <a:spAutoFit/>
          </a:bodyPr>
          <a:lstStyle>
            <a:lvl1pPr marL="0" indent="0">
              <a:buNone/>
              <a:defRPr sz="2400" baseline="0">
                <a:latin typeface="Trebuchet MS" pitchFamily="34" charset="0"/>
              </a:defRPr>
            </a:lvl1pPr>
            <a:lvl2pPr marL="1432688" indent="-551034">
              <a:defRPr sz="2400">
                <a:latin typeface="Trebuchet MS" pitchFamily="34" charset="0"/>
              </a:defRPr>
            </a:lvl2pPr>
            <a:lvl3pPr marL="1983722" indent="-551034">
              <a:defRPr sz="2400">
                <a:latin typeface="Trebuchet MS" pitchFamily="34" charset="0"/>
              </a:defRPr>
            </a:lvl3pPr>
            <a:lvl4pPr marL="2589862" indent="-606138">
              <a:defRPr sz="2400">
                <a:latin typeface="Trebuchet MS" pitchFamily="34" charset="0"/>
              </a:defRPr>
            </a:lvl4pPr>
            <a:lvl5pPr marL="3030688" indent="-440827">
              <a:defRPr sz="2400">
                <a:latin typeface="Trebuchet MS" pitchFamily="34" charset="0"/>
              </a:defRPr>
            </a:lvl5pPr>
          </a:lstStyle>
          <a:p>
            <a:pPr lvl="0"/>
            <a:r>
              <a:rPr lang="en-US" dirty="0"/>
              <a:t>TEXT PLACEHOLDER</a:t>
            </a:r>
          </a:p>
        </p:txBody>
      </p:sp>
      <p:sp>
        <p:nvSpPr>
          <p:cNvPr id="78" name="Text Placeholder 3"/>
          <p:cNvSpPr>
            <a:spLocks noGrp="1"/>
          </p:cNvSpPr>
          <p:nvPr>
            <p:ph type="body" sz="quarter" idx="121" hasCustomPrompt="1"/>
          </p:nvPr>
        </p:nvSpPr>
        <p:spPr>
          <a:xfrm>
            <a:off x="-10408283" y="21259803"/>
            <a:ext cx="10056814" cy="740277"/>
          </a:xfrm>
          <a:prstGeom prst="rect">
            <a:avLst/>
          </a:prstGeom>
        </p:spPr>
        <p:txBody>
          <a:bodyPr wrap="square" lIns="183679" tIns="183679" rIns="183679" bIns="183679">
            <a:spAutoFit/>
          </a:bodyPr>
          <a:lstStyle>
            <a:lvl1pPr marL="0" indent="0">
              <a:buNone/>
              <a:defRPr sz="2400" baseline="0">
                <a:latin typeface="Trebuchet MS" pitchFamily="34" charset="0"/>
              </a:defRPr>
            </a:lvl1pPr>
            <a:lvl2pPr marL="1432688" indent="-551034">
              <a:defRPr sz="2400">
                <a:latin typeface="Trebuchet MS" pitchFamily="34" charset="0"/>
              </a:defRPr>
            </a:lvl2pPr>
            <a:lvl3pPr marL="1983722" indent="-551034">
              <a:defRPr sz="2400">
                <a:latin typeface="Trebuchet MS" pitchFamily="34" charset="0"/>
              </a:defRPr>
            </a:lvl3pPr>
            <a:lvl4pPr marL="2589862" indent="-606138">
              <a:defRPr sz="2400">
                <a:latin typeface="Trebuchet MS" pitchFamily="34" charset="0"/>
              </a:defRPr>
            </a:lvl4pPr>
            <a:lvl5pPr marL="3030688" indent="-440827">
              <a:defRPr sz="2400">
                <a:latin typeface="Trebuchet MS" pitchFamily="34" charset="0"/>
              </a:defRPr>
            </a:lvl5pPr>
          </a:lstStyle>
          <a:p>
            <a:pPr lvl="0"/>
            <a:r>
              <a:rPr lang="en-US" dirty="0"/>
              <a:t>TEXT PLACEHOLDER</a:t>
            </a:r>
          </a:p>
        </p:txBody>
      </p:sp>
      <p:sp>
        <p:nvSpPr>
          <p:cNvPr id="79" name="Text Placeholder 3"/>
          <p:cNvSpPr>
            <a:spLocks noGrp="1"/>
          </p:cNvSpPr>
          <p:nvPr>
            <p:ph type="body" sz="quarter" idx="122" hasCustomPrompt="1"/>
          </p:nvPr>
        </p:nvSpPr>
        <p:spPr>
          <a:xfrm>
            <a:off x="-10408283" y="21259803"/>
            <a:ext cx="10056814" cy="740277"/>
          </a:xfrm>
          <a:prstGeom prst="rect">
            <a:avLst/>
          </a:prstGeom>
        </p:spPr>
        <p:txBody>
          <a:bodyPr wrap="square" lIns="183679" tIns="183679" rIns="183679" bIns="183679">
            <a:spAutoFit/>
          </a:bodyPr>
          <a:lstStyle>
            <a:lvl1pPr marL="0" indent="0">
              <a:buNone/>
              <a:defRPr sz="2400" baseline="0">
                <a:latin typeface="Trebuchet MS" pitchFamily="34" charset="0"/>
              </a:defRPr>
            </a:lvl1pPr>
            <a:lvl2pPr marL="1432688" indent="-551034">
              <a:defRPr sz="2400">
                <a:latin typeface="Trebuchet MS" pitchFamily="34" charset="0"/>
              </a:defRPr>
            </a:lvl2pPr>
            <a:lvl3pPr marL="1983722" indent="-551034">
              <a:defRPr sz="2400">
                <a:latin typeface="Trebuchet MS" pitchFamily="34" charset="0"/>
              </a:defRPr>
            </a:lvl3pPr>
            <a:lvl4pPr marL="2589862" indent="-606138">
              <a:defRPr sz="2400">
                <a:latin typeface="Trebuchet MS" pitchFamily="34" charset="0"/>
              </a:defRPr>
            </a:lvl4pPr>
            <a:lvl5pPr marL="3030688" indent="-440827">
              <a:defRPr sz="2400">
                <a:latin typeface="Trebuchet MS" pitchFamily="34" charset="0"/>
              </a:defRPr>
            </a:lvl5pPr>
          </a:lstStyle>
          <a:p>
            <a:pPr lvl="0"/>
            <a:r>
              <a:rPr lang="en-US" dirty="0"/>
              <a:t>TEXT PLACEHOLDER</a:t>
            </a:r>
          </a:p>
        </p:txBody>
      </p:sp>
      <p:sp>
        <p:nvSpPr>
          <p:cNvPr id="80" name="Text Placeholder 3"/>
          <p:cNvSpPr>
            <a:spLocks noGrp="1"/>
          </p:cNvSpPr>
          <p:nvPr>
            <p:ph type="body" sz="quarter" idx="123" hasCustomPrompt="1"/>
          </p:nvPr>
        </p:nvSpPr>
        <p:spPr>
          <a:xfrm>
            <a:off x="-10408283" y="21259803"/>
            <a:ext cx="10056814" cy="740277"/>
          </a:xfrm>
          <a:prstGeom prst="rect">
            <a:avLst/>
          </a:prstGeom>
        </p:spPr>
        <p:txBody>
          <a:bodyPr wrap="square" lIns="183679" tIns="183679" rIns="183679" bIns="183679">
            <a:spAutoFit/>
          </a:bodyPr>
          <a:lstStyle>
            <a:lvl1pPr marL="0" indent="0">
              <a:buNone/>
              <a:defRPr sz="2400" baseline="0">
                <a:latin typeface="Trebuchet MS" pitchFamily="34" charset="0"/>
              </a:defRPr>
            </a:lvl1pPr>
            <a:lvl2pPr marL="1432688" indent="-551034">
              <a:defRPr sz="2400">
                <a:latin typeface="Trebuchet MS" pitchFamily="34" charset="0"/>
              </a:defRPr>
            </a:lvl2pPr>
            <a:lvl3pPr marL="1983722" indent="-551034">
              <a:defRPr sz="2400">
                <a:latin typeface="Trebuchet MS" pitchFamily="34" charset="0"/>
              </a:defRPr>
            </a:lvl3pPr>
            <a:lvl4pPr marL="2589862" indent="-606138">
              <a:defRPr sz="2400">
                <a:latin typeface="Trebuchet MS" pitchFamily="34" charset="0"/>
              </a:defRPr>
            </a:lvl4pPr>
            <a:lvl5pPr marL="3030688" indent="-440827">
              <a:defRPr sz="2400">
                <a:latin typeface="Trebuchet MS" pitchFamily="34" charset="0"/>
              </a:defRPr>
            </a:lvl5pPr>
          </a:lstStyle>
          <a:p>
            <a:pPr lvl="0"/>
            <a:r>
              <a:rPr lang="en-US" dirty="0"/>
              <a:t>TEXT PLACEHOLDER</a:t>
            </a:r>
          </a:p>
        </p:txBody>
      </p:sp>
      <p:sp>
        <p:nvSpPr>
          <p:cNvPr id="81" name="Text Placeholder 3"/>
          <p:cNvSpPr>
            <a:spLocks noGrp="1"/>
          </p:cNvSpPr>
          <p:nvPr>
            <p:ph type="body" sz="quarter" idx="124" hasCustomPrompt="1"/>
          </p:nvPr>
        </p:nvSpPr>
        <p:spPr>
          <a:xfrm>
            <a:off x="-10408283" y="21259803"/>
            <a:ext cx="10056814" cy="740277"/>
          </a:xfrm>
          <a:prstGeom prst="rect">
            <a:avLst/>
          </a:prstGeom>
        </p:spPr>
        <p:txBody>
          <a:bodyPr wrap="square" lIns="183679" tIns="183679" rIns="183679" bIns="183679">
            <a:spAutoFit/>
          </a:bodyPr>
          <a:lstStyle>
            <a:lvl1pPr marL="0" indent="0">
              <a:buNone/>
              <a:defRPr sz="2400" baseline="0">
                <a:latin typeface="Trebuchet MS" pitchFamily="34" charset="0"/>
              </a:defRPr>
            </a:lvl1pPr>
            <a:lvl2pPr marL="1432688" indent="-551034">
              <a:defRPr sz="2400">
                <a:latin typeface="Trebuchet MS" pitchFamily="34" charset="0"/>
              </a:defRPr>
            </a:lvl2pPr>
            <a:lvl3pPr marL="1983722" indent="-551034">
              <a:defRPr sz="2400">
                <a:latin typeface="Trebuchet MS" pitchFamily="34" charset="0"/>
              </a:defRPr>
            </a:lvl3pPr>
            <a:lvl4pPr marL="2589862" indent="-606138">
              <a:defRPr sz="2400">
                <a:latin typeface="Trebuchet MS" pitchFamily="34" charset="0"/>
              </a:defRPr>
            </a:lvl4pPr>
            <a:lvl5pPr marL="3030688" indent="-440827">
              <a:defRPr sz="2400">
                <a:latin typeface="Trebuchet MS" pitchFamily="34" charset="0"/>
              </a:defRPr>
            </a:lvl5pPr>
          </a:lstStyle>
          <a:p>
            <a:pPr lvl="0"/>
            <a:r>
              <a:rPr lang="en-US" dirty="0"/>
              <a:t>TEXT PLACEHOLDER</a:t>
            </a:r>
          </a:p>
        </p:txBody>
      </p:sp>
      <p:sp>
        <p:nvSpPr>
          <p:cNvPr id="82" name="Text Placeholder 3"/>
          <p:cNvSpPr>
            <a:spLocks noGrp="1"/>
          </p:cNvSpPr>
          <p:nvPr>
            <p:ph type="body" sz="quarter" idx="125" hasCustomPrompt="1"/>
          </p:nvPr>
        </p:nvSpPr>
        <p:spPr>
          <a:xfrm>
            <a:off x="-10408283" y="21259803"/>
            <a:ext cx="10056814" cy="740277"/>
          </a:xfrm>
          <a:prstGeom prst="rect">
            <a:avLst/>
          </a:prstGeom>
        </p:spPr>
        <p:txBody>
          <a:bodyPr wrap="square" lIns="183679" tIns="183679" rIns="183679" bIns="183679">
            <a:spAutoFit/>
          </a:bodyPr>
          <a:lstStyle>
            <a:lvl1pPr marL="0" indent="0">
              <a:buNone/>
              <a:defRPr sz="2400" baseline="0">
                <a:latin typeface="Trebuchet MS" pitchFamily="34" charset="0"/>
              </a:defRPr>
            </a:lvl1pPr>
            <a:lvl2pPr marL="1432688" indent="-551034">
              <a:defRPr sz="2400">
                <a:latin typeface="Trebuchet MS" pitchFamily="34" charset="0"/>
              </a:defRPr>
            </a:lvl2pPr>
            <a:lvl3pPr marL="1983722" indent="-551034">
              <a:defRPr sz="2400">
                <a:latin typeface="Trebuchet MS" pitchFamily="34" charset="0"/>
              </a:defRPr>
            </a:lvl3pPr>
            <a:lvl4pPr marL="2589862" indent="-606138">
              <a:defRPr sz="2400">
                <a:latin typeface="Trebuchet MS" pitchFamily="34" charset="0"/>
              </a:defRPr>
            </a:lvl4pPr>
            <a:lvl5pPr marL="3030688" indent="-440827">
              <a:defRPr sz="2400">
                <a:latin typeface="Trebuchet MS" pitchFamily="34" charset="0"/>
              </a:defRPr>
            </a:lvl5pPr>
          </a:lstStyle>
          <a:p>
            <a:pPr lvl="0"/>
            <a:r>
              <a:rPr lang="en-US" dirty="0"/>
              <a:t>TEXT PLACEHOLDER</a:t>
            </a:r>
          </a:p>
        </p:txBody>
      </p:sp>
      <p:sp>
        <p:nvSpPr>
          <p:cNvPr id="83" name="Picture Placeholder 13"/>
          <p:cNvSpPr>
            <a:spLocks noGrp="1"/>
          </p:cNvSpPr>
          <p:nvPr>
            <p:ph type="pic" sz="quarter" idx="115" hasCustomPrompt="1"/>
          </p:nvPr>
        </p:nvSpPr>
        <p:spPr>
          <a:xfrm>
            <a:off x="-9326878" y="25313644"/>
            <a:ext cx="7909559" cy="4840110"/>
          </a:xfrm>
          <a:prstGeom prst="rect">
            <a:avLst/>
          </a:prstGeom>
          <a:solidFill>
            <a:schemeClr val="bg2"/>
          </a:solidFill>
          <a:ln>
            <a:solidFill>
              <a:schemeClr val="tx2"/>
            </a:solidFill>
          </a:ln>
          <a:effectLst/>
        </p:spPr>
        <p:txBody>
          <a:bodyPr lIns="73472" tIns="36735" rIns="73472" bIns="36735" anchor="ctr"/>
          <a:lstStyle>
            <a:lvl1pPr marL="0" indent="0" algn="ctr">
              <a:buNone/>
              <a:defRPr sz="3840" b="0" baseline="0">
                <a:solidFill>
                  <a:schemeClr val="tx2"/>
                </a:solidFill>
              </a:defRPr>
            </a:lvl1pPr>
          </a:lstStyle>
          <a:p>
            <a:r>
              <a:rPr lang="en-US" dirty="0"/>
              <a:t>PICTURE PLACEHOLDER</a:t>
            </a:r>
          </a:p>
        </p:txBody>
      </p:sp>
      <p:sp>
        <p:nvSpPr>
          <p:cNvPr id="84" name="Picture Placeholder 13"/>
          <p:cNvSpPr>
            <a:spLocks noGrp="1"/>
          </p:cNvSpPr>
          <p:nvPr>
            <p:ph type="pic" sz="quarter" idx="126" hasCustomPrompt="1"/>
          </p:nvPr>
        </p:nvSpPr>
        <p:spPr>
          <a:xfrm>
            <a:off x="-9326878" y="25313644"/>
            <a:ext cx="7909559" cy="4840110"/>
          </a:xfrm>
          <a:prstGeom prst="rect">
            <a:avLst/>
          </a:prstGeom>
          <a:solidFill>
            <a:schemeClr val="bg2"/>
          </a:solidFill>
          <a:ln>
            <a:solidFill>
              <a:schemeClr val="tx2"/>
            </a:solidFill>
          </a:ln>
          <a:effectLst/>
        </p:spPr>
        <p:txBody>
          <a:bodyPr lIns="73472" tIns="36735" rIns="73472" bIns="36735" anchor="ctr"/>
          <a:lstStyle>
            <a:lvl1pPr marL="0" indent="0" algn="ctr">
              <a:buNone/>
              <a:defRPr sz="3840" b="0" baseline="0">
                <a:solidFill>
                  <a:schemeClr val="tx2"/>
                </a:solidFill>
              </a:defRPr>
            </a:lvl1pPr>
          </a:lstStyle>
          <a:p>
            <a:r>
              <a:rPr lang="en-US" dirty="0"/>
              <a:t>PICTURE PLACEHOLDER</a:t>
            </a:r>
          </a:p>
        </p:txBody>
      </p:sp>
      <p:sp>
        <p:nvSpPr>
          <p:cNvPr id="85" name="Picture Placeholder 13"/>
          <p:cNvSpPr>
            <a:spLocks noGrp="1"/>
          </p:cNvSpPr>
          <p:nvPr>
            <p:ph type="pic" sz="quarter" idx="127" hasCustomPrompt="1"/>
          </p:nvPr>
        </p:nvSpPr>
        <p:spPr>
          <a:xfrm>
            <a:off x="-9326878" y="25313644"/>
            <a:ext cx="7909559" cy="4840110"/>
          </a:xfrm>
          <a:prstGeom prst="rect">
            <a:avLst/>
          </a:prstGeom>
          <a:solidFill>
            <a:schemeClr val="bg2"/>
          </a:solidFill>
          <a:ln>
            <a:solidFill>
              <a:schemeClr val="tx2"/>
            </a:solidFill>
          </a:ln>
          <a:effectLst/>
        </p:spPr>
        <p:txBody>
          <a:bodyPr lIns="73472" tIns="36735" rIns="73472" bIns="36735" anchor="ctr"/>
          <a:lstStyle>
            <a:lvl1pPr marL="0" indent="0" algn="ctr">
              <a:buNone/>
              <a:defRPr sz="3840" b="0" baseline="0">
                <a:solidFill>
                  <a:schemeClr val="tx2"/>
                </a:solidFill>
              </a:defRPr>
            </a:lvl1pPr>
          </a:lstStyle>
          <a:p>
            <a:r>
              <a:rPr lang="en-US" dirty="0"/>
              <a:t>PICTURE PLACEHOLDER</a:t>
            </a:r>
          </a:p>
        </p:txBody>
      </p:sp>
      <p:sp>
        <p:nvSpPr>
          <p:cNvPr id="86" name="Picture Placeholder 13"/>
          <p:cNvSpPr>
            <a:spLocks noGrp="1"/>
          </p:cNvSpPr>
          <p:nvPr>
            <p:ph type="pic" sz="quarter" idx="128" hasCustomPrompt="1"/>
          </p:nvPr>
        </p:nvSpPr>
        <p:spPr>
          <a:xfrm>
            <a:off x="-9326878" y="25313644"/>
            <a:ext cx="7909559" cy="4840110"/>
          </a:xfrm>
          <a:prstGeom prst="rect">
            <a:avLst/>
          </a:prstGeom>
          <a:solidFill>
            <a:schemeClr val="bg2"/>
          </a:solidFill>
          <a:ln>
            <a:solidFill>
              <a:schemeClr val="tx2"/>
            </a:solidFill>
          </a:ln>
          <a:effectLst/>
        </p:spPr>
        <p:txBody>
          <a:bodyPr lIns="73472" tIns="36735" rIns="73472" bIns="36735" anchor="ctr"/>
          <a:lstStyle>
            <a:lvl1pPr marL="0" indent="0" algn="ctr">
              <a:buNone/>
              <a:defRPr sz="3840" b="0" baseline="0">
                <a:solidFill>
                  <a:schemeClr val="tx2"/>
                </a:solidFill>
              </a:defRPr>
            </a:lvl1pPr>
          </a:lstStyle>
          <a:p>
            <a:r>
              <a:rPr lang="en-US" dirty="0"/>
              <a:t>PICTURE PLACEHOLDER</a:t>
            </a:r>
          </a:p>
        </p:txBody>
      </p:sp>
      <p:sp>
        <p:nvSpPr>
          <p:cNvPr id="87" name="Picture Placeholder 13"/>
          <p:cNvSpPr>
            <a:spLocks noGrp="1"/>
          </p:cNvSpPr>
          <p:nvPr>
            <p:ph type="pic" sz="quarter" idx="129" hasCustomPrompt="1"/>
          </p:nvPr>
        </p:nvSpPr>
        <p:spPr>
          <a:xfrm>
            <a:off x="-9326878" y="25313644"/>
            <a:ext cx="7909559" cy="4840110"/>
          </a:xfrm>
          <a:prstGeom prst="rect">
            <a:avLst/>
          </a:prstGeom>
          <a:solidFill>
            <a:schemeClr val="bg2"/>
          </a:solidFill>
          <a:ln>
            <a:solidFill>
              <a:schemeClr val="tx2"/>
            </a:solidFill>
          </a:ln>
          <a:effectLst/>
        </p:spPr>
        <p:txBody>
          <a:bodyPr lIns="73472" tIns="36735" rIns="73472" bIns="36735" anchor="ctr"/>
          <a:lstStyle>
            <a:lvl1pPr marL="0" indent="0" algn="ctr">
              <a:buNone/>
              <a:defRPr sz="3840" b="0" baseline="0">
                <a:solidFill>
                  <a:schemeClr val="tx2"/>
                </a:solidFill>
              </a:defRPr>
            </a:lvl1pPr>
          </a:lstStyle>
          <a:p>
            <a:r>
              <a:rPr lang="en-US" dirty="0"/>
              <a:t>PICTURE PLACEHOLDER</a:t>
            </a:r>
          </a:p>
        </p:txBody>
      </p:sp>
      <p:sp>
        <p:nvSpPr>
          <p:cNvPr id="88" name="Picture Placeholder 13"/>
          <p:cNvSpPr>
            <a:spLocks noGrp="1"/>
          </p:cNvSpPr>
          <p:nvPr>
            <p:ph type="pic" sz="quarter" idx="130" hasCustomPrompt="1"/>
          </p:nvPr>
        </p:nvSpPr>
        <p:spPr>
          <a:xfrm>
            <a:off x="-9326878" y="25313644"/>
            <a:ext cx="7909559" cy="4840110"/>
          </a:xfrm>
          <a:prstGeom prst="rect">
            <a:avLst/>
          </a:prstGeom>
          <a:solidFill>
            <a:schemeClr val="bg2"/>
          </a:solidFill>
          <a:ln>
            <a:solidFill>
              <a:schemeClr val="tx2"/>
            </a:solidFill>
          </a:ln>
          <a:effectLst/>
        </p:spPr>
        <p:txBody>
          <a:bodyPr lIns="73472" tIns="36735" rIns="73472" bIns="36735" anchor="ctr"/>
          <a:lstStyle>
            <a:lvl1pPr marL="0" indent="0" algn="ctr">
              <a:buNone/>
              <a:defRPr sz="3840" b="0" baseline="0">
                <a:solidFill>
                  <a:schemeClr val="tx2"/>
                </a:solidFill>
              </a:defRPr>
            </a:lvl1pPr>
          </a:lstStyle>
          <a:p>
            <a:r>
              <a:rPr lang="en-US" dirty="0"/>
              <a:t>PICTURE PLACEHOLDER</a:t>
            </a:r>
          </a:p>
        </p:txBody>
      </p:sp>
      <p:sp>
        <p:nvSpPr>
          <p:cNvPr id="89" name="Picture Placeholder 13"/>
          <p:cNvSpPr>
            <a:spLocks noGrp="1"/>
          </p:cNvSpPr>
          <p:nvPr>
            <p:ph type="pic" sz="quarter" idx="131" hasCustomPrompt="1"/>
          </p:nvPr>
        </p:nvSpPr>
        <p:spPr>
          <a:xfrm>
            <a:off x="-9326878" y="25313644"/>
            <a:ext cx="7909559" cy="4840110"/>
          </a:xfrm>
          <a:prstGeom prst="rect">
            <a:avLst/>
          </a:prstGeom>
          <a:solidFill>
            <a:schemeClr val="bg2"/>
          </a:solidFill>
          <a:ln>
            <a:solidFill>
              <a:schemeClr val="tx2"/>
            </a:solidFill>
          </a:ln>
          <a:effectLst/>
        </p:spPr>
        <p:txBody>
          <a:bodyPr lIns="73472" tIns="36735" rIns="73472" bIns="36735" anchor="ctr"/>
          <a:lstStyle>
            <a:lvl1pPr marL="0" indent="0" algn="ctr">
              <a:buNone/>
              <a:defRPr sz="3840" b="0" baseline="0">
                <a:solidFill>
                  <a:schemeClr val="tx2"/>
                </a:solidFill>
              </a:defRPr>
            </a:lvl1pPr>
          </a:lstStyle>
          <a:p>
            <a:r>
              <a:rPr lang="en-US" dirty="0"/>
              <a:t>PICTURE PLACEHOLDER</a:t>
            </a:r>
          </a:p>
        </p:txBody>
      </p:sp>
      <p:sp>
        <p:nvSpPr>
          <p:cNvPr id="90" name="Picture Placeholder 13"/>
          <p:cNvSpPr>
            <a:spLocks noGrp="1"/>
          </p:cNvSpPr>
          <p:nvPr>
            <p:ph type="pic" sz="quarter" idx="132" hasCustomPrompt="1"/>
          </p:nvPr>
        </p:nvSpPr>
        <p:spPr>
          <a:xfrm>
            <a:off x="-9326878" y="25313644"/>
            <a:ext cx="7909559" cy="4840110"/>
          </a:xfrm>
          <a:prstGeom prst="rect">
            <a:avLst/>
          </a:prstGeom>
          <a:solidFill>
            <a:schemeClr val="bg2"/>
          </a:solidFill>
          <a:ln>
            <a:solidFill>
              <a:schemeClr val="tx2"/>
            </a:solidFill>
          </a:ln>
          <a:effectLst/>
        </p:spPr>
        <p:txBody>
          <a:bodyPr lIns="73472" tIns="36735" rIns="73472" bIns="36735" anchor="ctr"/>
          <a:lstStyle>
            <a:lvl1pPr marL="0" indent="0" algn="ctr">
              <a:buNone/>
              <a:defRPr sz="3840" b="0" baseline="0">
                <a:solidFill>
                  <a:schemeClr val="tx2"/>
                </a:solidFill>
              </a:defRPr>
            </a:lvl1pPr>
          </a:lstStyle>
          <a:p>
            <a:r>
              <a:rPr lang="en-US" dirty="0"/>
              <a:t>PICTURE PLACEHOLDER</a:t>
            </a:r>
          </a:p>
        </p:txBody>
      </p:sp>
      <p:sp>
        <p:nvSpPr>
          <p:cNvPr id="91" name="Picture Placeholder 13"/>
          <p:cNvSpPr>
            <a:spLocks noGrp="1"/>
          </p:cNvSpPr>
          <p:nvPr>
            <p:ph type="pic" sz="quarter" idx="133" hasCustomPrompt="1"/>
          </p:nvPr>
        </p:nvSpPr>
        <p:spPr>
          <a:xfrm>
            <a:off x="-9326878" y="25313644"/>
            <a:ext cx="7909559" cy="4840110"/>
          </a:xfrm>
          <a:prstGeom prst="rect">
            <a:avLst/>
          </a:prstGeom>
          <a:solidFill>
            <a:schemeClr val="bg2"/>
          </a:solidFill>
          <a:ln>
            <a:solidFill>
              <a:schemeClr val="tx2"/>
            </a:solidFill>
          </a:ln>
          <a:effectLst/>
        </p:spPr>
        <p:txBody>
          <a:bodyPr lIns="73472" tIns="36735" rIns="73472" bIns="36735" anchor="ctr"/>
          <a:lstStyle>
            <a:lvl1pPr marL="0" indent="0" algn="ctr">
              <a:buNone/>
              <a:defRPr sz="3840" b="0" baseline="0">
                <a:solidFill>
                  <a:schemeClr val="tx2"/>
                </a:solidFill>
              </a:defRPr>
            </a:lvl1pPr>
          </a:lstStyle>
          <a:p>
            <a:r>
              <a:rPr lang="en-US" dirty="0"/>
              <a:t>PICTURE PLACEHOLDER</a:t>
            </a:r>
          </a:p>
        </p:txBody>
      </p:sp>
      <p:sp>
        <p:nvSpPr>
          <p:cNvPr id="92" name="Picture Placeholder 13"/>
          <p:cNvSpPr>
            <a:spLocks noGrp="1"/>
          </p:cNvSpPr>
          <p:nvPr>
            <p:ph type="pic" sz="quarter" idx="134" hasCustomPrompt="1"/>
          </p:nvPr>
        </p:nvSpPr>
        <p:spPr>
          <a:xfrm>
            <a:off x="-9326878" y="25313644"/>
            <a:ext cx="7909559" cy="4840110"/>
          </a:xfrm>
          <a:prstGeom prst="rect">
            <a:avLst/>
          </a:prstGeom>
          <a:solidFill>
            <a:schemeClr val="bg2"/>
          </a:solidFill>
          <a:ln>
            <a:solidFill>
              <a:schemeClr val="tx2"/>
            </a:solidFill>
          </a:ln>
          <a:effectLst/>
        </p:spPr>
        <p:txBody>
          <a:bodyPr lIns="73472" tIns="36735" rIns="73472" bIns="36735" anchor="ctr"/>
          <a:lstStyle>
            <a:lvl1pPr marL="0" indent="0" algn="ctr">
              <a:buNone/>
              <a:defRPr sz="3840" b="0" baseline="0">
                <a:solidFill>
                  <a:schemeClr val="tx2"/>
                </a:solidFill>
              </a:defRPr>
            </a:lvl1pPr>
          </a:lstStyle>
          <a:p>
            <a:r>
              <a:rPr lang="en-US" dirty="0"/>
              <a:t>PICTURE PLACEHOLDER</a:t>
            </a:r>
          </a:p>
        </p:txBody>
      </p:sp>
      <p:sp>
        <p:nvSpPr>
          <p:cNvPr id="93" name="Picture Placeholder 13"/>
          <p:cNvSpPr>
            <a:spLocks noGrp="1"/>
          </p:cNvSpPr>
          <p:nvPr>
            <p:ph type="pic" sz="quarter" idx="135" hasCustomPrompt="1"/>
          </p:nvPr>
        </p:nvSpPr>
        <p:spPr>
          <a:xfrm>
            <a:off x="-9326878" y="25313644"/>
            <a:ext cx="7909559" cy="4840110"/>
          </a:xfrm>
          <a:prstGeom prst="rect">
            <a:avLst/>
          </a:prstGeom>
          <a:solidFill>
            <a:schemeClr val="bg2"/>
          </a:solidFill>
          <a:ln>
            <a:solidFill>
              <a:schemeClr val="tx2"/>
            </a:solidFill>
          </a:ln>
          <a:effectLst/>
        </p:spPr>
        <p:txBody>
          <a:bodyPr lIns="73472" tIns="36735" rIns="73472" bIns="36735" anchor="ctr"/>
          <a:lstStyle>
            <a:lvl1pPr marL="0" indent="0" algn="ctr">
              <a:buNone/>
              <a:defRPr sz="3840" b="0" baseline="0">
                <a:solidFill>
                  <a:schemeClr val="tx2"/>
                </a:solidFill>
              </a:defRPr>
            </a:lvl1pPr>
          </a:lstStyle>
          <a:p>
            <a:r>
              <a:rPr lang="en-US" dirty="0"/>
              <a:t>PICTURE PLACEHOLDER</a:t>
            </a:r>
          </a:p>
        </p:txBody>
      </p:sp>
      <p:sp>
        <p:nvSpPr>
          <p:cNvPr id="94" name="Text Placeholder 5"/>
          <p:cNvSpPr>
            <a:spLocks noGrp="1"/>
          </p:cNvSpPr>
          <p:nvPr>
            <p:ph type="body" sz="quarter" idx="136" hasCustomPrompt="1"/>
          </p:nvPr>
        </p:nvSpPr>
        <p:spPr>
          <a:xfrm>
            <a:off x="-10408279" y="18313838"/>
            <a:ext cx="10050461" cy="702377"/>
          </a:xfrm>
          <a:prstGeom prst="rect">
            <a:avLst/>
          </a:prstGeom>
          <a:noFill/>
        </p:spPr>
        <p:txBody>
          <a:bodyPr wrap="square" lIns="73472" tIns="73472" rIns="73472" bIns="73472" anchor="ctr" anchorCtr="0">
            <a:spAutoFit/>
          </a:bodyPr>
          <a:lstStyle>
            <a:lvl1pPr algn="ctr">
              <a:buNone/>
              <a:defRPr sz="3600" b="1" u="sng" baseline="0">
                <a:solidFill>
                  <a:schemeClr val="accent5">
                    <a:lumMod val="50000"/>
                  </a:schemeClr>
                </a:solidFill>
              </a:defRPr>
            </a:lvl1pPr>
          </a:lstStyle>
          <a:p>
            <a:pPr lvl="0"/>
            <a:r>
              <a:rPr lang="en-US" dirty="0"/>
              <a:t>SECTION HEADER PLACEHOLDER</a:t>
            </a:r>
          </a:p>
        </p:txBody>
      </p:sp>
      <p:sp>
        <p:nvSpPr>
          <p:cNvPr id="95" name="Text Placeholder 5"/>
          <p:cNvSpPr>
            <a:spLocks noGrp="1"/>
          </p:cNvSpPr>
          <p:nvPr>
            <p:ph type="body" sz="quarter" idx="137" hasCustomPrompt="1"/>
          </p:nvPr>
        </p:nvSpPr>
        <p:spPr>
          <a:xfrm>
            <a:off x="-10408279" y="18313838"/>
            <a:ext cx="10050461" cy="702377"/>
          </a:xfrm>
          <a:prstGeom prst="rect">
            <a:avLst/>
          </a:prstGeom>
          <a:noFill/>
        </p:spPr>
        <p:txBody>
          <a:bodyPr wrap="square" lIns="73472" tIns="73472" rIns="73472" bIns="73472" anchor="ctr" anchorCtr="0">
            <a:spAutoFit/>
          </a:bodyPr>
          <a:lstStyle>
            <a:lvl1pPr algn="ctr">
              <a:buNone/>
              <a:defRPr sz="3600" b="1" u="sng" baseline="0">
                <a:solidFill>
                  <a:schemeClr val="accent5">
                    <a:lumMod val="50000"/>
                  </a:schemeClr>
                </a:solidFill>
              </a:defRPr>
            </a:lvl1pPr>
          </a:lstStyle>
          <a:p>
            <a:pPr lvl="0"/>
            <a:r>
              <a:rPr lang="en-US" dirty="0"/>
              <a:t>SECTION HEADER PLACEHOLDER</a:t>
            </a:r>
          </a:p>
        </p:txBody>
      </p:sp>
      <p:sp>
        <p:nvSpPr>
          <p:cNvPr id="96" name="Text Placeholder 5"/>
          <p:cNvSpPr>
            <a:spLocks noGrp="1"/>
          </p:cNvSpPr>
          <p:nvPr>
            <p:ph type="body" sz="quarter" idx="138" hasCustomPrompt="1"/>
          </p:nvPr>
        </p:nvSpPr>
        <p:spPr>
          <a:xfrm>
            <a:off x="-10408279" y="18313838"/>
            <a:ext cx="10050461" cy="702377"/>
          </a:xfrm>
          <a:prstGeom prst="rect">
            <a:avLst/>
          </a:prstGeom>
          <a:noFill/>
        </p:spPr>
        <p:txBody>
          <a:bodyPr wrap="square" lIns="73472" tIns="73472" rIns="73472" bIns="73472" anchor="ctr" anchorCtr="0">
            <a:spAutoFit/>
          </a:bodyPr>
          <a:lstStyle>
            <a:lvl1pPr algn="ctr">
              <a:buNone/>
              <a:defRPr sz="3600" b="1" u="sng" baseline="0">
                <a:solidFill>
                  <a:schemeClr val="accent5">
                    <a:lumMod val="50000"/>
                  </a:schemeClr>
                </a:solidFill>
              </a:defRPr>
            </a:lvl1pPr>
          </a:lstStyle>
          <a:p>
            <a:pPr lvl="0"/>
            <a:r>
              <a:rPr lang="en-US" dirty="0"/>
              <a:t>SECTION HEADER PLACEHOLDER</a:t>
            </a:r>
          </a:p>
        </p:txBody>
      </p:sp>
      <p:sp>
        <p:nvSpPr>
          <p:cNvPr id="97" name="Text Placeholder 5"/>
          <p:cNvSpPr>
            <a:spLocks noGrp="1"/>
          </p:cNvSpPr>
          <p:nvPr>
            <p:ph type="body" sz="quarter" idx="139" hasCustomPrompt="1"/>
          </p:nvPr>
        </p:nvSpPr>
        <p:spPr>
          <a:xfrm>
            <a:off x="-10408279" y="18313838"/>
            <a:ext cx="10050461" cy="702377"/>
          </a:xfrm>
          <a:prstGeom prst="rect">
            <a:avLst/>
          </a:prstGeom>
          <a:noFill/>
        </p:spPr>
        <p:txBody>
          <a:bodyPr wrap="square" lIns="73472" tIns="73472" rIns="73472" bIns="73472" anchor="ctr" anchorCtr="0">
            <a:spAutoFit/>
          </a:bodyPr>
          <a:lstStyle>
            <a:lvl1pPr algn="ctr">
              <a:buNone/>
              <a:defRPr sz="3600" b="1" u="sng" baseline="0">
                <a:solidFill>
                  <a:schemeClr val="accent5">
                    <a:lumMod val="50000"/>
                  </a:schemeClr>
                </a:solidFill>
              </a:defRPr>
            </a:lvl1pPr>
          </a:lstStyle>
          <a:p>
            <a:pPr lvl="0"/>
            <a:r>
              <a:rPr lang="en-US" dirty="0"/>
              <a:t>SECTION HEADER PLACEHOLDER</a:t>
            </a:r>
          </a:p>
        </p:txBody>
      </p:sp>
      <p:sp>
        <p:nvSpPr>
          <p:cNvPr id="98" name="Text Placeholder 5"/>
          <p:cNvSpPr>
            <a:spLocks noGrp="1"/>
          </p:cNvSpPr>
          <p:nvPr>
            <p:ph type="body" sz="quarter" idx="140" hasCustomPrompt="1"/>
          </p:nvPr>
        </p:nvSpPr>
        <p:spPr>
          <a:xfrm>
            <a:off x="-10408279" y="18313838"/>
            <a:ext cx="10050461" cy="702377"/>
          </a:xfrm>
          <a:prstGeom prst="rect">
            <a:avLst/>
          </a:prstGeom>
          <a:noFill/>
        </p:spPr>
        <p:txBody>
          <a:bodyPr wrap="square" lIns="73472" tIns="73472" rIns="73472" bIns="73472" anchor="ctr" anchorCtr="0">
            <a:spAutoFit/>
          </a:bodyPr>
          <a:lstStyle>
            <a:lvl1pPr algn="ctr">
              <a:buNone/>
              <a:defRPr sz="3600" b="1" u="sng" baseline="0">
                <a:solidFill>
                  <a:schemeClr val="accent5">
                    <a:lumMod val="50000"/>
                  </a:schemeClr>
                </a:solidFill>
              </a:defRPr>
            </a:lvl1pPr>
          </a:lstStyle>
          <a:p>
            <a:pPr lvl="0"/>
            <a:r>
              <a:rPr lang="en-US" dirty="0"/>
              <a:t>SECTION HEADER PLACEHOLDER</a:t>
            </a:r>
          </a:p>
        </p:txBody>
      </p:sp>
      <p:sp>
        <p:nvSpPr>
          <p:cNvPr id="99" name="Text Placeholder 5"/>
          <p:cNvSpPr>
            <a:spLocks noGrp="1"/>
          </p:cNvSpPr>
          <p:nvPr>
            <p:ph type="body" sz="quarter" idx="141" hasCustomPrompt="1"/>
          </p:nvPr>
        </p:nvSpPr>
        <p:spPr>
          <a:xfrm>
            <a:off x="-10408279" y="18313838"/>
            <a:ext cx="10050461" cy="702377"/>
          </a:xfrm>
          <a:prstGeom prst="rect">
            <a:avLst/>
          </a:prstGeom>
          <a:noFill/>
        </p:spPr>
        <p:txBody>
          <a:bodyPr wrap="square" lIns="73472" tIns="73472" rIns="73472" bIns="73472" anchor="ctr" anchorCtr="0">
            <a:spAutoFit/>
          </a:bodyPr>
          <a:lstStyle>
            <a:lvl1pPr algn="ctr">
              <a:buNone/>
              <a:defRPr sz="3600" b="1" u="sng" baseline="0">
                <a:solidFill>
                  <a:schemeClr val="accent5">
                    <a:lumMod val="50000"/>
                  </a:schemeClr>
                </a:solidFill>
              </a:defRPr>
            </a:lvl1pPr>
          </a:lstStyle>
          <a:p>
            <a:pPr lvl="0"/>
            <a:r>
              <a:rPr lang="en-US" dirty="0"/>
              <a:t>SECTION HEADER PLACEHOLDER</a:t>
            </a:r>
          </a:p>
        </p:txBody>
      </p:sp>
      <p:sp>
        <p:nvSpPr>
          <p:cNvPr id="100" name="Text Placeholder 5"/>
          <p:cNvSpPr>
            <a:spLocks noGrp="1"/>
          </p:cNvSpPr>
          <p:nvPr>
            <p:ph type="body" sz="quarter" idx="142" hasCustomPrompt="1"/>
          </p:nvPr>
        </p:nvSpPr>
        <p:spPr>
          <a:xfrm>
            <a:off x="-10408279" y="18313838"/>
            <a:ext cx="10050461" cy="702377"/>
          </a:xfrm>
          <a:prstGeom prst="rect">
            <a:avLst/>
          </a:prstGeom>
          <a:noFill/>
        </p:spPr>
        <p:txBody>
          <a:bodyPr wrap="square" lIns="73472" tIns="73472" rIns="73472" bIns="73472" anchor="ctr" anchorCtr="0">
            <a:spAutoFit/>
          </a:bodyPr>
          <a:lstStyle>
            <a:lvl1pPr algn="ctr">
              <a:buNone/>
              <a:defRPr sz="3600" b="1" u="sng" baseline="0">
                <a:solidFill>
                  <a:schemeClr val="accent5">
                    <a:lumMod val="50000"/>
                  </a:schemeClr>
                </a:solidFill>
              </a:defRPr>
            </a:lvl1pPr>
          </a:lstStyle>
          <a:p>
            <a:pPr lvl="0"/>
            <a:r>
              <a:rPr lang="en-US" dirty="0"/>
              <a:t>SECTION HEADER PLACEHOLDER</a:t>
            </a:r>
          </a:p>
        </p:txBody>
      </p:sp>
      <p:sp>
        <p:nvSpPr>
          <p:cNvPr id="101" name="Text Placeholder 5"/>
          <p:cNvSpPr>
            <a:spLocks noGrp="1"/>
          </p:cNvSpPr>
          <p:nvPr>
            <p:ph type="body" sz="quarter" idx="143" hasCustomPrompt="1"/>
          </p:nvPr>
        </p:nvSpPr>
        <p:spPr>
          <a:xfrm>
            <a:off x="-10408279" y="18313838"/>
            <a:ext cx="10050461" cy="702377"/>
          </a:xfrm>
          <a:prstGeom prst="rect">
            <a:avLst/>
          </a:prstGeom>
          <a:noFill/>
        </p:spPr>
        <p:txBody>
          <a:bodyPr wrap="square" lIns="73472" tIns="73472" rIns="73472" bIns="73472" anchor="ctr" anchorCtr="0">
            <a:spAutoFit/>
          </a:bodyPr>
          <a:lstStyle>
            <a:lvl1pPr algn="ctr">
              <a:buNone/>
              <a:defRPr sz="3600" b="1" u="sng" baseline="0">
                <a:solidFill>
                  <a:schemeClr val="accent5">
                    <a:lumMod val="50000"/>
                  </a:schemeClr>
                </a:solidFill>
              </a:defRPr>
            </a:lvl1pPr>
          </a:lstStyle>
          <a:p>
            <a:pPr lvl="0"/>
            <a:r>
              <a:rPr lang="en-US" dirty="0"/>
              <a:t>SECTION HEADER PLACEHOLDER</a:t>
            </a:r>
          </a:p>
        </p:txBody>
      </p:sp>
      <p:sp>
        <p:nvSpPr>
          <p:cNvPr id="102" name="Text Placeholder 5"/>
          <p:cNvSpPr>
            <a:spLocks noGrp="1"/>
          </p:cNvSpPr>
          <p:nvPr>
            <p:ph type="body" sz="quarter" idx="144" hasCustomPrompt="1"/>
          </p:nvPr>
        </p:nvSpPr>
        <p:spPr>
          <a:xfrm>
            <a:off x="-10408279" y="18313838"/>
            <a:ext cx="10050461" cy="702377"/>
          </a:xfrm>
          <a:prstGeom prst="rect">
            <a:avLst/>
          </a:prstGeom>
          <a:noFill/>
        </p:spPr>
        <p:txBody>
          <a:bodyPr wrap="square" lIns="73472" tIns="73472" rIns="73472" bIns="73472" anchor="ctr" anchorCtr="0">
            <a:spAutoFit/>
          </a:bodyPr>
          <a:lstStyle>
            <a:lvl1pPr algn="ctr">
              <a:buNone/>
              <a:defRPr sz="3600" b="1" u="sng" baseline="0">
                <a:solidFill>
                  <a:schemeClr val="accent5">
                    <a:lumMod val="50000"/>
                  </a:schemeClr>
                </a:solidFill>
              </a:defRPr>
            </a:lvl1pPr>
          </a:lstStyle>
          <a:p>
            <a:pPr lvl="0"/>
            <a:r>
              <a:rPr lang="en-US" dirty="0"/>
              <a:t>SECTION HEADER PLACEHOLDER</a:t>
            </a:r>
          </a:p>
        </p:txBody>
      </p:sp>
      <p:sp>
        <p:nvSpPr>
          <p:cNvPr id="103" name="Text Placeholder 5"/>
          <p:cNvSpPr>
            <a:spLocks noGrp="1"/>
          </p:cNvSpPr>
          <p:nvPr>
            <p:ph type="body" sz="quarter" idx="145" hasCustomPrompt="1"/>
          </p:nvPr>
        </p:nvSpPr>
        <p:spPr>
          <a:xfrm>
            <a:off x="-10408279" y="18313838"/>
            <a:ext cx="10050461" cy="702377"/>
          </a:xfrm>
          <a:prstGeom prst="rect">
            <a:avLst/>
          </a:prstGeom>
          <a:noFill/>
        </p:spPr>
        <p:txBody>
          <a:bodyPr wrap="square" lIns="73472" tIns="73472" rIns="73472" bIns="73472" anchor="ctr" anchorCtr="0">
            <a:spAutoFit/>
          </a:bodyPr>
          <a:lstStyle>
            <a:lvl1pPr algn="ctr">
              <a:buNone/>
              <a:defRPr sz="3600" b="1" u="sng" baseline="0">
                <a:solidFill>
                  <a:schemeClr val="accent5">
                    <a:lumMod val="50000"/>
                  </a:schemeClr>
                </a:solidFill>
              </a:defRPr>
            </a:lvl1pPr>
          </a:lstStyle>
          <a:p>
            <a:pPr lvl="0"/>
            <a:r>
              <a:rPr lang="en-US" dirty="0"/>
              <a:t>SECTION HEADER PLACEHOLDER</a:t>
            </a:r>
          </a:p>
        </p:txBody>
      </p:sp>
      <p:sp>
        <p:nvSpPr>
          <p:cNvPr id="104" name="Text Placeholder 5"/>
          <p:cNvSpPr>
            <a:spLocks noGrp="1"/>
          </p:cNvSpPr>
          <p:nvPr>
            <p:ph type="body" sz="quarter" idx="146" hasCustomPrompt="1"/>
          </p:nvPr>
        </p:nvSpPr>
        <p:spPr>
          <a:xfrm>
            <a:off x="-10408279" y="18313838"/>
            <a:ext cx="10050461" cy="702377"/>
          </a:xfrm>
          <a:prstGeom prst="rect">
            <a:avLst/>
          </a:prstGeom>
          <a:noFill/>
        </p:spPr>
        <p:txBody>
          <a:bodyPr wrap="square" lIns="73472" tIns="73472" rIns="73472" bIns="73472" anchor="ctr" anchorCtr="0">
            <a:spAutoFit/>
          </a:bodyPr>
          <a:lstStyle>
            <a:lvl1pPr algn="ctr">
              <a:buNone/>
              <a:defRPr sz="3600" b="1" u="sng" baseline="0">
                <a:solidFill>
                  <a:schemeClr val="accent5">
                    <a:lumMod val="50000"/>
                  </a:schemeClr>
                </a:solidFill>
              </a:defRPr>
            </a:lvl1pPr>
          </a:lstStyle>
          <a:p>
            <a:pPr lvl="0"/>
            <a:r>
              <a:rPr lang="en-US" dirty="0"/>
              <a:t>SECTION HEADER PLACEHOLDER</a:t>
            </a:r>
          </a:p>
        </p:txBody>
      </p:sp>
      <p:sp>
        <p:nvSpPr>
          <p:cNvPr id="105" name="Text Placeholder 5"/>
          <p:cNvSpPr>
            <a:spLocks noGrp="1"/>
          </p:cNvSpPr>
          <p:nvPr>
            <p:ph type="body" sz="quarter" idx="147" hasCustomPrompt="1"/>
          </p:nvPr>
        </p:nvSpPr>
        <p:spPr>
          <a:xfrm>
            <a:off x="-10408279" y="18313838"/>
            <a:ext cx="10050461" cy="702377"/>
          </a:xfrm>
          <a:prstGeom prst="rect">
            <a:avLst/>
          </a:prstGeom>
          <a:noFill/>
        </p:spPr>
        <p:txBody>
          <a:bodyPr wrap="square" lIns="73472" tIns="73472" rIns="73472" bIns="73472" anchor="ctr" anchorCtr="0">
            <a:spAutoFit/>
          </a:bodyPr>
          <a:lstStyle>
            <a:lvl1pPr algn="ctr">
              <a:buNone/>
              <a:defRPr sz="3600" b="1" u="sng" baseline="0">
                <a:solidFill>
                  <a:schemeClr val="accent5">
                    <a:lumMod val="50000"/>
                  </a:schemeClr>
                </a:solidFill>
              </a:defRPr>
            </a:lvl1pPr>
          </a:lstStyle>
          <a:p>
            <a:pPr lvl="0"/>
            <a:r>
              <a:rPr lang="en-US" dirty="0"/>
              <a:t>SECTION HEADER PLACEHOLDER</a:t>
            </a:r>
          </a:p>
        </p:txBody>
      </p:sp>
      <p:sp>
        <p:nvSpPr>
          <p:cNvPr id="106" name="Text Placeholder 5"/>
          <p:cNvSpPr>
            <a:spLocks noGrp="1"/>
          </p:cNvSpPr>
          <p:nvPr>
            <p:ph type="body" sz="quarter" idx="148" hasCustomPrompt="1"/>
          </p:nvPr>
        </p:nvSpPr>
        <p:spPr>
          <a:xfrm>
            <a:off x="-10408279" y="18313838"/>
            <a:ext cx="10050461" cy="702377"/>
          </a:xfrm>
          <a:prstGeom prst="rect">
            <a:avLst/>
          </a:prstGeom>
          <a:noFill/>
        </p:spPr>
        <p:txBody>
          <a:bodyPr wrap="square" lIns="73472" tIns="73472" rIns="73472" bIns="73472" anchor="ctr" anchorCtr="0">
            <a:spAutoFit/>
          </a:bodyPr>
          <a:lstStyle>
            <a:lvl1pPr algn="ctr">
              <a:buNone/>
              <a:defRPr sz="3600" b="1" u="sng" baseline="0">
                <a:solidFill>
                  <a:schemeClr val="accent5">
                    <a:lumMod val="50000"/>
                  </a:schemeClr>
                </a:solidFill>
              </a:defRPr>
            </a:lvl1pPr>
          </a:lstStyle>
          <a:p>
            <a:pPr lvl="0"/>
            <a:r>
              <a:rPr lang="en-US" dirty="0"/>
              <a:t>SECTION HEADER PLACEHOLDER</a:t>
            </a:r>
          </a:p>
        </p:txBody>
      </p:sp>
      <p:sp>
        <p:nvSpPr>
          <p:cNvPr id="107" name="Text Placeholder 5"/>
          <p:cNvSpPr>
            <a:spLocks noGrp="1"/>
          </p:cNvSpPr>
          <p:nvPr>
            <p:ph type="body" sz="quarter" idx="149" hasCustomPrompt="1"/>
          </p:nvPr>
        </p:nvSpPr>
        <p:spPr>
          <a:xfrm>
            <a:off x="-10408279" y="18313838"/>
            <a:ext cx="10050461" cy="702377"/>
          </a:xfrm>
          <a:prstGeom prst="rect">
            <a:avLst/>
          </a:prstGeom>
          <a:noFill/>
        </p:spPr>
        <p:txBody>
          <a:bodyPr wrap="square" lIns="73472" tIns="73472" rIns="73472" bIns="73472" anchor="ctr" anchorCtr="0">
            <a:spAutoFit/>
          </a:bodyPr>
          <a:lstStyle>
            <a:lvl1pPr algn="ctr">
              <a:buNone/>
              <a:defRPr sz="3600" b="1" u="sng" baseline="0">
                <a:solidFill>
                  <a:schemeClr val="accent5">
                    <a:lumMod val="50000"/>
                  </a:schemeClr>
                </a:solidFill>
              </a:defRPr>
            </a:lvl1pPr>
          </a:lstStyle>
          <a:p>
            <a:pPr lvl="0"/>
            <a:r>
              <a:rPr lang="en-US" dirty="0"/>
              <a:t>SECTION HEADER PLACEHOLDER</a:t>
            </a:r>
          </a:p>
        </p:txBody>
      </p:sp>
      <p:sp>
        <p:nvSpPr>
          <p:cNvPr id="64" name="Text Placeholder 76"/>
          <p:cNvSpPr>
            <a:spLocks noGrp="1"/>
          </p:cNvSpPr>
          <p:nvPr>
            <p:ph type="body" sz="quarter" idx="150" hasCustomPrompt="1"/>
          </p:nvPr>
        </p:nvSpPr>
        <p:spPr>
          <a:xfrm>
            <a:off x="5932598" y="3383947"/>
            <a:ext cx="31998968" cy="1280160"/>
          </a:xfrm>
          <a:prstGeom prst="rect">
            <a:avLst/>
          </a:prstGeom>
        </p:spPr>
        <p:txBody>
          <a:bodyPr lIns="73475" tIns="36738" rIns="73475" bIns="36738">
            <a:normAutofit/>
          </a:bodyPr>
          <a:lstStyle>
            <a:lvl1pPr algn="ctr">
              <a:buFontTx/>
              <a:buNone/>
              <a:defRPr sz="5760">
                <a:solidFill>
                  <a:schemeClr val="bg1"/>
                </a:solidFill>
                <a:latin typeface="+mj-lt"/>
              </a:defRPr>
            </a:lvl1pPr>
            <a:lvl2pPr>
              <a:buFontTx/>
              <a:buNone/>
              <a:defRPr sz="6960"/>
            </a:lvl2pPr>
            <a:lvl3pPr>
              <a:buFontTx/>
              <a:buNone/>
              <a:defRPr sz="6960"/>
            </a:lvl3pPr>
            <a:lvl4pPr>
              <a:buFontTx/>
              <a:buNone/>
              <a:defRPr sz="6960"/>
            </a:lvl4pPr>
            <a:lvl5pPr>
              <a:buFontTx/>
              <a:buNone/>
              <a:defRPr sz="6960"/>
            </a:lvl5pPr>
          </a:lstStyle>
          <a:p>
            <a:pPr lvl="0"/>
            <a:r>
              <a:rPr lang="en-US" dirty="0"/>
              <a:t>Click here to add affiliations</a:t>
            </a:r>
          </a:p>
        </p:txBody>
      </p:sp>
      <p:sp>
        <p:nvSpPr>
          <p:cNvPr id="65" name="Text Placeholder 76"/>
          <p:cNvSpPr>
            <a:spLocks noGrp="1"/>
          </p:cNvSpPr>
          <p:nvPr>
            <p:ph type="body" sz="quarter" idx="151" hasCustomPrompt="1"/>
          </p:nvPr>
        </p:nvSpPr>
        <p:spPr>
          <a:xfrm>
            <a:off x="5932598" y="2103787"/>
            <a:ext cx="31998968" cy="1280160"/>
          </a:xfrm>
          <a:prstGeom prst="rect">
            <a:avLst/>
          </a:prstGeom>
        </p:spPr>
        <p:txBody>
          <a:bodyPr lIns="73475" tIns="36738" rIns="73475" bIns="36738" anchor="t" anchorCtr="1">
            <a:normAutofit/>
          </a:bodyPr>
          <a:lstStyle>
            <a:lvl1pPr algn="ctr">
              <a:buFontTx/>
              <a:buNone/>
              <a:defRPr sz="8400">
                <a:solidFill>
                  <a:schemeClr val="bg1"/>
                </a:solidFill>
                <a:latin typeface="+mj-lt"/>
              </a:defRPr>
            </a:lvl1pPr>
            <a:lvl2pPr>
              <a:buFontTx/>
              <a:buNone/>
              <a:defRPr sz="6960"/>
            </a:lvl2pPr>
            <a:lvl3pPr>
              <a:buFontTx/>
              <a:buNone/>
              <a:defRPr sz="6960"/>
            </a:lvl3pPr>
            <a:lvl4pPr>
              <a:buFontTx/>
              <a:buNone/>
              <a:defRPr sz="6960"/>
            </a:lvl4pPr>
            <a:lvl5pPr>
              <a:buFontTx/>
              <a:buNone/>
              <a:defRPr sz="6960"/>
            </a:lvl5pPr>
          </a:lstStyle>
          <a:p>
            <a:pPr lvl="0"/>
            <a:r>
              <a:rPr lang="en-US" dirty="0"/>
              <a:t>Click here to add authors</a:t>
            </a:r>
          </a:p>
        </p:txBody>
      </p:sp>
      <p:sp>
        <p:nvSpPr>
          <p:cNvPr id="66" name="Text Placeholder 76"/>
          <p:cNvSpPr>
            <a:spLocks noGrp="1"/>
          </p:cNvSpPr>
          <p:nvPr>
            <p:ph type="body" sz="quarter" idx="153" hasCustomPrompt="1"/>
          </p:nvPr>
        </p:nvSpPr>
        <p:spPr>
          <a:xfrm>
            <a:off x="5932598" y="465812"/>
            <a:ext cx="31998968" cy="1637974"/>
          </a:xfrm>
          <a:prstGeom prst="rect">
            <a:avLst/>
          </a:prstGeom>
        </p:spPr>
        <p:txBody>
          <a:bodyPr lIns="73475" tIns="36738" rIns="73475" bIns="36738" anchor="t" anchorCtr="1">
            <a:normAutofit/>
          </a:bodyPr>
          <a:lstStyle>
            <a:lvl1pPr algn="ctr">
              <a:buFontTx/>
              <a:buNone/>
              <a:defRPr sz="11160">
                <a:solidFill>
                  <a:schemeClr val="bg1"/>
                </a:solidFill>
                <a:latin typeface="+mj-lt"/>
              </a:defRPr>
            </a:lvl1pPr>
            <a:lvl2pPr>
              <a:buFontTx/>
              <a:buNone/>
              <a:defRPr sz="6960"/>
            </a:lvl2pPr>
            <a:lvl3pPr>
              <a:buFontTx/>
              <a:buNone/>
              <a:defRPr sz="6960"/>
            </a:lvl3pPr>
            <a:lvl4pPr>
              <a:buFontTx/>
              <a:buNone/>
              <a:defRPr sz="6960"/>
            </a:lvl4pPr>
            <a:lvl5pPr>
              <a:buFontTx/>
              <a:buNone/>
              <a:defRPr sz="6960"/>
            </a:lvl5pPr>
          </a:lstStyle>
          <a:p>
            <a:pPr lvl="0"/>
            <a:r>
              <a:rPr lang="en-US" dirty="0"/>
              <a:t>Click here to add title</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9" name="Rectangle 8"/>
          <p:cNvSpPr/>
          <p:nvPr/>
        </p:nvSpPr>
        <p:spPr>
          <a:xfrm>
            <a:off x="0" y="2"/>
            <a:ext cx="43891200" cy="21945605"/>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Freeform 9"/>
          <p:cNvSpPr/>
          <p:nvPr/>
        </p:nvSpPr>
        <p:spPr>
          <a:xfrm>
            <a:off x="22860" y="2"/>
            <a:ext cx="43868347" cy="21945605"/>
          </a:xfrm>
          <a:custGeom>
            <a:avLst/>
            <a:gdLst/>
            <a:ahLst/>
            <a:cxnLst/>
            <a:rect l="l" t="t" r="r" b="b"/>
            <a:pathLst>
              <a:path w="9139239" h="4572001">
                <a:moveTo>
                  <a:pt x="9139239" y="4171458"/>
                </a:moveTo>
                <a:lnTo>
                  <a:pt x="9139239" y="4479120"/>
                </a:lnTo>
                <a:lnTo>
                  <a:pt x="9061857" y="4572001"/>
                </a:lnTo>
                <a:lnTo>
                  <a:pt x="8867616" y="4572001"/>
                </a:lnTo>
                <a:cubicBezTo>
                  <a:pt x="8974940" y="4496648"/>
                  <a:pt x="9059271" y="4392377"/>
                  <a:pt x="9109281" y="4270954"/>
                </a:cubicBezTo>
                <a:close/>
                <a:moveTo>
                  <a:pt x="9139239" y="4017903"/>
                </a:moveTo>
                <a:lnTo>
                  <a:pt x="9139239" y="4146549"/>
                </a:lnTo>
                <a:lnTo>
                  <a:pt x="9061849" y="4168266"/>
                </a:lnTo>
                <a:cubicBezTo>
                  <a:pt x="8867508" y="4236060"/>
                  <a:pt x="8712637" y="4384208"/>
                  <a:pt x="8639677" y="4572001"/>
                </a:cubicBezTo>
                <a:lnTo>
                  <a:pt x="8502130" y="4572001"/>
                </a:lnTo>
                <a:cubicBezTo>
                  <a:pt x="8583823" y="4319597"/>
                  <a:pt x="8787913" y="4120306"/>
                  <a:pt x="9046727" y="4039822"/>
                </a:cubicBezTo>
                <a:close/>
                <a:moveTo>
                  <a:pt x="7620280" y="3999419"/>
                </a:moveTo>
                <a:lnTo>
                  <a:pt x="7637367" y="4001042"/>
                </a:lnTo>
                <a:cubicBezTo>
                  <a:pt x="7669753" y="4001569"/>
                  <a:pt x="7701646" y="4004550"/>
                  <a:pt x="7732829" y="4010107"/>
                </a:cubicBezTo>
                <a:cubicBezTo>
                  <a:pt x="7738405" y="4009688"/>
                  <a:pt x="7743733" y="4010636"/>
                  <a:pt x="7749042" y="4011646"/>
                </a:cubicBezTo>
                <a:lnTo>
                  <a:pt x="7749159" y="4012794"/>
                </a:lnTo>
                <a:cubicBezTo>
                  <a:pt x="8061238" y="4064450"/>
                  <a:pt x="8314467" y="4283539"/>
                  <a:pt x="8407830" y="4572001"/>
                </a:cubicBezTo>
                <a:lnTo>
                  <a:pt x="8270283" y="4572001"/>
                </a:lnTo>
                <a:cubicBezTo>
                  <a:pt x="8186900" y="4357380"/>
                  <a:pt x="7996531" y="4194541"/>
                  <a:pt x="7762529" y="4144250"/>
                </a:cubicBezTo>
                <a:cubicBezTo>
                  <a:pt x="7797023" y="4319651"/>
                  <a:pt x="7899246" y="4471530"/>
                  <a:pt x="8042344" y="4572001"/>
                </a:cubicBezTo>
                <a:lnTo>
                  <a:pt x="7848103" y="4572001"/>
                </a:lnTo>
                <a:cubicBezTo>
                  <a:pt x="7731971" y="4452596"/>
                  <a:pt x="7653409" y="4298519"/>
                  <a:pt x="7629044" y="4127511"/>
                </a:cubicBezTo>
                <a:cubicBezTo>
                  <a:pt x="7628876" y="4127458"/>
                  <a:pt x="7628708" y="4127453"/>
                  <a:pt x="7628538" y="4127448"/>
                </a:cubicBezTo>
                <a:lnTo>
                  <a:pt x="7628000" y="4120772"/>
                </a:lnTo>
                <a:cubicBezTo>
                  <a:pt x="7622941" y="4090522"/>
                  <a:pt x="7620490" y="4059631"/>
                  <a:pt x="7620533" y="4028296"/>
                </a:cubicBezTo>
                <a:cubicBezTo>
                  <a:pt x="7619221" y="4022668"/>
                  <a:pt x="7619162" y="4017001"/>
                  <a:pt x="7619162" y="4011320"/>
                </a:cubicBezTo>
                <a:lnTo>
                  <a:pt x="7619756" y="3999880"/>
                </a:lnTo>
                <a:lnTo>
                  <a:pt x="7620254" y="3999913"/>
                </a:lnTo>
                <a:close/>
                <a:moveTo>
                  <a:pt x="7597529" y="3999419"/>
                </a:moveTo>
                <a:lnTo>
                  <a:pt x="7597555" y="3999913"/>
                </a:lnTo>
                <a:lnTo>
                  <a:pt x="7598053" y="3999880"/>
                </a:lnTo>
                <a:lnTo>
                  <a:pt x="7598647" y="4011320"/>
                </a:lnTo>
                <a:cubicBezTo>
                  <a:pt x="7598647" y="4017001"/>
                  <a:pt x="7598588" y="4022668"/>
                  <a:pt x="7597276" y="4028296"/>
                </a:cubicBezTo>
                <a:cubicBezTo>
                  <a:pt x="7597319" y="4059631"/>
                  <a:pt x="7594868" y="4090522"/>
                  <a:pt x="7589809" y="4120772"/>
                </a:cubicBezTo>
                <a:lnTo>
                  <a:pt x="7589271" y="4127448"/>
                </a:lnTo>
                <a:cubicBezTo>
                  <a:pt x="7589101" y="4127453"/>
                  <a:pt x="7588933" y="4127458"/>
                  <a:pt x="7588765" y="4127511"/>
                </a:cubicBezTo>
                <a:cubicBezTo>
                  <a:pt x="7564400" y="4298519"/>
                  <a:pt x="7485838" y="4452596"/>
                  <a:pt x="7369706" y="4572001"/>
                </a:cubicBezTo>
                <a:lnTo>
                  <a:pt x="7175465" y="4572001"/>
                </a:lnTo>
                <a:cubicBezTo>
                  <a:pt x="7318563" y="4471530"/>
                  <a:pt x="7420786" y="4319651"/>
                  <a:pt x="7455280" y="4144250"/>
                </a:cubicBezTo>
                <a:cubicBezTo>
                  <a:pt x="7221278" y="4194541"/>
                  <a:pt x="7030909" y="4357380"/>
                  <a:pt x="6947526" y="4572001"/>
                </a:cubicBezTo>
                <a:lnTo>
                  <a:pt x="6809978" y="4572001"/>
                </a:lnTo>
                <a:cubicBezTo>
                  <a:pt x="6903341" y="4283539"/>
                  <a:pt x="7156571" y="4064450"/>
                  <a:pt x="7468650" y="4012794"/>
                </a:cubicBezTo>
                <a:lnTo>
                  <a:pt x="7468767" y="4011646"/>
                </a:lnTo>
                <a:cubicBezTo>
                  <a:pt x="7474076" y="4010636"/>
                  <a:pt x="7479404" y="4009688"/>
                  <a:pt x="7484980" y="4010107"/>
                </a:cubicBezTo>
                <a:cubicBezTo>
                  <a:pt x="7516163" y="4004550"/>
                  <a:pt x="7548056" y="4001569"/>
                  <a:pt x="7580442" y="4001042"/>
                </a:cubicBezTo>
                <a:close/>
                <a:moveTo>
                  <a:pt x="5928129" y="3999419"/>
                </a:moveTo>
                <a:lnTo>
                  <a:pt x="5945217" y="4001042"/>
                </a:lnTo>
                <a:cubicBezTo>
                  <a:pt x="5977602" y="4001569"/>
                  <a:pt x="6009495" y="4004550"/>
                  <a:pt x="6040678" y="4010107"/>
                </a:cubicBezTo>
                <a:cubicBezTo>
                  <a:pt x="6046254" y="4009688"/>
                  <a:pt x="6051582" y="4010636"/>
                  <a:pt x="6056891" y="4011646"/>
                </a:cubicBezTo>
                <a:lnTo>
                  <a:pt x="6057008" y="4012794"/>
                </a:lnTo>
                <a:cubicBezTo>
                  <a:pt x="6369087" y="4064450"/>
                  <a:pt x="6622316" y="4283539"/>
                  <a:pt x="6715680" y="4572001"/>
                </a:cubicBezTo>
                <a:lnTo>
                  <a:pt x="6578131" y="4572001"/>
                </a:lnTo>
                <a:cubicBezTo>
                  <a:pt x="6494748" y="4357380"/>
                  <a:pt x="6304380" y="4194541"/>
                  <a:pt x="6070378" y="4144250"/>
                </a:cubicBezTo>
                <a:cubicBezTo>
                  <a:pt x="6104872" y="4319650"/>
                  <a:pt x="6207095" y="4471530"/>
                  <a:pt x="6350192" y="4572001"/>
                </a:cubicBezTo>
                <a:lnTo>
                  <a:pt x="6155952" y="4572001"/>
                </a:lnTo>
                <a:cubicBezTo>
                  <a:pt x="6039820" y="4452596"/>
                  <a:pt x="5961257" y="4298519"/>
                  <a:pt x="5936893" y="4127511"/>
                </a:cubicBezTo>
                <a:cubicBezTo>
                  <a:pt x="5936725" y="4127458"/>
                  <a:pt x="5936557" y="4127453"/>
                  <a:pt x="5936387" y="4127448"/>
                </a:cubicBezTo>
                <a:lnTo>
                  <a:pt x="5935849" y="4120772"/>
                </a:lnTo>
                <a:cubicBezTo>
                  <a:pt x="5930790" y="4090522"/>
                  <a:pt x="5928340" y="4059631"/>
                  <a:pt x="5928382" y="4028296"/>
                </a:cubicBezTo>
                <a:cubicBezTo>
                  <a:pt x="5927070" y="4022668"/>
                  <a:pt x="5927011" y="4017001"/>
                  <a:pt x="5927011" y="4011320"/>
                </a:cubicBezTo>
                <a:lnTo>
                  <a:pt x="5927605" y="3999880"/>
                </a:lnTo>
                <a:lnTo>
                  <a:pt x="5928103" y="3999913"/>
                </a:lnTo>
                <a:close/>
                <a:moveTo>
                  <a:pt x="5905378" y="3999419"/>
                </a:moveTo>
                <a:lnTo>
                  <a:pt x="5905404" y="3999913"/>
                </a:lnTo>
                <a:lnTo>
                  <a:pt x="5905902" y="3999880"/>
                </a:lnTo>
                <a:lnTo>
                  <a:pt x="5906496" y="4011320"/>
                </a:lnTo>
                <a:cubicBezTo>
                  <a:pt x="5906496" y="4017001"/>
                  <a:pt x="5906437" y="4022668"/>
                  <a:pt x="5905125" y="4028296"/>
                </a:cubicBezTo>
                <a:cubicBezTo>
                  <a:pt x="5905167" y="4059631"/>
                  <a:pt x="5902717" y="4090522"/>
                  <a:pt x="5897658" y="4120772"/>
                </a:cubicBezTo>
                <a:lnTo>
                  <a:pt x="5897120" y="4127448"/>
                </a:lnTo>
                <a:cubicBezTo>
                  <a:pt x="5896950" y="4127453"/>
                  <a:pt x="5896782" y="4127458"/>
                  <a:pt x="5896614" y="4127511"/>
                </a:cubicBezTo>
                <a:cubicBezTo>
                  <a:pt x="5872249" y="4298519"/>
                  <a:pt x="5793686" y="4452596"/>
                  <a:pt x="5677555" y="4572001"/>
                </a:cubicBezTo>
                <a:lnTo>
                  <a:pt x="5483314" y="4572001"/>
                </a:lnTo>
                <a:cubicBezTo>
                  <a:pt x="5626412" y="4471530"/>
                  <a:pt x="5728635" y="4319650"/>
                  <a:pt x="5763129" y="4144250"/>
                </a:cubicBezTo>
                <a:cubicBezTo>
                  <a:pt x="5529126" y="4194541"/>
                  <a:pt x="5338758" y="4357380"/>
                  <a:pt x="5255375" y="4572001"/>
                </a:cubicBezTo>
                <a:lnTo>
                  <a:pt x="5117827" y="4572001"/>
                </a:lnTo>
                <a:cubicBezTo>
                  <a:pt x="5211190" y="4283539"/>
                  <a:pt x="5464420" y="4064450"/>
                  <a:pt x="5776499" y="4012794"/>
                </a:cubicBezTo>
                <a:lnTo>
                  <a:pt x="5776616" y="4011646"/>
                </a:lnTo>
                <a:cubicBezTo>
                  <a:pt x="5781926" y="4010636"/>
                  <a:pt x="5787253" y="4009688"/>
                  <a:pt x="5792829" y="4010107"/>
                </a:cubicBezTo>
                <a:cubicBezTo>
                  <a:pt x="5824012" y="4004550"/>
                  <a:pt x="5855905" y="4001569"/>
                  <a:pt x="5888290" y="4001042"/>
                </a:cubicBezTo>
                <a:close/>
                <a:moveTo>
                  <a:pt x="4235979" y="3999419"/>
                </a:moveTo>
                <a:lnTo>
                  <a:pt x="4253065" y="4001042"/>
                </a:lnTo>
                <a:cubicBezTo>
                  <a:pt x="4285451" y="4001569"/>
                  <a:pt x="4317343" y="4004550"/>
                  <a:pt x="4348528" y="4010107"/>
                </a:cubicBezTo>
                <a:cubicBezTo>
                  <a:pt x="4354104" y="4009688"/>
                  <a:pt x="4359431" y="4010636"/>
                  <a:pt x="4364739" y="4011646"/>
                </a:cubicBezTo>
                <a:lnTo>
                  <a:pt x="4364856" y="4012794"/>
                </a:lnTo>
                <a:cubicBezTo>
                  <a:pt x="4676936" y="4064450"/>
                  <a:pt x="4930165" y="4283539"/>
                  <a:pt x="5023528" y="4572001"/>
                </a:cubicBezTo>
                <a:lnTo>
                  <a:pt x="4885980" y="4572001"/>
                </a:lnTo>
                <a:cubicBezTo>
                  <a:pt x="4802597" y="4357380"/>
                  <a:pt x="4612229" y="4194541"/>
                  <a:pt x="4378227" y="4144250"/>
                </a:cubicBezTo>
                <a:cubicBezTo>
                  <a:pt x="4412722" y="4319651"/>
                  <a:pt x="4514944" y="4471530"/>
                  <a:pt x="4658041" y="4572001"/>
                </a:cubicBezTo>
                <a:lnTo>
                  <a:pt x="4463800" y="4572001"/>
                </a:lnTo>
                <a:cubicBezTo>
                  <a:pt x="4347669" y="4452596"/>
                  <a:pt x="4269106" y="4298519"/>
                  <a:pt x="4244741" y="4127511"/>
                </a:cubicBezTo>
                <a:cubicBezTo>
                  <a:pt x="4244574" y="4127458"/>
                  <a:pt x="4244405" y="4127453"/>
                  <a:pt x="4244236" y="4127448"/>
                </a:cubicBezTo>
                <a:lnTo>
                  <a:pt x="4243697" y="4120772"/>
                </a:lnTo>
                <a:cubicBezTo>
                  <a:pt x="4238639" y="4090522"/>
                  <a:pt x="4236188" y="4059631"/>
                  <a:pt x="4236230" y="4028296"/>
                </a:cubicBezTo>
                <a:cubicBezTo>
                  <a:pt x="4234918" y="4022668"/>
                  <a:pt x="4234860" y="4017001"/>
                  <a:pt x="4234860" y="4011320"/>
                </a:cubicBezTo>
                <a:lnTo>
                  <a:pt x="4235454" y="3999880"/>
                </a:lnTo>
                <a:lnTo>
                  <a:pt x="4235952" y="3999913"/>
                </a:lnTo>
                <a:close/>
                <a:moveTo>
                  <a:pt x="4213227" y="3999419"/>
                </a:moveTo>
                <a:lnTo>
                  <a:pt x="4213253" y="3999913"/>
                </a:lnTo>
                <a:lnTo>
                  <a:pt x="4213751" y="3999880"/>
                </a:lnTo>
                <a:lnTo>
                  <a:pt x="4214345" y="4011320"/>
                </a:lnTo>
                <a:cubicBezTo>
                  <a:pt x="4214345" y="4017001"/>
                  <a:pt x="4214286" y="4022668"/>
                  <a:pt x="4212974" y="4028296"/>
                </a:cubicBezTo>
                <a:cubicBezTo>
                  <a:pt x="4213016" y="4059631"/>
                  <a:pt x="4210566" y="4090522"/>
                  <a:pt x="4205507" y="4120772"/>
                </a:cubicBezTo>
                <a:lnTo>
                  <a:pt x="4204969" y="4127448"/>
                </a:lnTo>
                <a:cubicBezTo>
                  <a:pt x="4204799" y="4127453"/>
                  <a:pt x="4204631" y="4127458"/>
                  <a:pt x="4204463" y="4127511"/>
                </a:cubicBezTo>
                <a:cubicBezTo>
                  <a:pt x="4180098" y="4298519"/>
                  <a:pt x="4101535" y="4452596"/>
                  <a:pt x="3985404" y="4572001"/>
                </a:cubicBezTo>
                <a:lnTo>
                  <a:pt x="3791163" y="4572001"/>
                </a:lnTo>
                <a:cubicBezTo>
                  <a:pt x="3934261" y="4471530"/>
                  <a:pt x="4036484" y="4319651"/>
                  <a:pt x="4070978" y="4144250"/>
                </a:cubicBezTo>
                <a:cubicBezTo>
                  <a:pt x="3836975" y="4194541"/>
                  <a:pt x="3646607" y="4357380"/>
                  <a:pt x="3563224" y="4572001"/>
                </a:cubicBezTo>
                <a:lnTo>
                  <a:pt x="3425676" y="4572001"/>
                </a:lnTo>
                <a:cubicBezTo>
                  <a:pt x="3519039" y="4283539"/>
                  <a:pt x="3772269" y="4064450"/>
                  <a:pt x="4084348" y="4012794"/>
                </a:cubicBezTo>
                <a:lnTo>
                  <a:pt x="4084465" y="4011646"/>
                </a:lnTo>
                <a:cubicBezTo>
                  <a:pt x="4089774" y="4010636"/>
                  <a:pt x="4095102" y="4009688"/>
                  <a:pt x="4100678" y="4010107"/>
                </a:cubicBezTo>
                <a:cubicBezTo>
                  <a:pt x="4131861" y="4004550"/>
                  <a:pt x="4163754" y="4001569"/>
                  <a:pt x="4196139" y="4001042"/>
                </a:cubicBezTo>
                <a:close/>
                <a:moveTo>
                  <a:pt x="2543827" y="3999419"/>
                </a:moveTo>
                <a:lnTo>
                  <a:pt x="2560914" y="4001042"/>
                </a:lnTo>
                <a:cubicBezTo>
                  <a:pt x="2593300" y="4001569"/>
                  <a:pt x="2625192" y="4004550"/>
                  <a:pt x="2656376" y="4010107"/>
                </a:cubicBezTo>
                <a:cubicBezTo>
                  <a:pt x="2661952" y="4009688"/>
                  <a:pt x="2667280" y="4010636"/>
                  <a:pt x="2672588" y="4011646"/>
                </a:cubicBezTo>
                <a:lnTo>
                  <a:pt x="2672706" y="4012794"/>
                </a:lnTo>
                <a:cubicBezTo>
                  <a:pt x="2984785" y="4064450"/>
                  <a:pt x="3238014" y="4283539"/>
                  <a:pt x="3331377" y="4572001"/>
                </a:cubicBezTo>
                <a:lnTo>
                  <a:pt x="3193830" y="4572001"/>
                </a:lnTo>
                <a:cubicBezTo>
                  <a:pt x="3110446" y="4357380"/>
                  <a:pt x="2920078" y="4194541"/>
                  <a:pt x="2686076" y="4144250"/>
                </a:cubicBezTo>
                <a:cubicBezTo>
                  <a:pt x="2720570" y="4319650"/>
                  <a:pt x="2822793" y="4471530"/>
                  <a:pt x="2965890" y="4572001"/>
                </a:cubicBezTo>
                <a:lnTo>
                  <a:pt x="2771649" y="4572001"/>
                </a:lnTo>
                <a:cubicBezTo>
                  <a:pt x="2655518" y="4452596"/>
                  <a:pt x="2576955" y="4298519"/>
                  <a:pt x="2552590" y="4127511"/>
                </a:cubicBezTo>
                <a:cubicBezTo>
                  <a:pt x="2552423" y="4127458"/>
                  <a:pt x="2552254" y="4127453"/>
                  <a:pt x="2552085" y="4127448"/>
                </a:cubicBezTo>
                <a:lnTo>
                  <a:pt x="2551547" y="4120772"/>
                </a:lnTo>
                <a:cubicBezTo>
                  <a:pt x="2546488" y="4090522"/>
                  <a:pt x="2544037" y="4059631"/>
                  <a:pt x="2544079" y="4028296"/>
                </a:cubicBezTo>
                <a:cubicBezTo>
                  <a:pt x="2542767" y="4022668"/>
                  <a:pt x="2542709" y="4017001"/>
                  <a:pt x="2542709" y="4011320"/>
                </a:cubicBezTo>
                <a:lnTo>
                  <a:pt x="2543303" y="3999880"/>
                </a:lnTo>
                <a:lnTo>
                  <a:pt x="2543801" y="3999913"/>
                </a:lnTo>
                <a:close/>
                <a:moveTo>
                  <a:pt x="2521076" y="3999419"/>
                </a:moveTo>
                <a:lnTo>
                  <a:pt x="2521102" y="3999913"/>
                </a:lnTo>
                <a:lnTo>
                  <a:pt x="2521600" y="3999880"/>
                </a:lnTo>
                <a:lnTo>
                  <a:pt x="2522194" y="4011320"/>
                </a:lnTo>
                <a:cubicBezTo>
                  <a:pt x="2522194" y="4017001"/>
                  <a:pt x="2522135" y="4022668"/>
                  <a:pt x="2520823" y="4028296"/>
                </a:cubicBezTo>
                <a:cubicBezTo>
                  <a:pt x="2520865" y="4059631"/>
                  <a:pt x="2518415" y="4090522"/>
                  <a:pt x="2513356" y="4120772"/>
                </a:cubicBezTo>
                <a:lnTo>
                  <a:pt x="2512818" y="4127448"/>
                </a:lnTo>
                <a:cubicBezTo>
                  <a:pt x="2512648" y="4127453"/>
                  <a:pt x="2512480" y="4127458"/>
                  <a:pt x="2512312" y="4127511"/>
                </a:cubicBezTo>
                <a:cubicBezTo>
                  <a:pt x="2487947" y="4298519"/>
                  <a:pt x="2409385" y="4452596"/>
                  <a:pt x="2293253" y="4572001"/>
                </a:cubicBezTo>
                <a:lnTo>
                  <a:pt x="2099012" y="4572001"/>
                </a:lnTo>
                <a:cubicBezTo>
                  <a:pt x="2242110" y="4471530"/>
                  <a:pt x="2344333" y="4319651"/>
                  <a:pt x="2378827" y="4144250"/>
                </a:cubicBezTo>
                <a:cubicBezTo>
                  <a:pt x="2144825" y="4194541"/>
                  <a:pt x="1954456" y="4357380"/>
                  <a:pt x="1871073" y="4572001"/>
                </a:cubicBezTo>
                <a:lnTo>
                  <a:pt x="1733525" y="4572001"/>
                </a:lnTo>
                <a:cubicBezTo>
                  <a:pt x="1826888" y="4283539"/>
                  <a:pt x="2080118" y="4064450"/>
                  <a:pt x="2392197" y="4012794"/>
                </a:cubicBezTo>
                <a:lnTo>
                  <a:pt x="2392314" y="4011646"/>
                </a:lnTo>
                <a:cubicBezTo>
                  <a:pt x="2397623" y="4010636"/>
                  <a:pt x="2402951" y="4009688"/>
                  <a:pt x="2408527" y="4010107"/>
                </a:cubicBezTo>
                <a:cubicBezTo>
                  <a:pt x="2439710" y="4004550"/>
                  <a:pt x="2471603" y="4001569"/>
                  <a:pt x="2503988" y="4001042"/>
                </a:cubicBezTo>
                <a:close/>
                <a:moveTo>
                  <a:pt x="851676" y="3999419"/>
                </a:moveTo>
                <a:lnTo>
                  <a:pt x="868763" y="4001042"/>
                </a:lnTo>
                <a:cubicBezTo>
                  <a:pt x="901149" y="4001569"/>
                  <a:pt x="933041" y="4004550"/>
                  <a:pt x="964225" y="4010107"/>
                </a:cubicBezTo>
                <a:cubicBezTo>
                  <a:pt x="969801" y="4009688"/>
                  <a:pt x="975129" y="4010636"/>
                  <a:pt x="980437" y="4011646"/>
                </a:cubicBezTo>
                <a:lnTo>
                  <a:pt x="980555" y="4012794"/>
                </a:lnTo>
                <a:cubicBezTo>
                  <a:pt x="1292634" y="4064450"/>
                  <a:pt x="1545864" y="4283539"/>
                  <a:pt x="1639226" y="4572001"/>
                </a:cubicBezTo>
                <a:lnTo>
                  <a:pt x="1501679" y="4572001"/>
                </a:lnTo>
                <a:cubicBezTo>
                  <a:pt x="1418296" y="4357380"/>
                  <a:pt x="1227927" y="4194541"/>
                  <a:pt x="993925" y="4144250"/>
                </a:cubicBezTo>
                <a:cubicBezTo>
                  <a:pt x="1028419" y="4319651"/>
                  <a:pt x="1130642" y="4471530"/>
                  <a:pt x="1273740" y="4572001"/>
                </a:cubicBezTo>
                <a:lnTo>
                  <a:pt x="1079499" y="4572001"/>
                </a:lnTo>
                <a:cubicBezTo>
                  <a:pt x="963367" y="4452596"/>
                  <a:pt x="884804" y="4298519"/>
                  <a:pt x="860439" y="4127511"/>
                </a:cubicBezTo>
                <a:cubicBezTo>
                  <a:pt x="860272" y="4127458"/>
                  <a:pt x="860103" y="4127453"/>
                  <a:pt x="859934" y="4127448"/>
                </a:cubicBezTo>
                <a:lnTo>
                  <a:pt x="859396" y="4120772"/>
                </a:lnTo>
                <a:cubicBezTo>
                  <a:pt x="854337" y="4090522"/>
                  <a:pt x="851886" y="4059631"/>
                  <a:pt x="851928" y="4028296"/>
                </a:cubicBezTo>
                <a:cubicBezTo>
                  <a:pt x="850616" y="4022668"/>
                  <a:pt x="850558" y="4017001"/>
                  <a:pt x="850558" y="4011320"/>
                </a:cubicBezTo>
                <a:lnTo>
                  <a:pt x="851152" y="3999880"/>
                </a:lnTo>
                <a:lnTo>
                  <a:pt x="851650" y="3999913"/>
                </a:lnTo>
                <a:close/>
                <a:moveTo>
                  <a:pt x="828925" y="3999419"/>
                </a:moveTo>
                <a:lnTo>
                  <a:pt x="828951" y="3999913"/>
                </a:lnTo>
                <a:lnTo>
                  <a:pt x="829449" y="3999880"/>
                </a:lnTo>
                <a:lnTo>
                  <a:pt x="830043" y="4011320"/>
                </a:lnTo>
                <a:cubicBezTo>
                  <a:pt x="830043" y="4017001"/>
                  <a:pt x="829984" y="4022668"/>
                  <a:pt x="828672" y="4028296"/>
                </a:cubicBezTo>
                <a:cubicBezTo>
                  <a:pt x="828714" y="4059631"/>
                  <a:pt x="826264" y="4090522"/>
                  <a:pt x="821205" y="4120772"/>
                </a:cubicBezTo>
                <a:lnTo>
                  <a:pt x="820667" y="4127448"/>
                </a:lnTo>
                <a:cubicBezTo>
                  <a:pt x="820497" y="4127453"/>
                  <a:pt x="820329" y="4127458"/>
                  <a:pt x="820161" y="4127511"/>
                </a:cubicBezTo>
                <a:cubicBezTo>
                  <a:pt x="795796" y="4298519"/>
                  <a:pt x="717234" y="4452596"/>
                  <a:pt x="601102" y="4572001"/>
                </a:cubicBezTo>
                <a:lnTo>
                  <a:pt x="406861" y="4572001"/>
                </a:lnTo>
                <a:cubicBezTo>
                  <a:pt x="549959" y="4471530"/>
                  <a:pt x="652182" y="4319650"/>
                  <a:pt x="686676" y="4144250"/>
                </a:cubicBezTo>
                <a:cubicBezTo>
                  <a:pt x="452674" y="4194541"/>
                  <a:pt x="262305" y="4357380"/>
                  <a:pt x="178922" y="4572001"/>
                </a:cubicBezTo>
                <a:lnTo>
                  <a:pt x="41374" y="4572001"/>
                </a:lnTo>
                <a:cubicBezTo>
                  <a:pt x="134738" y="4283539"/>
                  <a:pt x="387967" y="4064450"/>
                  <a:pt x="700046" y="4012794"/>
                </a:cubicBezTo>
                <a:lnTo>
                  <a:pt x="700163" y="4011646"/>
                </a:lnTo>
                <a:cubicBezTo>
                  <a:pt x="705472" y="4010636"/>
                  <a:pt x="710800" y="4009688"/>
                  <a:pt x="716376" y="4010107"/>
                </a:cubicBezTo>
                <a:cubicBezTo>
                  <a:pt x="747559" y="4004550"/>
                  <a:pt x="779452" y="4001569"/>
                  <a:pt x="811837" y="4001042"/>
                </a:cubicBezTo>
                <a:close/>
                <a:moveTo>
                  <a:pt x="8305836" y="3304913"/>
                </a:moveTo>
                <a:cubicBezTo>
                  <a:pt x="8030646" y="3363591"/>
                  <a:pt x="7815802" y="3576701"/>
                  <a:pt x="7762527" y="3845480"/>
                </a:cubicBezTo>
                <a:cubicBezTo>
                  <a:pt x="8037717" y="3786801"/>
                  <a:pt x="8252560" y="3573691"/>
                  <a:pt x="8305836" y="3304913"/>
                </a:cubicBezTo>
                <a:close/>
                <a:moveTo>
                  <a:pt x="6911971" y="3304913"/>
                </a:moveTo>
                <a:cubicBezTo>
                  <a:pt x="6965247" y="3573691"/>
                  <a:pt x="7180090" y="3786801"/>
                  <a:pt x="7455280" y="3845480"/>
                </a:cubicBezTo>
                <a:cubicBezTo>
                  <a:pt x="7402005" y="3576701"/>
                  <a:pt x="7187161" y="3363591"/>
                  <a:pt x="6911971" y="3304913"/>
                </a:cubicBezTo>
                <a:close/>
                <a:moveTo>
                  <a:pt x="6613685" y="3304913"/>
                </a:moveTo>
                <a:cubicBezTo>
                  <a:pt x="6338495" y="3363591"/>
                  <a:pt x="6123651" y="3576701"/>
                  <a:pt x="6070376" y="3845480"/>
                </a:cubicBezTo>
                <a:cubicBezTo>
                  <a:pt x="6345566" y="3786801"/>
                  <a:pt x="6560409" y="3573691"/>
                  <a:pt x="6613685" y="3304913"/>
                </a:cubicBezTo>
                <a:close/>
                <a:moveTo>
                  <a:pt x="5219820" y="3304913"/>
                </a:moveTo>
                <a:cubicBezTo>
                  <a:pt x="5273096" y="3573691"/>
                  <a:pt x="5487939" y="3786801"/>
                  <a:pt x="5763129" y="3845480"/>
                </a:cubicBezTo>
                <a:cubicBezTo>
                  <a:pt x="5709854" y="3576701"/>
                  <a:pt x="5495010" y="3363591"/>
                  <a:pt x="5219820" y="3304913"/>
                </a:cubicBezTo>
                <a:close/>
                <a:moveTo>
                  <a:pt x="4921534" y="3304913"/>
                </a:moveTo>
                <a:cubicBezTo>
                  <a:pt x="4646344" y="3363591"/>
                  <a:pt x="4431500" y="3576701"/>
                  <a:pt x="4378225" y="3845480"/>
                </a:cubicBezTo>
                <a:cubicBezTo>
                  <a:pt x="4653415" y="3786801"/>
                  <a:pt x="4868259" y="3573691"/>
                  <a:pt x="4921534" y="3304913"/>
                </a:cubicBezTo>
                <a:close/>
                <a:moveTo>
                  <a:pt x="3527669" y="3304913"/>
                </a:moveTo>
                <a:cubicBezTo>
                  <a:pt x="3580945" y="3573691"/>
                  <a:pt x="3795788" y="3786801"/>
                  <a:pt x="4070978" y="3845480"/>
                </a:cubicBezTo>
                <a:cubicBezTo>
                  <a:pt x="4017703" y="3576701"/>
                  <a:pt x="3802859" y="3363591"/>
                  <a:pt x="3527669" y="3304913"/>
                </a:cubicBezTo>
                <a:close/>
                <a:moveTo>
                  <a:pt x="3229383" y="3304913"/>
                </a:moveTo>
                <a:cubicBezTo>
                  <a:pt x="2954193" y="3363591"/>
                  <a:pt x="2739349" y="3576701"/>
                  <a:pt x="2686074" y="3845480"/>
                </a:cubicBezTo>
                <a:cubicBezTo>
                  <a:pt x="2961264" y="3786801"/>
                  <a:pt x="3176107" y="3573691"/>
                  <a:pt x="3229383" y="3304913"/>
                </a:cubicBezTo>
                <a:close/>
                <a:moveTo>
                  <a:pt x="1835518" y="3304913"/>
                </a:moveTo>
                <a:cubicBezTo>
                  <a:pt x="1888794" y="3573691"/>
                  <a:pt x="2103637" y="3786801"/>
                  <a:pt x="2378827" y="3845480"/>
                </a:cubicBezTo>
                <a:cubicBezTo>
                  <a:pt x="2325552" y="3576701"/>
                  <a:pt x="2110708" y="3363591"/>
                  <a:pt x="1835518" y="3304913"/>
                </a:cubicBezTo>
                <a:close/>
                <a:moveTo>
                  <a:pt x="1537232" y="3304913"/>
                </a:moveTo>
                <a:cubicBezTo>
                  <a:pt x="1262042" y="3363591"/>
                  <a:pt x="1047198" y="3576701"/>
                  <a:pt x="993923" y="3845480"/>
                </a:cubicBezTo>
                <a:cubicBezTo>
                  <a:pt x="1269113" y="3786801"/>
                  <a:pt x="1483956" y="3573691"/>
                  <a:pt x="1537232" y="3304913"/>
                </a:cubicBezTo>
                <a:close/>
                <a:moveTo>
                  <a:pt x="143367" y="3304913"/>
                </a:moveTo>
                <a:cubicBezTo>
                  <a:pt x="196643" y="3573691"/>
                  <a:pt x="411486" y="3786801"/>
                  <a:pt x="686676" y="3845480"/>
                </a:cubicBezTo>
                <a:cubicBezTo>
                  <a:pt x="633401" y="3576701"/>
                  <a:pt x="418557" y="3363591"/>
                  <a:pt x="143367" y="3304913"/>
                </a:cubicBezTo>
                <a:close/>
                <a:moveTo>
                  <a:pt x="8461873" y="3161219"/>
                </a:moveTo>
                <a:lnTo>
                  <a:pt x="8478960" y="3162829"/>
                </a:lnTo>
                <a:cubicBezTo>
                  <a:pt x="8511346" y="3163352"/>
                  <a:pt x="8543239" y="3166310"/>
                  <a:pt x="8574422" y="3171823"/>
                </a:cubicBezTo>
                <a:cubicBezTo>
                  <a:pt x="8579998" y="3171407"/>
                  <a:pt x="8585326" y="3172348"/>
                  <a:pt x="8590635" y="3173350"/>
                </a:cubicBezTo>
                <a:lnTo>
                  <a:pt x="8590752" y="3174489"/>
                </a:lnTo>
                <a:cubicBezTo>
                  <a:pt x="8815033" y="3211322"/>
                  <a:pt x="9008920" y="3333951"/>
                  <a:pt x="9135069" y="3506215"/>
                </a:cubicBezTo>
                <a:lnTo>
                  <a:pt x="9139239" y="3512974"/>
                </a:lnTo>
                <a:lnTo>
                  <a:pt x="9139239" y="3816134"/>
                </a:lnTo>
                <a:lnTo>
                  <a:pt x="9120077" y="3747490"/>
                </a:lnTo>
                <a:cubicBezTo>
                  <a:pt x="9039502" y="3525837"/>
                  <a:pt x="8844913" y="3356256"/>
                  <a:pt x="8604122" y="3304913"/>
                </a:cubicBezTo>
                <a:cubicBezTo>
                  <a:pt x="8650738" y="3540094"/>
                  <a:pt x="8821055" y="3732654"/>
                  <a:pt x="9047261" y="3816429"/>
                </a:cubicBezTo>
                <a:lnTo>
                  <a:pt x="9139239" y="3843104"/>
                </a:lnTo>
                <a:lnTo>
                  <a:pt x="9139239" y="3970603"/>
                </a:lnTo>
                <a:lnTo>
                  <a:pt x="9030179" y="3943797"/>
                </a:lnTo>
                <a:cubicBezTo>
                  <a:pt x="8735297" y="3846211"/>
                  <a:pt x="8514628" y="3594637"/>
                  <a:pt x="8470637" y="3288305"/>
                </a:cubicBezTo>
                <a:cubicBezTo>
                  <a:pt x="8470469" y="3288253"/>
                  <a:pt x="8470301" y="3288248"/>
                  <a:pt x="8470131" y="3288243"/>
                </a:cubicBezTo>
                <a:lnTo>
                  <a:pt x="8469593" y="3281619"/>
                </a:lnTo>
                <a:cubicBezTo>
                  <a:pt x="8464534" y="3251607"/>
                  <a:pt x="8462083" y="3220958"/>
                  <a:pt x="8462126" y="3189869"/>
                </a:cubicBezTo>
                <a:cubicBezTo>
                  <a:pt x="8460814" y="3184286"/>
                  <a:pt x="8460755" y="3178663"/>
                  <a:pt x="8460755" y="3173027"/>
                </a:cubicBezTo>
                <a:lnTo>
                  <a:pt x="8461349" y="3161677"/>
                </a:lnTo>
                <a:lnTo>
                  <a:pt x="8461847" y="3161709"/>
                </a:lnTo>
                <a:close/>
                <a:moveTo>
                  <a:pt x="8448085" y="3161219"/>
                </a:moveTo>
                <a:lnTo>
                  <a:pt x="8448111" y="3161709"/>
                </a:lnTo>
                <a:lnTo>
                  <a:pt x="8448609" y="3161677"/>
                </a:lnTo>
                <a:lnTo>
                  <a:pt x="8449203" y="3173027"/>
                </a:lnTo>
                <a:cubicBezTo>
                  <a:pt x="8449203" y="3178663"/>
                  <a:pt x="8449144" y="3184286"/>
                  <a:pt x="8447832" y="3189869"/>
                </a:cubicBezTo>
                <a:cubicBezTo>
                  <a:pt x="8447875" y="3220958"/>
                  <a:pt x="8445424" y="3251607"/>
                  <a:pt x="8440365" y="3281619"/>
                </a:cubicBezTo>
                <a:lnTo>
                  <a:pt x="8439827" y="3288243"/>
                </a:lnTo>
                <a:cubicBezTo>
                  <a:pt x="8439657" y="3288248"/>
                  <a:pt x="8439489" y="3288253"/>
                  <a:pt x="8439321" y="3288305"/>
                </a:cubicBezTo>
                <a:cubicBezTo>
                  <a:pt x="8389046" y="3638399"/>
                  <a:pt x="8108007" y="3916971"/>
                  <a:pt x="7749156" y="3975903"/>
                </a:cubicBezTo>
                <a:lnTo>
                  <a:pt x="7749040" y="3977042"/>
                </a:lnTo>
                <a:cubicBezTo>
                  <a:pt x="7743729" y="3978045"/>
                  <a:pt x="7738400" y="3978986"/>
                  <a:pt x="7732823" y="3978570"/>
                </a:cubicBezTo>
                <a:cubicBezTo>
                  <a:pt x="7701651" y="3984080"/>
                  <a:pt x="7669771" y="3987038"/>
                  <a:pt x="7637396" y="3987561"/>
                </a:cubicBezTo>
                <a:lnTo>
                  <a:pt x="7620278" y="3989174"/>
                </a:lnTo>
                <a:lnTo>
                  <a:pt x="7620252" y="3988683"/>
                </a:lnTo>
                <a:lnTo>
                  <a:pt x="7619753" y="3988716"/>
                </a:lnTo>
                <a:cubicBezTo>
                  <a:pt x="7619187" y="3984944"/>
                  <a:pt x="7619160" y="3981158"/>
                  <a:pt x="7619160" y="3977366"/>
                </a:cubicBezTo>
                <a:cubicBezTo>
                  <a:pt x="7619160" y="3971728"/>
                  <a:pt x="7619219" y="3966104"/>
                  <a:pt x="7620531" y="3960518"/>
                </a:cubicBezTo>
                <a:cubicBezTo>
                  <a:pt x="7620488" y="3929436"/>
                  <a:pt x="7622938" y="3898794"/>
                  <a:pt x="7627995" y="3868787"/>
                </a:cubicBezTo>
                <a:lnTo>
                  <a:pt x="7628535" y="3862150"/>
                </a:lnTo>
                <a:cubicBezTo>
                  <a:pt x="7628704" y="3862145"/>
                  <a:pt x="7628873" y="3862140"/>
                  <a:pt x="7629040" y="3862087"/>
                </a:cubicBezTo>
                <a:cubicBezTo>
                  <a:pt x="7679317" y="3511992"/>
                  <a:pt x="7960356" y="3233421"/>
                  <a:pt x="8319206" y="3174489"/>
                </a:cubicBezTo>
                <a:lnTo>
                  <a:pt x="8319323" y="3173350"/>
                </a:lnTo>
                <a:cubicBezTo>
                  <a:pt x="8324632" y="3172348"/>
                  <a:pt x="8329960" y="3171407"/>
                  <a:pt x="8335536" y="3171823"/>
                </a:cubicBezTo>
                <a:cubicBezTo>
                  <a:pt x="8366719" y="3166310"/>
                  <a:pt x="8398612" y="3163352"/>
                  <a:pt x="8430998" y="3162829"/>
                </a:cubicBezTo>
                <a:close/>
                <a:moveTo>
                  <a:pt x="6769722" y="3161219"/>
                </a:moveTo>
                <a:lnTo>
                  <a:pt x="6786810" y="3162829"/>
                </a:lnTo>
                <a:cubicBezTo>
                  <a:pt x="6819195" y="3163352"/>
                  <a:pt x="6851088" y="3166310"/>
                  <a:pt x="6882271" y="3171823"/>
                </a:cubicBezTo>
                <a:cubicBezTo>
                  <a:pt x="6887847" y="3171407"/>
                  <a:pt x="6893175" y="3172348"/>
                  <a:pt x="6898484" y="3173350"/>
                </a:cubicBezTo>
                <a:lnTo>
                  <a:pt x="6898601" y="3174489"/>
                </a:lnTo>
                <a:cubicBezTo>
                  <a:pt x="7257451" y="3233421"/>
                  <a:pt x="7538490" y="3511992"/>
                  <a:pt x="7588766" y="3862087"/>
                </a:cubicBezTo>
                <a:cubicBezTo>
                  <a:pt x="7588934" y="3862140"/>
                  <a:pt x="7589103" y="3862145"/>
                  <a:pt x="7589272" y="3862150"/>
                </a:cubicBezTo>
                <a:lnTo>
                  <a:pt x="7589812" y="3868787"/>
                </a:lnTo>
                <a:cubicBezTo>
                  <a:pt x="7594869" y="3898794"/>
                  <a:pt x="7597319" y="3929436"/>
                  <a:pt x="7597276" y="3960518"/>
                </a:cubicBezTo>
                <a:cubicBezTo>
                  <a:pt x="7598588" y="3966104"/>
                  <a:pt x="7598647" y="3971728"/>
                  <a:pt x="7598647" y="3977366"/>
                </a:cubicBezTo>
                <a:cubicBezTo>
                  <a:pt x="7598647" y="3981158"/>
                  <a:pt x="7598620" y="3984944"/>
                  <a:pt x="7598054" y="3988716"/>
                </a:cubicBezTo>
                <a:lnTo>
                  <a:pt x="7597555" y="3988683"/>
                </a:lnTo>
                <a:lnTo>
                  <a:pt x="7597529" y="3989174"/>
                </a:lnTo>
                <a:lnTo>
                  <a:pt x="7580411" y="3987561"/>
                </a:lnTo>
                <a:cubicBezTo>
                  <a:pt x="7548036" y="3987038"/>
                  <a:pt x="7516156" y="3984080"/>
                  <a:pt x="7484984" y="3978570"/>
                </a:cubicBezTo>
                <a:cubicBezTo>
                  <a:pt x="7479407" y="3978986"/>
                  <a:pt x="7474078" y="3978045"/>
                  <a:pt x="7468767" y="3977042"/>
                </a:cubicBezTo>
                <a:lnTo>
                  <a:pt x="7468651" y="3975903"/>
                </a:lnTo>
                <a:cubicBezTo>
                  <a:pt x="7109800" y="3916971"/>
                  <a:pt x="6828761" y="3638399"/>
                  <a:pt x="6778486" y="3288305"/>
                </a:cubicBezTo>
                <a:cubicBezTo>
                  <a:pt x="6778318" y="3288253"/>
                  <a:pt x="6778150" y="3288248"/>
                  <a:pt x="6777980" y="3288243"/>
                </a:cubicBezTo>
                <a:lnTo>
                  <a:pt x="6777442" y="3281619"/>
                </a:lnTo>
                <a:cubicBezTo>
                  <a:pt x="6772383" y="3251607"/>
                  <a:pt x="6769933" y="3220958"/>
                  <a:pt x="6769975" y="3189869"/>
                </a:cubicBezTo>
                <a:cubicBezTo>
                  <a:pt x="6768663" y="3184286"/>
                  <a:pt x="6768604" y="3178663"/>
                  <a:pt x="6768604" y="3173027"/>
                </a:cubicBezTo>
                <a:lnTo>
                  <a:pt x="6769198" y="3161677"/>
                </a:lnTo>
                <a:lnTo>
                  <a:pt x="6769696" y="3161709"/>
                </a:lnTo>
                <a:close/>
                <a:moveTo>
                  <a:pt x="6755934" y="3161219"/>
                </a:moveTo>
                <a:lnTo>
                  <a:pt x="6755960" y="3161709"/>
                </a:lnTo>
                <a:lnTo>
                  <a:pt x="6756458" y="3161677"/>
                </a:lnTo>
                <a:lnTo>
                  <a:pt x="6757052" y="3173027"/>
                </a:lnTo>
                <a:cubicBezTo>
                  <a:pt x="6757052" y="3178663"/>
                  <a:pt x="6756994" y="3184286"/>
                  <a:pt x="6755682" y="3189869"/>
                </a:cubicBezTo>
                <a:cubicBezTo>
                  <a:pt x="6755724" y="3220958"/>
                  <a:pt x="6753273" y="3251607"/>
                  <a:pt x="6748215" y="3281619"/>
                </a:cubicBezTo>
                <a:lnTo>
                  <a:pt x="6747676" y="3288243"/>
                </a:lnTo>
                <a:cubicBezTo>
                  <a:pt x="6747507" y="3288248"/>
                  <a:pt x="6747338" y="3288253"/>
                  <a:pt x="6747171" y="3288305"/>
                </a:cubicBezTo>
                <a:cubicBezTo>
                  <a:pt x="6696895" y="3638399"/>
                  <a:pt x="6415856" y="3916971"/>
                  <a:pt x="6057005" y="3975903"/>
                </a:cubicBezTo>
                <a:lnTo>
                  <a:pt x="6056889" y="3977042"/>
                </a:lnTo>
                <a:cubicBezTo>
                  <a:pt x="6051578" y="3978045"/>
                  <a:pt x="6046249" y="3978986"/>
                  <a:pt x="6040672" y="3978570"/>
                </a:cubicBezTo>
                <a:cubicBezTo>
                  <a:pt x="6009500" y="3984080"/>
                  <a:pt x="5977620" y="3987038"/>
                  <a:pt x="5945246" y="3987561"/>
                </a:cubicBezTo>
                <a:lnTo>
                  <a:pt x="5928127" y="3989174"/>
                </a:lnTo>
                <a:lnTo>
                  <a:pt x="5928101" y="3988683"/>
                </a:lnTo>
                <a:lnTo>
                  <a:pt x="5927602" y="3988716"/>
                </a:lnTo>
                <a:cubicBezTo>
                  <a:pt x="5927036" y="3984944"/>
                  <a:pt x="5927009" y="3981158"/>
                  <a:pt x="5927009" y="3977366"/>
                </a:cubicBezTo>
                <a:cubicBezTo>
                  <a:pt x="5927009" y="3971728"/>
                  <a:pt x="5927068" y="3966104"/>
                  <a:pt x="5928380" y="3960518"/>
                </a:cubicBezTo>
                <a:cubicBezTo>
                  <a:pt x="5928338" y="3929436"/>
                  <a:pt x="5930787" y="3898794"/>
                  <a:pt x="5935844" y="3868787"/>
                </a:cubicBezTo>
                <a:lnTo>
                  <a:pt x="5936384" y="3862150"/>
                </a:lnTo>
                <a:cubicBezTo>
                  <a:pt x="5936553" y="3862145"/>
                  <a:pt x="5936722" y="3862140"/>
                  <a:pt x="5936890" y="3862087"/>
                </a:cubicBezTo>
                <a:cubicBezTo>
                  <a:pt x="5987166" y="3511992"/>
                  <a:pt x="6268205" y="3233421"/>
                  <a:pt x="6627056" y="3174489"/>
                </a:cubicBezTo>
                <a:lnTo>
                  <a:pt x="6627173" y="3173350"/>
                </a:lnTo>
                <a:cubicBezTo>
                  <a:pt x="6632481" y="3172348"/>
                  <a:pt x="6637809" y="3171407"/>
                  <a:pt x="6643385" y="3171823"/>
                </a:cubicBezTo>
                <a:cubicBezTo>
                  <a:pt x="6674569" y="3166310"/>
                  <a:pt x="6706461" y="3163352"/>
                  <a:pt x="6738847" y="3162829"/>
                </a:cubicBezTo>
                <a:close/>
                <a:moveTo>
                  <a:pt x="5077571" y="3161219"/>
                </a:moveTo>
                <a:lnTo>
                  <a:pt x="5094659" y="3162829"/>
                </a:lnTo>
                <a:cubicBezTo>
                  <a:pt x="5127044" y="3163352"/>
                  <a:pt x="5158937" y="3166310"/>
                  <a:pt x="5190120" y="3171823"/>
                </a:cubicBezTo>
                <a:cubicBezTo>
                  <a:pt x="5195696" y="3171407"/>
                  <a:pt x="5201024" y="3172348"/>
                  <a:pt x="5206334" y="3173350"/>
                </a:cubicBezTo>
                <a:lnTo>
                  <a:pt x="5206450" y="3174489"/>
                </a:lnTo>
                <a:cubicBezTo>
                  <a:pt x="5565300" y="3233421"/>
                  <a:pt x="5846339" y="3511992"/>
                  <a:pt x="5896616" y="3862087"/>
                </a:cubicBezTo>
                <a:cubicBezTo>
                  <a:pt x="5896783" y="3862140"/>
                  <a:pt x="5896953" y="3862145"/>
                  <a:pt x="5897121" y="3862150"/>
                </a:cubicBezTo>
                <a:lnTo>
                  <a:pt x="5897662" y="3868787"/>
                </a:lnTo>
                <a:cubicBezTo>
                  <a:pt x="5902718" y="3898794"/>
                  <a:pt x="5905168" y="3929436"/>
                  <a:pt x="5905126" y="3960518"/>
                </a:cubicBezTo>
                <a:cubicBezTo>
                  <a:pt x="5906438" y="3966104"/>
                  <a:pt x="5906496" y="3971728"/>
                  <a:pt x="5906496" y="3977366"/>
                </a:cubicBezTo>
                <a:cubicBezTo>
                  <a:pt x="5906496" y="3981158"/>
                  <a:pt x="5906469" y="3984944"/>
                  <a:pt x="5905903" y="3988716"/>
                </a:cubicBezTo>
                <a:lnTo>
                  <a:pt x="5905404" y="3988683"/>
                </a:lnTo>
                <a:lnTo>
                  <a:pt x="5905378" y="3989174"/>
                </a:lnTo>
                <a:lnTo>
                  <a:pt x="5888260" y="3987561"/>
                </a:lnTo>
                <a:cubicBezTo>
                  <a:pt x="5855886" y="3987038"/>
                  <a:pt x="5824005" y="3984080"/>
                  <a:pt x="5792833" y="3978570"/>
                </a:cubicBezTo>
                <a:cubicBezTo>
                  <a:pt x="5787256" y="3978986"/>
                  <a:pt x="5781927" y="3978045"/>
                  <a:pt x="5776617" y="3977042"/>
                </a:cubicBezTo>
                <a:lnTo>
                  <a:pt x="5776501" y="3975903"/>
                </a:lnTo>
                <a:cubicBezTo>
                  <a:pt x="5417649" y="3916971"/>
                  <a:pt x="5136610" y="3638399"/>
                  <a:pt x="5086335" y="3288305"/>
                </a:cubicBezTo>
                <a:cubicBezTo>
                  <a:pt x="5086167" y="3288253"/>
                  <a:pt x="5085999" y="3288248"/>
                  <a:pt x="5085830" y="3288243"/>
                </a:cubicBezTo>
                <a:lnTo>
                  <a:pt x="5085291" y="3281619"/>
                </a:lnTo>
                <a:cubicBezTo>
                  <a:pt x="5080233" y="3251607"/>
                  <a:pt x="5077782" y="3220958"/>
                  <a:pt x="5077824" y="3189869"/>
                </a:cubicBezTo>
                <a:cubicBezTo>
                  <a:pt x="5076512" y="3184286"/>
                  <a:pt x="5076453" y="3178663"/>
                  <a:pt x="5076453" y="3173027"/>
                </a:cubicBezTo>
                <a:lnTo>
                  <a:pt x="5077047" y="3161677"/>
                </a:lnTo>
                <a:lnTo>
                  <a:pt x="5077545" y="3161709"/>
                </a:lnTo>
                <a:close/>
                <a:moveTo>
                  <a:pt x="5063783" y="3161219"/>
                </a:moveTo>
                <a:lnTo>
                  <a:pt x="5063809" y="3161709"/>
                </a:lnTo>
                <a:lnTo>
                  <a:pt x="5064307" y="3161677"/>
                </a:lnTo>
                <a:lnTo>
                  <a:pt x="5064902" y="3173027"/>
                </a:lnTo>
                <a:cubicBezTo>
                  <a:pt x="5064902" y="3178663"/>
                  <a:pt x="5064842" y="3184286"/>
                  <a:pt x="5063530" y="3189869"/>
                </a:cubicBezTo>
                <a:cubicBezTo>
                  <a:pt x="5063572" y="3220958"/>
                  <a:pt x="5061122" y="3251607"/>
                  <a:pt x="5056063" y="3281619"/>
                </a:cubicBezTo>
                <a:lnTo>
                  <a:pt x="5055525" y="3288243"/>
                </a:lnTo>
                <a:cubicBezTo>
                  <a:pt x="5055355" y="3288248"/>
                  <a:pt x="5055187" y="3288253"/>
                  <a:pt x="5055019" y="3288305"/>
                </a:cubicBezTo>
                <a:cubicBezTo>
                  <a:pt x="5004744" y="3638399"/>
                  <a:pt x="4723705" y="3916971"/>
                  <a:pt x="4364853" y="3975903"/>
                </a:cubicBezTo>
                <a:lnTo>
                  <a:pt x="4364737" y="3977042"/>
                </a:lnTo>
                <a:cubicBezTo>
                  <a:pt x="4359427" y="3978045"/>
                  <a:pt x="4354098" y="3978986"/>
                  <a:pt x="4348521" y="3978570"/>
                </a:cubicBezTo>
                <a:cubicBezTo>
                  <a:pt x="4317350" y="3984080"/>
                  <a:pt x="4285468" y="3987038"/>
                  <a:pt x="4253094" y="3987561"/>
                </a:cubicBezTo>
                <a:lnTo>
                  <a:pt x="4235976" y="3989174"/>
                </a:lnTo>
                <a:lnTo>
                  <a:pt x="4235950" y="3988683"/>
                </a:lnTo>
                <a:lnTo>
                  <a:pt x="4235451" y="3988716"/>
                </a:lnTo>
                <a:cubicBezTo>
                  <a:pt x="4234885" y="3984944"/>
                  <a:pt x="4234858" y="3981158"/>
                  <a:pt x="4234858" y="3977366"/>
                </a:cubicBezTo>
                <a:cubicBezTo>
                  <a:pt x="4234858" y="3971728"/>
                  <a:pt x="4234916" y="3966104"/>
                  <a:pt x="4236228" y="3960518"/>
                </a:cubicBezTo>
                <a:cubicBezTo>
                  <a:pt x="4236186" y="3929436"/>
                  <a:pt x="4238636" y="3898794"/>
                  <a:pt x="4243692" y="3868787"/>
                </a:cubicBezTo>
                <a:lnTo>
                  <a:pt x="4244233" y="3862150"/>
                </a:lnTo>
                <a:cubicBezTo>
                  <a:pt x="4244401" y="3862145"/>
                  <a:pt x="4244571" y="3862140"/>
                  <a:pt x="4244738" y="3862087"/>
                </a:cubicBezTo>
                <a:cubicBezTo>
                  <a:pt x="4295015" y="3511992"/>
                  <a:pt x="4576054" y="3233421"/>
                  <a:pt x="4934904" y="3174489"/>
                </a:cubicBezTo>
                <a:lnTo>
                  <a:pt x="4935021" y="3173350"/>
                </a:lnTo>
                <a:cubicBezTo>
                  <a:pt x="4940330" y="3172348"/>
                  <a:pt x="4945658" y="3171407"/>
                  <a:pt x="4951234" y="3171823"/>
                </a:cubicBezTo>
                <a:cubicBezTo>
                  <a:pt x="4982417" y="3166310"/>
                  <a:pt x="5014310" y="3163352"/>
                  <a:pt x="5046695" y="3162829"/>
                </a:cubicBezTo>
                <a:close/>
                <a:moveTo>
                  <a:pt x="3385420" y="3161219"/>
                </a:moveTo>
                <a:lnTo>
                  <a:pt x="3402507" y="3162829"/>
                </a:lnTo>
                <a:cubicBezTo>
                  <a:pt x="3434893" y="3163352"/>
                  <a:pt x="3466785" y="3166310"/>
                  <a:pt x="3497969" y="3171823"/>
                </a:cubicBezTo>
                <a:cubicBezTo>
                  <a:pt x="3503545" y="3171407"/>
                  <a:pt x="3508873" y="3172348"/>
                  <a:pt x="3514181" y="3173350"/>
                </a:cubicBezTo>
                <a:lnTo>
                  <a:pt x="3514298" y="3174489"/>
                </a:lnTo>
                <a:cubicBezTo>
                  <a:pt x="3873149" y="3233421"/>
                  <a:pt x="4154188" y="3511992"/>
                  <a:pt x="4204464" y="3862087"/>
                </a:cubicBezTo>
                <a:cubicBezTo>
                  <a:pt x="4204632" y="3862140"/>
                  <a:pt x="4204801" y="3862145"/>
                  <a:pt x="4204970" y="3862150"/>
                </a:cubicBezTo>
                <a:lnTo>
                  <a:pt x="4205510" y="3868787"/>
                </a:lnTo>
                <a:cubicBezTo>
                  <a:pt x="4210567" y="3898794"/>
                  <a:pt x="4213016" y="3929436"/>
                  <a:pt x="4212974" y="3960518"/>
                </a:cubicBezTo>
                <a:cubicBezTo>
                  <a:pt x="4214286" y="3966104"/>
                  <a:pt x="4214345" y="3971728"/>
                  <a:pt x="4214345" y="3977366"/>
                </a:cubicBezTo>
                <a:cubicBezTo>
                  <a:pt x="4214345" y="3981158"/>
                  <a:pt x="4214318" y="3984944"/>
                  <a:pt x="4213752" y="3988716"/>
                </a:cubicBezTo>
                <a:lnTo>
                  <a:pt x="4213253" y="3988683"/>
                </a:lnTo>
                <a:lnTo>
                  <a:pt x="4213227" y="3989174"/>
                </a:lnTo>
                <a:lnTo>
                  <a:pt x="4196108" y="3987561"/>
                </a:lnTo>
                <a:cubicBezTo>
                  <a:pt x="4163734" y="3987038"/>
                  <a:pt x="4131854" y="3984080"/>
                  <a:pt x="4100682" y="3978570"/>
                </a:cubicBezTo>
                <a:cubicBezTo>
                  <a:pt x="4095105" y="3978986"/>
                  <a:pt x="4089776" y="3978045"/>
                  <a:pt x="4084465" y="3977042"/>
                </a:cubicBezTo>
                <a:lnTo>
                  <a:pt x="4084349" y="3975903"/>
                </a:lnTo>
                <a:cubicBezTo>
                  <a:pt x="3725498" y="3916971"/>
                  <a:pt x="3444459" y="3638399"/>
                  <a:pt x="3394183" y="3288305"/>
                </a:cubicBezTo>
                <a:cubicBezTo>
                  <a:pt x="3394016" y="3288253"/>
                  <a:pt x="3393847" y="3288248"/>
                  <a:pt x="3393678" y="3288243"/>
                </a:cubicBezTo>
                <a:lnTo>
                  <a:pt x="3393139" y="3281619"/>
                </a:lnTo>
                <a:cubicBezTo>
                  <a:pt x="3388081" y="3251607"/>
                  <a:pt x="3385630" y="3220958"/>
                  <a:pt x="3385672" y="3189869"/>
                </a:cubicBezTo>
                <a:cubicBezTo>
                  <a:pt x="3384360" y="3184286"/>
                  <a:pt x="3384302" y="3178663"/>
                  <a:pt x="3384302" y="3173027"/>
                </a:cubicBezTo>
                <a:lnTo>
                  <a:pt x="3384896" y="3161677"/>
                </a:lnTo>
                <a:lnTo>
                  <a:pt x="3385394" y="3161709"/>
                </a:lnTo>
                <a:close/>
                <a:moveTo>
                  <a:pt x="3371632" y="3161219"/>
                </a:moveTo>
                <a:lnTo>
                  <a:pt x="3371658" y="3161709"/>
                </a:lnTo>
                <a:lnTo>
                  <a:pt x="3372156" y="3161677"/>
                </a:lnTo>
                <a:lnTo>
                  <a:pt x="3372750" y="3173027"/>
                </a:lnTo>
                <a:cubicBezTo>
                  <a:pt x="3372750" y="3178663"/>
                  <a:pt x="3372691" y="3184286"/>
                  <a:pt x="3371379" y="3189869"/>
                </a:cubicBezTo>
                <a:cubicBezTo>
                  <a:pt x="3371421" y="3220958"/>
                  <a:pt x="3368971" y="3251607"/>
                  <a:pt x="3363912" y="3281619"/>
                </a:cubicBezTo>
                <a:lnTo>
                  <a:pt x="3363374" y="3288243"/>
                </a:lnTo>
                <a:cubicBezTo>
                  <a:pt x="3363204" y="3288248"/>
                  <a:pt x="3363036" y="3288253"/>
                  <a:pt x="3362868" y="3288305"/>
                </a:cubicBezTo>
                <a:cubicBezTo>
                  <a:pt x="3312593" y="3638399"/>
                  <a:pt x="3031554" y="3916971"/>
                  <a:pt x="2672703" y="3975903"/>
                </a:cubicBezTo>
                <a:lnTo>
                  <a:pt x="2672586" y="3977042"/>
                </a:lnTo>
                <a:cubicBezTo>
                  <a:pt x="2667276" y="3978045"/>
                  <a:pt x="2661947" y="3978986"/>
                  <a:pt x="2656370" y="3978570"/>
                </a:cubicBezTo>
                <a:cubicBezTo>
                  <a:pt x="2625198" y="3984080"/>
                  <a:pt x="2593318" y="3987038"/>
                  <a:pt x="2560943" y="3987561"/>
                </a:cubicBezTo>
                <a:lnTo>
                  <a:pt x="2543825" y="3989174"/>
                </a:lnTo>
                <a:lnTo>
                  <a:pt x="2543799" y="3988683"/>
                </a:lnTo>
                <a:lnTo>
                  <a:pt x="2543300" y="3988716"/>
                </a:lnTo>
                <a:cubicBezTo>
                  <a:pt x="2542734" y="3984944"/>
                  <a:pt x="2542707" y="3981158"/>
                  <a:pt x="2542707" y="3977366"/>
                </a:cubicBezTo>
                <a:cubicBezTo>
                  <a:pt x="2542707" y="3971728"/>
                  <a:pt x="2542765" y="3966104"/>
                  <a:pt x="2544077" y="3960518"/>
                </a:cubicBezTo>
                <a:cubicBezTo>
                  <a:pt x="2544035" y="3929436"/>
                  <a:pt x="2546485" y="3898794"/>
                  <a:pt x="2551541" y="3868787"/>
                </a:cubicBezTo>
                <a:lnTo>
                  <a:pt x="2552082" y="3862150"/>
                </a:lnTo>
                <a:cubicBezTo>
                  <a:pt x="2552250" y="3862145"/>
                  <a:pt x="2552420" y="3862140"/>
                  <a:pt x="2552587" y="3862087"/>
                </a:cubicBezTo>
                <a:cubicBezTo>
                  <a:pt x="2602864" y="3511992"/>
                  <a:pt x="2883903" y="3233421"/>
                  <a:pt x="3242753" y="3174489"/>
                </a:cubicBezTo>
                <a:lnTo>
                  <a:pt x="3242870" y="3173350"/>
                </a:lnTo>
                <a:cubicBezTo>
                  <a:pt x="3248179" y="3172348"/>
                  <a:pt x="3253507" y="3171407"/>
                  <a:pt x="3259083" y="3171823"/>
                </a:cubicBezTo>
                <a:cubicBezTo>
                  <a:pt x="3290266" y="3166310"/>
                  <a:pt x="3322159" y="3163352"/>
                  <a:pt x="3354544" y="3162829"/>
                </a:cubicBezTo>
                <a:close/>
                <a:moveTo>
                  <a:pt x="1693269" y="3161219"/>
                </a:moveTo>
                <a:lnTo>
                  <a:pt x="1710356" y="3162829"/>
                </a:lnTo>
                <a:cubicBezTo>
                  <a:pt x="1742742" y="3163352"/>
                  <a:pt x="1774634" y="3166310"/>
                  <a:pt x="1805818" y="3171823"/>
                </a:cubicBezTo>
                <a:cubicBezTo>
                  <a:pt x="1811394" y="3171407"/>
                  <a:pt x="1816722" y="3172348"/>
                  <a:pt x="1822030" y="3173350"/>
                </a:cubicBezTo>
                <a:lnTo>
                  <a:pt x="1822148" y="3174489"/>
                </a:lnTo>
                <a:cubicBezTo>
                  <a:pt x="2180998" y="3233421"/>
                  <a:pt x="2462037" y="3511992"/>
                  <a:pt x="2512313" y="3862087"/>
                </a:cubicBezTo>
                <a:cubicBezTo>
                  <a:pt x="2512481" y="3862140"/>
                  <a:pt x="2512650" y="3862145"/>
                  <a:pt x="2512819" y="3862150"/>
                </a:cubicBezTo>
                <a:lnTo>
                  <a:pt x="2513359" y="3868787"/>
                </a:lnTo>
                <a:cubicBezTo>
                  <a:pt x="2518416" y="3898794"/>
                  <a:pt x="2520865" y="3929436"/>
                  <a:pt x="2520823" y="3960518"/>
                </a:cubicBezTo>
                <a:cubicBezTo>
                  <a:pt x="2522135" y="3966104"/>
                  <a:pt x="2522194" y="3971728"/>
                  <a:pt x="2522194" y="3977366"/>
                </a:cubicBezTo>
                <a:cubicBezTo>
                  <a:pt x="2522194" y="3981158"/>
                  <a:pt x="2522167" y="3984944"/>
                  <a:pt x="2521601" y="3988716"/>
                </a:cubicBezTo>
                <a:lnTo>
                  <a:pt x="2521102" y="3988683"/>
                </a:lnTo>
                <a:lnTo>
                  <a:pt x="2521076" y="3989174"/>
                </a:lnTo>
                <a:lnTo>
                  <a:pt x="2503957" y="3987561"/>
                </a:lnTo>
                <a:cubicBezTo>
                  <a:pt x="2471583" y="3987038"/>
                  <a:pt x="2439703" y="3984080"/>
                  <a:pt x="2408531" y="3978570"/>
                </a:cubicBezTo>
                <a:cubicBezTo>
                  <a:pt x="2402954" y="3978986"/>
                  <a:pt x="2397625" y="3978045"/>
                  <a:pt x="2392314" y="3977042"/>
                </a:cubicBezTo>
                <a:lnTo>
                  <a:pt x="2392198" y="3975903"/>
                </a:lnTo>
                <a:cubicBezTo>
                  <a:pt x="2033347" y="3916971"/>
                  <a:pt x="1752308" y="3638399"/>
                  <a:pt x="1702032" y="3288305"/>
                </a:cubicBezTo>
                <a:cubicBezTo>
                  <a:pt x="1701865" y="3288253"/>
                  <a:pt x="1701696" y="3288248"/>
                  <a:pt x="1701527" y="3288243"/>
                </a:cubicBezTo>
                <a:lnTo>
                  <a:pt x="1700989" y="3281619"/>
                </a:lnTo>
                <a:cubicBezTo>
                  <a:pt x="1695930" y="3251607"/>
                  <a:pt x="1693479" y="3220958"/>
                  <a:pt x="1693521" y="3189869"/>
                </a:cubicBezTo>
                <a:cubicBezTo>
                  <a:pt x="1692209" y="3184286"/>
                  <a:pt x="1692151" y="3178663"/>
                  <a:pt x="1692151" y="3173027"/>
                </a:cubicBezTo>
                <a:lnTo>
                  <a:pt x="1692745" y="3161677"/>
                </a:lnTo>
                <a:lnTo>
                  <a:pt x="1693243" y="3161709"/>
                </a:lnTo>
                <a:close/>
                <a:moveTo>
                  <a:pt x="1679481" y="3161219"/>
                </a:moveTo>
                <a:lnTo>
                  <a:pt x="1679507" y="3161709"/>
                </a:lnTo>
                <a:lnTo>
                  <a:pt x="1680005" y="3161677"/>
                </a:lnTo>
                <a:lnTo>
                  <a:pt x="1680599" y="3173027"/>
                </a:lnTo>
                <a:cubicBezTo>
                  <a:pt x="1680599" y="3178663"/>
                  <a:pt x="1680540" y="3184286"/>
                  <a:pt x="1679228" y="3189869"/>
                </a:cubicBezTo>
                <a:cubicBezTo>
                  <a:pt x="1679270" y="3220958"/>
                  <a:pt x="1676820" y="3251607"/>
                  <a:pt x="1671761" y="3281619"/>
                </a:cubicBezTo>
                <a:lnTo>
                  <a:pt x="1671223" y="3288243"/>
                </a:lnTo>
                <a:cubicBezTo>
                  <a:pt x="1671053" y="3288248"/>
                  <a:pt x="1670885" y="3288253"/>
                  <a:pt x="1670717" y="3288305"/>
                </a:cubicBezTo>
                <a:cubicBezTo>
                  <a:pt x="1620442" y="3638399"/>
                  <a:pt x="1339403" y="3916971"/>
                  <a:pt x="980552" y="3975903"/>
                </a:cubicBezTo>
                <a:lnTo>
                  <a:pt x="980435" y="3977042"/>
                </a:lnTo>
                <a:cubicBezTo>
                  <a:pt x="975125" y="3978045"/>
                  <a:pt x="969796" y="3978986"/>
                  <a:pt x="964219" y="3978570"/>
                </a:cubicBezTo>
                <a:cubicBezTo>
                  <a:pt x="933047" y="3984080"/>
                  <a:pt x="901167" y="3987038"/>
                  <a:pt x="868792" y="3987561"/>
                </a:cubicBezTo>
                <a:lnTo>
                  <a:pt x="851674" y="3989174"/>
                </a:lnTo>
                <a:lnTo>
                  <a:pt x="851648" y="3988683"/>
                </a:lnTo>
                <a:lnTo>
                  <a:pt x="851149" y="3988716"/>
                </a:lnTo>
                <a:cubicBezTo>
                  <a:pt x="850583" y="3984944"/>
                  <a:pt x="850556" y="3981158"/>
                  <a:pt x="850556" y="3977366"/>
                </a:cubicBezTo>
                <a:cubicBezTo>
                  <a:pt x="850556" y="3971728"/>
                  <a:pt x="850614" y="3966104"/>
                  <a:pt x="851926" y="3960518"/>
                </a:cubicBezTo>
                <a:cubicBezTo>
                  <a:pt x="851884" y="3929436"/>
                  <a:pt x="854334" y="3898794"/>
                  <a:pt x="859390" y="3868787"/>
                </a:cubicBezTo>
                <a:lnTo>
                  <a:pt x="859931" y="3862150"/>
                </a:lnTo>
                <a:cubicBezTo>
                  <a:pt x="860099" y="3862145"/>
                  <a:pt x="860269" y="3862140"/>
                  <a:pt x="860436" y="3862087"/>
                </a:cubicBezTo>
                <a:cubicBezTo>
                  <a:pt x="910713" y="3511992"/>
                  <a:pt x="1191752" y="3233421"/>
                  <a:pt x="1550602" y="3174489"/>
                </a:cubicBezTo>
                <a:lnTo>
                  <a:pt x="1550719" y="3173350"/>
                </a:lnTo>
                <a:cubicBezTo>
                  <a:pt x="1556028" y="3172348"/>
                  <a:pt x="1561356" y="3171407"/>
                  <a:pt x="1566932" y="3171823"/>
                </a:cubicBezTo>
                <a:cubicBezTo>
                  <a:pt x="1598115" y="3166310"/>
                  <a:pt x="1630008" y="3163352"/>
                  <a:pt x="1662393" y="3162829"/>
                </a:cubicBezTo>
                <a:close/>
                <a:moveTo>
                  <a:pt x="1118" y="3161219"/>
                </a:moveTo>
                <a:lnTo>
                  <a:pt x="18205" y="3162829"/>
                </a:lnTo>
                <a:cubicBezTo>
                  <a:pt x="50591" y="3163352"/>
                  <a:pt x="82483" y="3166310"/>
                  <a:pt x="113667" y="3171823"/>
                </a:cubicBezTo>
                <a:cubicBezTo>
                  <a:pt x="119243" y="3171407"/>
                  <a:pt x="124571" y="3172348"/>
                  <a:pt x="129879" y="3173350"/>
                </a:cubicBezTo>
                <a:lnTo>
                  <a:pt x="129997" y="3174489"/>
                </a:lnTo>
                <a:cubicBezTo>
                  <a:pt x="488847" y="3233421"/>
                  <a:pt x="769886" y="3511992"/>
                  <a:pt x="820162" y="3862087"/>
                </a:cubicBezTo>
                <a:cubicBezTo>
                  <a:pt x="820330" y="3862140"/>
                  <a:pt x="820499" y="3862145"/>
                  <a:pt x="820668" y="3862150"/>
                </a:cubicBezTo>
                <a:lnTo>
                  <a:pt x="821208" y="3868787"/>
                </a:lnTo>
                <a:cubicBezTo>
                  <a:pt x="826265" y="3898794"/>
                  <a:pt x="828714" y="3929436"/>
                  <a:pt x="828672" y="3960518"/>
                </a:cubicBezTo>
                <a:cubicBezTo>
                  <a:pt x="829984" y="3966104"/>
                  <a:pt x="830043" y="3971728"/>
                  <a:pt x="830043" y="3977366"/>
                </a:cubicBezTo>
                <a:cubicBezTo>
                  <a:pt x="830043" y="3981158"/>
                  <a:pt x="830016" y="3984944"/>
                  <a:pt x="829450" y="3988716"/>
                </a:cubicBezTo>
                <a:lnTo>
                  <a:pt x="828951" y="3988683"/>
                </a:lnTo>
                <a:lnTo>
                  <a:pt x="828925" y="3989174"/>
                </a:lnTo>
                <a:lnTo>
                  <a:pt x="811806" y="3987561"/>
                </a:lnTo>
                <a:cubicBezTo>
                  <a:pt x="779432" y="3987038"/>
                  <a:pt x="747552" y="3984080"/>
                  <a:pt x="716380" y="3978570"/>
                </a:cubicBezTo>
                <a:cubicBezTo>
                  <a:pt x="710803" y="3978986"/>
                  <a:pt x="705474" y="3978045"/>
                  <a:pt x="700163" y="3977042"/>
                </a:cubicBezTo>
                <a:lnTo>
                  <a:pt x="700047" y="3975903"/>
                </a:lnTo>
                <a:cubicBezTo>
                  <a:pt x="341196" y="3916971"/>
                  <a:pt x="60157" y="3638399"/>
                  <a:pt x="9881" y="3288305"/>
                </a:cubicBezTo>
                <a:cubicBezTo>
                  <a:pt x="9714" y="3288253"/>
                  <a:pt x="9545" y="3288248"/>
                  <a:pt x="9376" y="3288243"/>
                </a:cubicBezTo>
                <a:lnTo>
                  <a:pt x="8837" y="3281619"/>
                </a:lnTo>
                <a:cubicBezTo>
                  <a:pt x="3779" y="3251607"/>
                  <a:pt x="1328" y="3220958"/>
                  <a:pt x="1370" y="3189869"/>
                </a:cubicBezTo>
                <a:cubicBezTo>
                  <a:pt x="58" y="3184286"/>
                  <a:pt x="0" y="3178663"/>
                  <a:pt x="0" y="3173027"/>
                </a:cubicBezTo>
                <a:lnTo>
                  <a:pt x="594" y="3161677"/>
                </a:lnTo>
                <a:lnTo>
                  <a:pt x="1092" y="3161709"/>
                </a:lnTo>
                <a:close/>
                <a:moveTo>
                  <a:pt x="7762529" y="2447425"/>
                </a:moveTo>
                <a:cubicBezTo>
                  <a:pt x="7815805" y="2718331"/>
                  <a:pt x="8030648" y="2933128"/>
                  <a:pt x="8305838" y="2992271"/>
                </a:cubicBezTo>
                <a:cubicBezTo>
                  <a:pt x="8252563" y="2721365"/>
                  <a:pt x="8037719" y="2506568"/>
                  <a:pt x="7762529" y="2447425"/>
                </a:cubicBezTo>
                <a:close/>
                <a:moveTo>
                  <a:pt x="7455280" y="2447425"/>
                </a:moveTo>
                <a:cubicBezTo>
                  <a:pt x="7180090" y="2506568"/>
                  <a:pt x="6965246" y="2721365"/>
                  <a:pt x="6911971" y="2992271"/>
                </a:cubicBezTo>
                <a:cubicBezTo>
                  <a:pt x="7187161" y="2933128"/>
                  <a:pt x="7402004" y="2718331"/>
                  <a:pt x="7455280" y="2447425"/>
                </a:cubicBezTo>
                <a:close/>
                <a:moveTo>
                  <a:pt x="6070378" y="2447425"/>
                </a:moveTo>
                <a:cubicBezTo>
                  <a:pt x="6123654" y="2718331"/>
                  <a:pt x="6338497" y="2933128"/>
                  <a:pt x="6613687" y="2992271"/>
                </a:cubicBezTo>
                <a:cubicBezTo>
                  <a:pt x="6560412" y="2721365"/>
                  <a:pt x="6345568" y="2506568"/>
                  <a:pt x="6070378" y="2447425"/>
                </a:cubicBezTo>
                <a:close/>
                <a:moveTo>
                  <a:pt x="5763129" y="2447425"/>
                </a:moveTo>
                <a:cubicBezTo>
                  <a:pt x="5487939" y="2506568"/>
                  <a:pt x="5273095" y="2721365"/>
                  <a:pt x="5219820" y="2992271"/>
                </a:cubicBezTo>
                <a:cubicBezTo>
                  <a:pt x="5495010" y="2933128"/>
                  <a:pt x="5709853" y="2718331"/>
                  <a:pt x="5763129" y="2447425"/>
                </a:cubicBezTo>
                <a:close/>
                <a:moveTo>
                  <a:pt x="4378227" y="2447425"/>
                </a:moveTo>
                <a:cubicBezTo>
                  <a:pt x="4431503" y="2718331"/>
                  <a:pt x="4646346" y="2933128"/>
                  <a:pt x="4921536" y="2992271"/>
                </a:cubicBezTo>
                <a:cubicBezTo>
                  <a:pt x="4868261" y="2721365"/>
                  <a:pt x="4653417" y="2506568"/>
                  <a:pt x="4378227" y="2447425"/>
                </a:cubicBezTo>
                <a:close/>
                <a:moveTo>
                  <a:pt x="4070978" y="2447425"/>
                </a:moveTo>
                <a:cubicBezTo>
                  <a:pt x="3795788" y="2506568"/>
                  <a:pt x="3580944" y="2721365"/>
                  <a:pt x="3527669" y="2992271"/>
                </a:cubicBezTo>
                <a:cubicBezTo>
                  <a:pt x="3802859" y="2933128"/>
                  <a:pt x="4017702" y="2718331"/>
                  <a:pt x="4070978" y="2447425"/>
                </a:cubicBezTo>
                <a:close/>
                <a:moveTo>
                  <a:pt x="2686076" y="2447425"/>
                </a:moveTo>
                <a:cubicBezTo>
                  <a:pt x="2739352" y="2718331"/>
                  <a:pt x="2954195" y="2933128"/>
                  <a:pt x="3229385" y="2992271"/>
                </a:cubicBezTo>
                <a:cubicBezTo>
                  <a:pt x="3176110" y="2721365"/>
                  <a:pt x="2961266" y="2506568"/>
                  <a:pt x="2686076" y="2447425"/>
                </a:cubicBezTo>
                <a:close/>
                <a:moveTo>
                  <a:pt x="2378827" y="2447425"/>
                </a:moveTo>
                <a:cubicBezTo>
                  <a:pt x="2103637" y="2506568"/>
                  <a:pt x="1888793" y="2721365"/>
                  <a:pt x="1835518" y="2992271"/>
                </a:cubicBezTo>
                <a:cubicBezTo>
                  <a:pt x="2110708" y="2933128"/>
                  <a:pt x="2325551" y="2718331"/>
                  <a:pt x="2378827" y="2447425"/>
                </a:cubicBezTo>
                <a:close/>
                <a:moveTo>
                  <a:pt x="993925" y="2447425"/>
                </a:moveTo>
                <a:cubicBezTo>
                  <a:pt x="1047201" y="2718331"/>
                  <a:pt x="1262044" y="2933128"/>
                  <a:pt x="1537234" y="2992271"/>
                </a:cubicBezTo>
                <a:cubicBezTo>
                  <a:pt x="1483959" y="2721365"/>
                  <a:pt x="1269115" y="2506568"/>
                  <a:pt x="993925" y="2447425"/>
                </a:cubicBezTo>
                <a:close/>
                <a:moveTo>
                  <a:pt x="686676" y="2447425"/>
                </a:moveTo>
                <a:cubicBezTo>
                  <a:pt x="411486" y="2506568"/>
                  <a:pt x="196642" y="2721365"/>
                  <a:pt x="143367" y="2992271"/>
                </a:cubicBezTo>
                <a:cubicBezTo>
                  <a:pt x="418557" y="2933128"/>
                  <a:pt x="633400" y="2718331"/>
                  <a:pt x="686676" y="2447425"/>
                </a:cubicBezTo>
                <a:close/>
                <a:moveTo>
                  <a:pt x="9139239" y="2321311"/>
                </a:moveTo>
                <a:lnTo>
                  <a:pt x="9139239" y="2449820"/>
                </a:lnTo>
                <a:lnTo>
                  <a:pt x="9047261" y="2476706"/>
                </a:lnTo>
                <a:cubicBezTo>
                  <a:pt x="8821055" y="2561144"/>
                  <a:pt x="8650738" y="2755228"/>
                  <a:pt x="8604122" y="2992271"/>
                </a:cubicBezTo>
                <a:cubicBezTo>
                  <a:pt x="8844913" y="2940521"/>
                  <a:pt x="9039501" y="2769598"/>
                  <a:pt x="9120077" y="2546190"/>
                </a:cubicBezTo>
                <a:lnTo>
                  <a:pt x="9139239" y="2477003"/>
                </a:lnTo>
                <a:lnTo>
                  <a:pt x="9139239" y="2782562"/>
                </a:lnTo>
                <a:lnTo>
                  <a:pt x="9135069" y="2789374"/>
                </a:lnTo>
                <a:cubicBezTo>
                  <a:pt x="9008919" y="2963003"/>
                  <a:pt x="8815033" y="3086603"/>
                  <a:pt x="8590751" y="3123727"/>
                </a:cubicBezTo>
                <a:lnTo>
                  <a:pt x="8590635" y="3124875"/>
                </a:lnTo>
                <a:cubicBezTo>
                  <a:pt x="8585324" y="3125886"/>
                  <a:pt x="8579995" y="3126834"/>
                  <a:pt x="8574418" y="3126415"/>
                </a:cubicBezTo>
                <a:cubicBezTo>
                  <a:pt x="8543246" y="3131969"/>
                  <a:pt x="8511366" y="3134950"/>
                  <a:pt x="8478991" y="3135477"/>
                </a:cubicBezTo>
                <a:lnTo>
                  <a:pt x="8461873" y="3137103"/>
                </a:lnTo>
                <a:lnTo>
                  <a:pt x="8461847" y="3136608"/>
                </a:lnTo>
                <a:lnTo>
                  <a:pt x="8461348" y="3136641"/>
                </a:lnTo>
                <a:cubicBezTo>
                  <a:pt x="8460782" y="3132839"/>
                  <a:pt x="8460755" y="3129023"/>
                  <a:pt x="8460755" y="3125201"/>
                </a:cubicBezTo>
                <a:cubicBezTo>
                  <a:pt x="8460755" y="3119519"/>
                  <a:pt x="8460814" y="3113850"/>
                  <a:pt x="8462126" y="3108220"/>
                </a:cubicBezTo>
                <a:cubicBezTo>
                  <a:pt x="8462083" y="3076892"/>
                  <a:pt x="8464533" y="3046007"/>
                  <a:pt x="8469590" y="3015763"/>
                </a:cubicBezTo>
                <a:lnTo>
                  <a:pt x="8470130" y="3009073"/>
                </a:lnTo>
                <a:cubicBezTo>
                  <a:pt x="8470299" y="3009068"/>
                  <a:pt x="8470468" y="3009063"/>
                  <a:pt x="8470636" y="3009010"/>
                </a:cubicBezTo>
                <a:cubicBezTo>
                  <a:pt x="8514628" y="2700252"/>
                  <a:pt x="8735297" y="2446688"/>
                  <a:pt x="9030178" y="2348329"/>
                </a:cubicBezTo>
                <a:close/>
                <a:moveTo>
                  <a:pt x="7620280" y="2302594"/>
                </a:moveTo>
                <a:lnTo>
                  <a:pt x="7637367" y="2304217"/>
                </a:lnTo>
                <a:cubicBezTo>
                  <a:pt x="7669753" y="2304744"/>
                  <a:pt x="7701646" y="2307725"/>
                  <a:pt x="7732829" y="2313282"/>
                </a:cubicBezTo>
                <a:cubicBezTo>
                  <a:pt x="7738405" y="2312863"/>
                  <a:pt x="7743733" y="2313811"/>
                  <a:pt x="7749042" y="2314821"/>
                </a:cubicBezTo>
                <a:lnTo>
                  <a:pt x="7749159" y="2315969"/>
                </a:lnTo>
                <a:cubicBezTo>
                  <a:pt x="8108009" y="2375367"/>
                  <a:pt x="8389048" y="2656144"/>
                  <a:pt x="8439324" y="3009010"/>
                </a:cubicBezTo>
                <a:cubicBezTo>
                  <a:pt x="8439492" y="3009063"/>
                  <a:pt x="8439661" y="3009068"/>
                  <a:pt x="8439830" y="3009073"/>
                </a:cubicBezTo>
                <a:lnTo>
                  <a:pt x="8440370" y="3015763"/>
                </a:lnTo>
                <a:cubicBezTo>
                  <a:pt x="8445427" y="3046007"/>
                  <a:pt x="8447877" y="3076892"/>
                  <a:pt x="8447834" y="3108220"/>
                </a:cubicBezTo>
                <a:cubicBezTo>
                  <a:pt x="8449146" y="3113850"/>
                  <a:pt x="8449205" y="3119519"/>
                  <a:pt x="8449205" y="3125201"/>
                </a:cubicBezTo>
                <a:cubicBezTo>
                  <a:pt x="8449205" y="3129023"/>
                  <a:pt x="8449178" y="3132839"/>
                  <a:pt x="8448612" y="3136641"/>
                </a:cubicBezTo>
                <a:lnTo>
                  <a:pt x="8448113" y="3136608"/>
                </a:lnTo>
                <a:lnTo>
                  <a:pt x="8448087" y="3137103"/>
                </a:lnTo>
                <a:lnTo>
                  <a:pt x="8430969" y="3135477"/>
                </a:lnTo>
                <a:cubicBezTo>
                  <a:pt x="8398594" y="3134950"/>
                  <a:pt x="8366714" y="3131969"/>
                  <a:pt x="8335542" y="3126415"/>
                </a:cubicBezTo>
                <a:cubicBezTo>
                  <a:pt x="8329965" y="3126834"/>
                  <a:pt x="8324636" y="3125886"/>
                  <a:pt x="8319325" y="3124875"/>
                </a:cubicBezTo>
                <a:lnTo>
                  <a:pt x="8319209" y="3123727"/>
                </a:lnTo>
                <a:cubicBezTo>
                  <a:pt x="7960358" y="3064328"/>
                  <a:pt x="7679319" y="2783551"/>
                  <a:pt x="7629044" y="2430686"/>
                </a:cubicBezTo>
                <a:cubicBezTo>
                  <a:pt x="7628876" y="2430633"/>
                  <a:pt x="7628708" y="2430628"/>
                  <a:pt x="7628538" y="2430623"/>
                </a:cubicBezTo>
                <a:lnTo>
                  <a:pt x="7628000" y="2423947"/>
                </a:lnTo>
                <a:cubicBezTo>
                  <a:pt x="7622941" y="2393697"/>
                  <a:pt x="7620490" y="2362806"/>
                  <a:pt x="7620533" y="2331471"/>
                </a:cubicBezTo>
                <a:cubicBezTo>
                  <a:pt x="7619221" y="2325843"/>
                  <a:pt x="7619162" y="2320176"/>
                  <a:pt x="7619162" y="2314495"/>
                </a:cubicBezTo>
                <a:lnTo>
                  <a:pt x="7619756" y="2303055"/>
                </a:lnTo>
                <a:lnTo>
                  <a:pt x="7620254" y="2303088"/>
                </a:lnTo>
                <a:close/>
                <a:moveTo>
                  <a:pt x="7597529" y="2302594"/>
                </a:moveTo>
                <a:lnTo>
                  <a:pt x="7597555" y="2303088"/>
                </a:lnTo>
                <a:lnTo>
                  <a:pt x="7598053" y="2303055"/>
                </a:lnTo>
                <a:lnTo>
                  <a:pt x="7598647" y="2314495"/>
                </a:lnTo>
                <a:cubicBezTo>
                  <a:pt x="7598647" y="2320176"/>
                  <a:pt x="7598588" y="2325843"/>
                  <a:pt x="7597276" y="2331471"/>
                </a:cubicBezTo>
                <a:cubicBezTo>
                  <a:pt x="7597319" y="2362806"/>
                  <a:pt x="7594868" y="2393697"/>
                  <a:pt x="7589809" y="2423947"/>
                </a:cubicBezTo>
                <a:lnTo>
                  <a:pt x="7589271" y="2430623"/>
                </a:lnTo>
                <a:cubicBezTo>
                  <a:pt x="7589101" y="2430628"/>
                  <a:pt x="7588933" y="2430633"/>
                  <a:pt x="7588765" y="2430686"/>
                </a:cubicBezTo>
                <a:cubicBezTo>
                  <a:pt x="7538490" y="2783551"/>
                  <a:pt x="7257451" y="3064328"/>
                  <a:pt x="6898600" y="3123727"/>
                </a:cubicBezTo>
                <a:lnTo>
                  <a:pt x="6898484" y="3124875"/>
                </a:lnTo>
                <a:cubicBezTo>
                  <a:pt x="6893173" y="3125886"/>
                  <a:pt x="6887844" y="3126834"/>
                  <a:pt x="6882267" y="3126415"/>
                </a:cubicBezTo>
                <a:cubicBezTo>
                  <a:pt x="6851095" y="3131969"/>
                  <a:pt x="6819215" y="3134950"/>
                  <a:pt x="6786841" y="3135477"/>
                </a:cubicBezTo>
                <a:lnTo>
                  <a:pt x="6769722" y="3137103"/>
                </a:lnTo>
                <a:lnTo>
                  <a:pt x="6769696" y="3136608"/>
                </a:lnTo>
                <a:lnTo>
                  <a:pt x="6769197" y="3136641"/>
                </a:lnTo>
                <a:cubicBezTo>
                  <a:pt x="6768631" y="3132839"/>
                  <a:pt x="6768604" y="3129023"/>
                  <a:pt x="6768604" y="3125201"/>
                </a:cubicBezTo>
                <a:cubicBezTo>
                  <a:pt x="6768604" y="3119519"/>
                  <a:pt x="6768663" y="3113850"/>
                  <a:pt x="6769975" y="3108220"/>
                </a:cubicBezTo>
                <a:cubicBezTo>
                  <a:pt x="6769933" y="3076892"/>
                  <a:pt x="6772382" y="3046007"/>
                  <a:pt x="6777439" y="3015763"/>
                </a:cubicBezTo>
                <a:lnTo>
                  <a:pt x="6777979" y="3009073"/>
                </a:lnTo>
                <a:cubicBezTo>
                  <a:pt x="6778148" y="3009068"/>
                  <a:pt x="6778317" y="3009063"/>
                  <a:pt x="6778485" y="3009010"/>
                </a:cubicBezTo>
                <a:cubicBezTo>
                  <a:pt x="6828761" y="2656144"/>
                  <a:pt x="7109800" y="2375367"/>
                  <a:pt x="7468650" y="2315969"/>
                </a:cubicBezTo>
                <a:lnTo>
                  <a:pt x="7468767" y="2314821"/>
                </a:lnTo>
                <a:cubicBezTo>
                  <a:pt x="7474076" y="2313811"/>
                  <a:pt x="7479404" y="2312863"/>
                  <a:pt x="7484980" y="2313282"/>
                </a:cubicBezTo>
                <a:cubicBezTo>
                  <a:pt x="7516163" y="2307725"/>
                  <a:pt x="7548056" y="2304744"/>
                  <a:pt x="7580442" y="2304217"/>
                </a:cubicBezTo>
                <a:close/>
                <a:moveTo>
                  <a:pt x="5928129" y="2302594"/>
                </a:moveTo>
                <a:lnTo>
                  <a:pt x="5945217" y="2304217"/>
                </a:lnTo>
                <a:cubicBezTo>
                  <a:pt x="5977602" y="2304744"/>
                  <a:pt x="6009495" y="2307725"/>
                  <a:pt x="6040678" y="2313282"/>
                </a:cubicBezTo>
                <a:cubicBezTo>
                  <a:pt x="6046254" y="2312863"/>
                  <a:pt x="6051582" y="2313811"/>
                  <a:pt x="6056891" y="2314821"/>
                </a:cubicBezTo>
                <a:lnTo>
                  <a:pt x="6057008" y="2315969"/>
                </a:lnTo>
                <a:cubicBezTo>
                  <a:pt x="6415858" y="2375367"/>
                  <a:pt x="6696897" y="2656144"/>
                  <a:pt x="6747174" y="3009010"/>
                </a:cubicBezTo>
                <a:cubicBezTo>
                  <a:pt x="6747341" y="3009063"/>
                  <a:pt x="6747511" y="3009068"/>
                  <a:pt x="6747679" y="3009073"/>
                </a:cubicBezTo>
                <a:lnTo>
                  <a:pt x="6748220" y="3015763"/>
                </a:lnTo>
                <a:cubicBezTo>
                  <a:pt x="6753276" y="3046007"/>
                  <a:pt x="6755726" y="3076892"/>
                  <a:pt x="6755684" y="3108220"/>
                </a:cubicBezTo>
                <a:cubicBezTo>
                  <a:pt x="6756996" y="3113850"/>
                  <a:pt x="6757054" y="3119519"/>
                  <a:pt x="6757054" y="3125201"/>
                </a:cubicBezTo>
                <a:cubicBezTo>
                  <a:pt x="6757054" y="3129023"/>
                  <a:pt x="6757027" y="3132839"/>
                  <a:pt x="6756461" y="3136641"/>
                </a:cubicBezTo>
                <a:lnTo>
                  <a:pt x="6755962" y="3136608"/>
                </a:lnTo>
                <a:lnTo>
                  <a:pt x="6755936" y="3137103"/>
                </a:lnTo>
                <a:lnTo>
                  <a:pt x="6738818" y="3135477"/>
                </a:lnTo>
                <a:cubicBezTo>
                  <a:pt x="6706444" y="3134950"/>
                  <a:pt x="6674563" y="3131969"/>
                  <a:pt x="6643391" y="3126415"/>
                </a:cubicBezTo>
                <a:cubicBezTo>
                  <a:pt x="6637814" y="3126834"/>
                  <a:pt x="6632485" y="3125886"/>
                  <a:pt x="6627175" y="3124875"/>
                </a:cubicBezTo>
                <a:lnTo>
                  <a:pt x="6627059" y="3123727"/>
                </a:lnTo>
                <a:cubicBezTo>
                  <a:pt x="6268207" y="3064328"/>
                  <a:pt x="5987168" y="2783551"/>
                  <a:pt x="5936893" y="2430686"/>
                </a:cubicBezTo>
                <a:cubicBezTo>
                  <a:pt x="5936725" y="2430633"/>
                  <a:pt x="5936557" y="2430628"/>
                  <a:pt x="5936387" y="2430623"/>
                </a:cubicBezTo>
                <a:lnTo>
                  <a:pt x="5935849" y="2423947"/>
                </a:lnTo>
                <a:cubicBezTo>
                  <a:pt x="5930790" y="2393697"/>
                  <a:pt x="5928340" y="2362806"/>
                  <a:pt x="5928382" y="2331471"/>
                </a:cubicBezTo>
                <a:cubicBezTo>
                  <a:pt x="5927070" y="2325843"/>
                  <a:pt x="5927011" y="2320176"/>
                  <a:pt x="5927011" y="2314495"/>
                </a:cubicBezTo>
                <a:lnTo>
                  <a:pt x="5927605" y="2303055"/>
                </a:lnTo>
                <a:lnTo>
                  <a:pt x="5928103" y="2303088"/>
                </a:lnTo>
                <a:close/>
                <a:moveTo>
                  <a:pt x="5905378" y="2302594"/>
                </a:moveTo>
                <a:lnTo>
                  <a:pt x="5905404" y="2303088"/>
                </a:lnTo>
                <a:lnTo>
                  <a:pt x="5905902" y="2303055"/>
                </a:lnTo>
                <a:lnTo>
                  <a:pt x="5906496" y="2314495"/>
                </a:lnTo>
                <a:cubicBezTo>
                  <a:pt x="5906496" y="2320176"/>
                  <a:pt x="5906438" y="2325843"/>
                  <a:pt x="5905126" y="2331471"/>
                </a:cubicBezTo>
                <a:cubicBezTo>
                  <a:pt x="5905168" y="2362806"/>
                  <a:pt x="5902717" y="2393697"/>
                  <a:pt x="5897659" y="2423947"/>
                </a:cubicBezTo>
                <a:lnTo>
                  <a:pt x="5897120" y="2430623"/>
                </a:lnTo>
                <a:cubicBezTo>
                  <a:pt x="5896951" y="2430628"/>
                  <a:pt x="5896782" y="2430633"/>
                  <a:pt x="5896615" y="2430686"/>
                </a:cubicBezTo>
                <a:cubicBezTo>
                  <a:pt x="5846339" y="2783551"/>
                  <a:pt x="5565300" y="3064328"/>
                  <a:pt x="5206449" y="3123727"/>
                </a:cubicBezTo>
                <a:lnTo>
                  <a:pt x="5206334" y="3124875"/>
                </a:lnTo>
                <a:cubicBezTo>
                  <a:pt x="5201022" y="3125886"/>
                  <a:pt x="5195693" y="3126834"/>
                  <a:pt x="5190116" y="3126415"/>
                </a:cubicBezTo>
                <a:cubicBezTo>
                  <a:pt x="5158944" y="3131969"/>
                  <a:pt x="5127065" y="3134950"/>
                  <a:pt x="5094690" y="3135477"/>
                </a:cubicBezTo>
                <a:lnTo>
                  <a:pt x="5077571" y="3137103"/>
                </a:lnTo>
                <a:lnTo>
                  <a:pt x="5077545" y="3136608"/>
                </a:lnTo>
                <a:lnTo>
                  <a:pt x="5077046" y="3136641"/>
                </a:lnTo>
                <a:cubicBezTo>
                  <a:pt x="5076480" y="3132839"/>
                  <a:pt x="5076453" y="3129023"/>
                  <a:pt x="5076453" y="3125201"/>
                </a:cubicBezTo>
                <a:cubicBezTo>
                  <a:pt x="5076453" y="3119519"/>
                  <a:pt x="5076512" y="3113850"/>
                  <a:pt x="5077824" y="3108220"/>
                </a:cubicBezTo>
                <a:cubicBezTo>
                  <a:pt x="5077782" y="3076892"/>
                  <a:pt x="5080231" y="3046007"/>
                  <a:pt x="5085288" y="3015763"/>
                </a:cubicBezTo>
                <a:lnTo>
                  <a:pt x="5085828" y="3009073"/>
                </a:lnTo>
                <a:cubicBezTo>
                  <a:pt x="5085997" y="3009068"/>
                  <a:pt x="5086166" y="3009063"/>
                  <a:pt x="5086334" y="3009010"/>
                </a:cubicBezTo>
                <a:cubicBezTo>
                  <a:pt x="5136610" y="2656144"/>
                  <a:pt x="5417649" y="2375367"/>
                  <a:pt x="5776501" y="2315969"/>
                </a:cubicBezTo>
                <a:lnTo>
                  <a:pt x="5776617" y="2314821"/>
                </a:lnTo>
                <a:cubicBezTo>
                  <a:pt x="5781926" y="2313811"/>
                  <a:pt x="5787253" y="2312863"/>
                  <a:pt x="5792829" y="2313282"/>
                </a:cubicBezTo>
                <a:cubicBezTo>
                  <a:pt x="5824013" y="2307725"/>
                  <a:pt x="5855905" y="2304744"/>
                  <a:pt x="5888291" y="2304217"/>
                </a:cubicBezTo>
                <a:close/>
                <a:moveTo>
                  <a:pt x="4235979" y="2302594"/>
                </a:moveTo>
                <a:lnTo>
                  <a:pt x="4253065" y="2304217"/>
                </a:lnTo>
                <a:cubicBezTo>
                  <a:pt x="4285451" y="2304744"/>
                  <a:pt x="4317343" y="2307725"/>
                  <a:pt x="4348528" y="2313282"/>
                </a:cubicBezTo>
                <a:cubicBezTo>
                  <a:pt x="4354104" y="2312863"/>
                  <a:pt x="4359431" y="2313811"/>
                  <a:pt x="4364739" y="2314821"/>
                </a:cubicBezTo>
                <a:lnTo>
                  <a:pt x="4364856" y="2315969"/>
                </a:lnTo>
                <a:cubicBezTo>
                  <a:pt x="4723707" y="2375367"/>
                  <a:pt x="5004746" y="2656144"/>
                  <a:pt x="5055022" y="3009010"/>
                </a:cubicBezTo>
                <a:cubicBezTo>
                  <a:pt x="5055190" y="3009063"/>
                  <a:pt x="5055359" y="3009068"/>
                  <a:pt x="5055528" y="3009073"/>
                </a:cubicBezTo>
                <a:lnTo>
                  <a:pt x="5056068" y="3015763"/>
                </a:lnTo>
                <a:cubicBezTo>
                  <a:pt x="5061125" y="3046007"/>
                  <a:pt x="5063574" y="3076892"/>
                  <a:pt x="5063532" y="3108220"/>
                </a:cubicBezTo>
                <a:cubicBezTo>
                  <a:pt x="5064844" y="3113850"/>
                  <a:pt x="5064903" y="3119519"/>
                  <a:pt x="5064903" y="3125201"/>
                </a:cubicBezTo>
                <a:cubicBezTo>
                  <a:pt x="5064903" y="3129023"/>
                  <a:pt x="5064876" y="3132839"/>
                  <a:pt x="5064310" y="3136641"/>
                </a:cubicBezTo>
                <a:lnTo>
                  <a:pt x="5063811" y="3136608"/>
                </a:lnTo>
                <a:lnTo>
                  <a:pt x="5063785" y="3137103"/>
                </a:lnTo>
                <a:lnTo>
                  <a:pt x="5046666" y="3135477"/>
                </a:lnTo>
                <a:cubicBezTo>
                  <a:pt x="5014292" y="3134950"/>
                  <a:pt x="4982412" y="3131969"/>
                  <a:pt x="4951241" y="3126415"/>
                </a:cubicBezTo>
                <a:cubicBezTo>
                  <a:pt x="4945663" y="3126834"/>
                  <a:pt x="4940334" y="3125886"/>
                  <a:pt x="4935023" y="3124875"/>
                </a:cubicBezTo>
                <a:lnTo>
                  <a:pt x="4934907" y="3123727"/>
                </a:lnTo>
                <a:cubicBezTo>
                  <a:pt x="4576056" y="3064328"/>
                  <a:pt x="4295017" y="2783551"/>
                  <a:pt x="4244741" y="2430686"/>
                </a:cubicBezTo>
                <a:cubicBezTo>
                  <a:pt x="4244574" y="2430633"/>
                  <a:pt x="4244405" y="2430628"/>
                  <a:pt x="4244236" y="2430623"/>
                </a:cubicBezTo>
                <a:lnTo>
                  <a:pt x="4243697" y="2423947"/>
                </a:lnTo>
                <a:cubicBezTo>
                  <a:pt x="4238639" y="2393697"/>
                  <a:pt x="4236188" y="2362806"/>
                  <a:pt x="4236230" y="2331471"/>
                </a:cubicBezTo>
                <a:cubicBezTo>
                  <a:pt x="4234918" y="2325843"/>
                  <a:pt x="4234860" y="2320176"/>
                  <a:pt x="4234860" y="2314495"/>
                </a:cubicBezTo>
                <a:lnTo>
                  <a:pt x="4235454" y="2303055"/>
                </a:lnTo>
                <a:lnTo>
                  <a:pt x="4235952" y="2303088"/>
                </a:lnTo>
                <a:close/>
                <a:moveTo>
                  <a:pt x="4213227" y="2302594"/>
                </a:moveTo>
                <a:lnTo>
                  <a:pt x="4213253" y="2303088"/>
                </a:lnTo>
                <a:lnTo>
                  <a:pt x="4213751" y="2303055"/>
                </a:lnTo>
                <a:lnTo>
                  <a:pt x="4214345" y="2314495"/>
                </a:lnTo>
                <a:cubicBezTo>
                  <a:pt x="4214345" y="2320176"/>
                  <a:pt x="4214286" y="2325843"/>
                  <a:pt x="4212974" y="2331471"/>
                </a:cubicBezTo>
                <a:cubicBezTo>
                  <a:pt x="4213016" y="2362806"/>
                  <a:pt x="4210566" y="2393697"/>
                  <a:pt x="4205507" y="2423947"/>
                </a:cubicBezTo>
                <a:lnTo>
                  <a:pt x="4204969" y="2430623"/>
                </a:lnTo>
                <a:cubicBezTo>
                  <a:pt x="4204799" y="2430628"/>
                  <a:pt x="4204631" y="2430633"/>
                  <a:pt x="4204463" y="2430686"/>
                </a:cubicBezTo>
                <a:cubicBezTo>
                  <a:pt x="4154188" y="2783551"/>
                  <a:pt x="3873149" y="3064328"/>
                  <a:pt x="3514297" y="3123727"/>
                </a:cubicBezTo>
                <a:lnTo>
                  <a:pt x="3514181" y="3124875"/>
                </a:lnTo>
                <a:cubicBezTo>
                  <a:pt x="3508871" y="3125886"/>
                  <a:pt x="3503542" y="3126834"/>
                  <a:pt x="3497965" y="3126415"/>
                </a:cubicBezTo>
                <a:cubicBezTo>
                  <a:pt x="3466793" y="3131969"/>
                  <a:pt x="3434912" y="3134950"/>
                  <a:pt x="3402538" y="3135477"/>
                </a:cubicBezTo>
                <a:lnTo>
                  <a:pt x="3385420" y="3137103"/>
                </a:lnTo>
                <a:lnTo>
                  <a:pt x="3385394" y="3136608"/>
                </a:lnTo>
                <a:lnTo>
                  <a:pt x="3384895" y="3136641"/>
                </a:lnTo>
                <a:cubicBezTo>
                  <a:pt x="3384329" y="3132839"/>
                  <a:pt x="3384302" y="3129023"/>
                  <a:pt x="3384302" y="3125201"/>
                </a:cubicBezTo>
                <a:cubicBezTo>
                  <a:pt x="3384302" y="3119519"/>
                  <a:pt x="3384360" y="3113850"/>
                  <a:pt x="3385672" y="3108220"/>
                </a:cubicBezTo>
                <a:cubicBezTo>
                  <a:pt x="3385630" y="3076892"/>
                  <a:pt x="3388080" y="3046007"/>
                  <a:pt x="3393136" y="3015763"/>
                </a:cubicBezTo>
                <a:lnTo>
                  <a:pt x="3393677" y="3009073"/>
                </a:lnTo>
                <a:cubicBezTo>
                  <a:pt x="3393845" y="3009068"/>
                  <a:pt x="3394015" y="3009063"/>
                  <a:pt x="3394182" y="3009010"/>
                </a:cubicBezTo>
                <a:cubicBezTo>
                  <a:pt x="3444459" y="2656144"/>
                  <a:pt x="3725498" y="2375367"/>
                  <a:pt x="4084348" y="2315969"/>
                </a:cubicBezTo>
                <a:lnTo>
                  <a:pt x="4084465" y="2314821"/>
                </a:lnTo>
                <a:cubicBezTo>
                  <a:pt x="4089774" y="2313811"/>
                  <a:pt x="4095102" y="2312863"/>
                  <a:pt x="4100678" y="2313282"/>
                </a:cubicBezTo>
                <a:cubicBezTo>
                  <a:pt x="4131861" y="2307725"/>
                  <a:pt x="4163754" y="2304744"/>
                  <a:pt x="4196139" y="2304217"/>
                </a:cubicBezTo>
                <a:close/>
                <a:moveTo>
                  <a:pt x="2543827" y="2302594"/>
                </a:moveTo>
                <a:lnTo>
                  <a:pt x="2560914" y="2304217"/>
                </a:lnTo>
                <a:cubicBezTo>
                  <a:pt x="2593300" y="2304744"/>
                  <a:pt x="2625192" y="2307725"/>
                  <a:pt x="2656376" y="2313282"/>
                </a:cubicBezTo>
                <a:cubicBezTo>
                  <a:pt x="2661952" y="2312863"/>
                  <a:pt x="2667280" y="2313811"/>
                  <a:pt x="2672588" y="2314821"/>
                </a:cubicBezTo>
                <a:lnTo>
                  <a:pt x="2672706" y="2315969"/>
                </a:lnTo>
                <a:cubicBezTo>
                  <a:pt x="3031556" y="2375367"/>
                  <a:pt x="3312595" y="2656144"/>
                  <a:pt x="3362871" y="3009010"/>
                </a:cubicBezTo>
                <a:cubicBezTo>
                  <a:pt x="3363039" y="3009063"/>
                  <a:pt x="3363208" y="3009068"/>
                  <a:pt x="3363377" y="3009073"/>
                </a:cubicBezTo>
                <a:lnTo>
                  <a:pt x="3363917" y="3015763"/>
                </a:lnTo>
                <a:cubicBezTo>
                  <a:pt x="3368974" y="3046007"/>
                  <a:pt x="3371423" y="3076892"/>
                  <a:pt x="3371381" y="3108220"/>
                </a:cubicBezTo>
                <a:cubicBezTo>
                  <a:pt x="3372693" y="3113850"/>
                  <a:pt x="3372752" y="3119519"/>
                  <a:pt x="3372752" y="3125201"/>
                </a:cubicBezTo>
                <a:cubicBezTo>
                  <a:pt x="3372752" y="3129023"/>
                  <a:pt x="3372725" y="3132839"/>
                  <a:pt x="3372159" y="3136641"/>
                </a:cubicBezTo>
                <a:lnTo>
                  <a:pt x="3371660" y="3136608"/>
                </a:lnTo>
                <a:lnTo>
                  <a:pt x="3371634" y="3137103"/>
                </a:lnTo>
                <a:lnTo>
                  <a:pt x="3354515" y="3135477"/>
                </a:lnTo>
                <a:cubicBezTo>
                  <a:pt x="3322141" y="3134950"/>
                  <a:pt x="3290261" y="3131969"/>
                  <a:pt x="3259089" y="3126415"/>
                </a:cubicBezTo>
                <a:cubicBezTo>
                  <a:pt x="3253512" y="3126834"/>
                  <a:pt x="3248183" y="3125886"/>
                  <a:pt x="3242872" y="3124875"/>
                </a:cubicBezTo>
                <a:lnTo>
                  <a:pt x="3242756" y="3123727"/>
                </a:lnTo>
                <a:cubicBezTo>
                  <a:pt x="2883905" y="3064328"/>
                  <a:pt x="2602866" y="2783551"/>
                  <a:pt x="2552590" y="2430686"/>
                </a:cubicBezTo>
                <a:cubicBezTo>
                  <a:pt x="2552423" y="2430633"/>
                  <a:pt x="2552254" y="2430628"/>
                  <a:pt x="2552085" y="2430623"/>
                </a:cubicBezTo>
                <a:lnTo>
                  <a:pt x="2551547" y="2423947"/>
                </a:lnTo>
                <a:cubicBezTo>
                  <a:pt x="2546488" y="2393697"/>
                  <a:pt x="2544037" y="2362806"/>
                  <a:pt x="2544079" y="2331471"/>
                </a:cubicBezTo>
                <a:cubicBezTo>
                  <a:pt x="2542767" y="2325843"/>
                  <a:pt x="2542709" y="2320176"/>
                  <a:pt x="2542709" y="2314495"/>
                </a:cubicBezTo>
                <a:lnTo>
                  <a:pt x="2543303" y="2303055"/>
                </a:lnTo>
                <a:lnTo>
                  <a:pt x="2543801" y="2303088"/>
                </a:lnTo>
                <a:close/>
                <a:moveTo>
                  <a:pt x="2521076" y="2302594"/>
                </a:moveTo>
                <a:lnTo>
                  <a:pt x="2521102" y="2303088"/>
                </a:lnTo>
                <a:lnTo>
                  <a:pt x="2521600" y="2303055"/>
                </a:lnTo>
                <a:lnTo>
                  <a:pt x="2522194" y="2314495"/>
                </a:lnTo>
                <a:cubicBezTo>
                  <a:pt x="2522194" y="2320176"/>
                  <a:pt x="2522135" y="2325843"/>
                  <a:pt x="2520823" y="2331471"/>
                </a:cubicBezTo>
                <a:cubicBezTo>
                  <a:pt x="2520865" y="2362806"/>
                  <a:pt x="2518415" y="2393697"/>
                  <a:pt x="2513356" y="2423947"/>
                </a:cubicBezTo>
                <a:lnTo>
                  <a:pt x="2512818" y="2430623"/>
                </a:lnTo>
                <a:cubicBezTo>
                  <a:pt x="2512648" y="2430628"/>
                  <a:pt x="2512480" y="2430633"/>
                  <a:pt x="2512312" y="2430686"/>
                </a:cubicBezTo>
                <a:cubicBezTo>
                  <a:pt x="2462037" y="2783551"/>
                  <a:pt x="2180998" y="3064328"/>
                  <a:pt x="1822147" y="3123727"/>
                </a:cubicBezTo>
                <a:lnTo>
                  <a:pt x="1822030" y="3124875"/>
                </a:lnTo>
                <a:cubicBezTo>
                  <a:pt x="1816720" y="3125886"/>
                  <a:pt x="1811391" y="3126834"/>
                  <a:pt x="1805814" y="3126415"/>
                </a:cubicBezTo>
                <a:cubicBezTo>
                  <a:pt x="1774642" y="3131969"/>
                  <a:pt x="1742762" y="3134950"/>
                  <a:pt x="1710387" y="3135477"/>
                </a:cubicBezTo>
                <a:lnTo>
                  <a:pt x="1693269" y="3137103"/>
                </a:lnTo>
                <a:lnTo>
                  <a:pt x="1693243" y="3136608"/>
                </a:lnTo>
                <a:lnTo>
                  <a:pt x="1692744" y="3136641"/>
                </a:lnTo>
                <a:cubicBezTo>
                  <a:pt x="1692178" y="3132839"/>
                  <a:pt x="1692151" y="3129023"/>
                  <a:pt x="1692151" y="3125201"/>
                </a:cubicBezTo>
                <a:cubicBezTo>
                  <a:pt x="1692151" y="3119519"/>
                  <a:pt x="1692209" y="3113850"/>
                  <a:pt x="1693521" y="3108220"/>
                </a:cubicBezTo>
                <a:cubicBezTo>
                  <a:pt x="1693479" y="3076892"/>
                  <a:pt x="1695929" y="3046007"/>
                  <a:pt x="1700985" y="3015763"/>
                </a:cubicBezTo>
                <a:lnTo>
                  <a:pt x="1701526" y="3009073"/>
                </a:lnTo>
                <a:cubicBezTo>
                  <a:pt x="1701694" y="3009068"/>
                  <a:pt x="1701864" y="3009063"/>
                  <a:pt x="1702031" y="3009010"/>
                </a:cubicBezTo>
                <a:cubicBezTo>
                  <a:pt x="1752308" y="2656144"/>
                  <a:pt x="2033347" y="2375367"/>
                  <a:pt x="2392197" y="2315969"/>
                </a:cubicBezTo>
                <a:lnTo>
                  <a:pt x="2392314" y="2314821"/>
                </a:lnTo>
                <a:cubicBezTo>
                  <a:pt x="2397623" y="2313811"/>
                  <a:pt x="2402951" y="2312863"/>
                  <a:pt x="2408527" y="2313282"/>
                </a:cubicBezTo>
                <a:cubicBezTo>
                  <a:pt x="2439710" y="2307725"/>
                  <a:pt x="2471603" y="2304744"/>
                  <a:pt x="2503988" y="2304217"/>
                </a:cubicBezTo>
                <a:close/>
                <a:moveTo>
                  <a:pt x="851676" y="2302594"/>
                </a:moveTo>
                <a:lnTo>
                  <a:pt x="868763" y="2304217"/>
                </a:lnTo>
                <a:cubicBezTo>
                  <a:pt x="901149" y="2304744"/>
                  <a:pt x="933041" y="2307725"/>
                  <a:pt x="964225" y="2313282"/>
                </a:cubicBezTo>
                <a:cubicBezTo>
                  <a:pt x="969801" y="2312863"/>
                  <a:pt x="975129" y="2313811"/>
                  <a:pt x="980437" y="2314821"/>
                </a:cubicBezTo>
                <a:lnTo>
                  <a:pt x="980555" y="2315969"/>
                </a:lnTo>
                <a:cubicBezTo>
                  <a:pt x="1339405" y="2375367"/>
                  <a:pt x="1620444" y="2656144"/>
                  <a:pt x="1670720" y="3009010"/>
                </a:cubicBezTo>
                <a:cubicBezTo>
                  <a:pt x="1670888" y="3009063"/>
                  <a:pt x="1671057" y="3009068"/>
                  <a:pt x="1671226" y="3009073"/>
                </a:cubicBezTo>
                <a:lnTo>
                  <a:pt x="1671766" y="3015763"/>
                </a:lnTo>
                <a:cubicBezTo>
                  <a:pt x="1676823" y="3046007"/>
                  <a:pt x="1679272" y="3076892"/>
                  <a:pt x="1679230" y="3108220"/>
                </a:cubicBezTo>
                <a:cubicBezTo>
                  <a:pt x="1680542" y="3113850"/>
                  <a:pt x="1680601" y="3119519"/>
                  <a:pt x="1680601" y="3125201"/>
                </a:cubicBezTo>
                <a:cubicBezTo>
                  <a:pt x="1680601" y="3129023"/>
                  <a:pt x="1680574" y="3132839"/>
                  <a:pt x="1680008" y="3136641"/>
                </a:cubicBezTo>
                <a:lnTo>
                  <a:pt x="1679509" y="3136608"/>
                </a:lnTo>
                <a:lnTo>
                  <a:pt x="1679483" y="3137103"/>
                </a:lnTo>
                <a:lnTo>
                  <a:pt x="1662364" y="3135477"/>
                </a:lnTo>
                <a:cubicBezTo>
                  <a:pt x="1629990" y="3134950"/>
                  <a:pt x="1598110" y="3131969"/>
                  <a:pt x="1566938" y="3126415"/>
                </a:cubicBezTo>
                <a:cubicBezTo>
                  <a:pt x="1561361" y="3126834"/>
                  <a:pt x="1556032" y="3125886"/>
                  <a:pt x="1550721" y="3124875"/>
                </a:cubicBezTo>
                <a:lnTo>
                  <a:pt x="1550605" y="3123727"/>
                </a:lnTo>
                <a:cubicBezTo>
                  <a:pt x="1191754" y="3064328"/>
                  <a:pt x="910715" y="2783551"/>
                  <a:pt x="860439" y="2430686"/>
                </a:cubicBezTo>
                <a:cubicBezTo>
                  <a:pt x="860272" y="2430633"/>
                  <a:pt x="860103" y="2430628"/>
                  <a:pt x="859934" y="2430623"/>
                </a:cubicBezTo>
                <a:lnTo>
                  <a:pt x="859396" y="2423947"/>
                </a:lnTo>
                <a:cubicBezTo>
                  <a:pt x="854337" y="2393697"/>
                  <a:pt x="851886" y="2362806"/>
                  <a:pt x="851928" y="2331471"/>
                </a:cubicBezTo>
                <a:cubicBezTo>
                  <a:pt x="850616" y="2325843"/>
                  <a:pt x="850558" y="2320176"/>
                  <a:pt x="850558" y="2314495"/>
                </a:cubicBezTo>
                <a:lnTo>
                  <a:pt x="851152" y="2303055"/>
                </a:lnTo>
                <a:lnTo>
                  <a:pt x="851650" y="2303088"/>
                </a:lnTo>
                <a:close/>
                <a:moveTo>
                  <a:pt x="828925" y="2302594"/>
                </a:moveTo>
                <a:lnTo>
                  <a:pt x="828951" y="2303088"/>
                </a:lnTo>
                <a:lnTo>
                  <a:pt x="829449" y="2303055"/>
                </a:lnTo>
                <a:lnTo>
                  <a:pt x="830043" y="2314495"/>
                </a:lnTo>
                <a:cubicBezTo>
                  <a:pt x="830043" y="2320176"/>
                  <a:pt x="829984" y="2325843"/>
                  <a:pt x="828672" y="2331471"/>
                </a:cubicBezTo>
                <a:cubicBezTo>
                  <a:pt x="828714" y="2362806"/>
                  <a:pt x="826264" y="2393697"/>
                  <a:pt x="821205" y="2423947"/>
                </a:cubicBezTo>
                <a:lnTo>
                  <a:pt x="820667" y="2430623"/>
                </a:lnTo>
                <a:cubicBezTo>
                  <a:pt x="820497" y="2430628"/>
                  <a:pt x="820329" y="2430633"/>
                  <a:pt x="820161" y="2430686"/>
                </a:cubicBezTo>
                <a:cubicBezTo>
                  <a:pt x="769886" y="2783551"/>
                  <a:pt x="488847" y="3064328"/>
                  <a:pt x="129995" y="3123727"/>
                </a:cubicBezTo>
                <a:lnTo>
                  <a:pt x="129879" y="3124875"/>
                </a:lnTo>
                <a:cubicBezTo>
                  <a:pt x="124569" y="3125886"/>
                  <a:pt x="119240" y="3126834"/>
                  <a:pt x="113663" y="3126415"/>
                </a:cubicBezTo>
                <a:cubicBezTo>
                  <a:pt x="82491" y="3131969"/>
                  <a:pt x="50611" y="3134950"/>
                  <a:pt x="18236" y="3135477"/>
                </a:cubicBezTo>
                <a:lnTo>
                  <a:pt x="1118" y="3137103"/>
                </a:lnTo>
                <a:lnTo>
                  <a:pt x="1092" y="3136608"/>
                </a:lnTo>
                <a:lnTo>
                  <a:pt x="593" y="3136641"/>
                </a:lnTo>
                <a:cubicBezTo>
                  <a:pt x="27" y="3132839"/>
                  <a:pt x="0" y="3129023"/>
                  <a:pt x="0" y="3125201"/>
                </a:cubicBezTo>
                <a:cubicBezTo>
                  <a:pt x="0" y="3119519"/>
                  <a:pt x="58" y="3113850"/>
                  <a:pt x="1370" y="3108220"/>
                </a:cubicBezTo>
                <a:cubicBezTo>
                  <a:pt x="1328" y="3076892"/>
                  <a:pt x="3778" y="3046007"/>
                  <a:pt x="8835" y="3015763"/>
                </a:cubicBezTo>
                <a:lnTo>
                  <a:pt x="9375" y="3009073"/>
                </a:lnTo>
                <a:cubicBezTo>
                  <a:pt x="9543" y="3009068"/>
                  <a:pt x="9713" y="3009063"/>
                  <a:pt x="9880" y="3009010"/>
                </a:cubicBezTo>
                <a:cubicBezTo>
                  <a:pt x="60157" y="2656144"/>
                  <a:pt x="341196" y="2375367"/>
                  <a:pt x="700046" y="2315969"/>
                </a:cubicBezTo>
                <a:lnTo>
                  <a:pt x="700163" y="2314821"/>
                </a:lnTo>
                <a:cubicBezTo>
                  <a:pt x="705472" y="2313811"/>
                  <a:pt x="710800" y="2312863"/>
                  <a:pt x="716376" y="2313282"/>
                </a:cubicBezTo>
                <a:cubicBezTo>
                  <a:pt x="747559" y="2307725"/>
                  <a:pt x="779452" y="2304744"/>
                  <a:pt x="811837" y="2304217"/>
                </a:cubicBezTo>
                <a:close/>
                <a:moveTo>
                  <a:pt x="8305836" y="1608087"/>
                </a:moveTo>
                <a:cubicBezTo>
                  <a:pt x="8030646" y="1666766"/>
                  <a:pt x="7815802" y="1879876"/>
                  <a:pt x="7762527" y="2148655"/>
                </a:cubicBezTo>
                <a:cubicBezTo>
                  <a:pt x="8037717" y="2089976"/>
                  <a:pt x="8252560" y="1876866"/>
                  <a:pt x="8305836" y="1608087"/>
                </a:cubicBezTo>
                <a:close/>
                <a:moveTo>
                  <a:pt x="6911971" y="1608087"/>
                </a:moveTo>
                <a:cubicBezTo>
                  <a:pt x="6965247" y="1876866"/>
                  <a:pt x="7180090" y="2089976"/>
                  <a:pt x="7455280" y="2148655"/>
                </a:cubicBezTo>
                <a:cubicBezTo>
                  <a:pt x="7402005" y="1879876"/>
                  <a:pt x="7187161" y="1666766"/>
                  <a:pt x="6911971" y="1608087"/>
                </a:cubicBezTo>
                <a:close/>
                <a:moveTo>
                  <a:pt x="6613685" y="1608087"/>
                </a:moveTo>
                <a:cubicBezTo>
                  <a:pt x="6338495" y="1666766"/>
                  <a:pt x="6123651" y="1879876"/>
                  <a:pt x="6070376" y="2148655"/>
                </a:cubicBezTo>
                <a:cubicBezTo>
                  <a:pt x="6345566" y="2089976"/>
                  <a:pt x="6560409" y="1876866"/>
                  <a:pt x="6613685" y="1608087"/>
                </a:cubicBezTo>
                <a:close/>
                <a:moveTo>
                  <a:pt x="5219820" y="1608087"/>
                </a:moveTo>
                <a:cubicBezTo>
                  <a:pt x="5273096" y="1876866"/>
                  <a:pt x="5487939" y="2089976"/>
                  <a:pt x="5763129" y="2148655"/>
                </a:cubicBezTo>
                <a:cubicBezTo>
                  <a:pt x="5709854" y="1879876"/>
                  <a:pt x="5495010" y="1666766"/>
                  <a:pt x="5219820" y="1608087"/>
                </a:cubicBezTo>
                <a:close/>
                <a:moveTo>
                  <a:pt x="4921534" y="1608087"/>
                </a:moveTo>
                <a:cubicBezTo>
                  <a:pt x="4646344" y="1666766"/>
                  <a:pt x="4431500" y="1879876"/>
                  <a:pt x="4378225" y="2148655"/>
                </a:cubicBezTo>
                <a:cubicBezTo>
                  <a:pt x="4653415" y="2089976"/>
                  <a:pt x="4868259" y="1876866"/>
                  <a:pt x="4921534" y="1608087"/>
                </a:cubicBezTo>
                <a:close/>
                <a:moveTo>
                  <a:pt x="3527669" y="1608087"/>
                </a:moveTo>
                <a:cubicBezTo>
                  <a:pt x="3580945" y="1876866"/>
                  <a:pt x="3795788" y="2089976"/>
                  <a:pt x="4070978" y="2148655"/>
                </a:cubicBezTo>
                <a:cubicBezTo>
                  <a:pt x="4017703" y="1879876"/>
                  <a:pt x="3802859" y="1666766"/>
                  <a:pt x="3527669" y="1608087"/>
                </a:cubicBezTo>
                <a:close/>
                <a:moveTo>
                  <a:pt x="3229383" y="1608087"/>
                </a:moveTo>
                <a:cubicBezTo>
                  <a:pt x="2954193" y="1666766"/>
                  <a:pt x="2739349" y="1879876"/>
                  <a:pt x="2686074" y="2148655"/>
                </a:cubicBezTo>
                <a:cubicBezTo>
                  <a:pt x="2961264" y="2089976"/>
                  <a:pt x="3176107" y="1876866"/>
                  <a:pt x="3229383" y="1608087"/>
                </a:cubicBezTo>
                <a:close/>
                <a:moveTo>
                  <a:pt x="1835518" y="1608087"/>
                </a:moveTo>
                <a:cubicBezTo>
                  <a:pt x="1888794" y="1876866"/>
                  <a:pt x="2103637" y="2089976"/>
                  <a:pt x="2378827" y="2148655"/>
                </a:cubicBezTo>
                <a:cubicBezTo>
                  <a:pt x="2325552" y="1879876"/>
                  <a:pt x="2110708" y="1666766"/>
                  <a:pt x="1835518" y="1608087"/>
                </a:cubicBezTo>
                <a:close/>
                <a:moveTo>
                  <a:pt x="1537232" y="1608087"/>
                </a:moveTo>
                <a:cubicBezTo>
                  <a:pt x="1262042" y="1666766"/>
                  <a:pt x="1047198" y="1879876"/>
                  <a:pt x="993923" y="2148655"/>
                </a:cubicBezTo>
                <a:cubicBezTo>
                  <a:pt x="1269113" y="2089976"/>
                  <a:pt x="1483956" y="1876866"/>
                  <a:pt x="1537232" y="1608087"/>
                </a:cubicBezTo>
                <a:close/>
                <a:moveTo>
                  <a:pt x="143367" y="1608087"/>
                </a:moveTo>
                <a:cubicBezTo>
                  <a:pt x="196643" y="1876866"/>
                  <a:pt x="411486" y="2089976"/>
                  <a:pt x="686676" y="2148655"/>
                </a:cubicBezTo>
                <a:cubicBezTo>
                  <a:pt x="633401" y="1879876"/>
                  <a:pt x="418557" y="1666766"/>
                  <a:pt x="143367" y="1608087"/>
                </a:cubicBezTo>
                <a:close/>
                <a:moveTo>
                  <a:pt x="8461873" y="1464394"/>
                </a:moveTo>
                <a:lnTo>
                  <a:pt x="8478960" y="1466004"/>
                </a:lnTo>
                <a:cubicBezTo>
                  <a:pt x="8511346" y="1466527"/>
                  <a:pt x="8543239" y="1469485"/>
                  <a:pt x="8574422" y="1474998"/>
                </a:cubicBezTo>
                <a:cubicBezTo>
                  <a:pt x="8579998" y="1474582"/>
                  <a:pt x="8585326" y="1475523"/>
                  <a:pt x="8590635" y="1476525"/>
                </a:cubicBezTo>
                <a:lnTo>
                  <a:pt x="8590752" y="1477664"/>
                </a:lnTo>
                <a:cubicBezTo>
                  <a:pt x="8815033" y="1514497"/>
                  <a:pt x="9008920" y="1637126"/>
                  <a:pt x="9135069" y="1809390"/>
                </a:cubicBezTo>
                <a:lnTo>
                  <a:pt x="9139239" y="1816149"/>
                </a:lnTo>
                <a:lnTo>
                  <a:pt x="9139239" y="2119309"/>
                </a:lnTo>
                <a:lnTo>
                  <a:pt x="9120077" y="2050665"/>
                </a:lnTo>
                <a:cubicBezTo>
                  <a:pt x="9039502" y="1829012"/>
                  <a:pt x="8844913" y="1659431"/>
                  <a:pt x="8604122" y="1608087"/>
                </a:cubicBezTo>
                <a:cubicBezTo>
                  <a:pt x="8650738" y="1843269"/>
                  <a:pt x="8821055" y="2035829"/>
                  <a:pt x="9047261" y="2119605"/>
                </a:cubicBezTo>
                <a:lnTo>
                  <a:pt x="9139239" y="2146279"/>
                </a:lnTo>
                <a:lnTo>
                  <a:pt x="9139239" y="2273778"/>
                </a:lnTo>
                <a:lnTo>
                  <a:pt x="9030179" y="2246972"/>
                </a:lnTo>
                <a:cubicBezTo>
                  <a:pt x="8735297" y="2149386"/>
                  <a:pt x="8514628" y="1897812"/>
                  <a:pt x="8470637" y="1591480"/>
                </a:cubicBezTo>
                <a:cubicBezTo>
                  <a:pt x="8470469" y="1591427"/>
                  <a:pt x="8470301" y="1591423"/>
                  <a:pt x="8470131" y="1591418"/>
                </a:cubicBezTo>
                <a:lnTo>
                  <a:pt x="8469593" y="1584794"/>
                </a:lnTo>
                <a:cubicBezTo>
                  <a:pt x="8464534" y="1554782"/>
                  <a:pt x="8462083" y="1524133"/>
                  <a:pt x="8462126" y="1493044"/>
                </a:cubicBezTo>
                <a:cubicBezTo>
                  <a:pt x="8460814" y="1487460"/>
                  <a:pt x="8460755" y="1481838"/>
                  <a:pt x="8460755" y="1476202"/>
                </a:cubicBezTo>
                <a:lnTo>
                  <a:pt x="8461349" y="1464852"/>
                </a:lnTo>
                <a:lnTo>
                  <a:pt x="8461847" y="1464884"/>
                </a:lnTo>
                <a:close/>
                <a:moveTo>
                  <a:pt x="8448085" y="1464394"/>
                </a:moveTo>
                <a:lnTo>
                  <a:pt x="8448111" y="1464884"/>
                </a:lnTo>
                <a:lnTo>
                  <a:pt x="8448609" y="1464852"/>
                </a:lnTo>
                <a:lnTo>
                  <a:pt x="8449203" y="1476202"/>
                </a:lnTo>
                <a:cubicBezTo>
                  <a:pt x="8449203" y="1481838"/>
                  <a:pt x="8449144" y="1487460"/>
                  <a:pt x="8447832" y="1493044"/>
                </a:cubicBezTo>
                <a:cubicBezTo>
                  <a:pt x="8447875" y="1524133"/>
                  <a:pt x="8445424" y="1554782"/>
                  <a:pt x="8440365" y="1584794"/>
                </a:cubicBezTo>
                <a:lnTo>
                  <a:pt x="8439827" y="1591418"/>
                </a:lnTo>
                <a:cubicBezTo>
                  <a:pt x="8439657" y="1591423"/>
                  <a:pt x="8439489" y="1591427"/>
                  <a:pt x="8439321" y="1591480"/>
                </a:cubicBezTo>
                <a:cubicBezTo>
                  <a:pt x="8389046" y="1941574"/>
                  <a:pt x="8108007" y="2220146"/>
                  <a:pt x="7749156" y="2279078"/>
                </a:cubicBezTo>
                <a:lnTo>
                  <a:pt x="7749040" y="2280217"/>
                </a:lnTo>
                <a:cubicBezTo>
                  <a:pt x="7743729" y="2281220"/>
                  <a:pt x="7738400" y="2282161"/>
                  <a:pt x="7732823" y="2281745"/>
                </a:cubicBezTo>
                <a:cubicBezTo>
                  <a:pt x="7701651" y="2287255"/>
                  <a:pt x="7669771" y="2290213"/>
                  <a:pt x="7637396" y="2290736"/>
                </a:cubicBezTo>
                <a:lnTo>
                  <a:pt x="7620278" y="2292349"/>
                </a:lnTo>
                <a:lnTo>
                  <a:pt x="7620252" y="2291858"/>
                </a:lnTo>
                <a:lnTo>
                  <a:pt x="7619753" y="2291891"/>
                </a:lnTo>
                <a:cubicBezTo>
                  <a:pt x="7619187" y="2288119"/>
                  <a:pt x="7619160" y="2284333"/>
                  <a:pt x="7619160" y="2280541"/>
                </a:cubicBezTo>
                <a:cubicBezTo>
                  <a:pt x="7619160" y="2274903"/>
                  <a:pt x="7619219" y="2269279"/>
                  <a:pt x="7620531" y="2263693"/>
                </a:cubicBezTo>
                <a:cubicBezTo>
                  <a:pt x="7620488" y="2232611"/>
                  <a:pt x="7622938" y="2201969"/>
                  <a:pt x="7627995" y="2171962"/>
                </a:cubicBezTo>
                <a:lnTo>
                  <a:pt x="7628535" y="2165325"/>
                </a:lnTo>
                <a:cubicBezTo>
                  <a:pt x="7628704" y="2165320"/>
                  <a:pt x="7628873" y="2165315"/>
                  <a:pt x="7629040" y="2165262"/>
                </a:cubicBezTo>
                <a:cubicBezTo>
                  <a:pt x="7679317" y="1815167"/>
                  <a:pt x="7960356" y="1536596"/>
                  <a:pt x="8319206" y="1477664"/>
                </a:cubicBezTo>
                <a:lnTo>
                  <a:pt x="8319323" y="1476525"/>
                </a:lnTo>
                <a:cubicBezTo>
                  <a:pt x="8324632" y="1475523"/>
                  <a:pt x="8329960" y="1474582"/>
                  <a:pt x="8335536" y="1474998"/>
                </a:cubicBezTo>
                <a:cubicBezTo>
                  <a:pt x="8366719" y="1469485"/>
                  <a:pt x="8398612" y="1466527"/>
                  <a:pt x="8430998" y="1466004"/>
                </a:cubicBezTo>
                <a:close/>
                <a:moveTo>
                  <a:pt x="6769722" y="1464394"/>
                </a:moveTo>
                <a:lnTo>
                  <a:pt x="6786810" y="1466004"/>
                </a:lnTo>
                <a:cubicBezTo>
                  <a:pt x="6819195" y="1466527"/>
                  <a:pt x="6851088" y="1469485"/>
                  <a:pt x="6882271" y="1474998"/>
                </a:cubicBezTo>
                <a:cubicBezTo>
                  <a:pt x="6887847" y="1474582"/>
                  <a:pt x="6893175" y="1475523"/>
                  <a:pt x="6898484" y="1476525"/>
                </a:cubicBezTo>
                <a:lnTo>
                  <a:pt x="6898601" y="1477664"/>
                </a:lnTo>
                <a:cubicBezTo>
                  <a:pt x="7257451" y="1536596"/>
                  <a:pt x="7538490" y="1815167"/>
                  <a:pt x="7588766" y="2165262"/>
                </a:cubicBezTo>
                <a:cubicBezTo>
                  <a:pt x="7588934" y="2165315"/>
                  <a:pt x="7589103" y="2165320"/>
                  <a:pt x="7589272" y="2165325"/>
                </a:cubicBezTo>
                <a:lnTo>
                  <a:pt x="7589812" y="2171962"/>
                </a:lnTo>
                <a:cubicBezTo>
                  <a:pt x="7594869" y="2201969"/>
                  <a:pt x="7597319" y="2232611"/>
                  <a:pt x="7597276" y="2263693"/>
                </a:cubicBezTo>
                <a:cubicBezTo>
                  <a:pt x="7598588" y="2269279"/>
                  <a:pt x="7598647" y="2274903"/>
                  <a:pt x="7598647" y="2280541"/>
                </a:cubicBezTo>
                <a:cubicBezTo>
                  <a:pt x="7598647" y="2284333"/>
                  <a:pt x="7598620" y="2288119"/>
                  <a:pt x="7598054" y="2291891"/>
                </a:cubicBezTo>
                <a:lnTo>
                  <a:pt x="7597555" y="2291858"/>
                </a:lnTo>
                <a:lnTo>
                  <a:pt x="7597529" y="2292349"/>
                </a:lnTo>
                <a:lnTo>
                  <a:pt x="7580411" y="2290736"/>
                </a:lnTo>
                <a:cubicBezTo>
                  <a:pt x="7548036" y="2290213"/>
                  <a:pt x="7516156" y="2287255"/>
                  <a:pt x="7484984" y="2281745"/>
                </a:cubicBezTo>
                <a:cubicBezTo>
                  <a:pt x="7479407" y="2282161"/>
                  <a:pt x="7474078" y="2281220"/>
                  <a:pt x="7468767" y="2280217"/>
                </a:cubicBezTo>
                <a:lnTo>
                  <a:pt x="7468651" y="2279078"/>
                </a:lnTo>
                <a:cubicBezTo>
                  <a:pt x="7109800" y="2220146"/>
                  <a:pt x="6828761" y="1941574"/>
                  <a:pt x="6778486" y="1591480"/>
                </a:cubicBezTo>
                <a:cubicBezTo>
                  <a:pt x="6778318" y="1591427"/>
                  <a:pt x="6778150" y="1591423"/>
                  <a:pt x="6777980" y="1591418"/>
                </a:cubicBezTo>
                <a:lnTo>
                  <a:pt x="6777442" y="1584794"/>
                </a:lnTo>
                <a:cubicBezTo>
                  <a:pt x="6772383" y="1554782"/>
                  <a:pt x="6769933" y="1524133"/>
                  <a:pt x="6769975" y="1493044"/>
                </a:cubicBezTo>
                <a:cubicBezTo>
                  <a:pt x="6768663" y="1487460"/>
                  <a:pt x="6768604" y="1481838"/>
                  <a:pt x="6768604" y="1476202"/>
                </a:cubicBezTo>
                <a:lnTo>
                  <a:pt x="6769198" y="1464852"/>
                </a:lnTo>
                <a:lnTo>
                  <a:pt x="6769696" y="1464884"/>
                </a:lnTo>
                <a:close/>
                <a:moveTo>
                  <a:pt x="6755934" y="1464394"/>
                </a:moveTo>
                <a:lnTo>
                  <a:pt x="6755960" y="1464884"/>
                </a:lnTo>
                <a:lnTo>
                  <a:pt x="6756458" y="1464852"/>
                </a:lnTo>
                <a:lnTo>
                  <a:pt x="6757052" y="1476202"/>
                </a:lnTo>
                <a:cubicBezTo>
                  <a:pt x="6757052" y="1481838"/>
                  <a:pt x="6756994" y="1487460"/>
                  <a:pt x="6755682" y="1493044"/>
                </a:cubicBezTo>
                <a:cubicBezTo>
                  <a:pt x="6755724" y="1524133"/>
                  <a:pt x="6753273" y="1554782"/>
                  <a:pt x="6748215" y="1584794"/>
                </a:cubicBezTo>
                <a:lnTo>
                  <a:pt x="6747676" y="1591418"/>
                </a:lnTo>
                <a:cubicBezTo>
                  <a:pt x="6747507" y="1591423"/>
                  <a:pt x="6747338" y="1591427"/>
                  <a:pt x="6747171" y="1591480"/>
                </a:cubicBezTo>
                <a:cubicBezTo>
                  <a:pt x="6696895" y="1941574"/>
                  <a:pt x="6415856" y="2220146"/>
                  <a:pt x="6057005" y="2279078"/>
                </a:cubicBezTo>
                <a:lnTo>
                  <a:pt x="6056889" y="2280217"/>
                </a:lnTo>
                <a:cubicBezTo>
                  <a:pt x="6051578" y="2281220"/>
                  <a:pt x="6046249" y="2282161"/>
                  <a:pt x="6040672" y="2281745"/>
                </a:cubicBezTo>
                <a:cubicBezTo>
                  <a:pt x="6009500" y="2287255"/>
                  <a:pt x="5977620" y="2290213"/>
                  <a:pt x="5945246" y="2290736"/>
                </a:cubicBezTo>
                <a:lnTo>
                  <a:pt x="5928127" y="2292349"/>
                </a:lnTo>
                <a:lnTo>
                  <a:pt x="5928101" y="2291858"/>
                </a:lnTo>
                <a:lnTo>
                  <a:pt x="5927602" y="2291891"/>
                </a:lnTo>
                <a:cubicBezTo>
                  <a:pt x="5927036" y="2288119"/>
                  <a:pt x="5927009" y="2284333"/>
                  <a:pt x="5927009" y="2280541"/>
                </a:cubicBezTo>
                <a:cubicBezTo>
                  <a:pt x="5927009" y="2274903"/>
                  <a:pt x="5927068" y="2269279"/>
                  <a:pt x="5928380" y="2263693"/>
                </a:cubicBezTo>
                <a:cubicBezTo>
                  <a:pt x="5928338" y="2232611"/>
                  <a:pt x="5930787" y="2201969"/>
                  <a:pt x="5935844" y="2171962"/>
                </a:cubicBezTo>
                <a:lnTo>
                  <a:pt x="5936384" y="2165325"/>
                </a:lnTo>
                <a:cubicBezTo>
                  <a:pt x="5936553" y="2165320"/>
                  <a:pt x="5936722" y="2165315"/>
                  <a:pt x="5936890" y="2165262"/>
                </a:cubicBezTo>
                <a:cubicBezTo>
                  <a:pt x="5987166" y="1815167"/>
                  <a:pt x="6268205" y="1536596"/>
                  <a:pt x="6627056" y="1477664"/>
                </a:cubicBezTo>
                <a:lnTo>
                  <a:pt x="6627173" y="1476525"/>
                </a:lnTo>
                <a:cubicBezTo>
                  <a:pt x="6632481" y="1475523"/>
                  <a:pt x="6637809" y="1474582"/>
                  <a:pt x="6643385" y="1474998"/>
                </a:cubicBezTo>
                <a:cubicBezTo>
                  <a:pt x="6674569" y="1469485"/>
                  <a:pt x="6706461" y="1466527"/>
                  <a:pt x="6738847" y="1466004"/>
                </a:cubicBezTo>
                <a:close/>
                <a:moveTo>
                  <a:pt x="5077571" y="1464394"/>
                </a:moveTo>
                <a:lnTo>
                  <a:pt x="5094659" y="1466004"/>
                </a:lnTo>
                <a:cubicBezTo>
                  <a:pt x="5127044" y="1466527"/>
                  <a:pt x="5158937" y="1469485"/>
                  <a:pt x="5190120" y="1474998"/>
                </a:cubicBezTo>
                <a:cubicBezTo>
                  <a:pt x="5195696" y="1474582"/>
                  <a:pt x="5201024" y="1475523"/>
                  <a:pt x="5206334" y="1476525"/>
                </a:cubicBezTo>
                <a:lnTo>
                  <a:pt x="5206450" y="1477664"/>
                </a:lnTo>
                <a:cubicBezTo>
                  <a:pt x="5565300" y="1536596"/>
                  <a:pt x="5846339" y="1815167"/>
                  <a:pt x="5896616" y="2165262"/>
                </a:cubicBezTo>
                <a:cubicBezTo>
                  <a:pt x="5896783" y="2165315"/>
                  <a:pt x="5896953" y="2165320"/>
                  <a:pt x="5897121" y="2165325"/>
                </a:cubicBezTo>
                <a:lnTo>
                  <a:pt x="5897662" y="2171962"/>
                </a:lnTo>
                <a:cubicBezTo>
                  <a:pt x="5902718" y="2201969"/>
                  <a:pt x="5905168" y="2232611"/>
                  <a:pt x="5905126" y="2263693"/>
                </a:cubicBezTo>
                <a:cubicBezTo>
                  <a:pt x="5906438" y="2269279"/>
                  <a:pt x="5906496" y="2274903"/>
                  <a:pt x="5906496" y="2280541"/>
                </a:cubicBezTo>
                <a:cubicBezTo>
                  <a:pt x="5906496" y="2284333"/>
                  <a:pt x="5906469" y="2288119"/>
                  <a:pt x="5905903" y="2291891"/>
                </a:cubicBezTo>
                <a:lnTo>
                  <a:pt x="5905404" y="2291858"/>
                </a:lnTo>
                <a:lnTo>
                  <a:pt x="5905378" y="2292349"/>
                </a:lnTo>
                <a:lnTo>
                  <a:pt x="5888260" y="2290736"/>
                </a:lnTo>
                <a:cubicBezTo>
                  <a:pt x="5855886" y="2290213"/>
                  <a:pt x="5824005" y="2287255"/>
                  <a:pt x="5792833" y="2281745"/>
                </a:cubicBezTo>
                <a:cubicBezTo>
                  <a:pt x="5787256" y="2282161"/>
                  <a:pt x="5781927" y="2281220"/>
                  <a:pt x="5776617" y="2280217"/>
                </a:cubicBezTo>
                <a:lnTo>
                  <a:pt x="5776501" y="2279078"/>
                </a:lnTo>
                <a:cubicBezTo>
                  <a:pt x="5417649" y="2220146"/>
                  <a:pt x="5136610" y="1941574"/>
                  <a:pt x="5086335" y="1591480"/>
                </a:cubicBezTo>
                <a:cubicBezTo>
                  <a:pt x="5086167" y="1591427"/>
                  <a:pt x="5085999" y="1591423"/>
                  <a:pt x="5085830" y="1591418"/>
                </a:cubicBezTo>
                <a:lnTo>
                  <a:pt x="5085291" y="1584794"/>
                </a:lnTo>
                <a:cubicBezTo>
                  <a:pt x="5080233" y="1554782"/>
                  <a:pt x="5077782" y="1524133"/>
                  <a:pt x="5077824" y="1493044"/>
                </a:cubicBezTo>
                <a:cubicBezTo>
                  <a:pt x="5076512" y="1487460"/>
                  <a:pt x="5076453" y="1481838"/>
                  <a:pt x="5076453" y="1476202"/>
                </a:cubicBezTo>
                <a:lnTo>
                  <a:pt x="5077047" y="1464852"/>
                </a:lnTo>
                <a:lnTo>
                  <a:pt x="5077545" y="1464884"/>
                </a:lnTo>
                <a:close/>
                <a:moveTo>
                  <a:pt x="5063783" y="1464394"/>
                </a:moveTo>
                <a:lnTo>
                  <a:pt x="5063809" y="1464884"/>
                </a:lnTo>
                <a:lnTo>
                  <a:pt x="5064307" y="1464852"/>
                </a:lnTo>
                <a:lnTo>
                  <a:pt x="5064902" y="1476202"/>
                </a:lnTo>
                <a:cubicBezTo>
                  <a:pt x="5064902" y="1481838"/>
                  <a:pt x="5064842" y="1487460"/>
                  <a:pt x="5063530" y="1493044"/>
                </a:cubicBezTo>
                <a:cubicBezTo>
                  <a:pt x="5063572" y="1524133"/>
                  <a:pt x="5061122" y="1554782"/>
                  <a:pt x="5056063" y="1584794"/>
                </a:cubicBezTo>
                <a:lnTo>
                  <a:pt x="5055525" y="1591418"/>
                </a:lnTo>
                <a:cubicBezTo>
                  <a:pt x="5055355" y="1591423"/>
                  <a:pt x="5055187" y="1591427"/>
                  <a:pt x="5055019" y="1591480"/>
                </a:cubicBezTo>
                <a:cubicBezTo>
                  <a:pt x="5004744" y="1941574"/>
                  <a:pt x="4723705" y="2220146"/>
                  <a:pt x="4364853" y="2279078"/>
                </a:cubicBezTo>
                <a:lnTo>
                  <a:pt x="4364737" y="2280217"/>
                </a:lnTo>
                <a:cubicBezTo>
                  <a:pt x="4359427" y="2281220"/>
                  <a:pt x="4354098" y="2282161"/>
                  <a:pt x="4348521" y="2281745"/>
                </a:cubicBezTo>
                <a:cubicBezTo>
                  <a:pt x="4317350" y="2287255"/>
                  <a:pt x="4285468" y="2290213"/>
                  <a:pt x="4253094" y="2290736"/>
                </a:cubicBezTo>
                <a:lnTo>
                  <a:pt x="4235976" y="2292349"/>
                </a:lnTo>
                <a:lnTo>
                  <a:pt x="4235950" y="2291858"/>
                </a:lnTo>
                <a:lnTo>
                  <a:pt x="4235451" y="2291891"/>
                </a:lnTo>
                <a:cubicBezTo>
                  <a:pt x="4234885" y="2288119"/>
                  <a:pt x="4234858" y="2284333"/>
                  <a:pt x="4234858" y="2280541"/>
                </a:cubicBezTo>
                <a:cubicBezTo>
                  <a:pt x="4234858" y="2274903"/>
                  <a:pt x="4234916" y="2269279"/>
                  <a:pt x="4236228" y="2263693"/>
                </a:cubicBezTo>
                <a:cubicBezTo>
                  <a:pt x="4236186" y="2232611"/>
                  <a:pt x="4238636" y="2201969"/>
                  <a:pt x="4243692" y="2171962"/>
                </a:cubicBezTo>
                <a:lnTo>
                  <a:pt x="4244233" y="2165325"/>
                </a:lnTo>
                <a:cubicBezTo>
                  <a:pt x="4244401" y="2165320"/>
                  <a:pt x="4244571" y="2165315"/>
                  <a:pt x="4244738" y="2165262"/>
                </a:cubicBezTo>
                <a:cubicBezTo>
                  <a:pt x="4295015" y="1815167"/>
                  <a:pt x="4576054" y="1536596"/>
                  <a:pt x="4934904" y="1477664"/>
                </a:cubicBezTo>
                <a:lnTo>
                  <a:pt x="4935021" y="1476525"/>
                </a:lnTo>
                <a:cubicBezTo>
                  <a:pt x="4940330" y="1475523"/>
                  <a:pt x="4945658" y="1474582"/>
                  <a:pt x="4951234" y="1474998"/>
                </a:cubicBezTo>
                <a:cubicBezTo>
                  <a:pt x="4982417" y="1469485"/>
                  <a:pt x="5014310" y="1466527"/>
                  <a:pt x="5046695" y="1466004"/>
                </a:cubicBezTo>
                <a:close/>
                <a:moveTo>
                  <a:pt x="3385420" y="1464394"/>
                </a:moveTo>
                <a:lnTo>
                  <a:pt x="3402507" y="1466004"/>
                </a:lnTo>
                <a:cubicBezTo>
                  <a:pt x="3434893" y="1466527"/>
                  <a:pt x="3466785" y="1469485"/>
                  <a:pt x="3497969" y="1474998"/>
                </a:cubicBezTo>
                <a:cubicBezTo>
                  <a:pt x="3503545" y="1474582"/>
                  <a:pt x="3508873" y="1475523"/>
                  <a:pt x="3514181" y="1476525"/>
                </a:cubicBezTo>
                <a:lnTo>
                  <a:pt x="3514298" y="1477664"/>
                </a:lnTo>
                <a:cubicBezTo>
                  <a:pt x="3873149" y="1536596"/>
                  <a:pt x="4154188" y="1815167"/>
                  <a:pt x="4204464" y="2165262"/>
                </a:cubicBezTo>
                <a:cubicBezTo>
                  <a:pt x="4204632" y="2165315"/>
                  <a:pt x="4204801" y="2165320"/>
                  <a:pt x="4204970" y="2165325"/>
                </a:cubicBezTo>
                <a:lnTo>
                  <a:pt x="4205510" y="2171962"/>
                </a:lnTo>
                <a:cubicBezTo>
                  <a:pt x="4210567" y="2201969"/>
                  <a:pt x="4213016" y="2232611"/>
                  <a:pt x="4212974" y="2263693"/>
                </a:cubicBezTo>
                <a:cubicBezTo>
                  <a:pt x="4214286" y="2269279"/>
                  <a:pt x="4214345" y="2274903"/>
                  <a:pt x="4214345" y="2280541"/>
                </a:cubicBezTo>
                <a:cubicBezTo>
                  <a:pt x="4214345" y="2284333"/>
                  <a:pt x="4214318" y="2288119"/>
                  <a:pt x="4213752" y="2291891"/>
                </a:cubicBezTo>
                <a:lnTo>
                  <a:pt x="4213253" y="2291858"/>
                </a:lnTo>
                <a:lnTo>
                  <a:pt x="4213227" y="2292349"/>
                </a:lnTo>
                <a:lnTo>
                  <a:pt x="4196108" y="2290736"/>
                </a:lnTo>
                <a:cubicBezTo>
                  <a:pt x="4163734" y="2290213"/>
                  <a:pt x="4131854" y="2287255"/>
                  <a:pt x="4100682" y="2281745"/>
                </a:cubicBezTo>
                <a:cubicBezTo>
                  <a:pt x="4095105" y="2282161"/>
                  <a:pt x="4089776" y="2281220"/>
                  <a:pt x="4084465" y="2280217"/>
                </a:cubicBezTo>
                <a:lnTo>
                  <a:pt x="4084349" y="2279078"/>
                </a:lnTo>
                <a:cubicBezTo>
                  <a:pt x="3725498" y="2220146"/>
                  <a:pt x="3444459" y="1941574"/>
                  <a:pt x="3394183" y="1591480"/>
                </a:cubicBezTo>
                <a:cubicBezTo>
                  <a:pt x="3394016" y="1591427"/>
                  <a:pt x="3393847" y="1591423"/>
                  <a:pt x="3393678" y="1591418"/>
                </a:cubicBezTo>
                <a:lnTo>
                  <a:pt x="3393139" y="1584794"/>
                </a:lnTo>
                <a:cubicBezTo>
                  <a:pt x="3388081" y="1554782"/>
                  <a:pt x="3385630" y="1524133"/>
                  <a:pt x="3385672" y="1493044"/>
                </a:cubicBezTo>
                <a:cubicBezTo>
                  <a:pt x="3384360" y="1487460"/>
                  <a:pt x="3384302" y="1481838"/>
                  <a:pt x="3384302" y="1476202"/>
                </a:cubicBezTo>
                <a:lnTo>
                  <a:pt x="3384896" y="1464852"/>
                </a:lnTo>
                <a:lnTo>
                  <a:pt x="3385394" y="1464884"/>
                </a:lnTo>
                <a:close/>
                <a:moveTo>
                  <a:pt x="3371632" y="1464394"/>
                </a:moveTo>
                <a:lnTo>
                  <a:pt x="3371658" y="1464884"/>
                </a:lnTo>
                <a:lnTo>
                  <a:pt x="3372156" y="1464852"/>
                </a:lnTo>
                <a:lnTo>
                  <a:pt x="3372750" y="1476202"/>
                </a:lnTo>
                <a:cubicBezTo>
                  <a:pt x="3372750" y="1481838"/>
                  <a:pt x="3372691" y="1487460"/>
                  <a:pt x="3371379" y="1493044"/>
                </a:cubicBezTo>
                <a:cubicBezTo>
                  <a:pt x="3371421" y="1524133"/>
                  <a:pt x="3368971" y="1554782"/>
                  <a:pt x="3363912" y="1584794"/>
                </a:cubicBezTo>
                <a:lnTo>
                  <a:pt x="3363374" y="1591418"/>
                </a:lnTo>
                <a:cubicBezTo>
                  <a:pt x="3363204" y="1591423"/>
                  <a:pt x="3363036" y="1591427"/>
                  <a:pt x="3362868" y="1591480"/>
                </a:cubicBezTo>
                <a:cubicBezTo>
                  <a:pt x="3312593" y="1941574"/>
                  <a:pt x="3031554" y="2220146"/>
                  <a:pt x="2672703" y="2279078"/>
                </a:cubicBezTo>
                <a:lnTo>
                  <a:pt x="2672586" y="2280217"/>
                </a:lnTo>
                <a:cubicBezTo>
                  <a:pt x="2667276" y="2281220"/>
                  <a:pt x="2661947" y="2282161"/>
                  <a:pt x="2656370" y="2281745"/>
                </a:cubicBezTo>
                <a:cubicBezTo>
                  <a:pt x="2625198" y="2287255"/>
                  <a:pt x="2593318" y="2290213"/>
                  <a:pt x="2560943" y="2290736"/>
                </a:cubicBezTo>
                <a:lnTo>
                  <a:pt x="2543825" y="2292349"/>
                </a:lnTo>
                <a:lnTo>
                  <a:pt x="2543799" y="2291858"/>
                </a:lnTo>
                <a:lnTo>
                  <a:pt x="2543300" y="2291891"/>
                </a:lnTo>
                <a:cubicBezTo>
                  <a:pt x="2542734" y="2288119"/>
                  <a:pt x="2542707" y="2284333"/>
                  <a:pt x="2542707" y="2280541"/>
                </a:cubicBezTo>
                <a:cubicBezTo>
                  <a:pt x="2542707" y="2274903"/>
                  <a:pt x="2542765" y="2269279"/>
                  <a:pt x="2544077" y="2263693"/>
                </a:cubicBezTo>
                <a:cubicBezTo>
                  <a:pt x="2544035" y="2232611"/>
                  <a:pt x="2546485" y="2201969"/>
                  <a:pt x="2551541" y="2171962"/>
                </a:cubicBezTo>
                <a:lnTo>
                  <a:pt x="2552082" y="2165325"/>
                </a:lnTo>
                <a:cubicBezTo>
                  <a:pt x="2552250" y="2165320"/>
                  <a:pt x="2552420" y="2165315"/>
                  <a:pt x="2552587" y="2165262"/>
                </a:cubicBezTo>
                <a:cubicBezTo>
                  <a:pt x="2602864" y="1815167"/>
                  <a:pt x="2883903" y="1536596"/>
                  <a:pt x="3242753" y="1477664"/>
                </a:cubicBezTo>
                <a:lnTo>
                  <a:pt x="3242870" y="1476525"/>
                </a:lnTo>
                <a:cubicBezTo>
                  <a:pt x="3248179" y="1475523"/>
                  <a:pt x="3253507" y="1474582"/>
                  <a:pt x="3259083" y="1474998"/>
                </a:cubicBezTo>
                <a:cubicBezTo>
                  <a:pt x="3290266" y="1469485"/>
                  <a:pt x="3322159" y="1466527"/>
                  <a:pt x="3354544" y="1466004"/>
                </a:cubicBezTo>
                <a:close/>
                <a:moveTo>
                  <a:pt x="1693269" y="1464394"/>
                </a:moveTo>
                <a:lnTo>
                  <a:pt x="1710356" y="1466004"/>
                </a:lnTo>
                <a:cubicBezTo>
                  <a:pt x="1742742" y="1466527"/>
                  <a:pt x="1774634" y="1469485"/>
                  <a:pt x="1805818" y="1474998"/>
                </a:cubicBezTo>
                <a:cubicBezTo>
                  <a:pt x="1811394" y="1474582"/>
                  <a:pt x="1816722" y="1475523"/>
                  <a:pt x="1822030" y="1476525"/>
                </a:cubicBezTo>
                <a:lnTo>
                  <a:pt x="1822148" y="1477664"/>
                </a:lnTo>
                <a:cubicBezTo>
                  <a:pt x="2180998" y="1536596"/>
                  <a:pt x="2462037" y="1815167"/>
                  <a:pt x="2512313" y="2165262"/>
                </a:cubicBezTo>
                <a:cubicBezTo>
                  <a:pt x="2512481" y="2165315"/>
                  <a:pt x="2512650" y="2165320"/>
                  <a:pt x="2512819" y="2165325"/>
                </a:cubicBezTo>
                <a:lnTo>
                  <a:pt x="2513359" y="2171962"/>
                </a:lnTo>
                <a:cubicBezTo>
                  <a:pt x="2518416" y="2201969"/>
                  <a:pt x="2520865" y="2232611"/>
                  <a:pt x="2520823" y="2263693"/>
                </a:cubicBezTo>
                <a:cubicBezTo>
                  <a:pt x="2522135" y="2269279"/>
                  <a:pt x="2522194" y="2274903"/>
                  <a:pt x="2522194" y="2280541"/>
                </a:cubicBezTo>
                <a:cubicBezTo>
                  <a:pt x="2522194" y="2284333"/>
                  <a:pt x="2522167" y="2288119"/>
                  <a:pt x="2521601" y="2291891"/>
                </a:cubicBezTo>
                <a:lnTo>
                  <a:pt x="2521102" y="2291858"/>
                </a:lnTo>
                <a:lnTo>
                  <a:pt x="2521076" y="2292349"/>
                </a:lnTo>
                <a:lnTo>
                  <a:pt x="2503957" y="2290736"/>
                </a:lnTo>
                <a:cubicBezTo>
                  <a:pt x="2471583" y="2290213"/>
                  <a:pt x="2439703" y="2287255"/>
                  <a:pt x="2408531" y="2281745"/>
                </a:cubicBezTo>
                <a:cubicBezTo>
                  <a:pt x="2402954" y="2282161"/>
                  <a:pt x="2397625" y="2281220"/>
                  <a:pt x="2392314" y="2280217"/>
                </a:cubicBezTo>
                <a:lnTo>
                  <a:pt x="2392198" y="2279078"/>
                </a:lnTo>
                <a:cubicBezTo>
                  <a:pt x="2033347" y="2220146"/>
                  <a:pt x="1752308" y="1941574"/>
                  <a:pt x="1702032" y="1591480"/>
                </a:cubicBezTo>
                <a:cubicBezTo>
                  <a:pt x="1701865" y="1591427"/>
                  <a:pt x="1701696" y="1591423"/>
                  <a:pt x="1701527" y="1591418"/>
                </a:cubicBezTo>
                <a:lnTo>
                  <a:pt x="1700989" y="1584794"/>
                </a:lnTo>
                <a:cubicBezTo>
                  <a:pt x="1695930" y="1554782"/>
                  <a:pt x="1693479" y="1524133"/>
                  <a:pt x="1693521" y="1493044"/>
                </a:cubicBezTo>
                <a:cubicBezTo>
                  <a:pt x="1692209" y="1487460"/>
                  <a:pt x="1692151" y="1481838"/>
                  <a:pt x="1692151" y="1476202"/>
                </a:cubicBezTo>
                <a:lnTo>
                  <a:pt x="1692745" y="1464852"/>
                </a:lnTo>
                <a:lnTo>
                  <a:pt x="1693243" y="1464884"/>
                </a:lnTo>
                <a:close/>
                <a:moveTo>
                  <a:pt x="1679481" y="1464394"/>
                </a:moveTo>
                <a:lnTo>
                  <a:pt x="1679507" y="1464884"/>
                </a:lnTo>
                <a:lnTo>
                  <a:pt x="1680005" y="1464852"/>
                </a:lnTo>
                <a:lnTo>
                  <a:pt x="1680599" y="1476202"/>
                </a:lnTo>
                <a:cubicBezTo>
                  <a:pt x="1680599" y="1481838"/>
                  <a:pt x="1680540" y="1487460"/>
                  <a:pt x="1679228" y="1493044"/>
                </a:cubicBezTo>
                <a:cubicBezTo>
                  <a:pt x="1679270" y="1524133"/>
                  <a:pt x="1676820" y="1554782"/>
                  <a:pt x="1671761" y="1584794"/>
                </a:cubicBezTo>
                <a:lnTo>
                  <a:pt x="1671223" y="1591418"/>
                </a:lnTo>
                <a:cubicBezTo>
                  <a:pt x="1671053" y="1591423"/>
                  <a:pt x="1670885" y="1591427"/>
                  <a:pt x="1670717" y="1591480"/>
                </a:cubicBezTo>
                <a:cubicBezTo>
                  <a:pt x="1620442" y="1941574"/>
                  <a:pt x="1339403" y="2220146"/>
                  <a:pt x="980552" y="2279078"/>
                </a:cubicBezTo>
                <a:lnTo>
                  <a:pt x="980435" y="2280217"/>
                </a:lnTo>
                <a:cubicBezTo>
                  <a:pt x="975125" y="2281220"/>
                  <a:pt x="969796" y="2282161"/>
                  <a:pt x="964219" y="2281745"/>
                </a:cubicBezTo>
                <a:cubicBezTo>
                  <a:pt x="933047" y="2287255"/>
                  <a:pt x="901167" y="2290213"/>
                  <a:pt x="868792" y="2290736"/>
                </a:cubicBezTo>
                <a:lnTo>
                  <a:pt x="851674" y="2292349"/>
                </a:lnTo>
                <a:lnTo>
                  <a:pt x="851648" y="2291858"/>
                </a:lnTo>
                <a:lnTo>
                  <a:pt x="851149" y="2291891"/>
                </a:lnTo>
                <a:cubicBezTo>
                  <a:pt x="850583" y="2288119"/>
                  <a:pt x="850556" y="2284333"/>
                  <a:pt x="850556" y="2280541"/>
                </a:cubicBezTo>
                <a:cubicBezTo>
                  <a:pt x="850556" y="2274903"/>
                  <a:pt x="850614" y="2269279"/>
                  <a:pt x="851926" y="2263693"/>
                </a:cubicBezTo>
                <a:cubicBezTo>
                  <a:pt x="851884" y="2232611"/>
                  <a:pt x="854334" y="2201969"/>
                  <a:pt x="859390" y="2171962"/>
                </a:cubicBezTo>
                <a:lnTo>
                  <a:pt x="859931" y="2165325"/>
                </a:lnTo>
                <a:cubicBezTo>
                  <a:pt x="860099" y="2165320"/>
                  <a:pt x="860269" y="2165315"/>
                  <a:pt x="860436" y="2165262"/>
                </a:cubicBezTo>
                <a:cubicBezTo>
                  <a:pt x="910713" y="1815167"/>
                  <a:pt x="1191752" y="1536596"/>
                  <a:pt x="1550602" y="1477664"/>
                </a:cubicBezTo>
                <a:lnTo>
                  <a:pt x="1550719" y="1476525"/>
                </a:lnTo>
                <a:cubicBezTo>
                  <a:pt x="1556028" y="1475523"/>
                  <a:pt x="1561356" y="1474582"/>
                  <a:pt x="1566932" y="1474998"/>
                </a:cubicBezTo>
                <a:cubicBezTo>
                  <a:pt x="1598115" y="1469485"/>
                  <a:pt x="1630008" y="1466527"/>
                  <a:pt x="1662393" y="1466004"/>
                </a:cubicBezTo>
                <a:close/>
                <a:moveTo>
                  <a:pt x="1118" y="1464394"/>
                </a:moveTo>
                <a:lnTo>
                  <a:pt x="18205" y="1466004"/>
                </a:lnTo>
                <a:cubicBezTo>
                  <a:pt x="50591" y="1466527"/>
                  <a:pt x="82483" y="1469485"/>
                  <a:pt x="113667" y="1474998"/>
                </a:cubicBezTo>
                <a:cubicBezTo>
                  <a:pt x="119243" y="1474582"/>
                  <a:pt x="124571" y="1475523"/>
                  <a:pt x="129879" y="1476525"/>
                </a:cubicBezTo>
                <a:lnTo>
                  <a:pt x="129997" y="1477664"/>
                </a:lnTo>
                <a:cubicBezTo>
                  <a:pt x="488847" y="1536596"/>
                  <a:pt x="769886" y="1815167"/>
                  <a:pt x="820162" y="2165262"/>
                </a:cubicBezTo>
                <a:cubicBezTo>
                  <a:pt x="820330" y="2165315"/>
                  <a:pt x="820499" y="2165320"/>
                  <a:pt x="820668" y="2165325"/>
                </a:cubicBezTo>
                <a:lnTo>
                  <a:pt x="821208" y="2171962"/>
                </a:lnTo>
                <a:cubicBezTo>
                  <a:pt x="826265" y="2201969"/>
                  <a:pt x="828714" y="2232611"/>
                  <a:pt x="828672" y="2263693"/>
                </a:cubicBezTo>
                <a:cubicBezTo>
                  <a:pt x="829984" y="2269279"/>
                  <a:pt x="830043" y="2274903"/>
                  <a:pt x="830043" y="2280541"/>
                </a:cubicBezTo>
                <a:cubicBezTo>
                  <a:pt x="830043" y="2284333"/>
                  <a:pt x="830016" y="2288119"/>
                  <a:pt x="829450" y="2291891"/>
                </a:cubicBezTo>
                <a:lnTo>
                  <a:pt x="828951" y="2291858"/>
                </a:lnTo>
                <a:lnTo>
                  <a:pt x="828925" y="2292349"/>
                </a:lnTo>
                <a:lnTo>
                  <a:pt x="811806" y="2290736"/>
                </a:lnTo>
                <a:cubicBezTo>
                  <a:pt x="779432" y="2290213"/>
                  <a:pt x="747552" y="2287255"/>
                  <a:pt x="716380" y="2281745"/>
                </a:cubicBezTo>
                <a:cubicBezTo>
                  <a:pt x="710803" y="2282161"/>
                  <a:pt x="705474" y="2281220"/>
                  <a:pt x="700163" y="2280217"/>
                </a:cubicBezTo>
                <a:lnTo>
                  <a:pt x="700047" y="2279078"/>
                </a:lnTo>
                <a:cubicBezTo>
                  <a:pt x="341196" y="2220146"/>
                  <a:pt x="60157" y="1941574"/>
                  <a:pt x="9881" y="1591480"/>
                </a:cubicBezTo>
                <a:cubicBezTo>
                  <a:pt x="9714" y="1591427"/>
                  <a:pt x="9545" y="1591423"/>
                  <a:pt x="9376" y="1591418"/>
                </a:cubicBezTo>
                <a:lnTo>
                  <a:pt x="8837" y="1584794"/>
                </a:lnTo>
                <a:cubicBezTo>
                  <a:pt x="3779" y="1554782"/>
                  <a:pt x="1328" y="1524133"/>
                  <a:pt x="1370" y="1493044"/>
                </a:cubicBezTo>
                <a:cubicBezTo>
                  <a:pt x="58" y="1487460"/>
                  <a:pt x="0" y="1481838"/>
                  <a:pt x="0" y="1476202"/>
                </a:cubicBezTo>
                <a:lnTo>
                  <a:pt x="594" y="1464852"/>
                </a:lnTo>
                <a:lnTo>
                  <a:pt x="1092" y="1464884"/>
                </a:lnTo>
                <a:close/>
                <a:moveTo>
                  <a:pt x="7762529" y="750600"/>
                </a:moveTo>
                <a:cubicBezTo>
                  <a:pt x="7815805" y="1021506"/>
                  <a:pt x="8030648" y="1236303"/>
                  <a:pt x="8305838" y="1295446"/>
                </a:cubicBezTo>
                <a:cubicBezTo>
                  <a:pt x="8252563" y="1024540"/>
                  <a:pt x="8037719" y="809743"/>
                  <a:pt x="7762529" y="750600"/>
                </a:cubicBezTo>
                <a:close/>
                <a:moveTo>
                  <a:pt x="7455280" y="750600"/>
                </a:moveTo>
                <a:cubicBezTo>
                  <a:pt x="7180090" y="809743"/>
                  <a:pt x="6965246" y="1024540"/>
                  <a:pt x="6911971" y="1295446"/>
                </a:cubicBezTo>
                <a:cubicBezTo>
                  <a:pt x="7187161" y="1236303"/>
                  <a:pt x="7402004" y="1021506"/>
                  <a:pt x="7455280" y="750600"/>
                </a:cubicBezTo>
                <a:close/>
                <a:moveTo>
                  <a:pt x="6070378" y="750600"/>
                </a:moveTo>
                <a:cubicBezTo>
                  <a:pt x="6123654" y="1021506"/>
                  <a:pt x="6338497" y="1236303"/>
                  <a:pt x="6613687" y="1295446"/>
                </a:cubicBezTo>
                <a:cubicBezTo>
                  <a:pt x="6560412" y="1024540"/>
                  <a:pt x="6345568" y="809743"/>
                  <a:pt x="6070378" y="750600"/>
                </a:cubicBezTo>
                <a:close/>
                <a:moveTo>
                  <a:pt x="5763129" y="750600"/>
                </a:moveTo>
                <a:cubicBezTo>
                  <a:pt x="5487939" y="809743"/>
                  <a:pt x="5273095" y="1024540"/>
                  <a:pt x="5219820" y="1295446"/>
                </a:cubicBezTo>
                <a:cubicBezTo>
                  <a:pt x="5495010" y="1236303"/>
                  <a:pt x="5709853" y="1021506"/>
                  <a:pt x="5763129" y="750600"/>
                </a:cubicBezTo>
                <a:close/>
                <a:moveTo>
                  <a:pt x="4378227" y="750600"/>
                </a:moveTo>
                <a:cubicBezTo>
                  <a:pt x="4431503" y="1021506"/>
                  <a:pt x="4646346" y="1236303"/>
                  <a:pt x="4921536" y="1295446"/>
                </a:cubicBezTo>
                <a:cubicBezTo>
                  <a:pt x="4868261" y="1024540"/>
                  <a:pt x="4653417" y="809743"/>
                  <a:pt x="4378227" y="750600"/>
                </a:cubicBezTo>
                <a:close/>
                <a:moveTo>
                  <a:pt x="4070978" y="750600"/>
                </a:moveTo>
                <a:cubicBezTo>
                  <a:pt x="3795788" y="809743"/>
                  <a:pt x="3580944" y="1024540"/>
                  <a:pt x="3527669" y="1295446"/>
                </a:cubicBezTo>
                <a:cubicBezTo>
                  <a:pt x="3802859" y="1236303"/>
                  <a:pt x="4017702" y="1021506"/>
                  <a:pt x="4070978" y="750600"/>
                </a:cubicBezTo>
                <a:close/>
                <a:moveTo>
                  <a:pt x="2686076" y="750600"/>
                </a:moveTo>
                <a:cubicBezTo>
                  <a:pt x="2739352" y="1021506"/>
                  <a:pt x="2954195" y="1236303"/>
                  <a:pt x="3229385" y="1295446"/>
                </a:cubicBezTo>
                <a:cubicBezTo>
                  <a:pt x="3176110" y="1024540"/>
                  <a:pt x="2961266" y="809743"/>
                  <a:pt x="2686076" y="750600"/>
                </a:cubicBezTo>
                <a:close/>
                <a:moveTo>
                  <a:pt x="2378827" y="750600"/>
                </a:moveTo>
                <a:cubicBezTo>
                  <a:pt x="2103637" y="809743"/>
                  <a:pt x="1888793" y="1024540"/>
                  <a:pt x="1835518" y="1295446"/>
                </a:cubicBezTo>
                <a:cubicBezTo>
                  <a:pt x="2110708" y="1236303"/>
                  <a:pt x="2325551" y="1021506"/>
                  <a:pt x="2378827" y="750600"/>
                </a:cubicBezTo>
                <a:close/>
                <a:moveTo>
                  <a:pt x="993925" y="750600"/>
                </a:moveTo>
                <a:cubicBezTo>
                  <a:pt x="1047201" y="1021506"/>
                  <a:pt x="1262044" y="1236303"/>
                  <a:pt x="1537234" y="1295446"/>
                </a:cubicBezTo>
                <a:cubicBezTo>
                  <a:pt x="1483959" y="1024540"/>
                  <a:pt x="1269115" y="809743"/>
                  <a:pt x="993925" y="750600"/>
                </a:cubicBezTo>
                <a:close/>
                <a:moveTo>
                  <a:pt x="686676" y="750600"/>
                </a:moveTo>
                <a:cubicBezTo>
                  <a:pt x="411486" y="809743"/>
                  <a:pt x="196642" y="1024540"/>
                  <a:pt x="143367" y="1295446"/>
                </a:cubicBezTo>
                <a:cubicBezTo>
                  <a:pt x="418557" y="1236303"/>
                  <a:pt x="633400" y="1021506"/>
                  <a:pt x="686676" y="750600"/>
                </a:cubicBezTo>
                <a:close/>
                <a:moveTo>
                  <a:pt x="9139239" y="624486"/>
                </a:moveTo>
                <a:lnTo>
                  <a:pt x="9139239" y="752995"/>
                </a:lnTo>
                <a:lnTo>
                  <a:pt x="9047261" y="779881"/>
                </a:lnTo>
                <a:cubicBezTo>
                  <a:pt x="8821055" y="864319"/>
                  <a:pt x="8650738" y="1058403"/>
                  <a:pt x="8604122" y="1295446"/>
                </a:cubicBezTo>
                <a:cubicBezTo>
                  <a:pt x="8844913" y="1243696"/>
                  <a:pt x="9039501" y="1072773"/>
                  <a:pt x="9120077" y="849365"/>
                </a:cubicBezTo>
                <a:lnTo>
                  <a:pt x="9139239" y="780178"/>
                </a:lnTo>
                <a:lnTo>
                  <a:pt x="9139239" y="1085737"/>
                </a:lnTo>
                <a:lnTo>
                  <a:pt x="9135069" y="1092549"/>
                </a:lnTo>
                <a:cubicBezTo>
                  <a:pt x="9008919" y="1266178"/>
                  <a:pt x="8815033" y="1389778"/>
                  <a:pt x="8590751" y="1426902"/>
                </a:cubicBezTo>
                <a:lnTo>
                  <a:pt x="8590635" y="1428050"/>
                </a:lnTo>
                <a:cubicBezTo>
                  <a:pt x="8585324" y="1429061"/>
                  <a:pt x="8579995" y="1430009"/>
                  <a:pt x="8574418" y="1429590"/>
                </a:cubicBezTo>
                <a:cubicBezTo>
                  <a:pt x="8543246" y="1435144"/>
                  <a:pt x="8511366" y="1438125"/>
                  <a:pt x="8478991" y="1438652"/>
                </a:cubicBezTo>
                <a:lnTo>
                  <a:pt x="8461873" y="1440278"/>
                </a:lnTo>
                <a:lnTo>
                  <a:pt x="8461847" y="1439783"/>
                </a:lnTo>
                <a:lnTo>
                  <a:pt x="8461348" y="1439816"/>
                </a:lnTo>
                <a:cubicBezTo>
                  <a:pt x="8460782" y="1436014"/>
                  <a:pt x="8460755" y="1432198"/>
                  <a:pt x="8460755" y="1428376"/>
                </a:cubicBezTo>
                <a:cubicBezTo>
                  <a:pt x="8460755" y="1422694"/>
                  <a:pt x="8460814" y="1417025"/>
                  <a:pt x="8462126" y="1411395"/>
                </a:cubicBezTo>
                <a:cubicBezTo>
                  <a:pt x="8462083" y="1380067"/>
                  <a:pt x="8464533" y="1349182"/>
                  <a:pt x="8469590" y="1318938"/>
                </a:cubicBezTo>
                <a:lnTo>
                  <a:pt x="8470130" y="1312248"/>
                </a:lnTo>
                <a:cubicBezTo>
                  <a:pt x="8470299" y="1312243"/>
                  <a:pt x="8470468" y="1312238"/>
                  <a:pt x="8470636" y="1312185"/>
                </a:cubicBezTo>
                <a:cubicBezTo>
                  <a:pt x="8514628" y="1003427"/>
                  <a:pt x="8735297" y="749863"/>
                  <a:pt x="9030178" y="651504"/>
                </a:cubicBezTo>
                <a:close/>
                <a:moveTo>
                  <a:pt x="7620280" y="605769"/>
                </a:moveTo>
                <a:lnTo>
                  <a:pt x="7637367" y="607392"/>
                </a:lnTo>
                <a:cubicBezTo>
                  <a:pt x="7669753" y="607919"/>
                  <a:pt x="7701646" y="610900"/>
                  <a:pt x="7732829" y="616457"/>
                </a:cubicBezTo>
                <a:cubicBezTo>
                  <a:pt x="7738405" y="616038"/>
                  <a:pt x="7743733" y="616986"/>
                  <a:pt x="7749042" y="617996"/>
                </a:cubicBezTo>
                <a:lnTo>
                  <a:pt x="7749159" y="619144"/>
                </a:lnTo>
                <a:cubicBezTo>
                  <a:pt x="8108009" y="678542"/>
                  <a:pt x="8389048" y="959319"/>
                  <a:pt x="8439324" y="1312185"/>
                </a:cubicBezTo>
                <a:cubicBezTo>
                  <a:pt x="8439492" y="1312238"/>
                  <a:pt x="8439661" y="1312243"/>
                  <a:pt x="8439830" y="1312248"/>
                </a:cubicBezTo>
                <a:lnTo>
                  <a:pt x="8440370" y="1318938"/>
                </a:lnTo>
                <a:cubicBezTo>
                  <a:pt x="8445427" y="1349182"/>
                  <a:pt x="8447877" y="1380067"/>
                  <a:pt x="8447834" y="1411395"/>
                </a:cubicBezTo>
                <a:cubicBezTo>
                  <a:pt x="8449146" y="1417025"/>
                  <a:pt x="8449205" y="1422694"/>
                  <a:pt x="8449205" y="1428376"/>
                </a:cubicBezTo>
                <a:cubicBezTo>
                  <a:pt x="8449205" y="1432198"/>
                  <a:pt x="8449178" y="1436014"/>
                  <a:pt x="8448612" y="1439816"/>
                </a:cubicBezTo>
                <a:lnTo>
                  <a:pt x="8448113" y="1439783"/>
                </a:lnTo>
                <a:lnTo>
                  <a:pt x="8448087" y="1440278"/>
                </a:lnTo>
                <a:lnTo>
                  <a:pt x="8430969" y="1438652"/>
                </a:lnTo>
                <a:cubicBezTo>
                  <a:pt x="8398594" y="1438125"/>
                  <a:pt x="8366714" y="1435144"/>
                  <a:pt x="8335542" y="1429590"/>
                </a:cubicBezTo>
                <a:cubicBezTo>
                  <a:pt x="8329965" y="1430009"/>
                  <a:pt x="8324636" y="1429061"/>
                  <a:pt x="8319325" y="1428050"/>
                </a:cubicBezTo>
                <a:lnTo>
                  <a:pt x="8319209" y="1426902"/>
                </a:lnTo>
                <a:cubicBezTo>
                  <a:pt x="7960358" y="1367503"/>
                  <a:pt x="7679319" y="1086726"/>
                  <a:pt x="7629044" y="733861"/>
                </a:cubicBezTo>
                <a:cubicBezTo>
                  <a:pt x="7628876" y="733808"/>
                  <a:pt x="7628708" y="733803"/>
                  <a:pt x="7628538" y="733798"/>
                </a:cubicBezTo>
                <a:lnTo>
                  <a:pt x="7628000" y="727122"/>
                </a:lnTo>
                <a:cubicBezTo>
                  <a:pt x="7622941" y="696872"/>
                  <a:pt x="7620490" y="665981"/>
                  <a:pt x="7620533" y="634646"/>
                </a:cubicBezTo>
                <a:cubicBezTo>
                  <a:pt x="7619221" y="629018"/>
                  <a:pt x="7619162" y="623351"/>
                  <a:pt x="7619162" y="617670"/>
                </a:cubicBezTo>
                <a:lnTo>
                  <a:pt x="7619756" y="606230"/>
                </a:lnTo>
                <a:lnTo>
                  <a:pt x="7620254" y="606263"/>
                </a:lnTo>
                <a:close/>
                <a:moveTo>
                  <a:pt x="7597529" y="605769"/>
                </a:moveTo>
                <a:lnTo>
                  <a:pt x="7597555" y="606263"/>
                </a:lnTo>
                <a:lnTo>
                  <a:pt x="7598053" y="606230"/>
                </a:lnTo>
                <a:lnTo>
                  <a:pt x="7598647" y="617670"/>
                </a:lnTo>
                <a:cubicBezTo>
                  <a:pt x="7598647" y="623351"/>
                  <a:pt x="7598588" y="629018"/>
                  <a:pt x="7597276" y="634646"/>
                </a:cubicBezTo>
                <a:cubicBezTo>
                  <a:pt x="7597319" y="665981"/>
                  <a:pt x="7594868" y="696872"/>
                  <a:pt x="7589809" y="727122"/>
                </a:cubicBezTo>
                <a:lnTo>
                  <a:pt x="7589271" y="733798"/>
                </a:lnTo>
                <a:cubicBezTo>
                  <a:pt x="7589101" y="733803"/>
                  <a:pt x="7588933" y="733808"/>
                  <a:pt x="7588765" y="733861"/>
                </a:cubicBezTo>
                <a:cubicBezTo>
                  <a:pt x="7538490" y="1086726"/>
                  <a:pt x="7257451" y="1367503"/>
                  <a:pt x="6898600" y="1426902"/>
                </a:cubicBezTo>
                <a:lnTo>
                  <a:pt x="6898484" y="1428050"/>
                </a:lnTo>
                <a:cubicBezTo>
                  <a:pt x="6893173" y="1429061"/>
                  <a:pt x="6887844" y="1430009"/>
                  <a:pt x="6882267" y="1429590"/>
                </a:cubicBezTo>
                <a:cubicBezTo>
                  <a:pt x="6851095" y="1435144"/>
                  <a:pt x="6819215" y="1438125"/>
                  <a:pt x="6786841" y="1438652"/>
                </a:cubicBezTo>
                <a:lnTo>
                  <a:pt x="6769722" y="1440278"/>
                </a:lnTo>
                <a:lnTo>
                  <a:pt x="6769696" y="1439783"/>
                </a:lnTo>
                <a:lnTo>
                  <a:pt x="6769197" y="1439816"/>
                </a:lnTo>
                <a:cubicBezTo>
                  <a:pt x="6768631" y="1436014"/>
                  <a:pt x="6768604" y="1432198"/>
                  <a:pt x="6768604" y="1428376"/>
                </a:cubicBezTo>
                <a:cubicBezTo>
                  <a:pt x="6768604" y="1422694"/>
                  <a:pt x="6768663" y="1417025"/>
                  <a:pt x="6769975" y="1411395"/>
                </a:cubicBezTo>
                <a:cubicBezTo>
                  <a:pt x="6769933" y="1380067"/>
                  <a:pt x="6772382" y="1349182"/>
                  <a:pt x="6777439" y="1318938"/>
                </a:cubicBezTo>
                <a:lnTo>
                  <a:pt x="6777979" y="1312248"/>
                </a:lnTo>
                <a:cubicBezTo>
                  <a:pt x="6778148" y="1312243"/>
                  <a:pt x="6778317" y="1312238"/>
                  <a:pt x="6778485" y="1312185"/>
                </a:cubicBezTo>
                <a:cubicBezTo>
                  <a:pt x="6828761" y="959319"/>
                  <a:pt x="7109800" y="678542"/>
                  <a:pt x="7468650" y="619144"/>
                </a:cubicBezTo>
                <a:lnTo>
                  <a:pt x="7468767" y="617996"/>
                </a:lnTo>
                <a:cubicBezTo>
                  <a:pt x="7474076" y="616986"/>
                  <a:pt x="7479404" y="616038"/>
                  <a:pt x="7484980" y="616457"/>
                </a:cubicBezTo>
                <a:cubicBezTo>
                  <a:pt x="7516163" y="610900"/>
                  <a:pt x="7548056" y="607919"/>
                  <a:pt x="7580442" y="607392"/>
                </a:cubicBezTo>
                <a:close/>
                <a:moveTo>
                  <a:pt x="5928129" y="605769"/>
                </a:moveTo>
                <a:lnTo>
                  <a:pt x="5945217" y="607392"/>
                </a:lnTo>
                <a:cubicBezTo>
                  <a:pt x="5977602" y="607919"/>
                  <a:pt x="6009495" y="610900"/>
                  <a:pt x="6040678" y="616457"/>
                </a:cubicBezTo>
                <a:cubicBezTo>
                  <a:pt x="6046254" y="616038"/>
                  <a:pt x="6051582" y="616986"/>
                  <a:pt x="6056891" y="617996"/>
                </a:cubicBezTo>
                <a:lnTo>
                  <a:pt x="6057008" y="619144"/>
                </a:lnTo>
                <a:cubicBezTo>
                  <a:pt x="6415858" y="678542"/>
                  <a:pt x="6696897" y="959319"/>
                  <a:pt x="6747174" y="1312185"/>
                </a:cubicBezTo>
                <a:cubicBezTo>
                  <a:pt x="6747341" y="1312238"/>
                  <a:pt x="6747511" y="1312243"/>
                  <a:pt x="6747679" y="1312248"/>
                </a:cubicBezTo>
                <a:lnTo>
                  <a:pt x="6748220" y="1318938"/>
                </a:lnTo>
                <a:cubicBezTo>
                  <a:pt x="6753276" y="1349182"/>
                  <a:pt x="6755726" y="1380067"/>
                  <a:pt x="6755684" y="1411395"/>
                </a:cubicBezTo>
                <a:cubicBezTo>
                  <a:pt x="6756996" y="1417025"/>
                  <a:pt x="6757054" y="1422694"/>
                  <a:pt x="6757054" y="1428376"/>
                </a:cubicBezTo>
                <a:cubicBezTo>
                  <a:pt x="6757054" y="1432198"/>
                  <a:pt x="6757027" y="1436014"/>
                  <a:pt x="6756461" y="1439816"/>
                </a:cubicBezTo>
                <a:lnTo>
                  <a:pt x="6755962" y="1439783"/>
                </a:lnTo>
                <a:lnTo>
                  <a:pt x="6755936" y="1440278"/>
                </a:lnTo>
                <a:lnTo>
                  <a:pt x="6738818" y="1438652"/>
                </a:lnTo>
                <a:cubicBezTo>
                  <a:pt x="6706444" y="1438125"/>
                  <a:pt x="6674563" y="1435144"/>
                  <a:pt x="6643391" y="1429590"/>
                </a:cubicBezTo>
                <a:cubicBezTo>
                  <a:pt x="6637814" y="1430009"/>
                  <a:pt x="6632485" y="1429061"/>
                  <a:pt x="6627175" y="1428050"/>
                </a:cubicBezTo>
                <a:lnTo>
                  <a:pt x="6627059" y="1426902"/>
                </a:lnTo>
                <a:cubicBezTo>
                  <a:pt x="6268207" y="1367503"/>
                  <a:pt x="5987168" y="1086726"/>
                  <a:pt x="5936893" y="733861"/>
                </a:cubicBezTo>
                <a:cubicBezTo>
                  <a:pt x="5936725" y="733808"/>
                  <a:pt x="5936557" y="733803"/>
                  <a:pt x="5936387" y="733798"/>
                </a:cubicBezTo>
                <a:lnTo>
                  <a:pt x="5935849" y="727122"/>
                </a:lnTo>
                <a:cubicBezTo>
                  <a:pt x="5930790" y="696872"/>
                  <a:pt x="5928340" y="665981"/>
                  <a:pt x="5928382" y="634646"/>
                </a:cubicBezTo>
                <a:cubicBezTo>
                  <a:pt x="5927070" y="629018"/>
                  <a:pt x="5927011" y="623351"/>
                  <a:pt x="5927011" y="617670"/>
                </a:cubicBezTo>
                <a:lnTo>
                  <a:pt x="5927605" y="606230"/>
                </a:lnTo>
                <a:lnTo>
                  <a:pt x="5928103" y="606263"/>
                </a:lnTo>
                <a:close/>
                <a:moveTo>
                  <a:pt x="5905378" y="605769"/>
                </a:moveTo>
                <a:lnTo>
                  <a:pt x="5905404" y="606263"/>
                </a:lnTo>
                <a:lnTo>
                  <a:pt x="5905902" y="606230"/>
                </a:lnTo>
                <a:lnTo>
                  <a:pt x="5906496" y="617670"/>
                </a:lnTo>
                <a:cubicBezTo>
                  <a:pt x="5906496" y="623351"/>
                  <a:pt x="5906438" y="629018"/>
                  <a:pt x="5905126" y="634646"/>
                </a:cubicBezTo>
                <a:cubicBezTo>
                  <a:pt x="5905168" y="665981"/>
                  <a:pt x="5902717" y="696872"/>
                  <a:pt x="5897659" y="727122"/>
                </a:cubicBezTo>
                <a:lnTo>
                  <a:pt x="5897120" y="733798"/>
                </a:lnTo>
                <a:cubicBezTo>
                  <a:pt x="5896951" y="733803"/>
                  <a:pt x="5896782" y="733808"/>
                  <a:pt x="5896615" y="733861"/>
                </a:cubicBezTo>
                <a:cubicBezTo>
                  <a:pt x="5846339" y="1086726"/>
                  <a:pt x="5565300" y="1367503"/>
                  <a:pt x="5206449" y="1426902"/>
                </a:cubicBezTo>
                <a:lnTo>
                  <a:pt x="5206334" y="1428050"/>
                </a:lnTo>
                <a:cubicBezTo>
                  <a:pt x="5201022" y="1429061"/>
                  <a:pt x="5195693" y="1430009"/>
                  <a:pt x="5190116" y="1429590"/>
                </a:cubicBezTo>
                <a:cubicBezTo>
                  <a:pt x="5158944" y="1435144"/>
                  <a:pt x="5127065" y="1438125"/>
                  <a:pt x="5094690" y="1438652"/>
                </a:cubicBezTo>
                <a:lnTo>
                  <a:pt x="5077571" y="1440278"/>
                </a:lnTo>
                <a:lnTo>
                  <a:pt x="5077545" y="1439783"/>
                </a:lnTo>
                <a:lnTo>
                  <a:pt x="5077046" y="1439816"/>
                </a:lnTo>
                <a:cubicBezTo>
                  <a:pt x="5076480" y="1436014"/>
                  <a:pt x="5076453" y="1432198"/>
                  <a:pt x="5076453" y="1428376"/>
                </a:cubicBezTo>
                <a:cubicBezTo>
                  <a:pt x="5076453" y="1422694"/>
                  <a:pt x="5076512" y="1417025"/>
                  <a:pt x="5077824" y="1411395"/>
                </a:cubicBezTo>
                <a:cubicBezTo>
                  <a:pt x="5077782" y="1380067"/>
                  <a:pt x="5080231" y="1349182"/>
                  <a:pt x="5085288" y="1318938"/>
                </a:cubicBezTo>
                <a:lnTo>
                  <a:pt x="5085828" y="1312248"/>
                </a:lnTo>
                <a:cubicBezTo>
                  <a:pt x="5085997" y="1312243"/>
                  <a:pt x="5086166" y="1312238"/>
                  <a:pt x="5086334" y="1312185"/>
                </a:cubicBezTo>
                <a:cubicBezTo>
                  <a:pt x="5136610" y="959319"/>
                  <a:pt x="5417649" y="678542"/>
                  <a:pt x="5776501" y="619144"/>
                </a:cubicBezTo>
                <a:lnTo>
                  <a:pt x="5776617" y="617996"/>
                </a:lnTo>
                <a:cubicBezTo>
                  <a:pt x="5781926" y="616986"/>
                  <a:pt x="5787253" y="616038"/>
                  <a:pt x="5792829" y="616457"/>
                </a:cubicBezTo>
                <a:cubicBezTo>
                  <a:pt x="5824013" y="610900"/>
                  <a:pt x="5855905" y="607919"/>
                  <a:pt x="5888291" y="607392"/>
                </a:cubicBezTo>
                <a:close/>
                <a:moveTo>
                  <a:pt x="4235979" y="605769"/>
                </a:moveTo>
                <a:lnTo>
                  <a:pt x="4253065" y="607392"/>
                </a:lnTo>
                <a:cubicBezTo>
                  <a:pt x="4285451" y="607919"/>
                  <a:pt x="4317343" y="610900"/>
                  <a:pt x="4348528" y="616457"/>
                </a:cubicBezTo>
                <a:cubicBezTo>
                  <a:pt x="4354104" y="616038"/>
                  <a:pt x="4359431" y="616986"/>
                  <a:pt x="4364739" y="617996"/>
                </a:cubicBezTo>
                <a:lnTo>
                  <a:pt x="4364856" y="619144"/>
                </a:lnTo>
                <a:cubicBezTo>
                  <a:pt x="4723707" y="678542"/>
                  <a:pt x="5004746" y="959319"/>
                  <a:pt x="5055022" y="1312185"/>
                </a:cubicBezTo>
                <a:cubicBezTo>
                  <a:pt x="5055190" y="1312238"/>
                  <a:pt x="5055359" y="1312243"/>
                  <a:pt x="5055528" y="1312248"/>
                </a:cubicBezTo>
                <a:lnTo>
                  <a:pt x="5056068" y="1318938"/>
                </a:lnTo>
                <a:cubicBezTo>
                  <a:pt x="5061125" y="1349182"/>
                  <a:pt x="5063574" y="1380067"/>
                  <a:pt x="5063532" y="1411395"/>
                </a:cubicBezTo>
                <a:cubicBezTo>
                  <a:pt x="5064844" y="1417025"/>
                  <a:pt x="5064903" y="1422694"/>
                  <a:pt x="5064903" y="1428376"/>
                </a:cubicBezTo>
                <a:cubicBezTo>
                  <a:pt x="5064903" y="1432198"/>
                  <a:pt x="5064876" y="1436014"/>
                  <a:pt x="5064310" y="1439816"/>
                </a:cubicBezTo>
                <a:lnTo>
                  <a:pt x="5063811" y="1439783"/>
                </a:lnTo>
                <a:lnTo>
                  <a:pt x="5063785" y="1440278"/>
                </a:lnTo>
                <a:lnTo>
                  <a:pt x="5046666" y="1438652"/>
                </a:lnTo>
                <a:cubicBezTo>
                  <a:pt x="5014292" y="1438125"/>
                  <a:pt x="4982412" y="1435144"/>
                  <a:pt x="4951241" y="1429590"/>
                </a:cubicBezTo>
                <a:cubicBezTo>
                  <a:pt x="4945663" y="1430009"/>
                  <a:pt x="4940334" y="1429061"/>
                  <a:pt x="4935023" y="1428050"/>
                </a:cubicBezTo>
                <a:lnTo>
                  <a:pt x="4934907" y="1426902"/>
                </a:lnTo>
                <a:cubicBezTo>
                  <a:pt x="4576056" y="1367503"/>
                  <a:pt x="4295017" y="1086726"/>
                  <a:pt x="4244741" y="733861"/>
                </a:cubicBezTo>
                <a:cubicBezTo>
                  <a:pt x="4244574" y="733808"/>
                  <a:pt x="4244405" y="733803"/>
                  <a:pt x="4244236" y="733798"/>
                </a:cubicBezTo>
                <a:lnTo>
                  <a:pt x="4243697" y="727122"/>
                </a:lnTo>
                <a:cubicBezTo>
                  <a:pt x="4238639" y="696872"/>
                  <a:pt x="4236188" y="665981"/>
                  <a:pt x="4236230" y="634646"/>
                </a:cubicBezTo>
                <a:cubicBezTo>
                  <a:pt x="4234918" y="629018"/>
                  <a:pt x="4234860" y="623351"/>
                  <a:pt x="4234860" y="617670"/>
                </a:cubicBezTo>
                <a:lnTo>
                  <a:pt x="4235454" y="606230"/>
                </a:lnTo>
                <a:lnTo>
                  <a:pt x="4235952" y="606263"/>
                </a:lnTo>
                <a:close/>
                <a:moveTo>
                  <a:pt x="4213227" y="605769"/>
                </a:moveTo>
                <a:lnTo>
                  <a:pt x="4213253" y="606263"/>
                </a:lnTo>
                <a:lnTo>
                  <a:pt x="4213751" y="606230"/>
                </a:lnTo>
                <a:lnTo>
                  <a:pt x="4214345" y="617670"/>
                </a:lnTo>
                <a:cubicBezTo>
                  <a:pt x="4214345" y="623351"/>
                  <a:pt x="4214286" y="629018"/>
                  <a:pt x="4212974" y="634646"/>
                </a:cubicBezTo>
                <a:cubicBezTo>
                  <a:pt x="4213016" y="665981"/>
                  <a:pt x="4210566" y="696872"/>
                  <a:pt x="4205507" y="727122"/>
                </a:cubicBezTo>
                <a:lnTo>
                  <a:pt x="4204969" y="733798"/>
                </a:lnTo>
                <a:cubicBezTo>
                  <a:pt x="4204799" y="733803"/>
                  <a:pt x="4204631" y="733808"/>
                  <a:pt x="4204463" y="733861"/>
                </a:cubicBezTo>
                <a:cubicBezTo>
                  <a:pt x="4154188" y="1086726"/>
                  <a:pt x="3873149" y="1367503"/>
                  <a:pt x="3514297" y="1426902"/>
                </a:cubicBezTo>
                <a:lnTo>
                  <a:pt x="3514181" y="1428050"/>
                </a:lnTo>
                <a:cubicBezTo>
                  <a:pt x="3508871" y="1429061"/>
                  <a:pt x="3503542" y="1430009"/>
                  <a:pt x="3497965" y="1429590"/>
                </a:cubicBezTo>
                <a:cubicBezTo>
                  <a:pt x="3466793" y="1435144"/>
                  <a:pt x="3434912" y="1438125"/>
                  <a:pt x="3402538" y="1438652"/>
                </a:cubicBezTo>
                <a:lnTo>
                  <a:pt x="3385420" y="1440278"/>
                </a:lnTo>
                <a:lnTo>
                  <a:pt x="3385394" y="1439783"/>
                </a:lnTo>
                <a:lnTo>
                  <a:pt x="3384895" y="1439816"/>
                </a:lnTo>
                <a:cubicBezTo>
                  <a:pt x="3384329" y="1436014"/>
                  <a:pt x="3384302" y="1432198"/>
                  <a:pt x="3384302" y="1428376"/>
                </a:cubicBezTo>
                <a:cubicBezTo>
                  <a:pt x="3384302" y="1422694"/>
                  <a:pt x="3384360" y="1417025"/>
                  <a:pt x="3385672" y="1411395"/>
                </a:cubicBezTo>
                <a:cubicBezTo>
                  <a:pt x="3385630" y="1380067"/>
                  <a:pt x="3388080" y="1349182"/>
                  <a:pt x="3393136" y="1318938"/>
                </a:cubicBezTo>
                <a:lnTo>
                  <a:pt x="3393677" y="1312248"/>
                </a:lnTo>
                <a:cubicBezTo>
                  <a:pt x="3393845" y="1312243"/>
                  <a:pt x="3394015" y="1312238"/>
                  <a:pt x="3394182" y="1312185"/>
                </a:cubicBezTo>
                <a:cubicBezTo>
                  <a:pt x="3444459" y="959319"/>
                  <a:pt x="3725498" y="678542"/>
                  <a:pt x="4084348" y="619144"/>
                </a:cubicBezTo>
                <a:lnTo>
                  <a:pt x="4084465" y="617996"/>
                </a:lnTo>
                <a:cubicBezTo>
                  <a:pt x="4089774" y="616986"/>
                  <a:pt x="4095102" y="616038"/>
                  <a:pt x="4100678" y="616457"/>
                </a:cubicBezTo>
                <a:cubicBezTo>
                  <a:pt x="4131861" y="610900"/>
                  <a:pt x="4163754" y="607919"/>
                  <a:pt x="4196139" y="607392"/>
                </a:cubicBezTo>
                <a:close/>
                <a:moveTo>
                  <a:pt x="2543827" y="605769"/>
                </a:moveTo>
                <a:lnTo>
                  <a:pt x="2560914" y="607392"/>
                </a:lnTo>
                <a:cubicBezTo>
                  <a:pt x="2593300" y="607919"/>
                  <a:pt x="2625192" y="610900"/>
                  <a:pt x="2656376" y="616457"/>
                </a:cubicBezTo>
                <a:cubicBezTo>
                  <a:pt x="2661952" y="616038"/>
                  <a:pt x="2667280" y="616986"/>
                  <a:pt x="2672588" y="617996"/>
                </a:cubicBezTo>
                <a:lnTo>
                  <a:pt x="2672706" y="619144"/>
                </a:lnTo>
                <a:cubicBezTo>
                  <a:pt x="3031556" y="678542"/>
                  <a:pt x="3312595" y="959319"/>
                  <a:pt x="3362871" y="1312185"/>
                </a:cubicBezTo>
                <a:cubicBezTo>
                  <a:pt x="3363039" y="1312238"/>
                  <a:pt x="3363208" y="1312243"/>
                  <a:pt x="3363377" y="1312248"/>
                </a:cubicBezTo>
                <a:lnTo>
                  <a:pt x="3363917" y="1318938"/>
                </a:lnTo>
                <a:cubicBezTo>
                  <a:pt x="3368974" y="1349182"/>
                  <a:pt x="3371423" y="1380067"/>
                  <a:pt x="3371381" y="1411395"/>
                </a:cubicBezTo>
                <a:cubicBezTo>
                  <a:pt x="3372693" y="1417025"/>
                  <a:pt x="3372752" y="1422694"/>
                  <a:pt x="3372752" y="1428376"/>
                </a:cubicBezTo>
                <a:cubicBezTo>
                  <a:pt x="3372752" y="1432198"/>
                  <a:pt x="3372725" y="1436014"/>
                  <a:pt x="3372159" y="1439816"/>
                </a:cubicBezTo>
                <a:lnTo>
                  <a:pt x="3371660" y="1439783"/>
                </a:lnTo>
                <a:lnTo>
                  <a:pt x="3371634" y="1440278"/>
                </a:lnTo>
                <a:lnTo>
                  <a:pt x="3354515" y="1438652"/>
                </a:lnTo>
                <a:cubicBezTo>
                  <a:pt x="3322141" y="1438125"/>
                  <a:pt x="3290261" y="1435144"/>
                  <a:pt x="3259089" y="1429590"/>
                </a:cubicBezTo>
                <a:cubicBezTo>
                  <a:pt x="3253512" y="1430009"/>
                  <a:pt x="3248183" y="1429061"/>
                  <a:pt x="3242872" y="1428050"/>
                </a:cubicBezTo>
                <a:lnTo>
                  <a:pt x="3242756" y="1426902"/>
                </a:lnTo>
                <a:cubicBezTo>
                  <a:pt x="2883905" y="1367503"/>
                  <a:pt x="2602866" y="1086726"/>
                  <a:pt x="2552590" y="733861"/>
                </a:cubicBezTo>
                <a:cubicBezTo>
                  <a:pt x="2552423" y="733808"/>
                  <a:pt x="2552254" y="733803"/>
                  <a:pt x="2552085" y="733798"/>
                </a:cubicBezTo>
                <a:lnTo>
                  <a:pt x="2551547" y="727122"/>
                </a:lnTo>
                <a:cubicBezTo>
                  <a:pt x="2546488" y="696872"/>
                  <a:pt x="2544037" y="665981"/>
                  <a:pt x="2544079" y="634646"/>
                </a:cubicBezTo>
                <a:cubicBezTo>
                  <a:pt x="2542767" y="629018"/>
                  <a:pt x="2542709" y="623351"/>
                  <a:pt x="2542709" y="617670"/>
                </a:cubicBezTo>
                <a:lnTo>
                  <a:pt x="2543303" y="606230"/>
                </a:lnTo>
                <a:lnTo>
                  <a:pt x="2543801" y="606263"/>
                </a:lnTo>
                <a:close/>
                <a:moveTo>
                  <a:pt x="2521076" y="605769"/>
                </a:moveTo>
                <a:lnTo>
                  <a:pt x="2521102" y="606263"/>
                </a:lnTo>
                <a:lnTo>
                  <a:pt x="2521600" y="606230"/>
                </a:lnTo>
                <a:lnTo>
                  <a:pt x="2522194" y="617670"/>
                </a:lnTo>
                <a:cubicBezTo>
                  <a:pt x="2522194" y="623351"/>
                  <a:pt x="2522135" y="629018"/>
                  <a:pt x="2520823" y="634646"/>
                </a:cubicBezTo>
                <a:cubicBezTo>
                  <a:pt x="2520865" y="665981"/>
                  <a:pt x="2518415" y="696872"/>
                  <a:pt x="2513356" y="727122"/>
                </a:cubicBezTo>
                <a:lnTo>
                  <a:pt x="2512818" y="733798"/>
                </a:lnTo>
                <a:cubicBezTo>
                  <a:pt x="2512648" y="733803"/>
                  <a:pt x="2512480" y="733808"/>
                  <a:pt x="2512312" y="733861"/>
                </a:cubicBezTo>
                <a:cubicBezTo>
                  <a:pt x="2462037" y="1086726"/>
                  <a:pt x="2180998" y="1367503"/>
                  <a:pt x="1822147" y="1426902"/>
                </a:cubicBezTo>
                <a:lnTo>
                  <a:pt x="1822030" y="1428050"/>
                </a:lnTo>
                <a:cubicBezTo>
                  <a:pt x="1816720" y="1429061"/>
                  <a:pt x="1811391" y="1430009"/>
                  <a:pt x="1805814" y="1429590"/>
                </a:cubicBezTo>
                <a:cubicBezTo>
                  <a:pt x="1774642" y="1435144"/>
                  <a:pt x="1742762" y="1438125"/>
                  <a:pt x="1710387" y="1438652"/>
                </a:cubicBezTo>
                <a:lnTo>
                  <a:pt x="1693269" y="1440278"/>
                </a:lnTo>
                <a:lnTo>
                  <a:pt x="1693243" y="1439783"/>
                </a:lnTo>
                <a:lnTo>
                  <a:pt x="1692744" y="1439816"/>
                </a:lnTo>
                <a:cubicBezTo>
                  <a:pt x="1692178" y="1436014"/>
                  <a:pt x="1692151" y="1432198"/>
                  <a:pt x="1692151" y="1428376"/>
                </a:cubicBezTo>
                <a:cubicBezTo>
                  <a:pt x="1692151" y="1422694"/>
                  <a:pt x="1692209" y="1417025"/>
                  <a:pt x="1693521" y="1411395"/>
                </a:cubicBezTo>
                <a:cubicBezTo>
                  <a:pt x="1693479" y="1380067"/>
                  <a:pt x="1695929" y="1349182"/>
                  <a:pt x="1700985" y="1318938"/>
                </a:cubicBezTo>
                <a:lnTo>
                  <a:pt x="1701526" y="1312248"/>
                </a:lnTo>
                <a:cubicBezTo>
                  <a:pt x="1701694" y="1312243"/>
                  <a:pt x="1701864" y="1312238"/>
                  <a:pt x="1702031" y="1312185"/>
                </a:cubicBezTo>
                <a:cubicBezTo>
                  <a:pt x="1752308" y="959319"/>
                  <a:pt x="2033347" y="678542"/>
                  <a:pt x="2392197" y="619144"/>
                </a:cubicBezTo>
                <a:lnTo>
                  <a:pt x="2392314" y="617996"/>
                </a:lnTo>
                <a:cubicBezTo>
                  <a:pt x="2397623" y="616986"/>
                  <a:pt x="2402951" y="616038"/>
                  <a:pt x="2408527" y="616457"/>
                </a:cubicBezTo>
                <a:cubicBezTo>
                  <a:pt x="2439710" y="610900"/>
                  <a:pt x="2471603" y="607919"/>
                  <a:pt x="2503988" y="607392"/>
                </a:cubicBezTo>
                <a:close/>
                <a:moveTo>
                  <a:pt x="851676" y="605769"/>
                </a:moveTo>
                <a:lnTo>
                  <a:pt x="868763" y="607392"/>
                </a:lnTo>
                <a:cubicBezTo>
                  <a:pt x="901149" y="607919"/>
                  <a:pt x="933041" y="610900"/>
                  <a:pt x="964225" y="616457"/>
                </a:cubicBezTo>
                <a:cubicBezTo>
                  <a:pt x="969801" y="616038"/>
                  <a:pt x="975129" y="616986"/>
                  <a:pt x="980437" y="617996"/>
                </a:cubicBezTo>
                <a:lnTo>
                  <a:pt x="980555" y="619144"/>
                </a:lnTo>
                <a:cubicBezTo>
                  <a:pt x="1339405" y="678542"/>
                  <a:pt x="1620444" y="959319"/>
                  <a:pt x="1670720" y="1312185"/>
                </a:cubicBezTo>
                <a:cubicBezTo>
                  <a:pt x="1670888" y="1312238"/>
                  <a:pt x="1671057" y="1312243"/>
                  <a:pt x="1671226" y="1312248"/>
                </a:cubicBezTo>
                <a:lnTo>
                  <a:pt x="1671766" y="1318938"/>
                </a:lnTo>
                <a:cubicBezTo>
                  <a:pt x="1676823" y="1349182"/>
                  <a:pt x="1679272" y="1380067"/>
                  <a:pt x="1679230" y="1411395"/>
                </a:cubicBezTo>
                <a:cubicBezTo>
                  <a:pt x="1680542" y="1417025"/>
                  <a:pt x="1680601" y="1422694"/>
                  <a:pt x="1680601" y="1428376"/>
                </a:cubicBezTo>
                <a:cubicBezTo>
                  <a:pt x="1680601" y="1432198"/>
                  <a:pt x="1680574" y="1436014"/>
                  <a:pt x="1680008" y="1439816"/>
                </a:cubicBezTo>
                <a:lnTo>
                  <a:pt x="1679509" y="1439783"/>
                </a:lnTo>
                <a:lnTo>
                  <a:pt x="1679483" y="1440278"/>
                </a:lnTo>
                <a:lnTo>
                  <a:pt x="1662364" y="1438652"/>
                </a:lnTo>
                <a:cubicBezTo>
                  <a:pt x="1629990" y="1438125"/>
                  <a:pt x="1598110" y="1435144"/>
                  <a:pt x="1566938" y="1429590"/>
                </a:cubicBezTo>
                <a:cubicBezTo>
                  <a:pt x="1561361" y="1430009"/>
                  <a:pt x="1556032" y="1429061"/>
                  <a:pt x="1550721" y="1428050"/>
                </a:cubicBezTo>
                <a:lnTo>
                  <a:pt x="1550605" y="1426902"/>
                </a:lnTo>
                <a:cubicBezTo>
                  <a:pt x="1191754" y="1367503"/>
                  <a:pt x="910715" y="1086726"/>
                  <a:pt x="860439" y="733861"/>
                </a:cubicBezTo>
                <a:cubicBezTo>
                  <a:pt x="860272" y="733808"/>
                  <a:pt x="860103" y="733803"/>
                  <a:pt x="859934" y="733798"/>
                </a:cubicBezTo>
                <a:lnTo>
                  <a:pt x="859396" y="727122"/>
                </a:lnTo>
                <a:cubicBezTo>
                  <a:pt x="854337" y="696872"/>
                  <a:pt x="851886" y="665981"/>
                  <a:pt x="851928" y="634646"/>
                </a:cubicBezTo>
                <a:cubicBezTo>
                  <a:pt x="850616" y="629018"/>
                  <a:pt x="850558" y="623351"/>
                  <a:pt x="850558" y="617670"/>
                </a:cubicBezTo>
                <a:lnTo>
                  <a:pt x="851152" y="606230"/>
                </a:lnTo>
                <a:lnTo>
                  <a:pt x="851650" y="606263"/>
                </a:lnTo>
                <a:close/>
                <a:moveTo>
                  <a:pt x="828925" y="605769"/>
                </a:moveTo>
                <a:lnTo>
                  <a:pt x="828951" y="606263"/>
                </a:lnTo>
                <a:lnTo>
                  <a:pt x="829449" y="606230"/>
                </a:lnTo>
                <a:lnTo>
                  <a:pt x="830043" y="617670"/>
                </a:lnTo>
                <a:cubicBezTo>
                  <a:pt x="830043" y="623351"/>
                  <a:pt x="829984" y="629018"/>
                  <a:pt x="828672" y="634646"/>
                </a:cubicBezTo>
                <a:cubicBezTo>
                  <a:pt x="828714" y="665981"/>
                  <a:pt x="826264" y="696872"/>
                  <a:pt x="821205" y="727122"/>
                </a:cubicBezTo>
                <a:lnTo>
                  <a:pt x="820667" y="733798"/>
                </a:lnTo>
                <a:cubicBezTo>
                  <a:pt x="820497" y="733803"/>
                  <a:pt x="820329" y="733808"/>
                  <a:pt x="820161" y="733861"/>
                </a:cubicBezTo>
                <a:cubicBezTo>
                  <a:pt x="769886" y="1086726"/>
                  <a:pt x="488847" y="1367503"/>
                  <a:pt x="129995" y="1426902"/>
                </a:cubicBezTo>
                <a:lnTo>
                  <a:pt x="129879" y="1428050"/>
                </a:lnTo>
                <a:cubicBezTo>
                  <a:pt x="124569" y="1429061"/>
                  <a:pt x="119240" y="1430009"/>
                  <a:pt x="113663" y="1429590"/>
                </a:cubicBezTo>
                <a:cubicBezTo>
                  <a:pt x="82491" y="1435144"/>
                  <a:pt x="50611" y="1438125"/>
                  <a:pt x="18236" y="1438652"/>
                </a:cubicBezTo>
                <a:lnTo>
                  <a:pt x="1118" y="1440278"/>
                </a:lnTo>
                <a:lnTo>
                  <a:pt x="1092" y="1439783"/>
                </a:lnTo>
                <a:lnTo>
                  <a:pt x="593" y="1439816"/>
                </a:lnTo>
                <a:cubicBezTo>
                  <a:pt x="27" y="1436014"/>
                  <a:pt x="0" y="1432198"/>
                  <a:pt x="0" y="1428376"/>
                </a:cubicBezTo>
                <a:cubicBezTo>
                  <a:pt x="0" y="1422694"/>
                  <a:pt x="58" y="1417025"/>
                  <a:pt x="1370" y="1411395"/>
                </a:cubicBezTo>
                <a:cubicBezTo>
                  <a:pt x="1328" y="1380067"/>
                  <a:pt x="3778" y="1349182"/>
                  <a:pt x="8835" y="1318938"/>
                </a:cubicBezTo>
                <a:lnTo>
                  <a:pt x="9375" y="1312248"/>
                </a:lnTo>
                <a:cubicBezTo>
                  <a:pt x="9543" y="1312243"/>
                  <a:pt x="9713" y="1312238"/>
                  <a:pt x="9880" y="1312185"/>
                </a:cubicBezTo>
                <a:cubicBezTo>
                  <a:pt x="60157" y="959319"/>
                  <a:pt x="341196" y="678542"/>
                  <a:pt x="700046" y="619144"/>
                </a:cubicBezTo>
                <a:lnTo>
                  <a:pt x="700163" y="617996"/>
                </a:lnTo>
                <a:cubicBezTo>
                  <a:pt x="705472" y="616986"/>
                  <a:pt x="710800" y="616038"/>
                  <a:pt x="716376" y="616457"/>
                </a:cubicBezTo>
                <a:cubicBezTo>
                  <a:pt x="747559" y="610900"/>
                  <a:pt x="779452" y="607919"/>
                  <a:pt x="811837" y="607392"/>
                </a:cubicBezTo>
                <a:close/>
                <a:moveTo>
                  <a:pt x="8824701" y="0"/>
                </a:moveTo>
                <a:lnTo>
                  <a:pt x="9033411" y="0"/>
                </a:lnTo>
                <a:cubicBezTo>
                  <a:pt x="9066347" y="30426"/>
                  <a:pt x="9096640" y="63469"/>
                  <a:pt x="9123965" y="98781"/>
                </a:cubicBezTo>
                <a:lnTo>
                  <a:pt x="9139239" y="122382"/>
                </a:lnTo>
                <a:lnTo>
                  <a:pt x="9139239" y="425734"/>
                </a:lnTo>
                <a:lnTo>
                  <a:pt x="9104305" y="314451"/>
                </a:lnTo>
                <a:cubicBezTo>
                  <a:pt x="9046997" y="183490"/>
                  <a:pt x="8948803" y="73504"/>
                  <a:pt x="8824701" y="0"/>
                </a:cubicBezTo>
                <a:close/>
                <a:moveTo>
                  <a:pt x="8494877" y="0"/>
                </a:moveTo>
                <a:lnTo>
                  <a:pt x="8628893" y="0"/>
                </a:lnTo>
                <a:cubicBezTo>
                  <a:pt x="8697052" y="198004"/>
                  <a:pt x="8856086" y="355591"/>
                  <a:pt x="9058275" y="426756"/>
                </a:cubicBezTo>
                <a:lnTo>
                  <a:pt x="9139239" y="449526"/>
                </a:lnTo>
                <a:lnTo>
                  <a:pt x="9139239" y="577136"/>
                </a:lnTo>
                <a:lnTo>
                  <a:pt x="9043252" y="554355"/>
                </a:lnTo>
                <a:cubicBezTo>
                  <a:pt x="8776836" y="470904"/>
                  <a:pt x="8569058" y="262348"/>
                  <a:pt x="8494877" y="0"/>
                </a:cubicBezTo>
                <a:close/>
                <a:moveTo>
                  <a:pt x="7876547" y="0"/>
                </a:moveTo>
                <a:lnTo>
                  <a:pt x="8085257" y="0"/>
                </a:lnTo>
                <a:cubicBezTo>
                  <a:pt x="7919787" y="98005"/>
                  <a:pt x="7800378" y="260867"/>
                  <a:pt x="7762527" y="451830"/>
                </a:cubicBezTo>
                <a:cubicBezTo>
                  <a:pt x="8006579" y="399791"/>
                  <a:pt x="8203169" y="226290"/>
                  <a:pt x="8281065" y="0"/>
                </a:cubicBezTo>
                <a:lnTo>
                  <a:pt x="8415081" y="0"/>
                </a:lnTo>
                <a:cubicBezTo>
                  <a:pt x="8330303" y="299826"/>
                  <a:pt x="8071031" y="529393"/>
                  <a:pt x="7749156" y="582253"/>
                </a:cubicBezTo>
                <a:lnTo>
                  <a:pt x="7749040" y="583392"/>
                </a:lnTo>
                <a:cubicBezTo>
                  <a:pt x="7743729" y="584395"/>
                  <a:pt x="7738400" y="585336"/>
                  <a:pt x="7732823" y="584920"/>
                </a:cubicBezTo>
                <a:cubicBezTo>
                  <a:pt x="7701651" y="590430"/>
                  <a:pt x="7669771" y="593388"/>
                  <a:pt x="7637396" y="593911"/>
                </a:cubicBezTo>
                <a:lnTo>
                  <a:pt x="7620278" y="595524"/>
                </a:lnTo>
                <a:lnTo>
                  <a:pt x="7620252" y="595033"/>
                </a:lnTo>
                <a:lnTo>
                  <a:pt x="7619753" y="595066"/>
                </a:lnTo>
                <a:cubicBezTo>
                  <a:pt x="7619187" y="591293"/>
                  <a:pt x="7619160" y="587507"/>
                  <a:pt x="7619160" y="583715"/>
                </a:cubicBezTo>
                <a:cubicBezTo>
                  <a:pt x="7619160" y="578078"/>
                  <a:pt x="7619219" y="572454"/>
                  <a:pt x="7620531" y="566868"/>
                </a:cubicBezTo>
                <a:cubicBezTo>
                  <a:pt x="7620488" y="535786"/>
                  <a:pt x="7622938" y="505143"/>
                  <a:pt x="7627995" y="475137"/>
                </a:cubicBezTo>
                <a:lnTo>
                  <a:pt x="7628535" y="468500"/>
                </a:lnTo>
                <a:cubicBezTo>
                  <a:pt x="7628704" y="468495"/>
                  <a:pt x="7628873" y="468490"/>
                  <a:pt x="7629040" y="468437"/>
                </a:cubicBezTo>
                <a:cubicBezTo>
                  <a:pt x="7655343" y="285283"/>
                  <a:pt x="7744803" y="121704"/>
                  <a:pt x="7876547" y="0"/>
                </a:cubicBezTo>
                <a:close/>
                <a:moveTo>
                  <a:pt x="6802727" y="0"/>
                </a:moveTo>
                <a:lnTo>
                  <a:pt x="6936742" y="0"/>
                </a:lnTo>
                <a:cubicBezTo>
                  <a:pt x="7014638" y="226290"/>
                  <a:pt x="7211228" y="399791"/>
                  <a:pt x="7455280" y="451830"/>
                </a:cubicBezTo>
                <a:cubicBezTo>
                  <a:pt x="7417429" y="260867"/>
                  <a:pt x="7298020" y="98005"/>
                  <a:pt x="7132550" y="0"/>
                </a:cubicBezTo>
                <a:lnTo>
                  <a:pt x="7341259" y="0"/>
                </a:lnTo>
                <a:cubicBezTo>
                  <a:pt x="7473003" y="121704"/>
                  <a:pt x="7562464" y="285283"/>
                  <a:pt x="7588766" y="468437"/>
                </a:cubicBezTo>
                <a:cubicBezTo>
                  <a:pt x="7588934" y="468490"/>
                  <a:pt x="7589103" y="468495"/>
                  <a:pt x="7589272" y="468500"/>
                </a:cubicBezTo>
                <a:lnTo>
                  <a:pt x="7589812" y="475137"/>
                </a:lnTo>
                <a:cubicBezTo>
                  <a:pt x="7594869" y="505143"/>
                  <a:pt x="7597319" y="535786"/>
                  <a:pt x="7597276" y="566868"/>
                </a:cubicBezTo>
                <a:cubicBezTo>
                  <a:pt x="7598588" y="572454"/>
                  <a:pt x="7598647" y="578078"/>
                  <a:pt x="7598647" y="583715"/>
                </a:cubicBezTo>
                <a:cubicBezTo>
                  <a:pt x="7598647" y="587507"/>
                  <a:pt x="7598620" y="591293"/>
                  <a:pt x="7598054" y="595066"/>
                </a:cubicBezTo>
                <a:lnTo>
                  <a:pt x="7597555" y="595033"/>
                </a:lnTo>
                <a:lnTo>
                  <a:pt x="7597529" y="595524"/>
                </a:lnTo>
                <a:lnTo>
                  <a:pt x="7580411" y="593911"/>
                </a:lnTo>
                <a:cubicBezTo>
                  <a:pt x="7548036" y="593388"/>
                  <a:pt x="7516156" y="590430"/>
                  <a:pt x="7484984" y="584920"/>
                </a:cubicBezTo>
                <a:cubicBezTo>
                  <a:pt x="7479407" y="585336"/>
                  <a:pt x="7474078" y="584395"/>
                  <a:pt x="7468767" y="583392"/>
                </a:cubicBezTo>
                <a:lnTo>
                  <a:pt x="7468651" y="582253"/>
                </a:lnTo>
                <a:cubicBezTo>
                  <a:pt x="7146776" y="529393"/>
                  <a:pt x="6887504" y="299826"/>
                  <a:pt x="6802727" y="0"/>
                </a:cubicBezTo>
                <a:close/>
                <a:moveTo>
                  <a:pt x="6184397" y="0"/>
                </a:moveTo>
                <a:lnTo>
                  <a:pt x="6393106" y="0"/>
                </a:lnTo>
                <a:cubicBezTo>
                  <a:pt x="6227636" y="98005"/>
                  <a:pt x="6108227" y="260867"/>
                  <a:pt x="6070376" y="451830"/>
                </a:cubicBezTo>
                <a:cubicBezTo>
                  <a:pt x="6314429" y="399791"/>
                  <a:pt x="6511018" y="226290"/>
                  <a:pt x="6588914" y="0"/>
                </a:cubicBezTo>
                <a:lnTo>
                  <a:pt x="6722931" y="0"/>
                </a:lnTo>
                <a:cubicBezTo>
                  <a:pt x="6638152" y="299826"/>
                  <a:pt x="6378880" y="529393"/>
                  <a:pt x="6057005" y="582253"/>
                </a:cubicBezTo>
                <a:lnTo>
                  <a:pt x="6056889" y="583392"/>
                </a:lnTo>
                <a:cubicBezTo>
                  <a:pt x="6051578" y="584395"/>
                  <a:pt x="6046249" y="585336"/>
                  <a:pt x="6040672" y="584920"/>
                </a:cubicBezTo>
                <a:cubicBezTo>
                  <a:pt x="6009500" y="590430"/>
                  <a:pt x="5977620" y="593388"/>
                  <a:pt x="5945246" y="593911"/>
                </a:cubicBezTo>
                <a:lnTo>
                  <a:pt x="5928127" y="595524"/>
                </a:lnTo>
                <a:lnTo>
                  <a:pt x="5928101" y="595033"/>
                </a:lnTo>
                <a:lnTo>
                  <a:pt x="5927602" y="595066"/>
                </a:lnTo>
                <a:cubicBezTo>
                  <a:pt x="5927036" y="591293"/>
                  <a:pt x="5927009" y="587507"/>
                  <a:pt x="5927009" y="583715"/>
                </a:cubicBezTo>
                <a:cubicBezTo>
                  <a:pt x="5927009" y="578078"/>
                  <a:pt x="5927068" y="572454"/>
                  <a:pt x="5928380" y="566868"/>
                </a:cubicBezTo>
                <a:cubicBezTo>
                  <a:pt x="5928338" y="535786"/>
                  <a:pt x="5930787" y="505143"/>
                  <a:pt x="5935844" y="475137"/>
                </a:cubicBezTo>
                <a:lnTo>
                  <a:pt x="5936384" y="468500"/>
                </a:lnTo>
                <a:cubicBezTo>
                  <a:pt x="5936553" y="468495"/>
                  <a:pt x="5936722" y="468490"/>
                  <a:pt x="5936890" y="468437"/>
                </a:cubicBezTo>
                <a:cubicBezTo>
                  <a:pt x="5963192" y="285283"/>
                  <a:pt x="6052653" y="121703"/>
                  <a:pt x="6184397" y="0"/>
                </a:cubicBezTo>
                <a:close/>
                <a:moveTo>
                  <a:pt x="5110576" y="0"/>
                </a:moveTo>
                <a:lnTo>
                  <a:pt x="5244592" y="0"/>
                </a:lnTo>
                <a:cubicBezTo>
                  <a:pt x="5322488" y="226290"/>
                  <a:pt x="5519077" y="399791"/>
                  <a:pt x="5763129" y="451830"/>
                </a:cubicBezTo>
                <a:cubicBezTo>
                  <a:pt x="5725278" y="260867"/>
                  <a:pt x="5605869" y="98005"/>
                  <a:pt x="5440399" y="0"/>
                </a:cubicBezTo>
                <a:lnTo>
                  <a:pt x="5649109" y="0"/>
                </a:lnTo>
                <a:cubicBezTo>
                  <a:pt x="5780853" y="121704"/>
                  <a:pt x="5870314" y="285283"/>
                  <a:pt x="5896616" y="468437"/>
                </a:cubicBezTo>
                <a:cubicBezTo>
                  <a:pt x="5896783" y="468490"/>
                  <a:pt x="5896953" y="468495"/>
                  <a:pt x="5897121" y="468500"/>
                </a:cubicBezTo>
                <a:lnTo>
                  <a:pt x="5897662" y="475137"/>
                </a:lnTo>
                <a:cubicBezTo>
                  <a:pt x="5902718" y="505143"/>
                  <a:pt x="5905168" y="535786"/>
                  <a:pt x="5905126" y="566868"/>
                </a:cubicBezTo>
                <a:cubicBezTo>
                  <a:pt x="5906438" y="572454"/>
                  <a:pt x="5906496" y="578078"/>
                  <a:pt x="5906496" y="583715"/>
                </a:cubicBezTo>
                <a:cubicBezTo>
                  <a:pt x="5906496" y="587507"/>
                  <a:pt x="5906469" y="591293"/>
                  <a:pt x="5905903" y="595066"/>
                </a:cubicBezTo>
                <a:lnTo>
                  <a:pt x="5905404" y="595033"/>
                </a:lnTo>
                <a:lnTo>
                  <a:pt x="5905378" y="595524"/>
                </a:lnTo>
                <a:lnTo>
                  <a:pt x="5888260" y="593911"/>
                </a:lnTo>
                <a:cubicBezTo>
                  <a:pt x="5855886" y="593388"/>
                  <a:pt x="5824005" y="590430"/>
                  <a:pt x="5792833" y="584920"/>
                </a:cubicBezTo>
                <a:cubicBezTo>
                  <a:pt x="5787256" y="585336"/>
                  <a:pt x="5781927" y="584395"/>
                  <a:pt x="5776617" y="583392"/>
                </a:cubicBezTo>
                <a:lnTo>
                  <a:pt x="5776501" y="582253"/>
                </a:lnTo>
                <a:cubicBezTo>
                  <a:pt x="5454626" y="529393"/>
                  <a:pt x="5195354" y="299826"/>
                  <a:pt x="5110576" y="0"/>
                </a:cubicBezTo>
                <a:close/>
                <a:moveTo>
                  <a:pt x="4492246" y="0"/>
                </a:moveTo>
                <a:lnTo>
                  <a:pt x="4700955" y="0"/>
                </a:lnTo>
                <a:cubicBezTo>
                  <a:pt x="4535485" y="98005"/>
                  <a:pt x="4416076" y="260867"/>
                  <a:pt x="4378225" y="451830"/>
                </a:cubicBezTo>
                <a:cubicBezTo>
                  <a:pt x="4622279" y="399791"/>
                  <a:pt x="4818867" y="226290"/>
                  <a:pt x="4896763" y="0"/>
                </a:cubicBezTo>
                <a:lnTo>
                  <a:pt x="5030779" y="0"/>
                </a:lnTo>
                <a:cubicBezTo>
                  <a:pt x="4946001" y="299826"/>
                  <a:pt x="4686729" y="529393"/>
                  <a:pt x="4364853" y="582253"/>
                </a:cubicBezTo>
                <a:lnTo>
                  <a:pt x="4364737" y="583392"/>
                </a:lnTo>
                <a:cubicBezTo>
                  <a:pt x="4359427" y="584395"/>
                  <a:pt x="4354098" y="585336"/>
                  <a:pt x="4348521" y="584920"/>
                </a:cubicBezTo>
                <a:cubicBezTo>
                  <a:pt x="4317350" y="590430"/>
                  <a:pt x="4285468" y="593388"/>
                  <a:pt x="4253094" y="593911"/>
                </a:cubicBezTo>
                <a:lnTo>
                  <a:pt x="4235976" y="595524"/>
                </a:lnTo>
                <a:lnTo>
                  <a:pt x="4235950" y="595033"/>
                </a:lnTo>
                <a:lnTo>
                  <a:pt x="4235451" y="595066"/>
                </a:lnTo>
                <a:cubicBezTo>
                  <a:pt x="4234885" y="591293"/>
                  <a:pt x="4234858" y="587507"/>
                  <a:pt x="4234858" y="583715"/>
                </a:cubicBezTo>
                <a:cubicBezTo>
                  <a:pt x="4234858" y="578078"/>
                  <a:pt x="4234916" y="572454"/>
                  <a:pt x="4236228" y="566868"/>
                </a:cubicBezTo>
                <a:cubicBezTo>
                  <a:pt x="4236186" y="535786"/>
                  <a:pt x="4238636" y="505143"/>
                  <a:pt x="4243692" y="475137"/>
                </a:cubicBezTo>
                <a:lnTo>
                  <a:pt x="4244233" y="468500"/>
                </a:lnTo>
                <a:cubicBezTo>
                  <a:pt x="4244401" y="468495"/>
                  <a:pt x="4244571" y="468490"/>
                  <a:pt x="4244738" y="468437"/>
                </a:cubicBezTo>
                <a:cubicBezTo>
                  <a:pt x="4271041" y="285283"/>
                  <a:pt x="4360502" y="121704"/>
                  <a:pt x="4492246" y="0"/>
                </a:cubicBezTo>
                <a:close/>
                <a:moveTo>
                  <a:pt x="3418424" y="0"/>
                </a:moveTo>
                <a:lnTo>
                  <a:pt x="3552441" y="0"/>
                </a:lnTo>
                <a:cubicBezTo>
                  <a:pt x="3630337" y="226291"/>
                  <a:pt x="3826926" y="399791"/>
                  <a:pt x="4070978" y="451830"/>
                </a:cubicBezTo>
                <a:cubicBezTo>
                  <a:pt x="4033127" y="260867"/>
                  <a:pt x="3913719" y="98005"/>
                  <a:pt x="3748249" y="0"/>
                </a:cubicBezTo>
                <a:lnTo>
                  <a:pt x="3956957" y="0"/>
                </a:lnTo>
                <a:cubicBezTo>
                  <a:pt x="4088702" y="121703"/>
                  <a:pt x="4178162" y="285283"/>
                  <a:pt x="4204464" y="468437"/>
                </a:cubicBezTo>
                <a:cubicBezTo>
                  <a:pt x="4204632" y="468490"/>
                  <a:pt x="4204801" y="468495"/>
                  <a:pt x="4204970" y="468499"/>
                </a:cubicBezTo>
                <a:lnTo>
                  <a:pt x="4205510" y="475137"/>
                </a:lnTo>
                <a:cubicBezTo>
                  <a:pt x="4210567" y="505143"/>
                  <a:pt x="4213016" y="535786"/>
                  <a:pt x="4212974" y="566868"/>
                </a:cubicBezTo>
                <a:cubicBezTo>
                  <a:pt x="4214286" y="572454"/>
                  <a:pt x="4214345" y="578078"/>
                  <a:pt x="4214345" y="583715"/>
                </a:cubicBezTo>
                <a:cubicBezTo>
                  <a:pt x="4214345" y="587508"/>
                  <a:pt x="4214318" y="591293"/>
                  <a:pt x="4213752" y="595066"/>
                </a:cubicBezTo>
                <a:lnTo>
                  <a:pt x="4213253" y="595033"/>
                </a:lnTo>
                <a:lnTo>
                  <a:pt x="4213227" y="595524"/>
                </a:lnTo>
                <a:lnTo>
                  <a:pt x="4196108" y="593911"/>
                </a:lnTo>
                <a:cubicBezTo>
                  <a:pt x="4163734" y="593388"/>
                  <a:pt x="4131854" y="590430"/>
                  <a:pt x="4100682" y="584920"/>
                </a:cubicBezTo>
                <a:cubicBezTo>
                  <a:pt x="4095105" y="585336"/>
                  <a:pt x="4089776" y="584395"/>
                  <a:pt x="4084465" y="583392"/>
                </a:cubicBezTo>
                <a:lnTo>
                  <a:pt x="4084349" y="582253"/>
                </a:lnTo>
                <a:cubicBezTo>
                  <a:pt x="3762475" y="529393"/>
                  <a:pt x="3503203" y="299826"/>
                  <a:pt x="3418424" y="0"/>
                </a:cubicBezTo>
                <a:close/>
                <a:moveTo>
                  <a:pt x="2800095" y="0"/>
                </a:moveTo>
                <a:lnTo>
                  <a:pt x="3008804" y="0"/>
                </a:lnTo>
                <a:cubicBezTo>
                  <a:pt x="2843334" y="98005"/>
                  <a:pt x="2723925" y="260867"/>
                  <a:pt x="2686074" y="451830"/>
                </a:cubicBezTo>
                <a:cubicBezTo>
                  <a:pt x="2930126" y="399791"/>
                  <a:pt x="3126716" y="226291"/>
                  <a:pt x="3204612" y="0"/>
                </a:cubicBezTo>
                <a:lnTo>
                  <a:pt x="3338628" y="0"/>
                </a:lnTo>
                <a:cubicBezTo>
                  <a:pt x="3253850" y="299826"/>
                  <a:pt x="2994578" y="529393"/>
                  <a:pt x="2672703" y="582253"/>
                </a:cubicBezTo>
                <a:lnTo>
                  <a:pt x="2672586" y="583392"/>
                </a:lnTo>
                <a:cubicBezTo>
                  <a:pt x="2667276" y="584395"/>
                  <a:pt x="2661947" y="585336"/>
                  <a:pt x="2656370" y="584920"/>
                </a:cubicBezTo>
                <a:cubicBezTo>
                  <a:pt x="2625198" y="590430"/>
                  <a:pt x="2593318" y="593388"/>
                  <a:pt x="2560943" y="593911"/>
                </a:cubicBezTo>
                <a:lnTo>
                  <a:pt x="2543825" y="595524"/>
                </a:lnTo>
                <a:lnTo>
                  <a:pt x="2543799" y="595033"/>
                </a:lnTo>
                <a:lnTo>
                  <a:pt x="2543300" y="595066"/>
                </a:lnTo>
                <a:cubicBezTo>
                  <a:pt x="2542734" y="591293"/>
                  <a:pt x="2542707" y="587507"/>
                  <a:pt x="2542707" y="583715"/>
                </a:cubicBezTo>
                <a:cubicBezTo>
                  <a:pt x="2542707" y="578078"/>
                  <a:pt x="2542765" y="572454"/>
                  <a:pt x="2544077" y="566868"/>
                </a:cubicBezTo>
                <a:cubicBezTo>
                  <a:pt x="2544035" y="535786"/>
                  <a:pt x="2546485" y="505143"/>
                  <a:pt x="2551541" y="475137"/>
                </a:cubicBezTo>
                <a:lnTo>
                  <a:pt x="2552082" y="468499"/>
                </a:lnTo>
                <a:cubicBezTo>
                  <a:pt x="2552250" y="468495"/>
                  <a:pt x="2552420" y="468490"/>
                  <a:pt x="2552587" y="468437"/>
                </a:cubicBezTo>
                <a:cubicBezTo>
                  <a:pt x="2578890" y="285283"/>
                  <a:pt x="2668350" y="121703"/>
                  <a:pt x="2800095" y="0"/>
                </a:cubicBezTo>
                <a:close/>
                <a:moveTo>
                  <a:pt x="1726273" y="0"/>
                </a:moveTo>
                <a:lnTo>
                  <a:pt x="1860290" y="0"/>
                </a:lnTo>
                <a:cubicBezTo>
                  <a:pt x="1938186" y="226291"/>
                  <a:pt x="2134775" y="399791"/>
                  <a:pt x="2378827" y="451830"/>
                </a:cubicBezTo>
                <a:cubicBezTo>
                  <a:pt x="2340976" y="260867"/>
                  <a:pt x="2221567" y="98005"/>
                  <a:pt x="2056098" y="0"/>
                </a:cubicBezTo>
                <a:lnTo>
                  <a:pt x="2264806" y="0"/>
                </a:lnTo>
                <a:cubicBezTo>
                  <a:pt x="2396551" y="121703"/>
                  <a:pt x="2486011" y="285283"/>
                  <a:pt x="2512313" y="468437"/>
                </a:cubicBezTo>
                <a:cubicBezTo>
                  <a:pt x="2512481" y="468490"/>
                  <a:pt x="2512650" y="468495"/>
                  <a:pt x="2512819" y="468499"/>
                </a:cubicBezTo>
                <a:lnTo>
                  <a:pt x="2513359" y="475137"/>
                </a:lnTo>
                <a:cubicBezTo>
                  <a:pt x="2518416" y="505143"/>
                  <a:pt x="2520865" y="535786"/>
                  <a:pt x="2520823" y="566868"/>
                </a:cubicBezTo>
                <a:cubicBezTo>
                  <a:pt x="2522135" y="572454"/>
                  <a:pt x="2522194" y="578078"/>
                  <a:pt x="2522194" y="583715"/>
                </a:cubicBezTo>
                <a:cubicBezTo>
                  <a:pt x="2522194" y="587508"/>
                  <a:pt x="2522167" y="591293"/>
                  <a:pt x="2521601" y="595066"/>
                </a:cubicBezTo>
                <a:lnTo>
                  <a:pt x="2521102" y="595033"/>
                </a:lnTo>
                <a:lnTo>
                  <a:pt x="2521076" y="595524"/>
                </a:lnTo>
                <a:lnTo>
                  <a:pt x="2503957" y="593911"/>
                </a:lnTo>
                <a:cubicBezTo>
                  <a:pt x="2471583" y="593388"/>
                  <a:pt x="2439703" y="590430"/>
                  <a:pt x="2408531" y="584920"/>
                </a:cubicBezTo>
                <a:cubicBezTo>
                  <a:pt x="2402954" y="585336"/>
                  <a:pt x="2397625" y="584395"/>
                  <a:pt x="2392314" y="583392"/>
                </a:cubicBezTo>
                <a:lnTo>
                  <a:pt x="2392198" y="582253"/>
                </a:lnTo>
                <a:cubicBezTo>
                  <a:pt x="2070324" y="529393"/>
                  <a:pt x="1811051" y="299826"/>
                  <a:pt x="1726273" y="0"/>
                </a:cubicBezTo>
                <a:close/>
                <a:moveTo>
                  <a:pt x="1107944" y="0"/>
                </a:moveTo>
                <a:lnTo>
                  <a:pt x="1316652" y="0"/>
                </a:lnTo>
                <a:cubicBezTo>
                  <a:pt x="1151183" y="98005"/>
                  <a:pt x="1031774" y="260867"/>
                  <a:pt x="993923" y="451830"/>
                </a:cubicBezTo>
                <a:cubicBezTo>
                  <a:pt x="1237975" y="399791"/>
                  <a:pt x="1434564" y="226291"/>
                  <a:pt x="1512461" y="0"/>
                </a:cubicBezTo>
                <a:lnTo>
                  <a:pt x="1646477" y="0"/>
                </a:lnTo>
                <a:cubicBezTo>
                  <a:pt x="1561699" y="299826"/>
                  <a:pt x="1302427" y="529393"/>
                  <a:pt x="980552" y="582253"/>
                </a:cubicBezTo>
                <a:lnTo>
                  <a:pt x="980435" y="583392"/>
                </a:lnTo>
                <a:cubicBezTo>
                  <a:pt x="975125" y="584395"/>
                  <a:pt x="969796" y="585336"/>
                  <a:pt x="964219" y="584920"/>
                </a:cubicBezTo>
                <a:cubicBezTo>
                  <a:pt x="933047" y="590430"/>
                  <a:pt x="901167" y="593388"/>
                  <a:pt x="868792" y="593911"/>
                </a:cubicBezTo>
                <a:lnTo>
                  <a:pt x="851674" y="595524"/>
                </a:lnTo>
                <a:lnTo>
                  <a:pt x="851648" y="595033"/>
                </a:lnTo>
                <a:lnTo>
                  <a:pt x="851149" y="595066"/>
                </a:lnTo>
                <a:cubicBezTo>
                  <a:pt x="850583" y="591293"/>
                  <a:pt x="850556" y="587507"/>
                  <a:pt x="850556" y="583715"/>
                </a:cubicBezTo>
                <a:cubicBezTo>
                  <a:pt x="850556" y="578078"/>
                  <a:pt x="850614" y="572454"/>
                  <a:pt x="851926" y="566868"/>
                </a:cubicBezTo>
                <a:cubicBezTo>
                  <a:pt x="851884" y="535786"/>
                  <a:pt x="854334" y="505143"/>
                  <a:pt x="859390" y="475137"/>
                </a:cubicBezTo>
                <a:lnTo>
                  <a:pt x="859931" y="468499"/>
                </a:lnTo>
                <a:cubicBezTo>
                  <a:pt x="860099" y="468495"/>
                  <a:pt x="860269" y="468490"/>
                  <a:pt x="860436" y="468437"/>
                </a:cubicBezTo>
                <a:cubicBezTo>
                  <a:pt x="886739" y="285283"/>
                  <a:pt x="976199" y="121704"/>
                  <a:pt x="1107944" y="0"/>
                </a:cubicBezTo>
                <a:close/>
                <a:moveTo>
                  <a:pt x="34122" y="0"/>
                </a:moveTo>
                <a:lnTo>
                  <a:pt x="168138" y="0"/>
                </a:lnTo>
                <a:cubicBezTo>
                  <a:pt x="246034" y="226290"/>
                  <a:pt x="442624" y="399791"/>
                  <a:pt x="686676" y="451830"/>
                </a:cubicBezTo>
                <a:cubicBezTo>
                  <a:pt x="648825" y="260867"/>
                  <a:pt x="529416" y="98005"/>
                  <a:pt x="363946" y="0"/>
                </a:cubicBezTo>
                <a:lnTo>
                  <a:pt x="572655" y="0"/>
                </a:lnTo>
                <a:cubicBezTo>
                  <a:pt x="704400" y="121703"/>
                  <a:pt x="793860" y="285283"/>
                  <a:pt x="820162" y="468437"/>
                </a:cubicBezTo>
                <a:cubicBezTo>
                  <a:pt x="820330" y="468490"/>
                  <a:pt x="820499" y="468495"/>
                  <a:pt x="820668" y="468500"/>
                </a:cubicBezTo>
                <a:lnTo>
                  <a:pt x="821208" y="475137"/>
                </a:lnTo>
                <a:cubicBezTo>
                  <a:pt x="826265" y="505143"/>
                  <a:pt x="828714" y="535786"/>
                  <a:pt x="828672" y="566868"/>
                </a:cubicBezTo>
                <a:cubicBezTo>
                  <a:pt x="829984" y="572454"/>
                  <a:pt x="830043" y="578078"/>
                  <a:pt x="830043" y="583715"/>
                </a:cubicBezTo>
                <a:cubicBezTo>
                  <a:pt x="830043" y="587508"/>
                  <a:pt x="830016" y="591293"/>
                  <a:pt x="829450" y="595066"/>
                </a:cubicBezTo>
                <a:lnTo>
                  <a:pt x="828951" y="595033"/>
                </a:lnTo>
                <a:lnTo>
                  <a:pt x="828925" y="595524"/>
                </a:lnTo>
                <a:lnTo>
                  <a:pt x="811806" y="593911"/>
                </a:lnTo>
                <a:cubicBezTo>
                  <a:pt x="779432" y="593388"/>
                  <a:pt x="747552" y="590430"/>
                  <a:pt x="716380" y="584920"/>
                </a:cubicBezTo>
                <a:cubicBezTo>
                  <a:pt x="710803" y="585336"/>
                  <a:pt x="705474" y="584395"/>
                  <a:pt x="700163" y="583392"/>
                </a:cubicBezTo>
                <a:lnTo>
                  <a:pt x="700047" y="582253"/>
                </a:lnTo>
                <a:cubicBezTo>
                  <a:pt x="378172" y="529393"/>
                  <a:pt x="118900" y="299826"/>
                  <a:pt x="34122"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645920" y="23808658"/>
            <a:ext cx="27980640" cy="7022592"/>
          </a:xfrm>
        </p:spPr>
        <p:txBody>
          <a:bodyPr anchor="ctr">
            <a:normAutofit/>
          </a:bodyPr>
          <a:lstStyle>
            <a:lvl1pPr algn="r">
              <a:defRPr sz="21120" spc="960" baseline="0"/>
            </a:lvl1pPr>
          </a:lstStyle>
          <a:p>
            <a:r>
              <a:rPr lang="en-US"/>
              <a:t>Click to edit Master title style</a:t>
            </a:r>
            <a:endParaRPr lang="en-US" dirty="0"/>
          </a:p>
        </p:txBody>
      </p:sp>
      <p:sp>
        <p:nvSpPr>
          <p:cNvPr id="3" name="Subtitle 2"/>
          <p:cNvSpPr>
            <a:spLocks noGrp="1"/>
          </p:cNvSpPr>
          <p:nvPr>
            <p:ph type="subTitle" idx="1"/>
          </p:nvPr>
        </p:nvSpPr>
        <p:spPr>
          <a:xfrm>
            <a:off x="30998160" y="23808658"/>
            <a:ext cx="11521440" cy="7022592"/>
          </a:xfrm>
        </p:spPr>
        <p:txBody>
          <a:bodyPr lIns="91440" rIns="91440" anchor="ctr">
            <a:normAutofit/>
          </a:bodyPr>
          <a:lstStyle>
            <a:lvl1pPr marL="0" indent="0" algn="l">
              <a:lnSpc>
                <a:spcPct val="100000"/>
              </a:lnSpc>
              <a:spcBef>
                <a:spcPts val="0"/>
              </a:spcBef>
              <a:buNone/>
              <a:defRPr sz="7680">
                <a:solidFill>
                  <a:schemeClr val="tx1">
                    <a:lumMod val="95000"/>
                    <a:lumOff val="5000"/>
                  </a:schemeClr>
                </a:solidFill>
              </a:defRPr>
            </a:lvl1pPr>
            <a:lvl2pPr marL="2194560" indent="0" algn="ctr">
              <a:buNone/>
              <a:defRPr sz="7680"/>
            </a:lvl2pPr>
            <a:lvl3pPr marL="4389120" indent="0" algn="ctr">
              <a:buNone/>
              <a:defRPr sz="7680"/>
            </a:lvl3pPr>
            <a:lvl4pPr marL="6583680" indent="0" algn="ctr">
              <a:buNone/>
              <a:defRPr sz="7680"/>
            </a:lvl4pPr>
            <a:lvl5pPr marL="8778240" indent="0" algn="ctr">
              <a:buNone/>
              <a:defRPr sz="7680"/>
            </a:lvl5pPr>
            <a:lvl6pPr marL="10972800" indent="0" algn="ctr">
              <a:buNone/>
              <a:defRPr sz="7680"/>
            </a:lvl6pPr>
            <a:lvl7pPr marL="13167360" indent="0" algn="ctr">
              <a:buNone/>
              <a:defRPr sz="7680"/>
            </a:lvl7pPr>
            <a:lvl8pPr marL="15361920" indent="0" algn="ctr">
              <a:buNone/>
              <a:defRPr sz="7680"/>
            </a:lvl8pPr>
            <a:lvl9pPr marL="17556480" indent="0" algn="ctr">
              <a:buNone/>
              <a:defRPr sz="768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lvl1pPr algn="l">
              <a:defRPr/>
            </a:lvl1pPr>
          </a:lstStyle>
          <a:p>
            <a:fld id="{96DFF08F-DC6B-4601-B491-B0F83F6DD2DA}" type="datetimeFigureOut">
              <a:rPr lang="en-US" smtClean="0"/>
              <a:pPr/>
              <a:t>11/13/20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cxnSp>
        <p:nvCxnSpPr>
          <p:cNvPr id="8" name="Straight Connector 7"/>
          <p:cNvCxnSpPr/>
          <p:nvPr/>
        </p:nvCxnSpPr>
        <p:spPr>
          <a:xfrm flipV="1">
            <a:off x="30192634" y="25267709"/>
            <a:ext cx="0" cy="438912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23867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smtClean="0"/>
              <a:t>11/13/20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546044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9" name="Rectangle 8"/>
          <p:cNvSpPr/>
          <p:nvPr/>
        </p:nvSpPr>
        <p:spPr>
          <a:xfrm>
            <a:off x="0" y="2"/>
            <a:ext cx="43891200" cy="21945605"/>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Freeform 10"/>
          <p:cNvSpPr/>
          <p:nvPr/>
        </p:nvSpPr>
        <p:spPr>
          <a:xfrm>
            <a:off x="22860" y="2"/>
            <a:ext cx="43868347" cy="21945605"/>
          </a:xfrm>
          <a:custGeom>
            <a:avLst/>
            <a:gdLst/>
            <a:ahLst/>
            <a:cxnLst/>
            <a:rect l="l" t="t" r="r" b="b"/>
            <a:pathLst>
              <a:path w="9139239" h="4572001">
                <a:moveTo>
                  <a:pt x="9139239" y="4171458"/>
                </a:moveTo>
                <a:lnTo>
                  <a:pt x="9139239" y="4479120"/>
                </a:lnTo>
                <a:lnTo>
                  <a:pt x="9061857" y="4572001"/>
                </a:lnTo>
                <a:lnTo>
                  <a:pt x="8867616" y="4572001"/>
                </a:lnTo>
                <a:cubicBezTo>
                  <a:pt x="8974940" y="4496648"/>
                  <a:pt x="9059271" y="4392377"/>
                  <a:pt x="9109281" y="4270954"/>
                </a:cubicBezTo>
                <a:close/>
                <a:moveTo>
                  <a:pt x="9139239" y="4017903"/>
                </a:moveTo>
                <a:lnTo>
                  <a:pt x="9139239" y="4146549"/>
                </a:lnTo>
                <a:lnTo>
                  <a:pt x="9061849" y="4168266"/>
                </a:lnTo>
                <a:cubicBezTo>
                  <a:pt x="8867508" y="4236060"/>
                  <a:pt x="8712637" y="4384208"/>
                  <a:pt x="8639677" y="4572001"/>
                </a:cubicBezTo>
                <a:lnTo>
                  <a:pt x="8502130" y="4572001"/>
                </a:lnTo>
                <a:cubicBezTo>
                  <a:pt x="8583823" y="4319597"/>
                  <a:pt x="8787913" y="4120306"/>
                  <a:pt x="9046727" y="4039822"/>
                </a:cubicBezTo>
                <a:close/>
                <a:moveTo>
                  <a:pt x="7620280" y="3999419"/>
                </a:moveTo>
                <a:lnTo>
                  <a:pt x="7637367" y="4001042"/>
                </a:lnTo>
                <a:cubicBezTo>
                  <a:pt x="7669753" y="4001569"/>
                  <a:pt x="7701646" y="4004550"/>
                  <a:pt x="7732829" y="4010107"/>
                </a:cubicBezTo>
                <a:cubicBezTo>
                  <a:pt x="7738405" y="4009688"/>
                  <a:pt x="7743733" y="4010636"/>
                  <a:pt x="7749042" y="4011646"/>
                </a:cubicBezTo>
                <a:lnTo>
                  <a:pt x="7749159" y="4012794"/>
                </a:lnTo>
                <a:cubicBezTo>
                  <a:pt x="8061238" y="4064450"/>
                  <a:pt x="8314467" y="4283539"/>
                  <a:pt x="8407830" y="4572001"/>
                </a:cubicBezTo>
                <a:lnTo>
                  <a:pt x="8270283" y="4572001"/>
                </a:lnTo>
                <a:cubicBezTo>
                  <a:pt x="8186900" y="4357380"/>
                  <a:pt x="7996531" y="4194541"/>
                  <a:pt x="7762529" y="4144250"/>
                </a:cubicBezTo>
                <a:cubicBezTo>
                  <a:pt x="7797023" y="4319651"/>
                  <a:pt x="7899246" y="4471530"/>
                  <a:pt x="8042344" y="4572001"/>
                </a:cubicBezTo>
                <a:lnTo>
                  <a:pt x="7848103" y="4572001"/>
                </a:lnTo>
                <a:cubicBezTo>
                  <a:pt x="7731971" y="4452596"/>
                  <a:pt x="7653409" y="4298519"/>
                  <a:pt x="7629044" y="4127511"/>
                </a:cubicBezTo>
                <a:cubicBezTo>
                  <a:pt x="7628876" y="4127458"/>
                  <a:pt x="7628708" y="4127453"/>
                  <a:pt x="7628538" y="4127448"/>
                </a:cubicBezTo>
                <a:lnTo>
                  <a:pt x="7628000" y="4120772"/>
                </a:lnTo>
                <a:cubicBezTo>
                  <a:pt x="7622941" y="4090522"/>
                  <a:pt x="7620490" y="4059631"/>
                  <a:pt x="7620533" y="4028296"/>
                </a:cubicBezTo>
                <a:cubicBezTo>
                  <a:pt x="7619221" y="4022668"/>
                  <a:pt x="7619162" y="4017001"/>
                  <a:pt x="7619162" y="4011320"/>
                </a:cubicBezTo>
                <a:lnTo>
                  <a:pt x="7619756" y="3999880"/>
                </a:lnTo>
                <a:lnTo>
                  <a:pt x="7620254" y="3999913"/>
                </a:lnTo>
                <a:close/>
                <a:moveTo>
                  <a:pt x="7597529" y="3999419"/>
                </a:moveTo>
                <a:lnTo>
                  <a:pt x="7597555" y="3999913"/>
                </a:lnTo>
                <a:lnTo>
                  <a:pt x="7598053" y="3999880"/>
                </a:lnTo>
                <a:lnTo>
                  <a:pt x="7598647" y="4011320"/>
                </a:lnTo>
                <a:cubicBezTo>
                  <a:pt x="7598647" y="4017001"/>
                  <a:pt x="7598588" y="4022668"/>
                  <a:pt x="7597276" y="4028296"/>
                </a:cubicBezTo>
                <a:cubicBezTo>
                  <a:pt x="7597319" y="4059631"/>
                  <a:pt x="7594868" y="4090522"/>
                  <a:pt x="7589809" y="4120772"/>
                </a:cubicBezTo>
                <a:lnTo>
                  <a:pt x="7589271" y="4127448"/>
                </a:lnTo>
                <a:cubicBezTo>
                  <a:pt x="7589101" y="4127453"/>
                  <a:pt x="7588933" y="4127458"/>
                  <a:pt x="7588765" y="4127511"/>
                </a:cubicBezTo>
                <a:cubicBezTo>
                  <a:pt x="7564400" y="4298519"/>
                  <a:pt x="7485838" y="4452596"/>
                  <a:pt x="7369706" y="4572001"/>
                </a:cubicBezTo>
                <a:lnTo>
                  <a:pt x="7175465" y="4572001"/>
                </a:lnTo>
                <a:cubicBezTo>
                  <a:pt x="7318563" y="4471530"/>
                  <a:pt x="7420786" y="4319651"/>
                  <a:pt x="7455280" y="4144250"/>
                </a:cubicBezTo>
                <a:cubicBezTo>
                  <a:pt x="7221278" y="4194541"/>
                  <a:pt x="7030909" y="4357380"/>
                  <a:pt x="6947526" y="4572001"/>
                </a:cubicBezTo>
                <a:lnTo>
                  <a:pt x="6809978" y="4572001"/>
                </a:lnTo>
                <a:cubicBezTo>
                  <a:pt x="6903341" y="4283539"/>
                  <a:pt x="7156571" y="4064450"/>
                  <a:pt x="7468650" y="4012794"/>
                </a:cubicBezTo>
                <a:lnTo>
                  <a:pt x="7468767" y="4011646"/>
                </a:lnTo>
                <a:cubicBezTo>
                  <a:pt x="7474076" y="4010636"/>
                  <a:pt x="7479404" y="4009688"/>
                  <a:pt x="7484980" y="4010107"/>
                </a:cubicBezTo>
                <a:cubicBezTo>
                  <a:pt x="7516163" y="4004550"/>
                  <a:pt x="7548056" y="4001569"/>
                  <a:pt x="7580442" y="4001042"/>
                </a:cubicBezTo>
                <a:close/>
                <a:moveTo>
                  <a:pt x="5928129" y="3999419"/>
                </a:moveTo>
                <a:lnTo>
                  <a:pt x="5945217" y="4001042"/>
                </a:lnTo>
                <a:cubicBezTo>
                  <a:pt x="5977602" y="4001569"/>
                  <a:pt x="6009495" y="4004550"/>
                  <a:pt x="6040678" y="4010107"/>
                </a:cubicBezTo>
                <a:cubicBezTo>
                  <a:pt x="6046254" y="4009688"/>
                  <a:pt x="6051582" y="4010636"/>
                  <a:pt x="6056891" y="4011646"/>
                </a:cubicBezTo>
                <a:lnTo>
                  <a:pt x="6057008" y="4012794"/>
                </a:lnTo>
                <a:cubicBezTo>
                  <a:pt x="6369087" y="4064450"/>
                  <a:pt x="6622316" y="4283539"/>
                  <a:pt x="6715680" y="4572001"/>
                </a:cubicBezTo>
                <a:lnTo>
                  <a:pt x="6578131" y="4572001"/>
                </a:lnTo>
                <a:cubicBezTo>
                  <a:pt x="6494748" y="4357380"/>
                  <a:pt x="6304380" y="4194541"/>
                  <a:pt x="6070378" y="4144250"/>
                </a:cubicBezTo>
                <a:cubicBezTo>
                  <a:pt x="6104872" y="4319650"/>
                  <a:pt x="6207095" y="4471530"/>
                  <a:pt x="6350192" y="4572001"/>
                </a:cubicBezTo>
                <a:lnTo>
                  <a:pt x="6155952" y="4572001"/>
                </a:lnTo>
                <a:cubicBezTo>
                  <a:pt x="6039820" y="4452596"/>
                  <a:pt x="5961257" y="4298519"/>
                  <a:pt x="5936893" y="4127511"/>
                </a:cubicBezTo>
                <a:cubicBezTo>
                  <a:pt x="5936725" y="4127458"/>
                  <a:pt x="5936557" y="4127453"/>
                  <a:pt x="5936387" y="4127448"/>
                </a:cubicBezTo>
                <a:lnTo>
                  <a:pt x="5935849" y="4120772"/>
                </a:lnTo>
                <a:cubicBezTo>
                  <a:pt x="5930790" y="4090522"/>
                  <a:pt x="5928340" y="4059631"/>
                  <a:pt x="5928382" y="4028296"/>
                </a:cubicBezTo>
                <a:cubicBezTo>
                  <a:pt x="5927070" y="4022668"/>
                  <a:pt x="5927011" y="4017001"/>
                  <a:pt x="5927011" y="4011320"/>
                </a:cubicBezTo>
                <a:lnTo>
                  <a:pt x="5927605" y="3999880"/>
                </a:lnTo>
                <a:lnTo>
                  <a:pt x="5928103" y="3999913"/>
                </a:lnTo>
                <a:close/>
                <a:moveTo>
                  <a:pt x="5905378" y="3999419"/>
                </a:moveTo>
                <a:lnTo>
                  <a:pt x="5905404" y="3999913"/>
                </a:lnTo>
                <a:lnTo>
                  <a:pt x="5905902" y="3999880"/>
                </a:lnTo>
                <a:lnTo>
                  <a:pt x="5906496" y="4011320"/>
                </a:lnTo>
                <a:cubicBezTo>
                  <a:pt x="5906496" y="4017001"/>
                  <a:pt x="5906437" y="4022668"/>
                  <a:pt x="5905125" y="4028296"/>
                </a:cubicBezTo>
                <a:cubicBezTo>
                  <a:pt x="5905167" y="4059631"/>
                  <a:pt x="5902717" y="4090522"/>
                  <a:pt x="5897658" y="4120772"/>
                </a:cubicBezTo>
                <a:lnTo>
                  <a:pt x="5897120" y="4127448"/>
                </a:lnTo>
                <a:cubicBezTo>
                  <a:pt x="5896950" y="4127453"/>
                  <a:pt x="5896782" y="4127458"/>
                  <a:pt x="5896614" y="4127511"/>
                </a:cubicBezTo>
                <a:cubicBezTo>
                  <a:pt x="5872249" y="4298519"/>
                  <a:pt x="5793686" y="4452596"/>
                  <a:pt x="5677555" y="4572001"/>
                </a:cubicBezTo>
                <a:lnTo>
                  <a:pt x="5483314" y="4572001"/>
                </a:lnTo>
                <a:cubicBezTo>
                  <a:pt x="5626412" y="4471530"/>
                  <a:pt x="5728635" y="4319650"/>
                  <a:pt x="5763129" y="4144250"/>
                </a:cubicBezTo>
                <a:cubicBezTo>
                  <a:pt x="5529126" y="4194541"/>
                  <a:pt x="5338758" y="4357380"/>
                  <a:pt x="5255375" y="4572001"/>
                </a:cubicBezTo>
                <a:lnTo>
                  <a:pt x="5117827" y="4572001"/>
                </a:lnTo>
                <a:cubicBezTo>
                  <a:pt x="5211190" y="4283539"/>
                  <a:pt x="5464420" y="4064450"/>
                  <a:pt x="5776499" y="4012794"/>
                </a:cubicBezTo>
                <a:lnTo>
                  <a:pt x="5776616" y="4011646"/>
                </a:lnTo>
                <a:cubicBezTo>
                  <a:pt x="5781926" y="4010636"/>
                  <a:pt x="5787253" y="4009688"/>
                  <a:pt x="5792829" y="4010107"/>
                </a:cubicBezTo>
                <a:cubicBezTo>
                  <a:pt x="5824012" y="4004550"/>
                  <a:pt x="5855905" y="4001569"/>
                  <a:pt x="5888290" y="4001042"/>
                </a:cubicBezTo>
                <a:close/>
                <a:moveTo>
                  <a:pt x="4235979" y="3999419"/>
                </a:moveTo>
                <a:lnTo>
                  <a:pt x="4253065" y="4001042"/>
                </a:lnTo>
                <a:cubicBezTo>
                  <a:pt x="4285451" y="4001569"/>
                  <a:pt x="4317343" y="4004550"/>
                  <a:pt x="4348528" y="4010107"/>
                </a:cubicBezTo>
                <a:cubicBezTo>
                  <a:pt x="4354104" y="4009688"/>
                  <a:pt x="4359431" y="4010636"/>
                  <a:pt x="4364739" y="4011646"/>
                </a:cubicBezTo>
                <a:lnTo>
                  <a:pt x="4364856" y="4012794"/>
                </a:lnTo>
                <a:cubicBezTo>
                  <a:pt x="4676936" y="4064450"/>
                  <a:pt x="4930165" y="4283539"/>
                  <a:pt x="5023528" y="4572001"/>
                </a:cubicBezTo>
                <a:lnTo>
                  <a:pt x="4885980" y="4572001"/>
                </a:lnTo>
                <a:cubicBezTo>
                  <a:pt x="4802597" y="4357380"/>
                  <a:pt x="4612229" y="4194541"/>
                  <a:pt x="4378227" y="4144250"/>
                </a:cubicBezTo>
                <a:cubicBezTo>
                  <a:pt x="4412722" y="4319651"/>
                  <a:pt x="4514944" y="4471530"/>
                  <a:pt x="4658041" y="4572001"/>
                </a:cubicBezTo>
                <a:lnTo>
                  <a:pt x="4463800" y="4572001"/>
                </a:lnTo>
                <a:cubicBezTo>
                  <a:pt x="4347669" y="4452596"/>
                  <a:pt x="4269106" y="4298519"/>
                  <a:pt x="4244741" y="4127511"/>
                </a:cubicBezTo>
                <a:cubicBezTo>
                  <a:pt x="4244574" y="4127458"/>
                  <a:pt x="4244405" y="4127453"/>
                  <a:pt x="4244236" y="4127448"/>
                </a:cubicBezTo>
                <a:lnTo>
                  <a:pt x="4243697" y="4120772"/>
                </a:lnTo>
                <a:cubicBezTo>
                  <a:pt x="4238639" y="4090522"/>
                  <a:pt x="4236188" y="4059631"/>
                  <a:pt x="4236230" y="4028296"/>
                </a:cubicBezTo>
                <a:cubicBezTo>
                  <a:pt x="4234918" y="4022668"/>
                  <a:pt x="4234860" y="4017001"/>
                  <a:pt x="4234860" y="4011320"/>
                </a:cubicBezTo>
                <a:lnTo>
                  <a:pt x="4235454" y="3999880"/>
                </a:lnTo>
                <a:lnTo>
                  <a:pt x="4235952" y="3999913"/>
                </a:lnTo>
                <a:close/>
                <a:moveTo>
                  <a:pt x="4213227" y="3999419"/>
                </a:moveTo>
                <a:lnTo>
                  <a:pt x="4213253" y="3999913"/>
                </a:lnTo>
                <a:lnTo>
                  <a:pt x="4213751" y="3999880"/>
                </a:lnTo>
                <a:lnTo>
                  <a:pt x="4214345" y="4011320"/>
                </a:lnTo>
                <a:cubicBezTo>
                  <a:pt x="4214345" y="4017001"/>
                  <a:pt x="4214286" y="4022668"/>
                  <a:pt x="4212974" y="4028296"/>
                </a:cubicBezTo>
                <a:cubicBezTo>
                  <a:pt x="4213016" y="4059631"/>
                  <a:pt x="4210566" y="4090522"/>
                  <a:pt x="4205507" y="4120772"/>
                </a:cubicBezTo>
                <a:lnTo>
                  <a:pt x="4204969" y="4127448"/>
                </a:lnTo>
                <a:cubicBezTo>
                  <a:pt x="4204799" y="4127453"/>
                  <a:pt x="4204631" y="4127458"/>
                  <a:pt x="4204463" y="4127511"/>
                </a:cubicBezTo>
                <a:cubicBezTo>
                  <a:pt x="4180098" y="4298519"/>
                  <a:pt x="4101535" y="4452596"/>
                  <a:pt x="3985404" y="4572001"/>
                </a:cubicBezTo>
                <a:lnTo>
                  <a:pt x="3791163" y="4572001"/>
                </a:lnTo>
                <a:cubicBezTo>
                  <a:pt x="3934261" y="4471530"/>
                  <a:pt x="4036484" y="4319651"/>
                  <a:pt x="4070978" y="4144250"/>
                </a:cubicBezTo>
                <a:cubicBezTo>
                  <a:pt x="3836975" y="4194541"/>
                  <a:pt x="3646607" y="4357380"/>
                  <a:pt x="3563224" y="4572001"/>
                </a:cubicBezTo>
                <a:lnTo>
                  <a:pt x="3425676" y="4572001"/>
                </a:lnTo>
                <a:cubicBezTo>
                  <a:pt x="3519039" y="4283539"/>
                  <a:pt x="3772269" y="4064450"/>
                  <a:pt x="4084348" y="4012794"/>
                </a:cubicBezTo>
                <a:lnTo>
                  <a:pt x="4084465" y="4011646"/>
                </a:lnTo>
                <a:cubicBezTo>
                  <a:pt x="4089774" y="4010636"/>
                  <a:pt x="4095102" y="4009688"/>
                  <a:pt x="4100678" y="4010107"/>
                </a:cubicBezTo>
                <a:cubicBezTo>
                  <a:pt x="4131861" y="4004550"/>
                  <a:pt x="4163754" y="4001569"/>
                  <a:pt x="4196139" y="4001042"/>
                </a:cubicBezTo>
                <a:close/>
                <a:moveTo>
                  <a:pt x="2543827" y="3999419"/>
                </a:moveTo>
                <a:lnTo>
                  <a:pt x="2560914" y="4001042"/>
                </a:lnTo>
                <a:cubicBezTo>
                  <a:pt x="2593300" y="4001569"/>
                  <a:pt x="2625192" y="4004550"/>
                  <a:pt x="2656376" y="4010107"/>
                </a:cubicBezTo>
                <a:cubicBezTo>
                  <a:pt x="2661952" y="4009688"/>
                  <a:pt x="2667280" y="4010636"/>
                  <a:pt x="2672588" y="4011646"/>
                </a:cubicBezTo>
                <a:lnTo>
                  <a:pt x="2672706" y="4012794"/>
                </a:lnTo>
                <a:cubicBezTo>
                  <a:pt x="2984785" y="4064450"/>
                  <a:pt x="3238014" y="4283539"/>
                  <a:pt x="3331377" y="4572001"/>
                </a:cubicBezTo>
                <a:lnTo>
                  <a:pt x="3193830" y="4572001"/>
                </a:lnTo>
                <a:cubicBezTo>
                  <a:pt x="3110446" y="4357380"/>
                  <a:pt x="2920078" y="4194541"/>
                  <a:pt x="2686076" y="4144250"/>
                </a:cubicBezTo>
                <a:cubicBezTo>
                  <a:pt x="2720570" y="4319650"/>
                  <a:pt x="2822793" y="4471530"/>
                  <a:pt x="2965890" y="4572001"/>
                </a:cubicBezTo>
                <a:lnTo>
                  <a:pt x="2771649" y="4572001"/>
                </a:lnTo>
                <a:cubicBezTo>
                  <a:pt x="2655518" y="4452596"/>
                  <a:pt x="2576955" y="4298519"/>
                  <a:pt x="2552590" y="4127511"/>
                </a:cubicBezTo>
                <a:cubicBezTo>
                  <a:pt x="2552423" y="4127458"/>
                  <a:pt x="2552254" y="4127453"/>
                  <a:pt x="2552085" y="4127448"/>
                </a:cubicBezTo>
                <a:lnTo>
                  <a:pt x="2551547" y="4120772"/>
                </a:lnTo>
                <a:cubicBezTo>
                  <a:pt x="2546488" y="4090522"/>
                  <a:pt x="2544037" y="4059631"/>
                  <a:pt x="2544079" y="4028296"/>
                </a:cubicBezTo>
                <a:cubicBezTo>
                  <a:pt x="2542767" y="4022668"/>
                  <a:pt x="2542709" y="4017001"/>
                  <a:pt x="2542709" y="4011320"/>
                </a:cubicBezTo>
                <a:lnTo>
                  <a:pt x="2543303" y="3999880"/>
                </a:lnTo>
                <a:lnTo>
                  <a:pt x="2543801" y="3999913"/>
                </a:lnTo>
                <a:close/>
                <a:moveTo>
                  <a:pt x="2521076" y="3999419"/>
                </a:moveTo>
                <a:lnTo>
                  <a:pt x="2521102" y="3999913"/>
                </a:lnTo>
                <a:lnTo>
                  <a:pt x="2521600" y="3999880"/>
                </a:lnTo>
                <a:lnTo>
                  <a:pt x="2522194" y="4011320"/>
                </a:lnTo>
                <a:cubicBezTo>
                  <a:pt x="2522194" y="4017001"/>
                  <a:pt x="2522135" y="4022668"/>
                  <a:pt x="2520823" y="4028296"/>
                </a:cubicBezTo>
                <a:cubicBezTo>
                  <a:pt x="2520865" y="4059631"/>
                  <a:pt x="2518415" y="4090522"/>
                  <a:pt x="2513356" y="4120772"/>
                </a:cubicBezTo>
                <a:lnTo>
                  <a:pt x="2512818" y="4127448"/>
                </a:lnTo>
                <a:cubicBezTo>
                  <a:pt x="2512648" y="4127453"/>
                  <a:pt x="2512480" y="4127458"/>
                  <a:pt x="2512312" y="4127511"/>
                </a:cubicBezTo>
                <a:cubicBezTo>
                  <a:pt x="2487947" y="4298519"/>
                  <a:pt x="2409385" y="4452596"/>
                  <a:pt x="2293253" y="4572001"/>
                </a:cubicBezTo>
                <a:lnTo>
                  <a:pt x="2099012" y="4572001"/>
                </a:lnTo>
                <a:cubicBezTo>
                  <a:pt x="2242110" y="4471530"/>
                  <a:pt x="2344333" y="4319651"/>
                  <a:pt x="2378827" y="4144250"/>
                </a:cubicBezTo>
                <a:cubicBezTo>
                  <a:pt x="2144825" y="4194541"/>
                  <a:pt x="1954456" y="4357380"/>
                  <a:pt x="1871073" y="4572001"/>
                </a:cubicBezTo>
                <a:lnTo>
                  <a:pt x="1733525" y="4572001"/>
                </a:lnTo>
                <a:cubicBezTo>
                  <a:pt x="1826888" y="4283539"/>
                  <a:pt x="2080118" y="4064450"/>
                  <a:pt x="2392197" y="4012794"/>
                </a:cubicBezTo>
                <a:lnTo>
                  <a:pt x="2392314" y="4011646"/>
                </a:lnTo>
                <a:cubicBezTo>
                  <a:pt x="2397623" y="4010636"/>
                  <a:pt x="2402951" y="4009688"/>
                  <a:pt x="2408527" y="4010107"/>
                </a:cubicBezTo>
                <a:cubicBezTo>
                  <a:pt x="2439710" y="4004550"/>
                  <a:pt x="2471603" y="4001569"/>
                  <a:pt x="2503988" y="4001042"/>
                </a:cubicBezTo>
                <a:close/>
                <a:moveTo>
                  <a:pt x="851676" y="3999419"/>
                </a:moveTo>
                <a:lnTo>
                  <a:pt x="868763" y="4001042"/>
                </a:lnTo>
                <a:cubicBezTo>
                  <a:pt x="901149" y="4001569"/>
                  <a:pt x="933041" y="4004550"/>
                  <a:pt x="964225" y="4010107"/>
                </a:cubicBezTo>
                <a:cubicBezTo>
                  <a:pt x="969801" y="4009688"/>
                  <a:pt x="975129" y="4010636"/>
                  <a:pt x="980437" y="4011646"/>
                </a:cubicBezTo>
                <a:lnTo>
                  <a:pt x="980555" y="4012794"/>
                </a:lnTo>
                <a:cubicBezTo>
                  <a:pt x="1292634" y="4064450"/>
                  <a:pt x="1545864" y="4283539"/>
                  <a:pt x="1639226" y="4572001"/>
                </a:cubicBezTo>
                <a:lnTo>
                  <a:pt x="1501679" y="4572001"/>
                </a:lnTo>
                <a:cubicBezTo>
                  <a:pt x="1418296" y="4357380"/>
                  <a:pt x="1227927" y="4194541"/>
                  <a:pt x="993925" y="4144250"/>
                </a:cubicBezTo>
                <a:cubicBezTo>
                  <a:pt x="1028419" y="4319651"/>
                  <a:pt x="1130642" y="4471530"/>
                  <a:pt x="1273740" y="4572001"/>
                </a:cubicBezTo>
                <a:lnTo>
                  <a:pt x="1079499" y="4572001"/>
                </a:lnTo>
                <a:cubicBezTo>
                  <a:pt x="963367" y="4452596"/>
                  <a:pt x="884804" y="4298519"/>
                  <a:pt x="860439" y="4127511"/>
                </a:cubicBezTo>
                <a:cubicBezTo>
                  <a:pt x="860272" y="4127458"/>
                  <a:pt x="860103" y="4127453"/>
                  <a:pt x="859934" y="4127448"/>
                </a:cubicBezTo>
                <a:lnTo>
                  <a:pt x="859396" y="4120772"/>
                </a:lnTo>
                <a:cubicBezTo>
                  <a:pt x="854337" y="4090522"/>
                  <a:pt x="851886" y="4059631"/>
                  <a:pt x="851928" y="4028296"/>
                </a:cubicBezTo>
                <a:cubicBezTo>
                  <a:pt x="850616" y="4022668"/>
                  <a:pt x="850558" y="4017001"/>
                  <a:pt x="850558" y="4011320"/>
                </a:cubicBezTo>
                <a:lnTo>
                  <a:pt x="851152" y="3999880"/>
                </a:lnTo>
                <a:lnTo>
                  <a:pt x="851650" y="3999913"/>
                </a:lnTo>
                <a:close/>
                <a:moveTo>
                  <a:pt x="828925" y="3999419"/>
                </a:moveTo>
                <a:lnTo>
                  <a:pt x="828951" y="3999913"/>
                </a:lnTo>
                <a:lnTo>
                  <a:pt x="829449" y="3999880"/>
                </a:lnTo>
                <a:lnTo>
                  <a:pt x="830043" y="4011320"/>
                </a:lnTo>
                <a:cubicBezTo>
                  <a:pt x="830043" y="4017001"/>
                  <a:pt x="829984" y="4022668"/>
                  <a:pt x="828672" y="4028296"/>
                </a:cubicBezTo>
                <a:cubicBezTo>
                  <a:pt x="828714" y="4059631"/>
                  <a:pt x="826264" y="4090522"/>
                  <a:pt x="821205" y="4120772"/>
                </a:cubicBezTo>
                <a:lnTo>
                  <a:pt x="820667" y="4127448"/>
                </a:lnTo>
                <a:cubicBezTo>
                  <a:pt x="820497" y="4127453"/>
                  <a:pt x="820329" y="4127458"/>
                  <a:pt x="820161" y="4127511"/>
                </a:cubicBezTo>
                <a:cubicBezTo>
                  <a:pt x="795796" y="4298519"/>
                  <a:pt x="717234" y="4452596"/>
                  <a:pt x="601102" y="4572001"/>
                </a:cubicBezTo>
                <a:lnTo>
                  <a:pt x="406861" y="4572001"/>
                </a:lnTo>
                <a:cubicBezTo>
                  <a:pt x="549959" y="4471530"/>
                  <a:pt x="652182" y="4319650"/>
                  <a:pt x="686676" y="4144250"/>
                </a:cubicBezTo>
                <a:cubicBezTo>
                  <a:pt x="452674" y="4194541"/>
                  <a:pt x="262305" y="4357380"/>
                  <a:pt x="178922" y="4572001"/>
                </a:cubicBezTo>
                <a:lnTo>
                  <a:pt x="41374" y="4572001"/>
                </a:lnTo>
                <a:cubicBezTo>
                  <a:pt x="134738" y="4283539"/>
                  <a:pt x="387967" y="4064450"/>
                  <a:pt x="700046" y="4012794"/>
                </a:cubicBezTo>
                <a:lnTo>
                  <a:pt x="700163" y="4011646"/>
                </a:lnTo>
                <a:cubicBezTo>
                  <a:pt x="705472" y="4010636"/>
                  <a:pt x="710800" y="4009688"/>
                  <a:pt x="716376" y="4010107"/>
                </a:cubicBezTo>
                <a:cubicBezTo>
                  <a:pt x="747559" y="4004550"/>
                  <a:pt x="779452" y="4001569"/>
                  <a:pt x="811837" y="4001042"/>
                </a:cubicBezTo>
                <a:close/>
                <a:moveTo>
                  <a:pt x="8305836" y="3304913"/>
                </a:moveTo>
                <a:cubicBezTo>
                  <a:pt x="8030646" y="3363591"/>
                  <a:pt x="7815802" y="3576701"/>
                  <a:pt x="7762527" y="3845480"/>
                </a:cubicBezTo>
                <a:cubicBezTo>
                  <a:pt x="8037717" y="3786801"/>
                  <a:pt x="8252560" y="3573691"/>
                  <a:pt x="8305836" y="3304913"/>
                </a:cubicBezTo>
                <a:close/>
                <a:moveTo>
                  <a:pt x="6911971" y="3304913"/>
                </a:moveTo>
                <a:cubicBezTo>
                  <a:pt x="6965247" y="3573691"/>
                  <a:pt x="7180090" y="3786801"/>
                  <a:pt x="7455280" y="3845480"/>
                </a:cubicBezTo>
                <a:cubicBezTo>
                  <a:pt x="7402005" y="3576701"/>
                  <a:pt x="7187161" y="3363591"/>
                  <a:pt x="6911971" y="3304913"/>
                </a:cubicBezTo>
                <a:close/>
                <a:moveTo>
                  <a:pt x="6613685" y="3304913"/>
                </a:moveTo>
                <a:cubicBezTo>
                  <a:pt x="6338495" y="3363591"/>
                  <a:pt x="6123651" y="3576701"/>
                  <a:pt x="6070376" y="3845480"/>
                </a:cubicBezTo>
                <a:cubicBezTo>
                  <a:pt x="6345566" y="3786801"/>
                  <a:pt x="6560409" y="3573691"/>
                  <a:pt x="6613685" y="3304913"/>
                </a:cubicBezTo>
                <a:close/>
                <a:moveTo>
                  <a:pt x="5219820" y="3304913"/>
                </a:moveTo>
                <a:cubicBezTo>
                  <a:pt x="5273096" y="3573691"/>
                  <a:pt x="5487939" y="3786801"/>
                  <a:pt x="5763129" y="3845480"/>
                </a:cubicBezTo>
                <a:cubicBezTo>
                  <a:pt x="5709854" y="3576701"/>
                  <a:pt x="5495010" y="3363591"/>
                  <a:pt x="5219820" y="3304913"/>
                </a:cubicBezTo>
                <a:close/>
                <a:moveTo>
                  <a:pt x="4921534" y="3304913"/>
                </a:moveTo>
                <a:cubicBezTo>
                  <a:pt x="4646344" y="3363591"/>
                  <a:pt x="4431500" y="3576701"/>
                  <a:pt x="4378225" y="3845480"/>
                </a:cubicBezTo>
                <a:cubicBezTo>
                  <a:pt x="4653415" y="3786801"/>
                  <a:pt x="4868259" y="3573691"/>
                  <a:pt x="4921534" y="3304913"/>
                </a:cubicBezTo>
                <a:close/>
                <a:moveTo>
                  <a:pt x="3527669" y="3304913"/>
                </a:moveTo>
                <a:cubicBezTo>
                  <a:pt x="3580945" y="3573691"/>
                  <a:pt x="3795788" y="3786801"/>
                  <a:pt x="4070978" y="3845480"/>
                </a:cubicBezTo>
                <a:cubicBezTo>
                  <a:pt x="4017703" y="3576701"/>
                  <a:pt x="3802859" y="3363591"/>
                  <a:pt x="3527669" y="3304913"/>
                </a:cubicBezTo>
                <a:close/>
                <a:moveTo>
                  <a:pt x="3229383" y="3304913"/>
                </a:moveTo>
                <a:cubicBezTo>
                  <a:pt x="2954193" y="3363591"/>
                  <a:pt x="2739349" y="3576701"/>
                  <a:pt x="2686074" y="3845480"/>
                </a:cubicBezTo>
                <a:cubicBezTo>
                  <a:pt x="2961264" y="3786801"/>
                  <a:pt x="3176107" y="3573691"/>
                  <a:pt x="3229383" y="3304913"/>
                </a:cubicBezTo>
                <a:close/>
                <a:moveTo>
                  <a:pt x="1835518" y="3304913"/>
                </a:moveTo>
                <a:cubicBezTo>
                  <a:pt x="1888794" y="3573691"/>
                  <a:pt x="2103637" y="3786801"/>
                  <a:pt x="2378827" y="3845480"/>
                </a:cubicBezTo>
                <a:cubicBezTo>
                  <a:pt x="2325552" y="3576701"/>
                  <a:pt x="2110708" y="3363591"/>
                  <a:pt x="1835518" y="3304913"/>
                </a:cubicBezTo>
                <a:close/>
                <a:moveTo>
                  <a:pt x="1537232" y="3304913"/>
                </a:moveTo>
                <a:cubicBezTo>
                  <a:pt x="1262042" y="3363591"/>
                  <a:pt x="1047198" y="3576701"/>
                  <a:pt x="993923" y="3845480"/>
                </a:cubicBezTo>
                <a:cubicBezTo>
                  <a:pt x="1269113" y="3786801"/>
                  <a:pt x="1483956" y="3573691"/>
                  <a:pt x="1537232" y="3304913"/>
                </a:cubicBezTo>
                <a:close/>
                <a:moveTo>
                  <a:pt x="143367" y="3304913"/>
                </a:moveTo>
                <a:cubicBezTo>
                  <a:pt x="196643" y="3573691"/>
                  <a:pt x="411486" y="3786801"/>
                  <a:pt x="686676" y="3845480"/>
                </a:cubicBezTo>
                <a:cubicBezTo>
                  <a:pt x="633401" y="3576701"/>
                  <a:pt x="418557" y="3363591"/>
                  <a:pt x="143367" y="3304913"/>
                </a:cubicBezTo>
                <a:close/>
                <a:moveTo>
                  <a:pt x="8461873" y="3161219"/>
                </a:moveTo>
                <a:lnTo>
                  <a:pt x="8478960" y="3162829"/>
                </a:lnTo>
                <a:cubicBezTo>
                  <a:pt x="8511346" y="3163352"/>
                  <a:pt x="8543239" y="3166310"/>
                  <a:pt x="8574422" y="3171823"/>
                </a:cubicBezTo>
                <a:cubicBezTo>
                  <a:pt x="8579998" y="3171407"/>
                  <a:pt x="8585326" y="3172348"/>
                  <a:pt x="8590635" y="3173350"/>
                </a:cubicBezTo>
                <a:lnTo>
                  <a:pt x="8590752" y="3174489"/>
                </a:lnTo>
                <a:cubicBezTo>
                  <a:pt x="8815033" y="3211322"/>
                  <a:pt x="9008920" y="3333951"/>
                  <a:pt x="9135069" y="3506215"/>
                </a:cubicBezTo>
                <a:lnTo>
                  <a:pt x="9139239" y="3512974"/>
                </a:lnTo>
                <a:lnTo>
                  <a:pt x="9139239" y="3816134"/>
                </a:lnTo>
                <a:lnTo>
                  <a:pt x="9120077" y="3747490"/>
                </a:lnTo>
                <a:cubicBezTo>
                  <a:pt x="9039502" y="3525837"/>
                  <a:pt x="8844913" y="3356256"/>
                  <a:pt x="8604122" y="3304913"/>
                </a:cubicBezTo>
                <a:cubicBezTo>
                  <a:pt x="8650738" y="3540094"/>
                  <a:pt x="8821055" y="3732654"/>
                  <a:pt x="9047261" y="3816429"/>
                </a:cubicBezTo>
                <a:lnTo>
                  <a:pt x="9139239" y="3843104"/>
                </a:lnTo>
                <a:lnTo>
                  <a:pt x="9139239" y="3970603"/>
                </a:lnTo>
                <a:lnTo>
                  <a:pt x="9030179" y="3943797"/>
                </a:lnTo>
                <a:cubicBezTo>
                  <a:pt x="8735297" y="3846211"/>
                  <a:pt x="8514628" y="3594637"/>
                  <a:pt x="8470637" y="3288305"/>
                </a:cubicBezTo>
                <a:cubicBezTo>
                  <a:pt x="8470469" y="3288253"/>
                  <a:pt x="8470301" y="3288248"/>
                  <a:pt x="8470131" y="3288243"/>
                </a:cubicBezTo>
                <a:lnTo>
                  <a:pt x="8469593" y="3281619"/>
                </a:lnTo>
                <a:cubicBezTo>
                  <a:pt x="8464534" y="3251607"/>
                  <a:pt x="8462083" y="3220958"/>
                  <a:pt x="8462126" y="3189869"/>
                </a:cubicBezTo>
                <a:cubicBezTo>
                  <a:pt x="8460814" y="3184286"/>
                  <a:pt x="8460755" y="3178663"/>
                  <a:pt x="8460755" y="3173027"/>
                </a:cubicBezTo>
                <a:lnTo>
                  <a:pt x="8461349" y="3161677"/>
                </a:lnTo>
                <a:lnTo>
                  <a:pt x="8461847" y="3161709"/>
                </a:lnTo>
                <a:close/>
                <a:moveTo>
                  <a:pt x="8448085" y="3161219"/>
                </a:moveTo>
                <a:lnTo>
                  <a:pt x="8448111" y="3161709"/>
                </a:lnTo>
                <a:lnTo>
                  <a:pt x="8448609" y="3161677"/>
                </a:lnTo>
                <a:lnTo>
                  <a:pt x="8449203" y="3173027"/>
                </a:lnTo>
                <a:cubicBezTo>
                  <a:pt x="8449203" y="3178663"/>
                  <a:pt x="8449144" y="3184286"/>
                  <a:pt x="8447832" y="3189869"/>
                </a:cubicBezTo>
                <a:cubicBezTo>
                  <a:pt x="8447875" y="3220958"/>
                  <a:pt x="8445424" y="3251607"/>
                  <a:pt x="8440365" y="3281619"/>
                </a:cubicBezTo>
                <a:lnTo>
                  <a:pt x="8439827" y="3288243"/>
                </a:lnTo>
                <a:cubicBezTo>
                  <a:pt x="8439657" y="3288248"/>
                  <a:pt x="8439489" y="3288253"/>
                  <a:pt x="8439321" y="3288305"/>
                </a:cubicBezTo>
                <a:cubicBezTo>
                  <a:pt x="8389046" y="3638399"/>
                  <a:pt x="8108007" y="3916971"/>
                  <a:pt x="7749156" y="3975903"/>
                </a:cubicBezTo>
                <a:lnTo>
                  <a:pt x="7749040" y="3977042"/>
                </a:lnTo>
                <a:cubicBezTo>
                  <a:pt x="7743729" y="3978045"/>
                  <a:pt x="7738400" y="3978986"/>
                  <a:pt x="7732823" y="3978570"/>
                </a:cubicBezTo>
                <a:cubicBezTo>
                  <a:pt x="7701651" y="3984080"/>
                  <a:pt x="7669771" y="3987038"/>
                  <a:pt x="7637396" y="3987561"/>
                </a:cubicBezTo>
                <a:lnTo>
                  <a:pt x="7620278" y="3989174"/>
                </a:lnTo>
                <a:lnTo>
                  <a:pt x="7620252" y="3988683"/>
                </a:lnTo>
                <a:lnTo>
                  <a:pt x="7619753" y="3988716"/>
                </a:lnTo>
                <a:cubicBezTo>
                  <a:pt x="7619187" y="3984944"/>
                  <a:pt x="7619160" y="3981158"/>
                  <a:pt x="7619160" y="3977366"/>
                </a:cubicBezTo>
                <a:cubicBezTo>
                  <a:pt x="7619160" y="3971728"/>
                  <a:pt x="7619219" y="3966104"/>
                  <a:pt x="7620531" y="3960518"/>
                </a:cubicBezTo>
                <a:cubicBezTo>
                  <a:pt x="7620488" y="3929436"/>
                  <a:pt x="7622938" y="3898794"/>
                  <a:pt x="7627995" y="3868787"/>
                </a:cubicBezTo>
                <a:lnTo>
                  <a:pt x="7628535" y="3862150"/>
                </a:lnTo>
                <a:cubicBezTo>
                  <a:pt x="7628704" y="3862145"/>
                  <a:pt x="7628873" y="3862140"/>
                  <a:pt x="7629040" y="3862087"/>
                </a:cubicBezTo>
                <a:cubicBezTo>
                  <a:pt x="7679317" y="3511992"/>
                  <a:pt x="7960356" y="3233421"/>
                  <a:pt x="8319206" y="3174489"/>
                </a:cubicBezTo>
                <a:lnTo>
                  <a:pt x="8319323" y="3173350"/>
                </a:lnTo>
                <a:cubicBezTo>
                  <a:pt x="8324632" y="3172348"/>
                  <a:pt x="8329960" y="3171407"/>
                  <a:pt x="8335536" y="3171823"/>
                </a:cubicBezTo>
                <a:cubicBezTo>
                  <a:pt x="8366719" y="3166310"/>
                  <a:pt x="8398612" y="3163352"/>
                  <a:pt x="8430998" y="3162829"/>
                </a:cubicBezTo>
                <a:close/>
                <a:moveTo>
                  <a:pt x="6769722" y="3161219"/>
                </a:moveTo>
                <a:lnTo>
                  <a:pt x="6786810" y="3162829"/>
                </a:lnTo>
                <a:cubicBezTo>
                  <a:pt x="6819195" y="3163352"/>
                  <a:pt x="6851088" y="3166310"/>
                  <a:pt x="6882271" y="3171823"/>
                </a:cubicBezTo>
                <a:cubicBezTo>
                  <a:pt x="6887847" y="3171407"/>
                  <a:pt x="6893175" y="3172348"/>
                  <a:pt x="6898484" y="3173350"/>
                </a:cubicBezTo>
                <a:lnTo>
                  <a:pt x="6898601" y="3174489"/>
                </a:lnTo>
                <a:cubicBezTo>
                  <a:pt x="7257451" y="3233421"/>
                  <a:pt x="7538490" y="3511992"/>
                  <a:pt x="7588766" y="3862087"/>
                </a:cubicBezTo>
                <a:cubicBezTo>
                  <a:pt x="7588934" y="3862140"/>
                  <a:pt x="7589103" y="3862145"/>
                  <a:pt x="7589272" y="3862150"/>
                </a:cubicBezTo>
                <a:lnTo>
                  <a:pt x="7589812" y="3868787"/>
                </a:lnTo>
                <a:cubicBezTo>
                  <a:pt x="7594869" y="3898794"/>
                  <a:pt x="7597319" y="3929436"/>
                  <a:pt x="7597276" y="3960518"/>
                </a:cubicBezTo>
                <a:cubicBezTo>
                  <a:pt x="7598588" y="3966104"/>
                  <a:pt x="7598647" y="3971728"/>
                  <a:pt x="7598647" y="3977366"/>
                </a:cubicBezTo>
                <a:cubicBezTo>
                  <a:pt x="7598647" y="3981158"/>
                  <a:pt x="7598620" y="3984944"/>
                  <a:pt x="7598054" y="3988716"/>
                </a:cubicBezTo>
                <a:lnTo>
                  <a:pt x="7597555" y="3988683"/>
                </a:lnTo>
                <a:lnTo>
                  <a:pt x="7597529" y="3989174"/>
                </a:lnTo>
                <a:lnTo>
                  <a:pt x="7580411" y="3987561"/>
                </a:lnTo>
                <a:cubicBezTo>
                  <a:pt x="7548036" y="3987038"/>
                  <a:pt x="7516156" y="3984080"/>
                  <a:pt x="7484984" y="3978570"/>
                </a:cubicBezTo>
                <a:cubicBezTo>
                  <a:pt x="7479407" y="3978986"/>
                  <a:pt x="7474078" y="3978045"/>
                  <a:pt x="7468767" y="3977042"/>
                </a:cubicBezTo>
                <a:lnTo>
                  <a:pt x="7468651" y="3975903"/>
                </a:lnTo>
                <a:cubicBezTo>
                  <a:pt x="7109800" y="3916971"/>
                  <a:pt x="6828761" y="3638399"/>
                  <a:pt x="6778486" y="3288305"/>
                </a:cubicBezTo>
                <a:cubicBezTo>
                  <a:pt x="6778318" y="3288253"/>
                  <a:pt x="6778150" y="3288248"/>
                  <a:pt x="6777980" y="3288243"/>
                </a:cubicBezTo>
                <a:lnTo>
                  <a:pt x="6777442" y="3281619"/>
                </a:lnTo>
                <a:cubicBezTo>
                  <a:pt x="6772383" y="3251607"/>
                  <a:pt x="6769933" y="3220958"/>
                  <a:pt x="6769975" y="3189869"/>
                </a:cubicBezTo>
                <a:cubicBezTo>
                  <a:pt x="6768663" y="3184286"/>
                  <a:pt x="6768604" y="3178663"/>
                  <a:pt x="6768604" y="3173027"/>
                </a:cubicBezTo>
                <a:lnTo>
                  <a:pt x="6769198" y="3161677"/>
                </a:lnTo>
                <a:lnTo>
                  <a:pt x="6769696" y="3161709"/>
                </a:lnTo>
                <a:close/>
                <a:moveTo>
                  <a:pt x="6755934" y="3161219"/>
                </a:moveTo>
                <a:lnTo>
                  <a:pt x="6755960" y="3161709"/>
                </a:lnTo>
                <a:lnTo>
                  <a:pt x="6756458" y="3161677"/>
                </a:lnTo>
                <a:lnTo>
                  <a:pt x="6757052" y="3173027"/>
                </a:lnTo>
                <a:cubicBezTo>
                  <a:pt x="6757052" y="3178663"/>
                  <a:pt x="6756994" y="3184286"/>
                  <a:pt x="6755682" y="3189869"/>
                </a:cubicBezTo>
                <a:cubicBezTo>
                  <a:pt x="6755724" y="3220958"/>
                  <a:pt x="6753273" y="3251607"/>
                  <a:pt x="6748215" y="3281619"/>
                </a:cubicBezTo>
                <a:lnTo>
                  <a:pt x="6747676" y="3288243"/>
                </a:lnTo>
                <a:cubicBezTo>
                  <a:pt x="6747507" y="3288248"/>
                  <a:pt x="6747338" y="3288253"/>
                  <a:pt x="6747171" y="3288305"/>
                </a:cubicBezTo>
                <a:cubicBezTo>
                  <a:pt x="6696895" y="3638399"/>
                  <a:pt x="6415856" y="3916971"/>
                  <a:pt x="6057005" y="3975903"/>
                </a:cubicBezTo>
                <a:lnTo>
                  <a:pt x="6056889" y="3977042"/>
                </a:lnTo>
                <a:cubicBezTo>
                  <a:pt x="6051578" y="3978045"/>
                  <a:pt x="6046249" y="3978986"/>
                  <a:pt x="6040672" y="3978570"/>
                </a:cubicBezTo>
                <a:cubicBezTo>
                  <a:pt x="6009500" y="3984080"/>
                  <a:pt x="5977620" y="3987038"/>
                  <a:pt x="5945246" y="3987561"/>
                </a:cubicBezTo>
                <a:lnTo>
                  <a:pt x="5928127" y="3989174"/>
                </a:lnTo>
                <a:lnTo>
                  <a:pt x="5928101" y="3988683"/>
                </a:lnTo>
                <a:lnTo>
                  <a:pt x="5927602" y="3988716"/>
                </a:lnTo>
                <a:cubicBezTo>
                  <a:pt x="5927036" y="3984944"/>
                  <a:pt x="5927009" y="3981158"/>
                  <a:pt x="5927009" y="3977366"/>
                </a:cubicBezTo>
                <a:cubicBezTo>
                  <a:pt x="5927009" y="3971728"/>
                  <a:pt x="5927068" y="3966104"/>
                  <a:pt x="5928380" y="3960518"/>
                </a:cubicBezTo>
                <a:cubicBezTo>
                  <a:pt x="5928338" y="3929436"/>
                  <a:pt x="5930787" y="3898794"/>
                  <a:pt x="5935844" y="3868787"/>
                </a:cubicBezTo>
                <a:lnTo>
                  <a:pt x="5936384" y="3862150"/>
                </a:lnTo>
                <a:cubicBezTo>
                  <a:pt x="5936553" y="3862145"/>
                  <a:pt x="5936722" y="3862140"/>
                  <a:pt x="5936890" y="3862087"/>
                </a:cubicBezTo>
                <a:cubicBezTo>
                  <a:pt x="5987166" y="3511992"/>
                  <a:pt x="6268205" y="3233421"/>
                  <a:pt x="6627056" y="3174489"/>
                </a:cubicBezTo>
                <a:lnTo>
                  <a:pt x="6627173" y="3173350"/>
                </a:lnTo>
                <a:cubicBezTo>
                  <a:pt x="6632481" y="3172348"/>
                  <a:pt x="6637809" y="3171407"/>
                  <a:pt x="6643385" y="3171823"/>
                </a:cubicBezTo>
                <a:cubicBezTo>
                  <a:pt x="6674569" y="3166310"/>
                  <a:pt x="6706461" y="3163352"/>
                  <a:pt x="6738847" y="3162829"/>
                </a:cubicBezTo>
                <a:close/>
                <a:moveTo>
                  <a:pt x="5077571" y="3161219"/>
                </a:moveTo>
                <a:lnTo>
                  <a:pt x="5094659" y="3162829"/>
                </a:lnTo>
                <a:cubicBezTo>
                  <a:pt x="5127044" y="3163352"/>
                  <a:pt x="5158937" y="3166310"/>
                  <a:pt x="5190120" y="3171823"/>
                </a:cubicBezTo>
                <a:cubicBezTo>
                  <a:pt x="5195696" y="3171407"/>
                  <a:pt x="5201024" y="3172348"/>
                  <a:pt x="5206334" y="3173350"/>
                </a:cubicBezTo>
                <a:lnTo>
                  <a:pt x="5206450" y="3174489"/>
                </a:lnTo>
                <a:cubicBezTo>
                  <a:pt x="5565300" y="3233421"/>
                  <a:pt x="5846339" y="3511992"/>
                  <a:pt x="5896616" y="3862087"/>
                </a:cubicBezTo>
                <a:cubicBezTo>
                  <a:pt x="5896783" y="3862140"/>
                  <a:pt x="5896953" y="3862145"/>
                  <a:pt x="5897121" y="3862150"/>
                </a:cubicBezTo>
                <a:lnTo>
                  <a:pt x="5897662" y="3868787"/>
                </a:lnTo>
                <a:cubicBezTo>
                  <a:pt x="5902718" y="3898794"/>
                  <a:pt x="5905168" y="3929436"/>
                  <a:pt x="5905126" y="3960518"/>
                </a:cubicBezTo>
                <a:cubicBezTo>
                  <a:pt x="5906438" y="3966104"/>
                  <a:pt x="5906496" y="3971728"/>
                  <a:pt x="5906496" y="3977366"/>
                </a:cubicBezTo>
                <a:cubicBezTo>
                  <a:pt x="5906496" y="3981158"/>
                  <a:pt x="5906469" y="3984944"/>
                  <a:pt x="5905903" y="3988716"/>
                </a:cubicBezTo>
                <a:lnTo>
                  <a:pt x="5905404" y="3988683"/>
                </a:lnTo>
                <a:lnTo>
                  <a:pt x="5905378" y="3989174"/>
                </a:lnTo>
                <a:lnTo>
                  <a:pt x="5888260" y="3987561"/>
                </a:lnTo>
                <a:cubicBezTo>
                  <a:pt x="5855886" y="3987038"/>
                  <a:pt x="5824005" y="3984080"/>
                  <a:pt x="5792833" y="3978570"/>
                </a:cubicBezTo>
                <a:cubicBezTo>
                  <a:pt x="5787256" y="3978986"/>
                  <a:pt x="5781927" y="3978045"/>
                  <a:pt x="5776617" y="3977042"/>
                </a:cubicBezTo>
                <a:lnTo>
                  <a:pt x="5776501" y="3975903"/>
                </a:lnTo>
                <a:cubicBezTo>
                  <a:pt x="5417649" y="3916971"/>
                  <a:pt x="5136610" y="3638399"/>
                  <a:pt x="5086335" y="3288305"/>
                </a:cubicBezTo>
                <a:cubicBezTo>
                  <a:pt x="5086167" y="3288253"/>
                  <a:pt x="5085999" y="3288248"/>
                  <a:pt x="5085830" y="3288243"/>
                </a:cubicBezTo>
                <a:lnTo>
                  <a:pt x="5085291" y="3281619"/>
                </a:lnTo>
                <a:cubicBezTo>
                  <a:pt x="5080233" y="3251607"/>
                  <a:pt x="5077782" y="3220958"/>
                  <a:pt x="5077824" y="3189869"/>
                </a:cubicBezTo>
                <a:cubicBezTo>
                  <a:pt x="5076512" y="3184286"/>
                  <a:pt x="5076453" y="3178663"/>
                  <a:pt x="5076453" y="3173027"/>
                </a:cubicBezTo>
                <a:lnTo>
                  <a:pt x="5077047" y="3161677"/>
                </a:lnTo>
                <a:lnTo>
                  <a:pt x="5077545" y="3161709"/>
                </a:lnTo>
                <a:close/>
                <a:moveTo>
                  <a:pt x="5063783" y="3161219"/>
                </a:moveTo>
                <a:lnTo>
                  <a:pt x="5063809" y="3161709"/>
                </a:lnTo>
                <a:lnTo>
                  <a:pt x="5064307" y="3161677"/>
                </a:lnTo>
                <a:lnTo>
                  <a:pt x="5064902" y="3173027"/>
                </a:lnTo>
                <a:cubicBezTo>
                  <a:pt x="5064902" y="3178663"/>
                  <a:pt x="5064842" y="3184286"/>
                  <a:pt x="5063530" y="3189869"/>
                </a:cubicBezTo>
                <a:cubicBezTo>
                  <a:pt x="5063572" y="3220958"/>
                  <a:pt x="5061122" y="3251607"/>
                  <a:pt x="5056063" y="3281619"/>
                </a:cubicBezTo>
                <a:lnTo>
                  <a:pt x="5055525" y="3288243"/>
                </a:lnTo>
                <a:cubicBezTo>
                  <a:pt x="5055355" y="3288248"/>
                  <a:pt x="5055187" y="3288253"/>
                  <a:pt x="5055019" y="3288305"/>
                </a:cubicBezTo>
                <a:cubicBezTo>
                  <a:pt x="5004744" y="3638399"/>
                  <a:pt x="4723705" y="3916971"/>
                  <a:pt x="4364853" y="3975903"/>
                </a:cubicBezTo>
                <a:lnTo>
                  <a:pt x="4364737" y="3977042"/>
                </a:lnTo>
                <a:cubicBezTo>
                  <a:pt x="4359427" y="3978045"/>
                  <a:pt x="4354098" y="3978986"/>
                  <a:pt x="4348521" y="3978570"/>
                </a:cubicBezTo>
                <a:cubicBezTo>
                  <a:pt x="4317350" y="3984080"/>
                  <a:pt x="4285468" y="3987038"/>
                  <a:pt x="4253094" y="3987561"/>
                </a:cubicBezTo>
                <a:lnTo>
                  <a:pt x="4235976" y="3989174"/>
                </a:lnTo>
                <a:lnTo>
                  <a:pt x="4235950" y="3988683"/>
                </a:lnTo>
                <a:lnTo>
                  <a:pt x="4235451" y="3988716"/>
                </a:lnTo>
                <a:cubicBezTo>
                  <a:pt x="4234885" y="3984944"/>
                  <a:pt x="4234858" y="3981158"/>
                  <a:pt x="4234858" y="3977366"/>
                </a:cubicBezTo>
                <a:cubicBezTo>
                  <a:pt x="4234858" y="3971728"/>
                  <a:pt x="4234916" y="3966104"/>
                  <a:pt x="4236228" y="3960518"/>
                </a:cubicBezTo>
                <a:cubicBezTo>
                  <a:pt x="4236186" y="3929436"/>
                  <a:pt x="4238636" y="3898794"/>
                  <a:pt x="4243692" y="3868787"/>
                </a:cubicBezTo>
                <a:lnTo>
                  <a:pt x="4244233" y="3862150"/>
                </a:lnTo>
                <a:cubicBezTo>
                  <a:pt x="4244401" y="3862145"/>
                  <a:pt x="4244571" y="3862140"/>
                  <a:pt x="4244738" y="3862087"/>
                </a:cubicBezTo>
                <a:cubicBezTo>
                  <a:pt x="4295015" y="3511992"/>
                  <a:pt x="4576054" y="3233421"/>
                  <a:pt x="4934904" y="3174489"/>
                </a:cubicBezTo>
                <a:lnTo>
                  <a:pt x="4935021" y="3173350"/>
                </a:lnTo>
                <a:cubicBezTo>
                  <a:pt x="4940330" y="3172348"/>
                  <a:pt x="4945658" y="3171407"/>
                  <a:pt x="4951234" y="3171823"/>
                </a:cubicBezTo>
                <a:cubicBezTo>
                  <a:pt x="4982417" y="3166310"/>
                  <a:pt x="5014310" y="3163352"/>
                  <a:pt x="5046695" y="3162829"/>
                </a:cubicBezTo>
                <a:close/>
                <a:moveTo>
                  <a:pt x="3385420" y="3161219"/>
                </a:moveTo>
                <a:lnTo>
                  <a:pt x="3402507" y="3162829"/>
                </a:lnTo>
                <a:cubicBezTo>
                  <a:pt x="3434893" y="3163352"/>
                  <a:pt x="3466785" y="3166310"/>
                  <a:pt x="3497969" y="3171823"/>
                </a:cubicBezTo>
                <a:cubicBezTo>
                  <a:pt x="3503545" y="3171407"/>
                  <a:pt x="3508873" y="3172348"/>
                  <a:pt x="3514181" y="3173350"/>
                </a:cubicBezTo>
                <a:lnTo>
                  <a:pt x="3514298" y="3174489"/>
                </a:lnTo>
                <a:cubicBezTo>
                  <a:pt x="3873149" y="3233421"/>
                  <a:pt x="4154188" y="3511992"/>
                  <a:pt x="4204464" y="3862087"/>
                </a:cubicBezTo>
                <a:cubicBezTo>
                  <a:pt x="4204632" y="3862140"/>
                  <a:pt x="4204801" y="3862145"/>
                  <a:pt x="4204970" y="3862150"/>
                </a:cubicBezTo>
                <a:lnTo>
                  <a:pt x="4205510" y="3868787"/>
                </a:lnTo>
                <a:cubicBezTo>
                  <a:pt x="4210567" y="3898794"/>
                  <a:pt x="4213016" y="3929436"/>
                  <a:pt x="4212974" y="3960518"/>
                </a:cubicBezTo>
                <a:cubicBezTo>
                  <a:pt x="4214286" y="3966104"/>
                  <a:pt x="4214345" y="3971728"/>
                  <a:pt x="4214345" y="3977366"/>
                </a:cubicBezTo>
                <a:cubicBezTo>
                  <a:pt x="4214345" y="3981158"/>
                  <a:pt x="4214318" y="3984944"/>
                  <a:pt x="4213752" y="3988716"/>
                </a:cubicBezTo>
                <a:lnTo>
                  <a:pt x="4213253" y="3988683"/>
                </a:lnTo>
                <a:lnTo>
                  <a:pt x="4213227" y="3989174"/>
                </a:lnTo>
                <a:lnTo>
                  <a:pt x="4196108" y="3987561"/>
                </a:lnTo>
                <a:cubicBezTo>
                  <a:pt x="4163734" y="3987038"/>
                  <a:pt x="4131854" y="3984080"/>
                  <a:pt x="4100682" y="3978570"/>
                </a:cubicBezTo>
                <a:cubicBezTo>
                  <a:pt x="4095105" y="3978986"/>
                  <a:pt x="4089776" y="3978045"/>
                  <a:pt x="4084465" y="3977042"/>
                </a:cubicBezTo>
                <a:lnTo>
                  <a:pt x="4084349" y="3975903"/>
                </a:lnTo>
                <a:cubicBezTo>
                  <a:pt x="3725498" y="3916971"/>
                  <a:pt x="3444459" y="3638399"/>
                  <a:pt x="3394183" y="3288305"/>
                </a:cubicBezTo>
                <a:cubicBezTo>
                  <a:pt x="3394016" y="3288253"/>
                  <a:pt x="3393847" y="3288248"/>
                  <a:pt x="3393678" y="3288243"/>
                </a:cubicBezTo>
                <a:lnTo>
                  <a:pt x="3393139" y="3281619"/>
                </a:lnTo>
                <a:cubicBezTo>
                  <a:pt x="3388081" y="3251607"/>
                  <a:pt x="3385630" y="3220958"/>
                  <a:pt x="3385672" y="3189869"/>
                </a:cubicBezTo>
                <a:cubicBezTo>
                  <a:pt x="3384360" y="3184286"/>
                  <a:pt x="3384302" y="3178663"/>
                  <a:pt x="3384302" y="3173027"/>
                </a:cubicBezTo>
                <a:lnTo>
                  <a:pt x="3384896" y="3161677"/>
                </a:lnTo>
                <a:lnTo>
                  <a:pt x="3385394" y="3161709"/>
                </a:lnTo>
                <a:close/>
                <a:moveTo>
                  <a:pt x="3371632" y="3161219"/>
                </a:moveTo>
                <a:lnTo>
                  <a:pt x="3371658" y="3161709"/>
                </a:lnTo>
                <a:lnTo>
                  <a:pt x="3372156" y="3161677"/>
                </a:lnTo>
                <a:lnTo>
                  <a:pt x="3372750" y="3173027"/>
                </a:lnTo>
                <a:cubicBezTo>
                  <a:pt x="3372750" y="3178663"/>
                  <a:pt x="3372691" y="3184286"/>
                  <a:pt x="3371379" y="3189869"/>
                </a:cubicBezTo>
                <a:cubicBezTo>
                  <a:pt x="3371421" y="3220958"/>
                  <a:pt x="3368971" y="3251607"/>
                  <a:pt x="3363912" y="3281619"/>
                </a:cubicBezTo>
                <a:lnTo>
                  <a:pt x="3363374" y="3288243"/>
                </a:lnTo>
                <a:cubicBezTo>
                  <a:pt x="3363204" y="3288248"/>
                  <a:pt x="3363036" y="3288253"/>
                  <a:pt x="3362868" y="3288305"/>
                </a:cubicBezTo>
                <a:cubicBezTo>
                  <a:pt x="3312593" y="3638399"/>
                  <a:pt x="3031554" y="3916971"/>
                  <a:pt x="2672703" y="3975903"/>
                </a:cubicBezTo>
                <a:lnTo>
                  <a:pt x="2672586" y="3977042"/>
                </a:lnTo>
                <a:cubicBezTo>
                  <a:pt x="2667276" y="3978045"/>
                  <a:pt x="2661947" y="3978986"/>
                  <a:pt x="2656370" y="3978570"/>
                </a:cubicBezTo>
                <a:cubicBezTo>
                  <a:pt x="2625198" y="3984080"/>
                  <a:pt x="2593318" y="3987038"/>
                  <a:pt x="2560943" y="3987561"/>
                </a:cubicBezTo>
                <a:lnTo>
                  <a:pt x="2543825" y="3989174"/>
                </a:lnTo>
                <a:lnTo>
                  <a:pt x="2543799" y="3988683"/>
                </a:lnTo>
                <a:lnTo>
                  <a:pt x="2543300" y="3988716"/>
                </a:lnTo>
                <a:cubicBezTo>
                  <a:pt x="2542734" y="3984944"/>
                  <a:pt x="2542707" y="3981158"/>
                  <a:pt x="2542707" y="3977366"/>
                </a:cubicBezTo>
                <a:cubicBezTo>
                  <a:pt x="2542707" y="3971728"/>
                  <a:pt x="2542765" y="3966104"/>
                  <a:pt x="2544077" y="3960518"/>
                </a:cubicBezTo>
                <a:cubicBezTo>
                  <a:pt x="2544035" y="3929436"/>
                  <a:pt x="2546485" y="3898794"/>
                  <a:pt x="2551541" y="3868787"/>
                </a:cubicBezTo>
                <a:lnTo>
                  <a:pt x="2552082" y="3862150"/>
                </a:lnTo>
                <a:cubicBezTo>
                  <a:pt x="2552250" y="3862145"/>
                  <a:pt x="2552420" y="3862140"/>
                  <a:pt x="2552587" y="3862087"/>
                </a:cubicBezTo>
                <a:cubicBezTo>
                  <a:pt x="2602864" y="3511992"/>
                  <a:pt x="2883903" y="3233421"/>
                  <a:pt x="3242753" y="3174489"/>
                </a:cubicBezTo>
                <a:lnTo>
                  <a:pt x="3242870" y="3173350"/>
                </a:lnTo>
                <a:cubicBezTo>
                  <a:pt x="3248179" y="3172348"/>
                  <a:pt x="3253507" y="3171407"/>
                  <a:pt x="3259083" y="3171823"/>
                </a:cubicBezTo>
                <a:cubicBezTo>
                  <a:pt x="3290266" y="3166310"/>
                  <a:pt x="3322159" y="3163352"/>
                  <a:pt x="3354544" y="3162829"/>
                </a:cubicBezTo>
                <a:close/>
                <a:moveTo>
                  <a:pt x="1693269" y="3161219"/>
                </a:moveTo>
                <a:lnTo>
                  <a:pt x="1710356" y="3162829"/>
                </a:lnTo>
                <a:cubicBezTo>
                  <a:pt x="1742742" y="3163352"/>
                  <a:pt x="1774634" y="3166310"/>
                  <a:pt x="1805818" y="3171823"/>
                </a:cubicBezTo>
                <a:cubicBezTo>
                  <a:pt x="1811394" y="3171407"/>
                  <a:pt x="1816722" y="3172348"/>
                  <a:pt x="1822030" y="3173350"/>
                </a:cubicBezTo>
                <a:lnTo>
                  <a:pt x="1822148" y="3174489"/>
                </a:lnTo>
                <a:cubicBezTo>
                  <a:pt x="2180998" y="3233421"/>
                  <a:pt x="2462037" y="3511992"/>
                  <a:pt x="2512313" y="3862087"/>
                </a:cubicBezTo>
                <a:cubicBezTo>
                  <a:pt x="2512481" y="3862140"/>
                  <a:pt x="2512650" y="3862145"/>
                  <a:pt x="2512819" y="3862150"/>
                </a:cubicBezTo>
                <a:lnTo>
                  <a:pt x="2513359" y="3868787"/>
                </a:lnTo>
                <a:cubicBezTo>
                  <a:pt x="2518416" y="3898794"/>
                  <a:pt x="2520865" y="3929436"/>
                  <a:pt x="2520823" y="3960518"/>
                </a:cubicBezTo>
                <a:cubicBezTo>
                  <a:pt x="2522135" y="3966104"/>
                  <a:pt x="2522194" y="3971728"/>
                  <a:pt x="2522194" y="3977366"/>
                </a:cubicBezTo>
                <a:cubicBezTo>
                  <a:pt x="2522194" y="3981158"/>
                  <a:pt x="2522167" y="3984944"/>
                  <a:pt x="2521601" y="3988716"/>
                </a:cubicBezTo>
                <a:lnTo>
                  <a:pt x="2521102" y="3988683"/>
                </a:lnTo>
                <a:lnTo>
                  <a:pt x="2521076" y="3989174"/>
                </a:lnTo>
                <a:lnTo>
                  <a:pt x="2503957" y="3987561"/>
                </a:lnTo>
                <a:cubicBezTo>
                  <a:pt x="2471583" y="3987038"/>
                  <a:pt x="2439703" y="3984080"/>
                  <a:pt x="2408531" y="3978570"/>
                </a:cubicBezTo>
                <a:cubicBezTo>
                  <a:pt x="2402954" y="3978986"/>
                  <a:pt x="2397625" y="3978045"/>
                  <a:pt x="2392314" y="3977042"/>
                </a:cubicBezTo>
                <a:lnTo>
                  <a:pt x="2392198" y="3975903"/>
                </a:lnTo>
                <a:cubicBezTo>
                  <a:pt x="2033347" y="3916971"/>
                  <a:pt x="1752308" y="3638399"/>
                  <a:pt x="1702032" y="3288305"/>
                </a:cubicBezTo>
                <a:cubicBezTo>
                  <a:pt x="1701865" y="3288253"/>
                  <a:pt x="1701696" y="3288248"/>
                  <a:pt x="1701527" y="3288243"/>
                </a:cubicBezTo>
                <a:lnTo>
                  <a:pt x="1700989" y="3281619"/>
                </a:lnTo>
                <a:cubicBezTo>
                  <a:pt x="1695930" y="3251607"/>
                  <a:pt x="1693479" y="3220958"/>
                  <a:pt x="1693521" y="3189869"/>
                </a:cubicBezTo>
                <a:cubicBezTo>
                  <a:pt x="1692209" y="3184286"/>
                  <a:pt x="1692151" y="3178663"/>
                  <a:pt x="1692151" y="3173027"/>
                </a:cubicBezTo>
                <a:lnTo>
                  <a:pt x="1692745" y="3161677"/>
                </a:lnTo>
                <a:lnTo>
                  <a:pt x="1693243" y="3161709"/>
                </a:lnTo>
                <a:close/>
                <a:moveTo>
                  <a:pt x="1679481" y="3161219"/>
                </a:moveTo>
                <a:lnTo>
                  <a:pt x="1679507" y="3161709"/>
                </a:lnTo>
                <a:lnTo>
                  <a:pt x="1680005" y="3161677"/>
                </a:lnTo>
                <a:lnTo>
                  <a:pt x="1680599" y="3173027"/>
                </a:lnTo>
                <a:cubicBezTo>
                  <a:pt x="1680599" y="3178663"/>
                  <a:pt x="1680540" y="3184286"/>
                  <a:pt x="1679228" y="3189869"/>
                </a:cubicBezTo>
                <a:cubicBezTo>
                  <a:pt x="1679270" y="3220958"/>
                  <a:pt x="1676820" y="3251607"/>
                  <a:pt x="1671761" y="3281619"/>
                </a:cubicBezTo>
                <a:lnTo>
                  <a:pt x="1671223" y="3288243"/>
                </a:lnTo>
                <a:cubicBezTo>
                  <a:pt x="1671053" y="3288248"/>
                  <a:pt x="1670885" y="3288253"/>
                  <a:pt x="1670717" y="3288305"/>
                </a:cubicBezTo>
                <a:cubicBezTo>
                  <a:pt x="1620442" y="3638399"/>
                  <a:pt x="1339403" y="3916971"/>
                  <a:pt x="980552" y="3975903"/>
                </a:cubicBezTo>
                <a:lnTo>
                  <a:pt x="980435" y="3977042"/>
                </a:lnTo>
                <a:cubicBezTo>
                  <a:pt x="975125" y="3978045"/>
                  <a:pt x="969796" y="3978986"/>
                  <a:pt x="964219" y="3978570"/>
                </a:cubicBezTo>
                <a:cubicBezTo>
                  <a:pt x="933047" y="3984080"/>
                  <a:pt x="901167" y="3987038"/>
                  <a:pt x="868792" y="3987561"/>
                </a:cubicBezTo>
                <a:lnTo>
                  <a:pt x="851674" y="3989174"/>
                </a:lnTo>
                <a:lnTo>
                  <a:pt x="851648" y="3988683"/>
                </a:lnTo>
                <a:lnTo>
                  <a:pt x="851149" y="3988716"/>
                </a:lnTo>
                <a:cubicBezTo>
                  <a:pt x="850583" y="3984944"/>
                  <a:pt x="850556" y="3981158"/>
                  <a:pt x="850556" y="3977366"/>
                </a:cubicBezTo>
                <a:cubicBezTo>
                  <a:pt x="850556" y="3971728"/>
                  <a:pt x="850614" y="3966104"/>
                  <a:pt x="851926" y="3960518"/>
                </a:cubicBezTo>
                <a:cubicBezTo>
                  <a:pt x="851884" y="3929436"/>
                  <a:pt x="854334" y="3898794"/>
                  <a:pt x="859390" y="3868787"/>
                </a:cubicBezTo>
                <a:lnTo>
                  <a:pt x="859931" y="3862150"/>
                </a:lnTo>
                <a:cubicBezTo>
                  <a:pt x="860099" y="3862145"/>
                  <a:pt x="860269" y="3862140"/>
                  <a:pt x="860436" y="3862087"/>
                </a:cubicBezTo>
                <a:cubicBezTo>
                  <a:pt x="910713" y="3511992"/>
                  <a:pt x="1191752" y="3233421"/>
                  <a:pt x="1550602" y="3174489"/>
                </a:cubicBezTo>
                <a:lnTo>
                  <a:pt x="1550719" y="3173350"/>
                </a:lnTo>
                <a:cubicBezTo>
                  <a:pt x="1556028" y="3172348"/>
                  <a:pt x="1561356" y="3171407"/>
                  <a:pt x="1566932" y="3171823"/>
                </a:cubicBezTo>
                <a:cubicBezTo>
                  <a:pt x="1598115" y="3166310"/>
                  <a:pt x="1630008" y="3163352"/>
                  <a:pt x="1662393" y="3162829"/>
                </a:cubicBezTo>
                <a:close/>
                <a:moveTo>
                  <a:pt x="1118" y="3161219"/>
                </a:moveTo>
                <a:lnTo>
                  <a:pt x="18205" y="3162829"/>
                </a:lnTo>
                <a:cubicBezTo>
                  <a:pt x="50591" y="3163352"/>
                  <a:pt x="82483" y="3166310"/>
                  <a:pt x="113667" y="3171823"/>
                </a:cubicBezTo>
                <a:cubicBezTo>
                  <a:pt x="119243" y="3171407"/>
                  <a:pt x="124571" y="3172348"/>
                  <a:pt x="129879" y="3173350"/>
                </a:cubicBezTo>
                <a:lnTo>
                  <a:pt x="129997" y="3174489"/>
                </a:lnTo>
                <a:cubicBezTo>
                  <a:pt x="488847" y="3233421"/>
                  <a:pt x="769886" y="3511992"/>
                  <a:pt x="820162" y="3862087"/>
                </a:cubicBezTo>
                <a:cubicBezTo>
                  <a:pt x="820330" y="3862140"/>
                  <a:pt x="820499" y="3862145"/>
                  <a:pt x="820668" y="3862150"/>
                </a:cubicBezTo>
                <a:lnTo>
                  <a:pt x="821208" y="3868787"/>
                </a:lnTo>
                <a:cubicBezTo>
                  <a:pt x="826265" y="3898794"/>
                  <a:pt x="828714" y="3929436"/>
                  <a:pt x="828672" y="3960518"/>
                </a:cubicBezTo>
                <a:cubicBezTo>
                  <a:pt x="829984" y="3966104"/>
                  <a:pt x="830043" y="3971728"/>
                  <a:pt x="830043" y="3977366"/>
                </a:cubicBezTo>
                <a:cubicBezTo>
                  <a:pt x="830043" y="3981158"/>
                  <a:pt x="830016" y="3984944"/>
                  <a:pt x="829450" y="3988716"/>
                </a:cubicBezTo>
                <a:lnTo>
                  <a:pt x="828951" y="3988683"/>
                </a:lnTo>
                <a:lnTo>
                  <a:pt x="828925" y="3989174"/>
                </a:lnTo>
                <a:lnTo>
                  <a:pt x="811806" y="3987561"/>
                </a:lnTo>
                <a:cubicBezTo>
                  <a:pt x="779432" y="3987038"/>
                  <a:pt x="747552" y="3984080"/>
                  <a:pt x="716380" y="3978570"/>
                </a:cubicBezTo>
                <a:cubicBezTo>
                  <a:pt x="710803" y="3978986"/>
                  <a:pt x="705474" y="3978045"/>
                  <a:pt x="700163" y="3977042"/>
                </a:cubicBezTo>
                <a:lnTo>
                  <a:pt x="700047" y="3975903"/>
                </a:lnTo>
                <a:cubicBezTo>
                  <a:pt x="341196" y="3916971"/>
                  <a:pt x="60157" y="3638399"/>
                  <a:pt x="9881" y="3288305"/>
                </a:cubicBezTo>
                <a:cubicBezTo>
                  <a:pt x="9714" y="3288253"/>
                  <a:pt x="9545" y="3288248"/>
                  <a:pt x="9376" y="3288243"/>
                </a:cubicBezTo>
                <a:lnTo>
                  <a:pt x="8837" y="3281619"/>
                </a:lnTo>
                <a:cubicBezTo>
                  <a:pt x="3779" y="3251607"/>
                  <a:pt x="1328" y="3220958"/>
                  <a:pt x="1370" y="3189869"/>
                </a:cubicBezTo>
                <a:cubicBezTo>
                  <a:pt x="58" y="3184286"/>
                  <a:pt x="0" y="3178663"/>
                  <a:pt x="0" y="3173027"/>
                </a:cubicBezTo>
                <a:lnTo>
                  <a:pt x="594" y="3161677"/>
                </a:lnTo>
                <a:lnTo>
                  <a:pt x="1092" y="3161709"/>
                </a:lnTo>
                <a:close/>
                <a:moveTo>
                  <a:pt x="7762529" y="2447425"/>
                </a:moveTo>
                <a:cubicBezTo>
                  <a:pt x="7815805" y="2718331"/>
                  <a:pt x="8030648" y="2933128"/>
                  <a:pt x="8305838" y="2992271"/>
                </a:cubicBezTo>
                <a:cubicBezTo>
                  <a:pt x="8252563" y="2721365"/>
                  <a:pt x="8037719" y="2506568"/>
                  <a:pt x="7762529" y="2447425"/>
                </a:cubicBezTo>
                <a:close/>
                <a:moveTo>
                  <a:pt x="7455280" y="2447425"/>
                </a:moveTo>
                <a:cubicBezTo>
                  <a:pt x="7180090" y="2506568"/>
                  <a:pt x="6965246" y="2721365"/>
                  <a:pt x="6911971" y="2992271"/>
                </a:cubicBezTo>
                <a:cubicBezTo>
                  <a:pt x="7187161" y="2933128"/>
                  <a:pt x="7402004" y="2718331"/>
                  <a:pt x="7455280" y="2447425"/>
                </a:cubicBezTo>
                <a:close/>
                <a:moveTo>
                  <a:pt x="6070378" y="2447425"/>
                </a:moveTo>
                <a:cubicBezTo>
                  <a:pt x="6123654" y="2718331"/>
                  <a:pt x="6338497" y="2933128"/>
                  <a:pt x="6613687" y="2992271"/>
                </a:cubicBezTo>
                <a:cubicBezTo>
                  <a:pt x="6560412" y="2721365"/>
                  <a:pt x="6345568" y="2506568"/>
                  <a:pt x="6070378" y="2447425"/>
                </a:cubicBezTo>
                <a:close/>
                <a:moveTo>
                  <a:pt x="5763129" y="2447425"/>
                </a:moveTo>
                <a:cubicBezTo>
                  <a:pt x="5487939" y="2506568"/>
                  <a:pt x="5273095" y="2721365"/>
                  <a:pt x="5219820" y="2992271"/>
                </a:cubicBezTo>
                <a:cubicBezTo>
                  <a:pt x="5495010" y="2933128"/>
                  <a:pt x="5709853" y="2718331"/>
                  <a:pt x="5763129" y="2447425"/>
                </a:cubicBezTo>
                <a:close/>
                <a:moveTo>
                  <a:pt x="4378227" y="2447425"/>
                </a:moveTo>
                <a:cubicBezTo>
                  <a:pt x="4431503" y="2718331"/>
                  <a:pt x="4646346" y="2933128"/>
                  <a:pt x="4921536" y="2992271"/>
                </a:cubicBezTo>
                <a:cubicBezTo>
                  <a:pt x="4868261" y="2721365"/>
                  <a:pt x="4653417" y="2506568"/>
                  <a:pt x="4378227" y="2447425"/>
                </a:cubicBezTo>
                <a:close/>
                <a:moveTo>
                  <a:pt x="4070978" y="2447425"/>
                </a:moveTo>
                <a:cubicBezTo>
                  <a:pt x="3795788" y="2506568"/>
                  <a:pt x="3580944" y="2721365"/>
                  <a:pt x="3527669" y="2992271"/>
                </a:cubicBezTo>
                <a:cubicBezTo>
                  <a:pt x="3802859" y="2933128"/>
                  <a:pt x="4017702" y="2718331"/>
                  <a:pt x="4070978" y="2447425"/>
                </a:cubicBezTo>
                <a:close/>
                <a:moveTo>
                  <a:pt x="2686076" y="2447425"/>
                </a:moveTo>
                <a:cubicBezTo>
                  <a:pt x="2739352" y="2718331"/>
                  <a:pt x="2954195" y="2933128"/>
                  <a:pt x="3229385" y="2992271"/>
                </a:cubicBezTo>
                <a:cubicBezTo>
                  <a:pt x="3176110" y="2721365"/>
                  <a:pt x="2961266" y="2506568"/>
                  <a:pt x="2686076" y="2447425"/>
                </a:cubicBezTo>
                <a:close/>
                <a:moveTo>
                  <a:pt x="2378827" y="2447425"/>
                </a:moveTo>
                <a:cubicBezTo>
                  <a:pt x="2103637" y="2506568"/>
                  <a:pt x="1888793" y="2721365"/>
                  <a:pt x="1835518" y="2992271"/>
                </a:cubicBezTo>
                <a:cubicBezTo>
                  <a:pt x="2110708" y="2933128"/>
                  <a:pt x="2325551" y="2718331"/>
                  <a:pt x="2378827" y="2447425"/>
                </a:cubicBezTo>
                <a:close/>
                <a:moveTo>
                  <a:pt x="993925" y="2447425"/>
                </a:moveTo>
                <a:cubicBezTo>
                  <a:pt x="1047201" y="2718331"/>
                  <a:pt x="1262044" y="2933128"/>
                  <a:pt x="1537234" y="2992271"/>
                </a:cubicBezTo>
                <a:cubicBezTo>
                  <a:pt x="1483959" y="2721365"/>
                  <a:pt x="1269115" y="2506568"/>
                  <a:pt x="993925" y="2447425"/>
                </a:cubicBezTo>
                <a:close/>
                <a:moveTo>
                  <a:pt x="686676" y="2447425"/>
                </a:moveTo>
                <a:cubicBezTo>
                  <a:pt x="411486" y="2506568"/>
                  <a:pt x="196642" y="2721365"/>
                  <a:pt x="143367" y="2992271"/>
                </a:cubicBezTo>
                <a:cubicBezTo>
                  <a:pt x="418557" y="2933128"/>
                  <a:pt x="633400" y="2718331"/>
                  <a:pt x="686676" y="2447425"/>
                </a:cubicBezTo>
                <a:close/>
                <a:moveTo>
                  <a:pt x="9139239" y="2321311"/>
                </a:moveTo>
                <a:lnTo>
                  <a:pt x="9139239" y="2449820"/>
                </a:lnTo>
                <a:lnTo>
                  <a:pt x="9047261" y="2476706"/>
                </a:lnTo>
                <a:cubicBezTo>
                  <a:pt x="8821055" y="2561144"/>
                  <a:pt x="8650738" y="2755228"/>
                  <a:pt x="8604122" y="2992271"/>
                </a:cubicBezTo>
                <a:cubicBezTo>
                  <a:pt x="8844913" y="2940521"/>
                  <a:pt x="9039501" y="2769598"/>
                  <a:pt x="9120077" y="2546190"/>
                </a:cubicBezTo>
                <a:lnTo>
                  <a:pt x="9139239" y="2477003"/>
                </a:lnTo>
                <a:lnTo>
                  <a:pt x="9139239" y="2782562"/>
                </a:lnTo>
                <a:lnTo>
                  <a:pt x="9135069" y="2789374"/>
                </a:lnTo>
                <a:cubicBezTo>
                  <a:pt x="9008919" y="2963003"/>
                  <a:pt x="8815033" y="3086603"/>
                  <a:pt x="8590751" y="3123727"/>
                </a:cubicBezTo>
                <a:lnTo>
                  <a:pt x="8590635" y="3124875"/>
                </a:lnTo>
                <a:cubicBezTo>
                  <a:pt x="8585324" y="3125886"/>
                  <a:pt x="8579995" y="3126834"/>
                  <a:pt x="8574418" y="3126415"/>
                </a:cubicBezTo>
                <a:cubicBezTo>
                  <a:pt x="8543246" y="3131969"/>
                  <a:pt x="8511366" y="3134950"/>
                  <a:pt x="8478991" y="3135477"/>
                </a:cubicBezTo>
                <a:lnTo>
                  <a:pt x="8461873" y="3137103"/>
                </a:lnTo>
                <a:lnTo>
                  <a:pt x="8461847" y="3136608"/>
                </a:lnTo>
                <a:lnTo>
                  <a:pt x="8461348" y="3136641"/>
                </a:lnTo>
                <a:cubicBezTo>
                  <a:pt x="8460782" y="3132839"/>
                  <a:pt x="8460755" y="3129023"/>
                  <a:pt x="8460755" y="3125201"/>
                </a:cubicBezTo>
                <a:cubicBezTo>
                  <a:pt x="8460755" y="3119519"/>
                  <a:pt x="8460814" y="3113850"/>
                  <a:pt x="8462126" y="3108220"/>
                </a:cubicBezTo>
                <a:cubicBezTo>
                  <a:pt x="8462083" y="3076892"/>
                  <a:pt x="8464533" y="3046007"/>
                  <a:pt x="8469590" y="3015763"/>
                </a:cubicBezTo>
                <a:lnTo>
                  <a:pt x="8470130" y="3009073"/>
                </a:lnTo>
                <a:cubicBezTo>
                  <a:pt x="8470299" y="3009068"/>
                  <a:pt x="8470468" y="3009063"/>
                  <a:pt x="8470636" y="3009010"/>
                </a:cubicBezTo>
                <a:cubicBezTo>
                  <a:pt x="8514628" y="2700252"/>
                  <a:pt x="8735297" y="2446688"/>
                  <a:pt x="9030178" y="2348329"/>
                </a:cubicBezTo>
                <a:close/>
                <a:moveTo>
                  <a:pt x="7620280" y="2302594"/>
                </a:moveTo>
                <a:lnTo>
                  <a:pt x="7637367" y="2304217"/>
                </a:lnTo>
                <a:cubicBezTo>
                  <a:pt x="7669753" y="2304744"/>
                  <a:pt x="7701646" y="2307725"/>
                  <a:pt x="7732829" y="2313282"/>
                </a:cubicBezTo>
                <a:cubicBezTo>
                  <a:pt x="7738405" y="2312863"/>
                  <a:pt x="7743733" y="2313811"/>
                  <a:pt x="7749042" y="2314821"/>
                </a:cubicBezTo>
                <a:lnTo>
                  <a:pt x="7749159" y="2315969"/>
                </a:lnTo>
                <a:cubicBezTo>
                  <a:pt x="8108009" y="2375367"/>
                  <a:pt x="8389048" y="2656144"/>
                  <a:pt x="8439324" y="3009010"/>
                </a:cubicBezTo>
                <a:cubicBezTo>
                  <a:pt x="8439492" y="3009063"/>
                  <a:pt x="8439661" y="3009068"/>
                  <a:pt x="8439830" y="3009073"/>
                </a:cubicBezTo>
                <a:lnTo>
                  <a:pt x="8440370" y="3015763"/>
                </a:lnTo>
                <a:cubicBezTo>
                  <a:pt x="8445427" y="3046007"/>
                  <a:pt x="8447877" y="3076892"/>
                  <a:pt x="8447834" y="3108220"/>
                </a:cubicBezTo>
                <a:cubicBezTo>
                  <a:pt x="8449146" y="3113850"/>
                  <a:pt x="8449205" y="3119519"/>
                  <a:pt x="8449205" y="3125201"/>
                </a:cubicBezTo>
                <a:cubicBezTo>
                  <a:pt x="8449205" y="3129023"/>
                  <a:pt x="8449178" y="3132839"/>
                  <a:pt x="8448612" y="3136641"/>
                </a:cubicBezTo>
                <a:lnTo>
                  <a:pt x="8448113" y="3136608"/>
                </a:lnTo>
                <a:lnTo>
                  <a:pt x="8448087" y="3137103"/>
                </a:lnTo>
                <a:lnTo>
                  <a:pt x="8430969" y="3135477"/>
                </a:lnTo>
                <a:cubicBezTo>
                  <a:pt x="8398594" y="3134950"/>
                  <a:pt x="8366714" y="3131969"/>
                  <a:pt x="8335542" y="3126415"/>
                </a:cubicBezTo>
                <a:cubicBezTo>
                  <a:pt x="8329965" y="3126834"/>
                  <a:pt x="8324636" y="3125886"/>
                  <a:pt x="8319325" y="3124875"/>
                </a:cubicBezTo>
                <a:lnTo>
                  <a:pt x="8319209" y="3123727"/>
                </a:lnTo>
                <a:cubicBezTo>
                  <a:pt x="7960358" y="3064328"/>
                  <a:pt x="7679319" y="2783551"/>
                  <a:pt x="7629044" y="2430686"/>
                </a:cubicBezTo>
                <a:cubicBezTo>
                  <a:pt x="7628876" y="2430633"/>
                  <a:pt x="7628708" y="2430628"/>
                  <a:pt x="7628538" y="2430623"/>
                </a:cubicBezTo>
                <a:lnTo>
                  <a:pt x="7628000" y="2423947"/>
                </a:lnTo>
                <a:cubicBezTo>
                  <a:pt x="7622941" y="2393697"/>
                  <a:pt x="7620490" y="2362806"/>
                  <a:pt x="7620533" y="2331471"/>
                </a:cubicBezTo>
                <a:cubicBezTo>
                  <a:pt x="7619221" y="2325843"/>
                  <a:pt x="7619162" y="2320176"/>
                  <a:pt x="7619162" y="2314495"/>
                </a:cubicBezTo>
                <a:lnTo>
                  <a:pt x="7619756" y="2303055"/>
                </a:lnTo>
                <a:lnTo>
                  <a:pt x="7620254" y="2303088"/>
                </a:lnTo>
                <a:close/>
                <a:moveTo>
                  <a:pt x="7597529" y="2302594"/>
                </a:moveTo>
                <a:lnTo>
                  <a:pt x="7597555" y="2303088"/>
                </a:lnTo>
                <a:lnTo>
                  <a:pt x="7598053" y="2303055"/>
                </a:lnTo>
                <a:lnTo>
                  <a:pt x="7598647" y="2314495"/>
                </a:lnTo>
                <a:cubicBezTo>
                  <a:pt x="7598647" y="2320176"/>
                  <a:pt x="7598588" y="2325843"/>
                  <a:pt x="7597276" y="2331471"/>
                </a:cubicBezTo>
                <a:cubicBezTo>
                  <a:pt x="7597319" y="2362806"/>
                  <a:pt x="7594868" y="2393697"/>
                  <a:pt x="7589809" y="2423947"/>
                </a:cubicBezTo>
                <a:lnTo>
                  <a:pt x="7589271" y="2430623"/>
                </a:lnTo>
                <a:cubicBezTo>
                  <a:pt x="7589101" y="2430628"/>
                  <a:pt x="7588933" y="2430633"/>
                  <a:pt x="7588765" y="2430686"/>
                </a:cubicBezTo>
                <a:cubicBezTo>
                  <a:pt x="7538490" y="2783551"/>
                  <a:pt x="7257451" y="3064328"/>
                  <a:pt x="6898600" y="3123727"/>
                </a:cubicBezTo>
                <a:lnTo>
                  <a:pt x="6898484" y="3124875"/>
                </a:lnTo>
                <a:cubicBezTo>
                  <a:pt x="6893173" y="3125886"/>
                  <a:pt x="6887844" y="3126834"/>
                  <a:pt x="6882267" y="3126415"/>
                </a:cubicBezTo>
                <a:cubicBezTo>
                  <a:pt x="6851095" y="3131969"/>
                  <a:pt x="6819215" y="3134950"/>
                  <a:pt x="6786841" y="3135477"/>
                </a:cubicBezTo>
                <a:lnTo>
                  <a:pt x="6769722" y="3137103"/>
                </a:lnTo>
                <a:lnTo>
                  <a:pt x="6769696" y="3136608"/>
                </a:lnTo>
                <a:lnTo>
                  <a:pt x="6769197" y="3136641"/>
                </a:lnTo>
                <a:cubicBezTo>
                  <a:pt x="6768631" y="3132839"/>
                  <a:pt x="6768604" y="3129023"/>
                  <a:pt x="6768604" y="3125201"/>
                </a:cubicBezTo>
                <a:cubicBezTo>
                  <a:pt x="6768604" y="3119519"/>
                  <a:pt x="6768663" y="3113850"/>
                  <a:pt x="6769975" y="3108220"/>
                </a:cubicBezTo>
                <a:cubicBezTo>
                  <a:pt x="6769933" y="3076892"/>
                  <a:pt x="6772382" y="3046007"/>
                  <a:pt x="6777439" y="3015763"/>
                </a:cubicBezTo>
                <a:lnTo>
                  <a:pt x="6777979" y="3009073"/>
                </a:lnTo>
                <a:cubicBezTo>
                  <a:pt x="6778148" y="3009068"/>
                  <a:pt x="6778317" y="3009063"/>
                  <a:pt x="6778485" y="3009010"/>
                </a:cubicBezTo>
                <a:cubicBezTo>
                  <a:pt x="6828761" y="2656144"/>
                  <a:pt x="7109800" y="2375367"/>
                  <a:pt x="7468650" y="2315969"/>
                </a:cubicBezTo>
                <a:lnTo>
                  <a:pt x="7468767" y="2314821"/>
                </a:lnTo>
                <a:cubicBezTo>
                  <a:pt x="7474076" y="2313811"/>
                  <a:pt x="7479404" y="2312863"/>
                  <a:pt x="7484980" y="2313282"/>
                </a:cubicBezTo>
                <a:cubicBezTo>
                  <a:pt x="7516163" y="2307725"/>
                  <a:pt x="7548056" y="2304744"/>
                  <a:pt x="7580442" y="2304217"/>
                </a:cubicBezTo>
                <a:close/>
                <a:moveTo>
                  <a:pt x="5928129" y="2302594"/>
                </a:moveTo>
                <a:lnTo>
                  <a:pt x="5945217" y="2304217"/>
                </a:lnTo>
                <a:cubicBezTo>
                  <a:pt x="5977602" y="2304744"/>
                  <a:pt x="6009495" y="2307725"/>
                  <a:pt x="6040678" y="2313282"/>
                </a:cubicBezTo>
                <a:cubicBezTo>
                  <a:pt x="6046254" y="2312863"/>
                  <a:pt x="6051582" y="2313811"/>
                  <a:pt x="6056891" y="2314821"/>
                </a:cubicBezTo>
                <a:lnTo>
                  <a:pt x="6057008" y="2315969"/>
                </a:lnTo>
                <a:cubicBezTo>
                  <a:pt x="6415858" y="2375367"/>
                  <a:pt x="6696897" y="2656144"/>
                  <a:pt x="6747174" y="3009010"/>
                </a:cubicBezTo>
                <a:cubicBezTo>
                  <a:pt x="6747341" y="3009063"/>
                  <a:pt x="6747511" y="3009068"/>
                  <a:pt x="6747679" y="3009073"/>
                </a:cubicBezTo>
                <a:lnTo>
                  <a:pt x="6748220" y="3015763"/>
                </a:lnTo>
                <a:cubicBezTo>
                  <a:pt x="6753276" y="3046007"/>
                  <a:pt x="6755726" y="3076892"/>
                  <a:pt x="6755684" y="3108220"/>
                </a:cubicBezTo>
                <a:cubicBezTo>
                  <a:pt x="6756996" y="3113850"/>
                  <a:pt x="6757054" y="3119519"/>
                  <a:pt x="6757054" y="3125201"/>
                </a:cubicBezTo>
                <a:cubicBezTo>
                  <a:pt x="6757054" y="3129023"/>
                  <a:pt x="6757027" y="3132839"/>
                  <a:pt x="6756461" y="3136641"/>
                </a:cubicBezTo>
                <a:lnTo>
                  <a:pt x="6755962" y="3136608"/>
                </a:lnTo>
                <a:lnTo>
                  <a:pt x="6755936" y="3137103"/>
                </a:lnTo>
                <a:lnTo>
                  <a:pt x="6738818" y="3135477"/>
                </a:lnTo>
                <a:cubicBezTo>
                  <a:pt x="6706444" y="3134950"/>
                  <a:pt x="6674563" y="3131969"/>
                  <a:pt x="6643391" y="3126415"/>
                </a:cubicBezTo>
                <a:cubicBezTo>
                  <a:pt x="6637814" y="3126834"/>
                  <a:pt x="6632485" y="3125886"/>
                  <a:pt x="6627175" y="3124875"/>
                </a:cubicBezTo>
                <a:lnTo>
                  <a:pt x="6627059" y="3123727"/>
                </a:lnTo>
                <a:cubicBezTo>
                  <a:pt x="6268207" y="3064328"/>
                  <a:pt x="5987168" y="2783551"/>
                  <a:pt x="5936893" y="2430686"/>
                </a:cubicBezTo>
                <a:cubicBezTo>
                  <a:pt x="5936725" y="2430633"/>
                  <a:pt x="5936557" y="2430628"/>
                  <a:pt x="5936387" y="2430623"/>
                </a:cubicBezTo>
                <a:lnTo>
                  <a:pt x="5935849" y="2423947"/>
                </a:lnTo>
                <a:cubicBezTo>
                  <a:pt x="5930790" y="2393697"/>
                  <a:pt x="5928340" y="2362806"/>
                  <a:pt x="5928382" y="2331471"/>
                </a:cubicBezTo>
                <a:cubicBezTo>
                  <a:pt x="5927070" y="2325843"/>
                  <a:pt x="5927011" y="2320176"/>
                  <a:pt x="5927011" y="2314495"/>
                </a:cubicBezTo>
                <a:lnTo>
                  <a:pt x="5927605" y="2303055"/>
                </a:lnTo>
                <a:lnTo>
                  <a:pt x="5928103" y="2303088"/>
                </a:lnTo>
                <a:close/>
                <a:moveTo>
                  <a:pt x="5905378" y="2302594"/>
                </a:moveTo>
                <a:lnTo>
                  <a:pt x="5905404" y="2303088"/>
                </a:lnTo>
                <a:lnTo>
                  <a:pt x="5905902" y="2303055"/>
                </a:lnTo>
                <a:lnTo>
                  <a:pt x="5906496" y="2314495"/>
                </a:lnTo>
                <a:cubicBezTo>
                  <a:pt x="5906496" y="2320176"/>
                  <a:pt x="5906438" y="2325843"/>
                  <a:pt x="5905126" y="2331471"/>
                </a:cubicBezTo>
                <a:cubicBezTo>
                  <a:pt x="5905168" y="2362806"/>
                  <a:pt x="5902717" y="2393697"/>
                  <a:pt x="5897659" y="2423947"/>
                </a:cubicBezTo>
                <a:lnTo>
                  <a:pt x="5897120" y="2430623"/>
                </a:lnTo>
                <a:cubicBezTo>
                  <a:pt x="5896951" y="2430628"/>
                  <a:pt x="5896782" y="2430633"/>
                  <a:pt x="5896615" y="2430686"/>
                </a:cubicBezTo>
                <a:cubicBezTo>
                  <a:pt x="5846339" y="2783551"/>
                  <a:pt x="5565300" y="3064328"/>
                  <a:pt x="5206449" y="3123727"/>
                </a:cubicBezTo>
                <a:lnTo>
                  <a:pt x="5206334" y="3124875"/>
                </a:lnTo>
                <a:cubicBezTo>
                  <a:pt x="5201022" y="3125886"/>
                  <a:pt x="5195693" y="3126834"/>
                  <a:pt x="5190116" y="3126415"/>
                </a:cubicBezTo>
                <a:cubicBezTo>
                  <a:pt x="5158944" y="3131969"/>
                  <a:pt x="5127065" y="3134950"/>
                  <a:pt x="5094690" y="3135477"/>
                </a:cubicBezTo>
                <a:lnTo>
                  <a:pt x="5077571" y="3137103"/>
                </a:lnTo>
                <a:lnTo>
                  <a:pt x="5077545" y="3136608"/>
                </a:lnTo>
                <a:lnTo>
                  <a:pt x="5077046" y="3136641"/>
                </a:lnTo>
                <a:cubicBezTo>
                  <a:pt x="5076480" y="3132839"/>
                  <a:pt x="5076453" y="3129023"/>
                  <a:pt x="5076453" y="3125201"/>
                </a:cubicBezTo>
                <a:cubicBezTo>
                  <a:pt x="5076453" y="3119519"/>
                  <a:pt x="5076512" y="3113850"/>
                  <a:pt x="5077824" y="3108220"/>
                </a:cubicBezTo>
                <a:cubicBezTo>
                  <a:pt x="5077782" y="3076892"/>
                  <a:pt x="5080231" y="3046007"/>
                  <a:pt x="5085288" y="3015763"/>
                </a:cubicBezTo>
                <a:lnTo>
                  <a:pt x="5085828" y="3009073"/>
                </a:lnTo>
                <a:cubicBezTo>
                  <a:pt x="5085997" y="3009068"/>
                  <a:pt x="5086166" y="3009063"/>
                  <a:pt x="5086334" y="3009010"/>
                </a:cubicBezTo>
                <a:cubicBezTo>
                  <a:pt x="5136610" y="2656144"/>
                  <a:pt x="5417649" y="2375367"/>
                  <a:pt x="5776501" y="2315969"/>
                </a:cubicBezTo>
                <a:lnTo>
                  <a:pt x="5776617" y="2314821"/>
                </a:lnTo>
                <a:cubicBezTo>
                  <a:pt x="5781926" y="2313811"/>
                  <a:pt x="5787253" y="2312863"/>
                  <a:pt x="5792829" y="2313282"/>
                </a:cubicBezTo>
                <a:cubicBezTo>
                  <a:pt x="5824013" y="2307725"/>
                  <a:pt x="5855905" y="2304744"/>
                  <a:pt x="5888291" y="2304217"/>
                </a:cubicBezTo>
                <a:close/>
                <a:moveTo>
                  <a:pt x="4235979" y="2302594"/>
                </a:moveTo>
                <a:lnTo>
                  <a:pt x="4253065" y="2304217"/>
                </a:lnTo>
                <a:cubicBezTo>
                  <a:pt x="4285451" y="2304744"/>
                  <a:pt x="4317343" y="2307725"/>
                  <a:pt x="4348528" y="2313282"/>
                </a:cubicBezTo>
                <a:cubicBezTo>
                  <a:pt x="4354104" y="2312863"/>
                  <a:pt x="4359431" y="2313811"/>
                  <a:pt x="4364739" y="2314821"/>
                </a:cubicBezTo>
                <a:lnTo>
                  <a:pt x="4364856" y="2315969"/>
                </a:lnTo>
                <a:cubicBezTo>
                  <a:pt x="4723707" y="2375367"/>
                  <a:pt x="5004746" y="2656144"/>
                  <a:pt x="5055022" y="3009010"/>
                </a:cubicBezTo>
                <a:cubicBezTo>
                  <a:pt x="5055190" y="3009063"/>
                  <a:pt x="5055359" y="3009068"/>
                  <a:pt x="5055528" y="3009073"/>
                </a:cubicBezTo>
                <a:lnTo>
                  <a:pt x="5056068" y="3015763"/>
                </a:lnTo>
                <a:cubicBezTo>
                  <a:pt x="5061125" y="3046007"/>
                  <a:pt x="5063574" y="3076892"/>
                  <a:pt x="5063532" y="3108220"/>
                </a:cubicBezTo>
                <a:cubicBezTo>
                  <a:pt x="5064844" y="3113850"/>
                  <a:pt x="5064903" y="3119519"/>
                  <a:pt x="5064903" y="3125201"/>
                </a:cubicBezTo>
                <a:cubicBezTo>
                  <a:pt x="5064903" y="3129023"/>
                  <a:pt x="5064876" y="3132839"/>
                  <a:pt x="5064310" y="3136641"/>
                </a:cubicBezTo>
                <a:lnTo>
                  <a:pt x="5063811" y="3136608"/>
                </a:lnTo>
                <a:lnTo>
                  <a:pt x="5063785" y="3137103"/>
                </a:lnTo>
                <a:lnTo>
                  <a:pt x="5046666" y="3135477"/>
                </a:lnTo>
                <a:cubicBezTo>
                  <a:pt x="5014292" y="3134950"/>
                  <a:pt x="4982412" y="3131969"/>
                  <a:pt x="4951241" y="3126415"/>
                </a:cubicBezTo>
                <a:cubicBezTo>
                  <a:pt x="4945663" y="3126834"/>
                  <a:pt x="4940334" y="3125886"/>
                  <a:pt x="4935023" y="3124875"/>
                </a:cubicBezTo>
                <a:lnTo>
                  <a:pt x="4934907" y="3123727"/>
                </a:lnTo>
                <a:cubicBezTo>
                  <a:pt x="4576056" y="3064328"/>
                  <a:pt x="4295017" y="2783551"/>
                  <a:pt x="4244741" y="2430686"/>
                </a:cubicBezTo>
                <a:cubicBezTo>
                  <a:pt x="4244574" y="2430633"/>
                  <a:pt x="4244405" y="2430628"/>
                  <a:pt x="4244236" y="2430623"/>
                </a:cubicBezTo>
                <a:lnTo>
                  <a:pt x="4243697" y="2423947"/>
                </a:lnTo>
                <a:cubicBezTo>
                  <a:pt x="4238639" y="2393697"/>
                  <a:pt x="4236188" y="2362806"/>
                  <a:pt x="4236230" y="2331471"/>
                </a:cubicBezTo>
                <a:cubicBezTo>
                  <a:pt x="4234918" y="2325843"/>
                  <a:pt x="4234860" y="2320176"/>
                  <a:pt x="4234860" y="2314495"/>
                </a:cubicBezTo>
                <a:lnTo>
                  <a:pt x="4235454" y="2303055"/>
                </a:lnTo>
                <a:lnTo>
                  <a:pt x="4235952" y="2303088"/>
                </a:lnTo>
                <a:close/>
                <a:moveTo>
                  <a:pt x="4213227" y="2302594"/>
                </a:moveTo>
                <a:lnTo>
                  <a:pt x="4213253" y="2303088"/>
                </a:lnTo>
                <a:lnTo>
                  <a:pt x="4213751" y="2303055"/>
                </a:lnTo>
                <a:lnTo>
                  <a:pt x="4214345" y="2314495"/>
                </a:lnTo>
                <a:cubicBezTo>
                  <a:pt x="4214345" y="2320176"/>
                  <a:pt x="4214286" y="2325843"/>
                  <a:pt x="4212974" y="2331471"/>
                </a:cubicBezTo>
                <a:cubicBezTo>
                  <a:pt x="4213016" y="2362806"/>
                  <a:pt x="4210566" y="2393697"/>
                  <a:pt x="4205507" y="2423947"/>
                </a:cubicBezTo>
                <a:lnTo>
                  <a:pt x="4204969" y="2430623"/>
                </a:lnTo>
                <a:cubicBezTo>
                  <a:pt x="4204799" y="2430628"/>
                  <a:pt x="4204631" y="2430633"/>
                  <a:pt x="4204463" y="2430686"/>
                </a:cubicBezTo>
                <a:cubicBezTo>
                  <a:pt x="4154188" y="2783551"/>
                  <a:pt x="3873149" y="3064328"/>
                  <a:pt x="3514297" y="3123727"/>
                </a:cubicBezTo>
                <a:lnTo>
                  <a:pt x="3514181" y="3124875"/>
                </a:lnTo>
                <a:cubicBezTo>
                  <a:pt x="3508871" y="3125886"/>
                  <a:pt x="3503542" y="3126834"/>
                  <a:pt x="3497965" y="3126415"/>
                </a:cubicBezTo>
                <a:cubicBezTo>
                  <a:pt x="3466793" y="3131969"/>
                  <a:pt x="3434912" y="3134950"/>
                  <a:pt x="3402538" y="3135477"/>
                </a:cubicBezTo>
                <a:lnTo>
                  <a:pt x="3385420" y="3137103"/>
                </a:lnTo>
                <a:lnTo>
                  <a:pt x="3385394" y="3136608"/>
                </a:lnTo>
                <a:lnTo>
                  <a:pt x="3384895" y="3136641"/>
                </a:lnTo>
                <a:cubicBezTo>
                  <a:pt x="3384329" y="3132839"/>
                  <a:pt x="3384302" y="3129023"/>
                  <a:pt x="3384302" y="3125201"/>
                </a:cubicBezTo>
                <a:cubicBezTo>
                  <a:pt x="3384302" y="3119519"/>
                  <a:pt x="3384360" y="3113850"/>
                  <a:pt x="3385672" y="3108220"/>
                </a:cubicBezTo>
                <a:cubicBezTo>
                  <a:pt x="3385630" y="3076892"/>
                  <a:pt x="3388080" y="3046007"/>
                  <a:pt x="3393136" y="3015763"/>
                </a:cubicBezTo>
                <a:lnTo>
                  <a:pt x="3393677" y="3009073"/>
                </a:lnTo>
                <a:cubicBezTo>
                  <a:pt x="3393845" y="3009068"/>
                  <a:pt x="3394015" y="3009063"/>
                  <a:pt x="3394182" y="3009010"/>
                </a:cubicBezTo>
                <a:cubicBezTo>
                  <a:pt x="3444459" y="2656144"/>
                  <a:pt x="3725498" y="2375367"/>
                  <a:pt x="4084348" y="2315969"/>
                </a:cubicBezTo>
                <a:lnTo>
                  <a:pt x="4084465" y="2314821"/>
                </a:lnTo>
                <a:cubicBezTo>
                  <a:pt x="4089774" y="2313811"/>
                  <a:pt x="4095102" y="2312863"/>
                  <a:pt x="4100678" y="2313282"/>
                </a:cubicBezTo>
                <a:cubicBezTo>
                  <a:pt x="4131861" y="2307725"/>
                  <a:pt x="4163754" y="2304744"/>
                  <a:pt x="4196139" y="2304217"/>
                </a:cubicBezTo>
                <a:close/>
                <a:moveTo>
                  <a:pt x="2543827" y="2302594"/>
                </a:moveTo>
                <a:lnTo>
                  <a:pt x="2560914" y="2304217"/>
                </a:lnTo>
                <a:cubicBezTo>
                  <a:pt x="2593300" y="2304744"/>
                  <a:pt x="2625192" y="2307725"/>
                  <a:pt x="2656376" y="2313282"/>
                </a:cubicBezTo>
                <a:cubicBezTo>
                  <a:pt x="2661952" y="2312863"/>
                  <a:pt x="2667280" y="2313811"/>
                  <a:pt x="2672588" y="2314821"/>
                </a:cubicBezTo>
                <a:lnTo>
                  <a:pt x="2672706" y="2315969"/>
                </a:lnTo>
                <a:cubicBezTo>
                  <a:pt x="3031556" y="2375367"/>
                  <a:pt x="3312595" y="2656144"/>
                  <a:pt x="3362871" y="3009010"/>
                </a:cubicBezTo>
                <a:cubicBezTo>
                  <a:pt x="3363039" y="3009063"/>
                  <a:pt x="3363208" y="3009068"/>
                  <a:pt x="3363377" y="3009073"/>
                </a:cubicBezTo>
                <a:lnTo>
                  <a:pt x="3363917" y="3015763"/>
                </a:lnTo>
                <a:cubicBezTo>
                  <a:pt x="3368974" y="3046007"/>
                  <a:pt x="3371423" y="3076892"/>
                  <a:pt x="3371381" y="3108220"/>
                </a:cubicBezTo>
                <a:cubicBezTo>
                  <a:pt x="3372693" y="3113850"/>
                  <a:pt x="3372752" y="3119519"/>
                  <a:pt x="3372752" y="3125201"/>
                </a:cubicBezTo>
                <a:cubicBezTo>
                  <a:pt x="3372752" y="3129023"/>
                  <a:pt x="3372725" y="3132839"/>
                  <a:pt x="3372159" y="3136641"/>
                </a:cubicBezTo>
                <a:lnTo>
                  <a:pt x="3371660" y="3136608"/>
                </a:lnTo>
                <a:lnTo>
                  <a:pt x="3371634" y="3137103"/>
                </a:lnTo>
                <a:lnTo>
                  <a:pt x="3354515" y="3135477"/>
                </a:lnTo>
                <a:cubicBezTo>
                  <a:pt x="3322141" y="3134950"/>
                  <a:pt x="3290261" y="3131969"/>
                  <a:pt x="3259089" y="3126415"/>
                </a:cubicBezTo>
                <a:cubicBezTo>
                  <a:pt x="3253512" y="3126834"/>
                  <a:pt x="3248183" y="3125886"/>
                  <a:pt x="3242872" y="3124875"/>
                </a:cubicBezTo>
                <a:lnTo>
                  <a:pt x="3242756" y="3123727"/>
                </a:lnTo>
                <a:cubicBezTo>
                  <a:pt x="2883905" y="3064328"/>
                  <a:pt x="2602866" y="2783551"/>
                  <a:pt x="2552590" y="2430686"/>
                </a:cubicBezTo>
                <a:cubicBezTo>
                  <a:pt x="2552423" y="2430633"/>
                  <a:pt x="2552254" y="2430628"/>
                  <a:pt x="2552085" y="2430623"/>
                </a:cubicBezTo>
                <a:lnTo>
                  <a:pt x="2551547" y="2423947"/>
                </a:lnTo>
                <a:cubicBezTo>
                  <a:pt x="2546488" y="2393697"/>
                  <a:pt x="2544037" y="2362806"/>
                  <a:pt x="2544079" y="2331471"/>
                </a:cubicBezTo>
                <a:cubicBezTo>
                  <a:pt x="2542767" y="2325843"/>
                  <a:pt x="2542709" y="2320176"/>
                  <a:pt x="2542709" y="2314495"/>
                </a:cubicBezTo>
                <a:lnTo>
                  <a:pt x="2543303" y="2303055"/>
                </a:lnTo>
                <a:lnTo>
                  <a:pt x="2543801" y="2303088"/>
                </a:lnTo>
                <a:close/>
                <a:moveTo>
                  <a:pt x="2521076" y="2302594"/>
                </a:moveTo>
                <a:lnTo>
                  <a:pt x="2521102" y="2303088"/>
                </a:lnTo>
                <a:lnTo>
                  <a:pt x="2521600" y="2303055"/>
                </a:lnTo>
                <a:lnTo>
                  <a:pt x="2522194" y="2314495"/>
                </a:lnTo>
                <a:cubicBezTo>
                  <a:pt x="2522194" y="2320176"/>
                  <a:pt x="2522135" y="2325843"/>
                  <a:pt x="2520823" y="2331471"/>
                </a:cubicBezTo>
                <a:cubicBezTo>
                  <a:pt x="2520865" y="2362806"/>
                  <a:pt x="2518415" y="2393697"/>
                  <a:pt x="2513356" y="2423947"/>
                </a:cubicBezTo>
                <a:lnTo>
                  <a:pt x="2512818" y="2430623"/>
                </a:lnTo>
                <a:cubicBezTo>
                  <a:pt x="2512648" y="2430628"/>
                  <a:pt x="2512480" y="2430633"/>
                  <a:pt x="2512312" y="2430686"/>
                </a:cubicBezTo>
                <a:cubicBezTo>
                  <a:pt x="2462037" y="2783551"/>
                  <a:pt x="2180998" y="3064328"/>
                  <a:pt x="1822147" y="3123727"/>
                </a:cubicBezTo>
                <a:lnTo>
                  <a:pt x="1822030" y="3124875"/>
                </a:lnTo>
                <a:cubicBezTo>
                  <a:pt x="1816720" y="3125886"/>
                  <a:pt x="1811391" y="3126834"/>
                  <a:pt x="1805814" y="3126415"/>
                </a:cubicBezTo>
                <a:cubicBezTo>
                  <a:pt x="1774642" y="3131969"/>
                  <a:pt x="1742762" y="3134950"/>
                  <a:pt x="1710387" y="3135477"/>
                </a:cubicBezTo>
                <a:lnTo>
                  <a:pt x="1693269" y="3137103"/>
                </a:lnTo>
                <a:lnTo>
                  <a:pt x="1693243" y="3136608"/>
                </a:lnTo>
                <a:lnTo>
                  <a:pt x="1692744" y="3136641"/>
                </a:lnTo>
                <a:cubicBezTo>
                  <a:pt x="1692178" y="3132839"/>
                  <a:pt x="1692151" y="3129023"/>
                  <a:pt x="1692151" y="3125201"/>
                </a:cubicBezTo>
                <a:cubicBezTo>
                  <a:pt x="1692151" y="3119519"/>
                  <a:pt x="1692209" y="3113850"/>
                  <a:pt x="1693521" y="3108220"/>
                </a:cubicBezTo>
                <a:cubicBezTo>
                  <a:pt x="1693479" y="3076892"/>
                  <a:pt x="1695929" y="3046007"/>
                  <a:pt x="1700985" y="3015763"/>
                </a:cubicBezTo>
                <a:lnTo>
                  <a:pt x="1701526" y="3009073"/>
                </a:lnTo>
                <a:cubicBezTo>
                  <a:pt x="1701694" y="3009068"/>
                  <a:pt x="1701864" y="3009063"/>
                  <a:pt x="1702031" y="3009010"/>
                </a:cubicBezTo>
                <a:cubicBezTo>
                  <a:pt x="1752308" y="2656144"/>
                  <a:pt x="2033347" y="2375367"/>
                  <a:pt x="2392197" y="2315969"/>
                </a:cubicBezTo>
                <a:lnTo>
                  <a:pt x="2392314" y="2314821"/>
                </a:lnTo>
                <a:cubicBezTo>
                  <a:pt x="2397623" y="2313811"/>
                  <a:pt x="2402951" y="2312863"/>
                  <a:pt x="2408527" y="2313282"/>
                </a:cubicBezTo>
                <a:cubicBezTo>
                  <a:pt x="2439710" y="2307725"/>
                  <a:pt x="2471603" y="2304744"/>
                  <a:pt x="2503988" y="2304217"/>
                </a:cubicBezTo>
                <a:close/>
                <a:moveTo>
                  <a:pt x="851676" y="2302594"/>
                </a:moveTo>
                <a:lnTo>
                  <a:pt x="868763" y="2304217"/>
                </a:lnTo>
                <a:cubicBezTo>
                  <a:pt x="901149" y="2304744"/>
                  <a:pt x="933041" y="2307725"/>
                  <a:pt x="964225" y="2313282"/>
                </a:cubicBezTo>
                <a:cubicBezTo>
                  <a:pt x="969801" y="2312863"/>
                  <a:pt x="975129" y="2313811"/>
                  <a:pt x="980437" y="2314821"/>
                </a:cubicBezTo>
                <a:lnTo>
                  <a:pt x="980555" y="2315969"/>
                </a:lnTo>
                <a:cubicBezTo>
                  <a:pt x="1339405" y="2375367"/>
                  <a:pt x="1620444" y="2656144"/>
                  <a:pt x="1670720" y="3009010"/>
                </a:cubicBezTo>
                <a:cubicBezTo>
                  <a:pt x="1670888" y="3009063"/>
                  <a:pt x="1671057" y="3009068"/>
                  <a:pt x="1671226" y="3009073"/>
                </a:cubicBezTo>
                <a:lnTo>
                  <a:pt x="1671766" y="3015763"/>
                </a:lnTo>
                <a:cubicBezTo>
                  <a:pt x="1676823" y="3046007"/>
                  <a:pt x="1679272" y="3076892"/>
                  <a:pt x="1679230" y="3108220"/>
                </a:cubicBezTo>
                <a:cubicBezTo>
                  <a:pt x="1680542" y="3113850"/>
                  <a:pt x="1680601" y="3119519"/>
                  <a:pt x="1680601" y="3125201"/>
                </a:cubicBezTo>
                <a:cubicBezTo>
                  <a:pt x="1680601" y="3129023"/>
                  <a:pt x="1680574" y="3132839"/>
                  <a:pt x="1680008" y="3136641"/>
                </a:cubicBezTo>
                <a:lnTo>
                  <a:pt x="1679509" y="3136608"/>
                </a:lnTo>
                <a:lnTo>
                  <a:pt x="1679483" y="3137103"/>
                </a:lnTo>
                <a:lnTo>
                  <a:pt x="1662364" y="3135477"/>
                </a:lnTo>
                <a:cubicBezTo>
                  <a:pt x="1629990" y="3134950"/>
                  <a:pt x="1598110" y="3131969"/>
                  <a:pt x="1566938" y="3126415"/>
                </a:cubicBezTo>
                <a:cubicBezTo>
                  <a:pt x="1561361" y="3126834"/>
                  <a:pt x="1556032" y="3125886"/>
                  <a:pt x="1550721" y="3124875"/>
                </a:cubicBezTo>
                <a:lnTo>
                  <a:pt x="1550605" y="3123727"/>
                </a:lnTo>
                <a:cubicBezTo>
                  <a:pt x="1191754" y="3064328"/>
                  <a:pt x="910715" y="2783551"/>
                  <a:pt x="860439" y="2430686"/>
                </a:cubicBezTo>
                <a:cubicBezTo>
                  <a:pt x="860272" y="2430633"/>
                  <a:pt x="860103" y="2430628"/>
                  <a:pt x="859934" y="2430623"/>
                </a:cubicBezTo>
                <a:lnTo>
                  <a:pt x="859396" y="2423947"/>
                </a:lnTo>
                <a:cubicBezTo>
                  <a:pt x="854337" y="2393697"/>
                  <a:pt x="851886" y="2362806"/>
                  <a:pt x="851928" y="2331471"/>
                </a:cubicBezTo>
                <a:cubicBezTo>
                  <a:pt x="850616" y="2325843"/>
                  <a:pt x="850558" y="2320176"/>
                  <a:pt x="850558" y="2314495"/>
                </a:cubicBezTo>
                <a:lnTo>
                  <a:pt x="851152" y="2303055"/>
                </a:lnTo>
                <a:lnTo>
                  <a:pt x="851650" y="2303088"/>
                </a:lnTo>
                <a:close/>
                <a:moveTo>
                  <a:pt x="828925" y="2302594"/>
                </a:moveTo>
                <a:lnTo>
                  <a:pt x="828951" y="2303088"/>
                </a:lnTo>
                <a:lnTo>
                  <a:pt x="829449" y="2303055"/>
                </a:lnTo>
                <a:lnTo>
                  <a:pt x="830043" y="2314495"/>
                </a:lnTo>
                <a:cubicBezTo>
                  <a:pt x="830043" y="2320176"/>
                  <a:pt x="829984" y="2325843"/>
                  <a:pt x="828672" y="2331471"/>
                </a:cubicBezTo>
                <a:cubicBezTo>
                  <a:pt x="828714" y="2362806"/>
                  <a:pt x="826264" y="2393697"/>
                  <a:pt x="821205" y="2423947"/>
                </a:cubicBezTo>
                <a:lnTo>
                  <a:pt x="820667" y="2430623"/>
                </a:lnTo>
                <a:cubicBezTo>
                  <a:pt x="820497" y="2430628"/>
                  <a:pt x="820329" y="2430633"/>
                  <a:pt x="820161" y="2430686"/>
                </a:cubicBezTo>
                <a:cubicBezTo>
                  <a:pt x="769886" y="2783551"/>
                  <a:pt x="488847" y="3064328"/>
                  <a:pt x="129995" y="3123727"/>
                </a:cubicBezTo>
                <a:lnTo>
                  <a:pt x="129879" y="3124875"/>
                </a:lnTo>
                <a:cubicBezTo>
                  <a:pt x="124569" y="3125886"/>
                  <a:pt x="119240" y="3126834"/>
                  <a:pt x="113663" y="3126415"/>
                </a:cubicBezTo>
                <a:cubicBezTo>
                  <a:pt x="82491" y="3131969"/>
                  <a:pt x="50611" y="3134950"/>
                  <a:pt x="18236" y="3135477"/>
                </a:cubicBezTo>
                <a:lnTo>
                  <a:pt x="1118" y="3137103"/>
                </a:lnTo>
                <a:lnTo>
                  <a:pt x="1092" y="3136608"/>
                </a:lnTo>
                <a:lnTo>
                  <a:pt x="593" y="3136641"/>
                </a:lnTo>
                <a:cubicBezTo>
                  <a:pt x="27" y="3132839"/>
                  <a:pt x="0" y="3129023"/>
                  <a:pt x="0" y="3125201"/>
                </a:cubicBezTo>
                <a:cubicBezTo>
                  <a:pt x="0" y="3119519"/>
                  <a:pt x="58" y="3113850"/>
                  <a:pt x="1370" y="3108220"/>
                </a:cubicBezTo>
                <a:cubicBezTo>
                  <a:pt x="1328" y="3076892"/>
                  <a:pt x="3778" y="3046007"/>
                  <a:pt x="8835" y="3015763"/>
                </a:cubicBezTo>
                <a:lnTo>
                  <a:pt x="9375" y="3009073"/>
                </a:lnTo>
                <a:cubicBezTo>
                  <a:pt x="9543" y="3009068"/>
                  <a:pt x="9713" y="3009063"/>
                  <a:pt x="9880" y="3009010"/>
                </a:cubicBezTo>
                <a:cubicBezTo>
                  <a:pt x="60157" y="2656144"/>
                  <a:pt x="341196" y="2375367"/>
                  <a:pt x="700046" y="2315969"/>
                </a:cubicBezTo>
                <a:lnTo>
                  <a:pt x="700163" y="2314821"/>
                </a:lnTo>
                <a:cubicBezTo>
                  <a:pt x="705472" y="2313811"/>
                  <a:pt x="710800" y="2312863"/>
                  <a:pt x="716376" y="2313282"/>
                </a:cubicBezTo>
                <a:cubicBezTo>
                  <a:pt x="747559" y="2307725"/>
                  <a:pt x="779452" y="2304744"/>
                  <a:pt x="811837" y="2304217"/>
                </a:cubicBezTo>
                <a:close/>
                <a:moveTo>
                  <a:pt x="8305836" y="1608087"/>
                </a:moveTo>
                <a:cubicBezTo>
                  <a:pt x="8030646" y="1666766"/>
                  <a:pt x="7815802" y="1879876"/>
                  <a:pt x="7762527" y="2148655"/>
                </a:cubicBezTo>
                <a:cubicBezTo>
                  <a:pt x="8037717" y="2089976"/>
                  <a:pt x="8252560" y="1876866"/>
                  <a:pt x="8305836" y="1608087"/>
                </a:cubicBezTo>
                <a:close/>
                <a:moveTo>
                  <a:pt x="6911971" y="1608087"/>
                </a:moveTo>
                <a:cubicBezTo>
                  <a:pt x="6965247" y="1876866"/>
                  <a:pt x="7180090" y="2089976"/>
                  <a:pt x="7455280" y="2148655"/>
                </a:cubicBezTo>
                <a:cubicBezTo>
                  <a:pt x="7402005" y="1879876"/>
                  <a:pt x="7187161" y="1666766"/>
                  <a:pt x="6911971" y="1608087"/>
                </a:cubicBezTo>
                <a:close/>
                <a:moveTo>
                  <a:pt x="6613685" y="1608087"/>
                </a:moveTo>
                <a:cubicBezTo>
                  <a:pt x="6338495" y="1666766"/>
                  <a:pt x="6123651" y="1879876"/>
                  <a:pt x="6070376" y="2148655"/>
                </a:cubicBezTo>
                <a:cubicBezTo>
                  <a:pt x="6345566" y="2089976"/>
                  <a:pt x="6560409" y="1876866"/>
                  <a:pt x="6613685" y="1608087"/>
                </a:cubicBezTo>
                <a:close/>
                <a:moveTo>
                  <a:pt x="5219820" y="1608087"/>
                </a:moveTo>
                <a:cubicBezTo>
                  <a:pt x="5273096" y="1876866"/>
                  <a:pt x="5487939" y="2089976"/>
                  <a:pt x="5763129" y="2148655"/>
                </a:cubicBezTo>
                <a:cubicBezTo>
                  <a:pt x="5709854" y="1879876"/>
                  <a:pt x="5495010" y="1666766"/>
                  <a:pt x="5219820" y="1608087"/>
                </a:cubicBezTo>
                <a:close/>
                <a:moveTo>
                  <a:pt x="4921534" y="1608087"/>
                </a:moveTo>
                <a:cubicBezTo>
                  <a:pt x="4646344" y="1666766"/>
                  <a:pt x="4431500" y="1879876"/>
                  <a:pt x="4378225" y="2148655"/>
                </a:cubicBezTo>
                <a:cubicBezTo>
                  <a:pt x="4653415" y="2089976"/>
                  <a:pt x="4868259" y="1876866"/>
                  <a:pt x="4921534" y="1608087"/>
                </a:cubicBezTo>
                <a:close/>
                <a:moveTo>
                  <a:pt x="3527669" y="1608087"/>
                </a:moveTo>
                <a:cubicBezTo>
                  <a:pt x="3580945" y="1876866"/>
                  <a:pt x="3795788" y="2089976"/>
                  <a:pt x="4070978" y="2148655"/>
                </a:cubicBezTo>
                <a:cubicBezTo>
                  <a:pt x="4017703" y="1879876"/>
                  <a:pt x="3802859" y="1666766"/>
                  <a:pt x="3527669" y="1608087"/>
                </a:cubicBezTo>
                <a:close/>
                <a:moveTo>
                  <a:pt x="3229383" y="1608087"/>
                </a:moveTo>
                <a:cubicBezTo>
                  <a:pt x="2954193" y="1666766"/>
                  <a:pt x="2739349" y="1879876"/>
                  <a:pt x="2686074" y="2148655"/>
                </a:cubicBezTo>
                <a:cubicBezTo>
                  <a:pt x="2961264" y="2089976"/>
                  <a:pt x="3176107" y="1876866"/>
                  <a:pt x="3229383" y="1608087"/>
                </a:cubicBezTo>
                <a:close/>
                <a:moveTo>
                  <a:pt x="1835518" y="1608087"/>
                </a:moveTo>
                <a:cubicBezTo>
                  <a:pt x="1888794" y="1876866"/>
                  <a:pt x="2103637" y="2089976"/>
                  <a:pt x="2378827" y="2148655"/>
                </a:cubicBezTo>
                <a:cubicBezTo>
                  <a:pt x="2325552" y="1879876"/>
                  <a:pt x="2110708" y="1666766"/>
                  <a:pt x="1835518" y="1608087"/>
                </a:cubicBezTo>
                <a:close/>
                <a:moveTo>
                  <a:pt x="1537232" y="1608087"/>
                </a:moveTo>
                <a:cubicBezTo>
                  <a:pt x="1262042" y="1666766"/>
                  <a:pt x="1047198" y="1879876"/>
                  <a:pt x="993923" y="2148655"/>
                </a:cubicBezTo>
                <a:cubicBezTo>
                  <a:pt x="1269113" y="2089976"/>
                  <a:pt x="1483956" y="1876866"/>
                  <a:pt x="1537232" y="1608087"/>
                </a:cubicBezTo>
                <a:close/>
                <a:moveTo>
                  <a:pt x="143367" y="1608087"/>
                </a:moveTo>
                <a:cubicBezTo>
                  <a:pt x="196643" y="1876866"/>
                  <a:pt x="411486" y="2089976"/>
                  <a:pt x="686676" y="2148655"/>
                </a:cubicBezTo>
                <a:cubicBezTo>
                  <a:pt x="633401" y="1879876"/>
                  <a:pt x="418557" y="1666766"/>
                  <a:pt x="143367" y="1608087"/>
                </a:cubicBezTo>
                <a:close/>
                <a:moveTo>
                  <a:pt x="8461873" y="1464394"/>
                </a:moveTo>
                <a:lnTo>
                  <a:pt x="8478960" y="1466004"/>
                </a:lnTo>
                <a:cubicBezTo>
                  <a:pt x="8511346" y="1466527"/>
                  <a:pt x="8543239" y="1469485"/>
                  <a:pt x="8574422" y="1474998"/>
                </a:cubicBezTo>
                <a:cubicBezTo>
                  <a:pt x="8579998" y="1474582"/>
                  <a:pt x="8585326" y="1475523"/>
                  <a:pt x="8590635" y="1476525"/>
                </a:cubicBezTo>
                <a:lnTo>
                  <a:pt x="8590752" y="1477664"/>
                </a:lnTo>
                <a:cubicBezTo>
                  <a:pt x="8815033" y="1514497"/>
                  <a:pt x="9008920" y="1637126"/>
                  <a:pt x="9135069" y="1809390"/>
                </a:cubicBezTo>
                <a:lnTo>
                  <a:pt x="9139239" y="1816149"/>
                </a:lnTo>
                <a:lnTo>
                  <a:pt x="9139239" y="2119309"/>
                </a:lnTo>
                <a:lnTo>
                  <a:pt x="9120077" y="2050665"/>
                </a:lnTo>
                <a:cubicBezTo>
                  <a:pt x="9039502" y="1829012"/>
                  <a:pt x="8844913" y="1659431"/>
                  <a:pt x="8604122" y="1608087"/>
                </a:cubicBezTo>
                <a:cubicBezTo>
                  <a:pt x="8650738" y="1843269"/>
                  <a:pt x="8821055" y="2035829"/>
                  <a:pt x="9047261" y="2119605"/>
                </a:cubicBezTo>
                <a:lnTo>
                  <a:pt x="9139239" y="2146279"/>
                </a:lnTo>
                <a:lnTo>
                  <a:pt x="9139239" y="2273778"/>
                </a:lnTo>
                <a:lnTo>
                  <a:pt x="9030179" y="2246972"/>
                </a:lnTo>
                <a:cubicBezTo>
                  <a:pt x="8735297" y="2149386"/>
                  <a:pt x="8514628" y="1897812"/>
                  <a:pt x="8470637" y="1591480"/>
                </a:cubicBezTo>
                <a:cubicBezTo>
                  <a:pt x="8470469" y="1591427"/>
                  <a:pt x="8470301" y="1591423"/>
                  <a:pt x="8470131" y="1591418"/>
                </a:cubicBezTo>
                <a:lnTo>
                  <a:pt x="8469593" y="1584794"/>
                </a:lnTo>
                <a:cubicBezTo>
                  <a:pt x="8464534" y="1554782"/>
                  <a:pt x="8462083" y="1524133"/>
                  <a:pt x="8462126" y="1493044"/>
                </a:cubicBezTo>
                <a:cubicBezTo>
                  <a:pt x="8460814" y="1487460"/>
                  <a:pt x="8460755" y="1481838"/>
                  <a:pt x="8460755" y="1476202"/>
                </a:cubicBezTo>
                <a:lnTo>
                  <a:pt x="8461349" y="1464852"/>
                </a:lnTo>
                <a:lnTo>
                  <a:pt x="8461847" y="1464884"/>
                </a:lnTo>
                <a:close/>
                <a:moveTo>
                  <a:pt x="8448085" y="1464394"/>
                </a:moveTo>
                <a:lnTo>
                  <a:pt x="8448111" y="1464884"/>
                </a:lnTo>
                <a:lnTo>
                  <a:pt x="8448609" y="1464852"/>
                </a:lnTo>
                <a:lnTo>
                  <a:pt x="8449203" y="1476202"/>
                </a:lnTo>
                <a:cubicBezTo>
                  <a:pt x="8449203" y="1481838"/>
                  <a:pt x="8449144" y="1487460"/>
                  <a:pt x="8447832" y="1493044"/>
                </a:cubicBezTo>
                <a:cubicBezTo>
                  <a:pt x="8447875" y="1524133"/>
                  <a:pt x="8445424" y="1554782"/>
                  <a:pt x="8440365" y="1584794"/>
                </a:cubicBezTo>
                <a:lnTo>
                  <a:pt x="8439827" y="1591418"/>
                </a:lnTo>
                <a:cubicBezTo>
                  <a:pt x="8439657" y="1591423"/>
                  <a:pt x="8439489" y="1591427"/>
                  <a:pt x="8439321" y="1591480"/>
                </a:cubicBezTo>
                <a:cubicBezTo>
                  <a:pt x="8389046" y="1941574"/>
                  <a:pt x="8108007" y="2220146"/>
                  <a:pt x="7749156" y="2279078"/>
                </a:cubicBezTo>
                <a:lnTo>
                  <a:pt x="7749040" y="2280217"/>
                </a:lnTo>
                <a:cubicBezTo>
                  <a:pt x="7743729" y="2281220"/>
                  <a:pt x="7738400" y="2282161"/>
                  <a:pt x="7732823" y="2281745"/>
                </a:cubicBezTo>
                <a:cubicBezTo>
                  <a:pt x="7701651" y="2287255"/>
                  <a:pt x="7669771" y="2290213"/>
                  <a:pt x="7637396" y="2290736"/>
                </a:cubicBezTo>
                <a:lnTo>
                  <a:pt x="7620278" y="2292349"/>
                </a:lnTo>
                <a:lnTo>
                  <a:pt x="7620252" y="2291858"/>
                </a:lnTo>
                <a:lnTo>
                  <a:pt x="7619753" y="2291891"/>
                </a:lnTo>
                <a:cubicBezTo>
                  <a:pt x="7619187" y="2288119"/>
                  <a:pt x="7619160" y="2284333"/>
                  <a:pt x="7619160" y="2280541"/>
                </a:cubicBezTo>
                <a:cubicBezTo>
                  <a:pt x="7619160" y="2274903"/>
                  <a:pt x="7619219" y="2269279"/>
                  <a:pt x="7620531" y="2263693"/>
                </a:cubicBezTo>
                <a:cubicBezTo>
                  <a:pt x="7620488" y="2232611"/>
                  <a:pt x="7622938" y="2201969"/>
                  <a:pt x="7627995" y="2171962"/>
                </a:cubicBezTo>
                <a:lnTo>
                  <a:pt x="7628535" y="2165325"/>
                </a:lnTo>
                <a:cubicBezTo>
                  <a:pt x="7628704" y="2165320"/>
                  <a:pt x="7628873" y="2165315"/>
                  <a:pt x="7629040" y="2165262"/>
                </a:cubicBezTo>
                <a:cubicBezTo>
                  <a:pt x="7679317" y="1815167"/>
                  <a:pt x="7960356" y="1536596"/>
                  <a:pt x="8319206" y="1477664"/>
                </a:cubicBezTo>
                <a:lnTo>
                  <a:pt x="8319323" y="1476525"/>
                </a:lnTo>
                <a:cubicBezTo>
                  <a:pt x="8324632" y="1475523"/>
                  <a:pt x="8329960" y="1474582"/>
                  <a:pt x="8335536" y="1474998"/>
                </a:cubicBezTo>
                <a:cubicBezTo>
                  <a:pt x="8366719" y="1469485"/>
                  <a:pt x="8398612" y="1466527"/>
                  <a:pt x="8430998" y="1466004"/>
                </a:cubicBezTo>
                <a:close/>
                <a:moveTo>
                  <a:pt x="6769722" y="1464394"/>
                </a:moveTo>
                <a:lnTo>
                  <a:pt x="6786810" y="1466004"/>
                </a:lnTo>
                <a:cubicBezTo>
                  <a:pt x="6819195" y="1466527"/>
                  <a:pt x="6851088" y="1469485"/>
                  <a:pt x="6882271" y="1474998"/>
                </a:cubicBezTo>
                <a:cubicBezTo>
                  <a:pt x="6887847" y="1474582"/>
                  <a:pt x="6893175" y="1475523"/>
                  <a:pt x="6898484" y="1476525"/>
                </a:cubicBezTo>
                <a:lnTo>
                  <a:pt x="6898601" y="1477664"/>
                </a:lnTo>
                <a:cubicBezTo>
                  <a:pt x="7257451" y="1536596"/>
                  <a:pt x="7538490" y="1815167"/>
                  <a:pt x="7588766" y="2165262"/>
                </a:cubicBezTo>
                <a:cubicBezTo>
                  <a:pt x="7588934" y="2165315"/>
                  <a:pt x="7589103" y="2165320"/>
                  <a:pt x="7589272" y="2165325"/>
                </a:cubicBezTo>
                <a:lnTo>
                  <a:pt x="7589812" y="2171962"/>
                </a:lnTo>
                <a:cubicBezTo>
                  <a:pt x="7594869" y="2201969"/>
                  <a:pt x="7597319" y="2232611"/>
                  <a:pt x="7597276" y="2263693"/>
                </a:cubicBezTo>
                <a:cubicBezTo>
                  <a:pt x="7598588" y="2269279"/>
                  <a:pt x="7598647" y="2274903"/>
                  <a:pt x="7598647" y="2280541"/>
                </a:cubicBezTo>
                <a:cubicBezTo>
                  <a:pt x="7598647" y="2284333"/>
                  <a:pt x="7598620" y="2288119"/>
                  <a:pt x="7598054" y="2291891"/>
                </a:cubicBezTo>
                <a:lnTo>
                  <a:pt x="7597555" y="2291858"/>
                </a:lnTo>
                <a:lnTo>
                  <a:pt x="7597529" y="2292349"/>
                </a:lnTo>
                <a:lnTo>
                  <a:pt x="7580411" y="2290736"/>
                </a:lnTo>
                <a:cubicBezTo>
                  <a:pt x="7548036" y="2290213"/>
                  <a:pt x="7516156" y="2287255"/>
                  <a:pt x="7484984" y="2281745"/>
                </a:cubicBezTo>
                <a:cubicBezTo>
                  <a:pt x="7479407" y="2282161"/>
                  <a:pt x="7474078" y="2281220"/>
                  <a:pt x="7468767" y="2280217"/>
                </a:cubicBezTo>
                <a:lnTo>
                  <a:pt x="7468651" y="2279078"/>
                </a:lnTo>
                <a:cubicBezTo>
                  <a:pt x="7109800" y="2220146"/>
                  <a:pt x="6828761" y="1941574"/>
                  <a:pt x="6778486" y="1591480"/>
                </a:cubicBezTo>
                <a:cubicBezTo>
                  <a:pt x="6778318" y="1591427"/>
                  <a:pt x="6778150" y="1591423"/>
                  <a:pt x="6777980" y="1591418"/>
                </a:cubicBezTo>
                <a:lnTo>
                  <a:pt x="6777442" y="1584794"/>
                </a:lnTo>
                <a:cubicBezTo>
                  <a:pt x="6772383" y="1554782"/>
                  <a:pt x="6769933" y="1524133"/>
                  <a:pt x="6769975" y="1493044"/>
                </a:cubicBezTo>
                <a:cubicBezTo>
                  <a:pt x="6768663" y="1487460"/>
                  <a:pt x="6768604" y="1481838"/>
                  <a:pt x="6768604" y="1476202"/>
                </a:cubicBezTo>
                <a:lnTo>
                  <a:pt x="6769198" y="1464852"/>
                </a:lnTo>
                <a:lnTo>
                  <a:pt x="6769696" y="1464884"/>
                </a:lnTo>
                <a:close/>
                <a:moveTo>
                  <a:pt x="6755934" y="1464394"/>
                </a:moveTo>
                <a:lnTo>
                  <a:pt x="6755960" y="1464884"/>
                </a:lnTo>
                <a:lnTo>
                  <a:pt x="6756458" y="1464852"/>
                </a:lnTo>
                <a:lnTo>
                  <a:pt x="6757052" y="1476202"/>
                </a:lnTo>
                <a:cubicBezTo>
                  <a:pt x="6757052" y="1481838"/>
                  <a:pt x="6756994" y="1487460"/>
                  <a:pt x="6755682" y="1493044"/>
                </a:cubicBezTo>
                <a:cubicBezTo>
                  <a:pt x="6755724" y="1524133"/>
                  <a:pt x="6753273" y="1554782"/>
                  <a:pt x="6748215" y="1584794"/>
                </a:cubicBezTo>
                <a:lnTo>
                  <a:pt x="6747676" y="1591418"/>
                </a:lnTo>
                <a:cubicBezTo>
                  <a:pt x="6747507" y="1591423"/>
                  <a:pt x="6747338" y="1591427"/>
                  <a:pt x="6747171" y="1591480"/>
                </a:cubicBezTo>
                <a:cubicBezTo>
                  <a:pt x="6696895" y="1941574"/>
                  <a:pt x="6415856" y="2220146"/>
                  <a:pt x="6057005" y="2279078"/>
                </a:cubicBezTo>
                <a:lnTo>
                  <a:pt x="6056889" y="2280217"/>
                </a:lnTo>
                <a:cubicBezTo>
                  <a:pt x="6051578" y="2281220"/>
                  <a:pt x="6046249" y="2282161"/>
                  <a:pt x="6040672" y="2281745"/>
                </a:cubicBezTo>
                <a:cubicBezTo>
                  <a:pt x="6009500" y="2287255"/>
                  <a:pt x="5977620" y="2290213"/>
                  <a:pt x="5945246" y="2290736"/>
                </a:cubicBezTo>
                <a:lnTo>
                  <a:pt x="5928127" y="2292349"/>
                </a:lnTo>
                <a:lnTo>
                  <a:pt x="5928101" y="2291858"/>
                </a:lnTo>
                <a:lnTo>
                  <a:pt x="5927602" y="2291891"/>
                </a:lnTo>
                <a:cubicBezTo>
                  <a:pt x="5927036" y="2288119"/>
                  <a:pt x="5927009" y="2284333"/>
                  <a:pt x="5927009" y="2280541"/>
                </a:cubicBezTo>
                <a:cubicBezTo>
                  <a:pt x="5927009" y="2274903"/>
                  <a:pt x="5927068" y="2269279"/>
                  <a:pt x="5928380" y="2263693"/>
                </a:cubicBezTo>
                <a:cubicBezTo>
                  <a:pt x="5928338" y="2232611"/>
                  <a:pt x="5930787" y="2201969"/>
                  <a:pt x="5935844" y="2171962"/>
                </a:cubicBezTo>
                <a:lnTo>
                  <a:pt x="5936384" y="2165325"/>
                </a:lnTo>
                <a:cubicBezTo>
                  <a:pt x="5936553" y="2165320"/>
                  <a:pt x="5936722" y="2165315"/>
                  <a:pt x="5936890" y="2165262"/>
                </a:cubicBezTo>
                <a:cubicBezTo>
                  <a:pt x="5987166" y="1815167"/>
                  <a:pt x="6268205" y="1536596"/>
                  <a:pt x="6627056" y="1477664"/>
                </a:cubicBezTo>
                <a:lnTo>
                  <a:pt x="6627173" y="1476525"/>
                </a:lnTo>
                <a:cubicBezTo>
                  <a:pt x="6632481" y="1475523"/>
                  <a:pt x="6637809" y="1474582"/>
                  <a:pt x="6643385" y="1474998"/>
                </a:cubicBezTo>
                <a:cubicBezTo>
                  <a:pt x="6674569" y="1469485"/>
                  <a:pt x="6706461" y="1466527"/>
                  <a:pt x="6738847" y="1466004"/>
                </a:cubicBezTo>
                <a:close/>
                <a:moveTo>
                  <a:pt x="5077571" y="1464394"/>
                </a:moveTo>
                <a:lnTo>
                  <a:pt x="5094659" y="1466004"/>
                </a:lnTo>
                <a:cubicBezTo>
                  <a:pt x="5127044" y="1466527"/>
                  <a:pt x="5158937" y="1469485"/>
                  <a:pt x="5190120" y="1474998"/>
                </a:cubicBezTo>
                <a:cubicBezTo>
                  <a:pt x="5195696" y="1474582"/>
                  <a:pt x="5201024" y="1475523"/>
                  <a:pt x="5206334" y="1476525"/>
                </a:cubicBezTo>
                <a:lnTo>
                  <a:pt x="5206450" y="1477664"/>
                </a:lnTo>
                <a:cubicBezTo>
                  <a:pt x="5565300" y="1536596"/>
                  <a:pt x="5846339" y="1815167"/>
                  <a:pt x="5896616" y="2165262"/>
                </a:cubicBezTo>
                <a:cubicBezTo>
                  <a:pt x="5896783" y="2165315"/>
                  <a:pt x="5896953" y="2165320"/>
                  <a:pt x="5897121" y="2165325"/>
                </a:cubicBezTo>
                <a:lnTo>
                  <a:pt x="5897662" y="2171962"/>
                </a:lnTo>
                <a:cubicBezTo>
                  <a:pt x="5902718" y="2201969"/>
                  <a:pt x="5905168" y="2232611"/>
                  <a:pt x="5905126" y="2263693"/>
                </a:cubicBezTo>
                <a:cubicBezTo>
                  <a:pt x="5906438" y="2269279"/>
                  <a:pt x="5906496" y="2274903"/>
                  <a:pt x="5906496" y="2280541"/>
                </a:cubicBezTo>
                <a:cubicBezTo>
                  <a:pt x="5906496" y="2284333"/>
                  <a:pt x="5906469" y="2288119"/>
                  <a:pt x="5905903" y="2291891"/>
                </a:cubicBezTo>
                <a:lnTo>
                  <a:pt x="5905404" y="2291858"/>
                </a:lnTo>
                <a:lnTo>
                  <a:pt x="5905378" y="2292349"/>
                </a:lnTo>
                <a:lnTo>
                  <a:pt x="5888260" y="2290736"/>
                </a:lnTo>
                <a:cubicBezTo>
                  <a:pt x="5855886" y="2290213"/>
                  <a:pt x="5824005" y="2287255"/>
                  <a:pt x="5792833" y="2281745"/>
                </a:cubicBezTo>
                <a:cubicBezTo>
                  <a:pt x="5787256" y="2282161"/>
                  <a:pt x="5781927" y="2281220"/>
                  <a:pt x="5776617" y="2280217"/>
                </a:cubicBezTo>
                <a:lnTo>
                  <a:pt x="5776501" y="2279078"/>
                </a:lnTo>
                <a:cubicBezTo>
                  <a:pt x="5417649" y="2220146"/>
                  <a:pt x="5136610" y="1941574"/>
                  <a:pt x="5086335" y="1591480"/>
                </a:cubicBezTo>
                <a:cubicBezTo>
                  <a:pt x="5086167" y="1591427"/>
                  <a:pt x="5085999" y="1591423"/>
                  <a:pt x="5085830" y="1591418"/>
                </a:cubicBezTo>
                <a:lnTo>
                  <a:pt x="5085291" y="1584794"/>
                </a:lnTo>
                <a:cubicBezTo>
                  <a:pt x="5080233" y="1554782"/>
                  <a:pt x="5077782" y="1524133"/>
                  <a:pt x="5077824" y="1493044"/>
                </a:cubicBezTo>
                <a:cubicBezTo>
                  <a:pt x="5076512" y="1487460"/>
                  <a:pt x="5076453" y="1481838"/>
                  <a:pt x="5076453" y="1476202"/>
                </a:cubicBezTo>
                <a:lnTo>
                  <a:pt x="5077047" y="1464852"/>
                </a:lnTo>
                <a:lnTo>
                  <a:pt x="5077545" y="1464884"/>
                </a:lnTo>
                <a:close/>
                <a:moveTo>
                  <a:pt x="5063783" y="1464394"/>
                </a:moveTo>
                <a:lnTo>
                  <a:pt x="5063809" y="1464884"/>
                </a:lnTo>
                <a:lnTo>
                  <a:pt x="5064307" y="1464852"/>
                </a:lnTo>
                <a:lnTo>
                  <a:pt x="5064902" y="1476202"/>
                </a:lnTo>
                <a:cubicBezTo>
                  <a:pt x="5064902" y="1481838"/>
                  <a:pt x="5064842" y="1487460"/>
                  <a:pt x="5063530" y="1493044"/>
                </a:cubicBezTo>
                <a:cubicBezTo>
                  <a:pt x="5063572" y="1524133"/>
                  <a:pt x="5061122" y="1554782"/>
                  <a:pt x="5056063" y="1584794"/>
                </a:cubicBezTo>
                <a:lnTo>
                  <a:pt x="5055525" y="1591418"/>
                </a:lnTo>
                <a:cubicBezTo>
                  <a:pt x="5055355" y="1591423"/>
                  <a:pt x="5055187" y="1591427"/>
                  <a:pt x="5055019" y="1591480"/>
                </a:cubicBezTo>
                <a:cubicBezTo>
                  <a:pt x="5004744" y="1941574"/>
                  <a:pt x="4723705" y="2220146"/>
                  <a:pt x="4364853" y="2279078"/>
                </a:cubicBezTo>
                <a:lnTo>
                  <a:pt x="4364737" y="2280217"/>
                </a:lnTo>
                <a:cubicBezTo>
                  <a:pt x="4359427" y="2281220"/>
                  <a:pt x="4354098" y="2282161"/>
                  <a:pt x="4348521" y="2281745"/>
                </a:cubicBezTo>
                <a:cubicBezTo>
                  <a:pt x="4317350" y="2287255"/>
                  <a:pt x="4285468" y="2290213"/>
                  <a:pt x="4253094" y="2290736"/>
                </a:cubicBezTo>
                <a:lnTo>
                  <a:pt x="4235976" y="2292349"/>
                </a:lnTo>
                <a:lnTo>
                  <a:pt x="4235950" y="2291858"/>
                </a:lnTo>
                <a:lnTo>
                  <a:pt x="4235451" y="2291891"/>
                </a:lnTo>
                <a:cubicBezTo>
                  <a:pt x="4234885" y="2288119"/>
                  <a:pt x="4234858" y="2284333"/>
                  <a:pt x="4234858" y="2280541"/>
                </a:cubicBezTo>
                <a:cubicBezTo>
                  <a:pt x="4234858" y="2274903"/>
                  <a:pt x="4234916" y="2269279"/>
                  <a:pt x="4236228" y="2263693"/>
                </a:cubicBezTo>
                <a:cubicBezTo>
                  <a:pt x="4236186" y="2232611"/>
                  <a:pt x="4238636" y="2201969"/>
                  <a:pt x="4243692" y="2171962"/>
                </a:cubicBezTo>
                <a:lnTo>
                  <a:pt x="4244233" y="2165325"/>
                </a:lnTo>
                <a:cubicBezTo>
                  <a:pt x="4244401" y="2165320"/>
                  <a:pt x="4244571" y="2165315"/>
                  <a:pt x="4244738" y="2165262"/>
                </a:cubicBezTo>
                <a:cubicBezTo>
                  <a:pt x="4295015" y="1815167"/>
                  <a:pt x="4576054" y="1536596"/>
                  <a:pt x="4934904" y="1477664"/>
                </a:cubicBezTo>
                <a:lnTo>
                  <a:pt x="4935021" y="1476525"/>
                </a:lnTo>
                <a:cubicBezTo>
                  <a:pt x="4940330" y="1475523"/>
                  <a:pt x="4945658" y="1474582"/>
                  <a:pt x="4951234" y="1474998"/>
                </a:cubicBezTo>
                <a:cubicBezTo>
                  <a:pt x="4982417" y="1469485"/>
                  <a:pt x="5014310" y="1466527"/>
                  <a:pt x="5046695" y="1466004"/>
                </a:cubicBezTo>
                <a:close/>
                <a:moveTo>
                  <a:pt x="3385420" y="1464394"/>
                </a:moveTo>
                <a:lnTo>
                  <a:pt x="3402507" y="1466004"/>
                </a:lnTo>
                <a:cubicBezTo>
                  <a:pt x="3434893" y="1466527"/>
                  <a:pt x="3466785" y="1469485"/>
                  <a:pt x="3497969" y="1474998"/>
                </a:cubicBezTo>
                <a:cubicBezTo>
                  <a:pt x="3503545" y="1474582"/>
                  <a:pt x="3508873" y="1475523"/>
                  <a:pt x="3514181" y="1476525"/>
                </a:cubicBezTo>
                <a:lnTo>
                  <a:pt x="3514298" y="1477664"/>
                </a:lnTo>
                <a:cubicBezTo>
                  <a:pt x="3873149" y="1536596"/>
                  <a:pt x="4154188" y="1815167"/>
                  <a:pt x="4204464" y="2165262"/>
                </a:cubicBezTo>
                <a:cubicBezTo>
                  <a:pt x="4204632" y="2165315"/>
                  <a:pt x="4204801" y="2165320"/>
                  <a:pt x="4204970" y="2165325"/>
                </a:cubicBezTo>
                <a:lnTo>
                  <a:pt x="4205510" y="2171962"/>
                </a:lnTo>
                <a:cubicBezTo>
                  <a:pt x="4210567" y="2201969"/>
                  <a:pt x="4213016" y="2232611"/>
                  <a:pt x="4212974" y="2263693"/>
                </a:cubicBezTo>
                <a:cubicBezTo>
                  <a:pt x="4214286" y="2269279"/>
                  <a:pt x="4214345" y="2274903"/>
                  <a:pt x="4214345" y="2280541"/>
                </a:cubicBezTo>
                <a:cubicBezTo>
                  <a:pt x="4214345" y="2284333"/>
                  <a:pt x="4214318" y="2288119"/>
                  <a:pt x="4213752" y="2291891"/>
                </a:cubicBezTo>
                <a:lnTo>
                  <a:pt x="4213253" y="2291858"/>
                </a:lnTo>
                <a:lnTo>
                  <a:pt x="4213227" y="2292349"/>
                </a:lnTo>
                <a:lnTo>
                  <a:pt x="4196108" y="2290736"/>
                </a:lnTo>
                <a:cubicBezTo>
                  <a:pt x="4163734" y="2290213"/>
                  <a:pt x="4131854" y="2287255"/>
                  <a:pt x="4100682" y="2281745"/>
                </a:cubicBezTo>
                <a:cubicBezTo>
                  <a:pt x="4095105" y="2282161"/>
                  <a:pt x="4089776" y="2281220"/>
                  <a:pt x="4084465" y="2280217"/>
                </a:cubicBezTo>
                <a:lnTo>
                  <a:pt x="4084349" y="2279078"/>
                </a:lnTo>
                <a:cubicBezTo>
                  <a:pt x="3725498" y="2220146"/>
                  <a:pt x="3444459" y="1941574"/>
                  <a:pt x="3394183" y="1591480"/>
                </a:cubicBezTo>
                <a:cubicBezTo>
                  <a:pt x="3394016" y="1591427"/>
                  <a:pt x="3393847" y="1591423"/>
                  <a:pt x="3393678" y="1591418"/>
                </a:cubicBezTo>
                <a:lnTo>
                  <a:pt x="3393139" y="1584794"/>
                </a:lnTo>
                <a:cubicBezTo>
                  <a:pt x="3388081" y="1554782"/>
                  <a:pt x="3385630" y="1524133"/>
                  <a:pt x="3385672" y="1493044"/>
                </a:cubicBezTo>
                <a:cubicBezTo>
                  <a:pt x="3384360" y="1487460"/>
                  <a:pt x="3384302" y="1481838"/>
                  <a:pt x="3384302" y="1476202"/>
                </a:cubicBezTo>
                <a:lnTo>
                  <a:pt x="3384896" y="1464852"/>
                </a:lnTo>
                <a:lnTo>
                  <a:pt x="3385394" y="1464884"/>
                </a:lnTo>
                <a:close/>
                <a:moveTo>
                  <a:pt x="3371632" y="1464394"/>
                </a:moveTo>
                <a:lnTo>
                  <a:pt x="3371658" y="1464884"/>
                </a:lnTo>
                <a:lnTo>
                  <a:pt x="3372156" y="1464852"/>
                </a:lnTo>
                <a:lnTo>
                  <a:pt x="3372750" y="1476202"/>
                </a:lnTo>
                <a:cubicBezTo>
                  <a:pt x="3372750" y="1481838"/>
                  <a:pt x="3372691" y="1487460"/>
                  <a:pt x="3371379" y="1493044"/>
                </a:cubicBezTo>
                <a:cubicBezTo>
                  <a:pt x="3371421" y="1524133"/>
                  <a:pt x="3368971" y="1554782"/>
                  <a:pt x="3363912" y="1584794"/>
                </a:cubicBezTo>
                <a:lnTo>
                  <a:pt x="3363374" y="1591418"/>
                </a:lnTo>
                <a:cubicBezTo>
                  <a:pt x="3363204" y="1591423"/>
                  <a:pt x="3363036" y="1591427"/>
                  <a:pt x="3362868" y="1591480"/>
                </a:cubicBezTo>
                <a:cubicBezTo>
                  <a:pt x="3312593" y="1941574"/>
                  <a:pt x="3031554" y="2220146"/>
                  <a:pt x="2672703" y="2279078"/>
                </a:cubicBezTo>
                <a:lnTo>
                  <a:pt x="2672586" y="2280217"/>
                </a:lnTo>
                <a:cubicBezTo>
                  <a:pt x="2667276" y="2281220"/>
                  <a:pt x="2661947" y="2282161"/>
                  <a:pt x="2656370" y="2281745"/>
                </a:cubicBezTo>
                <a:cubicBezTo>
                  <a:pt x="2625198" y="2287255"/>
                  <a:pt x="2593318" y="2290213"/>
                  <a:pt x="2560943" y="2290736"/>
                </a:cubicBezTo>
                <a:lnTo>
                  <a:pt x="2543825" y="2292349"/>
                </a:lnTo>
                <a:lnTo>
                  <a:pt x="2543799" y="2291858"/>
                </a:lnTo>
                <a:lnTo>
                  <a:pt x="2543300" y="2291891"/>
                </a:lnTo>
                <a:cubicBezTo>
                  <a:pt x="2542734" y="2288119"/>
                  <a:pt x="2542707" y="2284333"/>
                  <a:pt x="2542707" y="2280541"/>
                </a:cubicBezTo>
                <a:cubicBezTo>
                  <a:pt x="2542707" y="2274903"/>
                  <a:pt x="2542765" y="2269279"/>
                  <a:pt x="2544077" y="2263693"/>
                </a:cubicBezTo>
                <a:cubicBezTo>
                  <a:pt x="2544035" y="2232611"/>
                  <a:pt x="2546485" y="2201969"/>
                  <a:pt x="2551541" y="2171962"/>
                </a:cubicBezTo>
                <a:lnTo>
                  <a:pt x="2552082" y="2165325"/>
                </a:lnTo>
                <a:cubicBezTo>
                  <a:pt x="2552250" y="2165320"/>
                  <a:pt x="2552420" y="2165315"/>
                  <a:pt x="2552587" y="2165262"/>
                </a:cubicBezTo>
                <a:cubicBezTo>
                  <a:pt x="2602864" y="1815167"/>
                  <a:pt x="2883903" y="1536596"/>
                  <a:pt x="3242753" y="1477664"/>
                </a:cubicBezTo>
                <a:lnTo>
                  <a:pt x="3242870" y="1476525"/>
                </a:lnTo>
                <a:cubicBezTo>
                  <a:pt x="3248179" y="1475523"/>
                  <a:pt x="3253507" y="1474582"/>
                  <a:pt x="3259083" y="1474998"/>
                </a:cubicBezTo>
                <a:cubicBezTo>
                  <a:pt x="3290266" y="1469485"/>
                  <a:pt x="3322159" y="1466527"/>
                  <a:pt x="3354544" y="1466004"/>
                </a:cubicBezTo>
                <a:close/>
                <a:moveTo>
                  <a:pt x="1693269" y="1464394"/>
                </a:moveTo>
                <a:lnTo>
                  <a:pt x="1710356" y="1466004"/>
                </a:lnTo>
                <a:cubicBezTo>
                  <a:pt x="1742742" y="1466527"/>
                  <a:pt x="1774634" y="1469485"/>
                  <a:pt x="1805818" y="1474998"/>
                </a:cubicBezTo>
                <a:cubicBezTo>
                  <a:pt x="1811394" y="1474582"/>
                  <a:pt x="1816722" y="1475523"/>
                  <a:pt x="1822030" y="1476525"/>
                </a:cubicBezTo>
                <a:lnTo>
                  <a:pt x="1822148" y="1477664"/>
                </a:lnTo>
                <a:cubicBezTo>
                  <a:pt x="2180998" y="1536596"/>
                  <a:pt x="2462037" y="1815167"/>
                  <a:pt x="2512313" y="2165262"/>
                </a:cubicBezTo>
                <a:cubicBezTo>
                  <a:pt x="2512481" y="2165315"/>
                  <a:pt x="2512650" y="2165320"/>
                  <a:pt x="2512819" y="2165325"/>
                </a:cubicBezTo>
                <a:lnTo>
                  <a:pt x="2513359" y="2171962"/>
                </a:lnTo>
                <a:cubicBezTo>
                  <a:pt x="2518416" y="2201969"/>
                  <a:pt x="2520865" y="2232611"/>
                  <a:pt x="2520823" y="2263693"/>
                </a:cubicBezTo>
                <a:cubicBezTo>
                  <a:pt x="2522135" y="2269279"/>
                  <a:pt x="2522194" y="2274903"/>
                  <a:pt x="2522194" y="2280541"/>
                </a:cubicBezTo>
                <a:cubicBezTo>
                  <a:pt x="2522194" y="2284333"/>
                  <a:pt x="2522167" y="2288119"/>
                  <a:pt x="2521601" y="2291891"/>
                </a:cubicBezTo>
                <a:lnTo>
                  <a:pt x="2521102" y="2291858"/>
                </a:lnTo>
                <a:lnTo>
                  <a:pt x="2521076" y="2292349"/>
                </a:lnTo>
                <a:lnTo>
                  <a:pt x="2503957" y="2290736"/>
                </a:lnTo>
                <a:cubicBezTo>
                  <a:pt x="2471583" y="2290213"/>
                  <a:pt x="2439703" y="2287255"/>
                  <a:pt x="2408531" y="2281745"/>
                </a:cubicBezTo>
                <a:cubicBezTo>
                  <a:pt x="2402954" y="2282161"/>
                  <a:pt x="2397625" y="2281220"/>
                  <a:pt x="2392314" y="2280217"/>
                </a:cubicBezTo>
                <a:lnTo>
                  <a:pt x="2392198" y="2279078"/>
                </a:lnTo>
                <a:cubicBezTo>
                  <a:pt x="2033347" y="2220146"/>
                  <a:pt x="1752308" y="1941574"/>
                  <a:pt x="1702032" y="1591480"/>
                </a:cubicBezTo>
                <a:cubicBezTo>
                  <a:pt x="1701865" y="1591427"/>
                  <a:pt x="1701696" y="1591423"/>
                  <a:pt x="1701527" y="1591418"/>
                </a:cubicBezTo>
                <a:lnTo>
                  <a:pt x="1700989" y="1584794"/>
                </a:lnTo>
                <a:cubicBezTo>
                  <a:pt x="1695930" y="1554782"/>
                  <a:pt x="1693479" y="1524133"/>
                  <a:pt x="1693521" y="1493044"/>
                </a:cubicBezTo>
                <a:cubicBezTo>
                  <a:pt x="1692209" y="1487460"/>
                  <a:pt x="1692151" y="1481838"/>
                  <a:pt x="1692151" y="1476202"/>
                </a:cubicBezTo>
                <a:lnTo>
                  <a:pt x="1692745" y="1464852"/>
                </a:lnTo>
                <a:lnTo>
                  <a:pt x="1693243" y="1464884"/>
                </a:lnTo>
                <a:close/>
                <a:moveTo>
                  <a:pt x="1679481" y="1464394"/>
                </a:moveTo>
                <a:lnTo>
                  <a:pt x="1679507" y="1464884"/>
                </a:lnTo>
                <a:lnTo>
                  <a:pt x="1680005" y="1464852"/>
                </a:lnTo>
                <a:lnTo>
                  <a:pt x="1680599" y="1476202"/>
                </a:lnTo>
                <a:cubicBezTo>
                  <a:pt x="1680599" y="1481838"/>
                  <a:pt x="1680540" y="1487460"/>
                  <a:pt x="1679228" y="1493044"/>
                </a:cubicBezTo>
                <a:cubicBezTo>
                  <a:pt x="1679270" y="1524133"/>
                  <a:pt x="1676820" y="1554782"/>
                  <a:pt x="1671761" y="1584794"/>
                </a:cubicBezTo>
                <a:lnTo>
                  <a:pt x="1671223" y="1591418"/>
                </a:lnTo>
                <a:cubicBezTo>
                  <a:pt x="1671053" y="1591423"/>
                  <a:pt x="1670885" y="1591427"/>
                  <a:pt x="1670717" y="1591480"/>
                </a:cubicBezTo>
                <a:cubicBezTo>
                  <a:pt x="1620442" y="1941574"/>
                  <a:pt x="1339403" y="2220146"/>
                  <a:pt x="980552" y="2279078"/>
                </a:cubicBezTo>
                <a:lnTo>
                  <a:pt x="980435" y="2280217"/>
                </a:lnTo>
                <a:cubicBezTo>
                  <a:pt x="975125" y="2281220"/>
                  <a:pt x="969796" y="2282161"/>
                  <a:pt x="964219" y="2281745"/>
                </a:cubicBezTo>
                <a:cubicBezTo>
                  <a:pt x="933047" y="2287255"/>
                  <a:pt x="901167" y="2290213"/>
                  <a:pt x="868792" y="2290736"/>
                </a:cubicBezTo>
                <a:lnTo>
                  <a:pt x="851674" y="2292349"/>
                </a:lnTo>
                <a:lnTo>
                  <a:pt x="851648" y="2291858"/>
                </a:lnTo>
                <a:lnTo>
                  <a:pt x="851149" y="2291891"/>
                </a:lnTo>
                <a:cubicBezTo>
                  <a:pt x="850583" y="2288119"/>
                  <a:pt x="850556" y="2284333"/>
                  <a:pt x="850556" y="2280541"/>
                </a:cubicBezTo>
                <a:cubicBezTo>
                  <a:pt x="850556" y="2274903"/>
                  <a:pt x="850614" y="2269279"/>
                  <a:pt x="851926" y="2263693"/>
                </a:cubicBezTo>
                <a:cubicBezTo>
                  <a:pt x="851884" y="2232611"/>
                  <a:pt x="854334" y="2201969"/>
                  <a:pt x="859390" y="2171962"/>
                </a:cubicBezTo>
                <a:lnTo>
                  <a:pt x="859931" y="2165325"/>
                </a:lnTo>
                <a:cubicBezTo>
                  <a:pt x="860099" y="2165320"/>
                  <a:pt x="860269" y="2165315"/>
                  <a:pt x="860436" y="2165262"/>
                </a:cubicBezTo>
                <a:cubicBezTo>
                  <a:pt x="910713" y="1815167"/>
                  <a:pt x="1191752" y="1536596"/>
                  <a:pt x="1550602" y="1477664"/>
                </a:cubicBezTo>
                <a:lnTo>
                  <a:pt x="1550719" y="1476525"/>
                </a:lnTo>
                <a:cubicBezTo>
                  <a:pt x="1556028" y="1475523"/>
                  <a:pt x="1561356" y="1474582"/>
                  <a:pt x="1566932" y="1474998"/>
                </a:cubicBezTo>
                <a:cubicBezTo>
                  <a:pt x="1598115" y="1469485"/>
                  <a:pt x="1630008" y="1466527"/>
                  <a:pt x="1662393" y="1466004"/>
                </a:cubicBezTo>
                <a:close/>
                <a:moveTo>
                  <a:pt x="1118" y="1464394"/>
                </a:moveTo>
                <a:lnTo>
                  <a:pt x="18205" y="1466004"/>
                </a:lnTo>
                <a:cubicBezTo>
                  <a:pt x="50591" y="1466527"/>
                  <a:pt x="82483" y="1469485"/>
                  <a:pt x="113667" y="1474998"/>
                </a:cubicBezTo>
                <a:cubicBezTo>
                  <a:pt x="119243" y="1474582"/>
                  <a:pt x="124571" y="1475523"/>
                  <a:pt x="129879" y="1476525"/>
                </a:cubicBezTo>
                <a:lnTo>
                  <a:pt x="129997" y="1477664"/>
                </a:lnTo>
                <a:cubicBezTo>
                  <a:pt x="488847" y="1536596"/>
                  <a:pt x="769886" y="1815167"/>
                  <a:pt x="820162" y="2165262"/>
                </a:cubicBezTo>
                <a:cubicBezTo>
                  <a:pt x="820330" y="2165315"/>
                  <a:pt x="820499" y="2165320"/>
                  <a:pt x="820668" y="2165325"/>
                </a:cubicBezTo>
                <a:lnTo>
                  <a:pt x="821208" y="2171962"/>
                </a:lnTo>
                <a:cubicBezTo>
                  <a:pt x="826265" y="2201969"/>
                  <a:pt x="828714" y="2232611"/>
                  <a:pt x="828672" y="2263693"/>
                </a:cubicBezTo>
                <a:cubicBezTo>
                  <a:pt x="829984" y="2269279"/>
                  <a:pt x="830043" y="2274903"/>
                  <a:pt x="830043" y="2280541"/>
                </a:cubicBezTo>
                <a:cubicBezTo>
                  <a:pt x="830043" y="2284333"/>
                  <a:pt x="830016" y="2288119"/>
                  <a:pt x="829450" y="2291891"/>
                </a:cubicBezTo>
                <a:lnTo>
                  <a:pt x="828951" y="2291858"/>
                </a:lnTo>
                <a:lnTo>
                  <a:pt x="828925" y="2292349"/>
                </a:lnTo>
                <a:lnTo>
                  <a:pt x="811806" y="2290736"/>
                </a:lnTo>
                <a:cubicBezTo>
                  <a:pt x="779432" y="2290213"/>
                  <a:pt x="747552" y="2287255"/>
                  <a:pt x="716380" y="2281745"/>
                </a:cubicBezTo>
                <a:cubicBezTo>
                  <a:pt x="710803" y="2282161"/>
                  <a:pt x="705474" y="2281220"/>
                  <a:pt x="700163" y="2280217"/>
                </a:cubicBezTo>
                <a:lnTo>
                  <a:pt x="700047" y="2279078"/>
                </a:lnTo>
                <a:cubicBezTo>
                  <a:pt x="341196" y="2220146"/>
                  <a:pt x="60157" y="1941574"/>
                  <a:pt x="9881" y="1591480"/>
                </a:cubicBezTo>
                <a:cubicBezTo>
                  <a:pt x="9714" y="1591427"/>
                  <a:pt x="9545" y="1591423"/>
                  <a:pt x="9376" y="1591418"/>
                </a:cubicBezTo>
                <a:lnTo>
                  <a:pt x="8837" y="1584794"/>
                </a:lnTo>
                <a:cubicBezTo>
                  <a:pt x="3779" y="1554782"/>
                  <a:pt x="1328" y="1524133"/>
                  <a:pt x="1370" y="1493044"/>
                </a:cubicBezTo>
                <a:cubicBezTo>
                  <a:pt x="58" y="1487460"/>
                  <a:pt x="0" y="1481838"/>
                  <a:pt x="0" y="1476202"/>
                </a:cubicBezTo>
                <a:lnTo>
                  <a:pt x="594" y="1464852"/>
                </a:lnTo>
                <a:lnTo>
                  <a:pt x="1092" y="1464884"/>
                </a:lnTo>
                <a:close/>
                <a:moveTo>
                  <a:pt x="7762529" y="750600"/>
                </a:moveTo>
                <a:cubicBezTo>
                  <a:pt x="7815805" y="1021506"/>
                  <a:pt x="8030648" y="1236303"/>
                  <a:pt x="8305838" y="1295446"/>
                </a:cubicBezTo>
                <a:cubicBezTo>
                  <a:pt x="8252563" y="1024540"/>
                  <a:pt x="8037719" y="809743"/>
                  <a:pt x="7762529" y="750600"/>
                </a:cubicBezTo>
                <a:close/>
                <a:moveTo>
                  <a:pt x="7455280" y="750600"/>
                </a:moveTo>
                <a:cubicBezTo>
                  <a:pt x="7180090" y="809743"/>
                  <a:pt x="6965246" y="1024540"/>
                  <a:pt x="6911971" y="1295446"/>
                </a:cubicBezTo>
                <a:cubicBezTo>
                  <a:pt x="7187161" y="1236303"/>
                  <a:pt x="7402004" y="1021506"/>
                  <a:pt x="7455280" y="750600"/>
                </a:cubicBezTo>
                <a:close/>
                <a:moveTo>
                  <a:pt x="6070378" y="750600"/>
                </a:moveTo>
                <a:cubicBezTo>
                  <a:pt x="6123654" y="1021506"/>
                  <a:pt x="6338497" y="1236303"/>
                  <a:pt x="6613687" y="1295446"/>
                </a:cubicBezTo>
                <a:cubicBezTo>
                  <a:pt x="6560412" y="1024540"/>
                  <a:pt x="6345568" y="809743"/>
                  <a:pt x="6070378" y="750600"/>
                </a:cubicBezTo>
                <a:close/>
                <a:moveTo>
                  <a:pt x="5763129" y="750600"/>
                </a:moveTo>
                <a:cubicBezTo>
                  <a:pt x="5487939" y="809743"/>
                  <a:pt x="5273095" y="1024540"/>
                  <a:pt x="5219820" y="1295446"/>
                </a:cubicBezTo>
                <a:cubicBezTo>
                  <a:pt x="5495010" y="1236303"/>
                  <a:pt x="5709853" y="1021506"/>
                  <a:pt x="5763129" y="750600"/>
                </a:cubicBezTo>
                <a:close/>
                <a:moveTo>
                  <a:pt x="4378227" y="750600"/>
                </a:moveTo>
                <a:cubicBezTo>
                  <a:pt x="4431503" y="1021506"/>
                  <a:pt x="4646346" y="1236303"/>
                  <a:pt x="4921536" y="1295446"/>
                </a:cubicBezTo>
                <a:cubicBezTo>
                  <a:pt x="4868261" y="1024540"/>
                  <a:pt x="4653417" y="809743"/>
                  <a:pt x="4378227" y="750600"/>
                </a:cubicBezTo>
                <a:close/>
                <a:moveTo>
                  <a:pt x="4070978" y="750600"/>
                </a:moveTo>
                <a:cubicBezTo>
                  <a:pt x="3795788" y="809743"/>
                  <a:pt x="3580944" y="1024540"/>
                  <a:pt x="3527669" y="1295446"/>
                </a:cubicBezTo>
                <a:cubicBezTo>
                  <a:pt x="3802859" y="1236303"/>
                  <a:pt x="4017702" y="1021506"/>
                  <a:pt x="4070978" y="750600"/>
                </a:cubicBezTo>
                <a:close/>
                <a:moveTo>
                  <a:pt x="2686076" y="750600"/>
                </a:moveTo>
                <a:cubicBezTo>
                  <a:pt x="2739352" y="1021506"/>
                  <a:pt x="2954195" y="1236303"/>
                  <a:pt x="3229385" y="1295446"/>
                </a:cubicBezTo>
                <a:cubicBezTo>
                  <a:pt x="3176110" y="1024540"/>
                  <a:pt x="2961266" y="809743"/>
                  <a:pt x="2686076" y="750600"/>
                </a:cubicBezTo>
                <a:close/>
                <a:moveTo>
                  <a:pt x="2378827" y="750600"/>
                </a:moveTo>
                <a:cubicBezTo>
                  <a:pt x="2103637" y="809743"/>
                  <a:pt x="1888793" y="1024540"/>
                  <a:pt x="1835518" y="1295446"/>
                </a:cubicBezTo>
                <a:cubicBezTo>
                  <a:pt x="2110708" y="1236303"/>
                  <a:pt x="2325551" y="1021506"/>
                  <a:pt x="2378827" y="750600"/>
                </a:cubicBezTo>
                <a:close/>
                <a:moveTo>
                  <a:pt x="993925" y="750600"/>
                </a:moveTo>
                <a:cubicBezTo>
                  <a:pt x="1047201" y="1021506"/>
                  <a:pt x="1262044" y="1236303"/>
                  <a:pt x="1537234" y="1295446"/>
                </a:cubicBezTo>
                <a:cubicBezTo>
                  <a:pt x="1483959" y="1024540"/>
                  <a:pt x="1269115" y="809743"/>
                  <a:pt x="993925" y="750600"/>
                </a:cubicBezTo>
                <a:close/>
                <a:moveTo>
                  <a:pt x="686676" y="750600"/>
                </a:moveTo>
                <a:cubicBezTo>
                  <a:pt x="411486" y="809743"/>
                  <a:pt x="196642" y="1024540"/>
                  <a:pt x="143367" y="1295446"/>
                </a:cubicBezTo>
                <a:cubicBezTo>
                  <a:pt x="418557" y="1236303"/>
                  <a:pt x="633400" y="1021506"/>
                  <a:pt x="686676" y="750600"/>
                </a:cubicBezTo>
                <a:close/>
                <a:moveTo>
                  <a:pt x="9139239" y="624486"/>
                </a:moveTo>
                <a:lnTo>
                  <a:pt x="9139239" y="752995"/>
                </a:lnTo>
                <a:lnTo>
                  <a:pt x="9047261" y="779881"/>
                </a:lnTo>
                <a:cubicBezTo>
                  <a:pt x="8821055" y="864319"/>
                  <a:pt x="8650738" y="1058403"/>
                  <a:pt x="8604122" y="1295446"/>
                </a:cubicBezTo>
                <a:cubicBezTo>
                  <a:pt x="8844913" y="1243696"/>
                  <a:pt x="9039501" y="1072773"/>
                  <a:pt x="9120077" y="849365"/>
                </a:cubicBezTo>
                <a:lnTo>
                  <a:pt x="9139239" y="780178"/>
                </a:lnTo>
                <a:lnTo>
                  <a:pt x="9139239" y="1085737"/>
                </a:lnTo>
                <a:lnTo>
                  <a:pt x="9135069" y="1092549"/>
                </a:lnTo>
                <a:cubicBezTo>
                  <a:pt x="9008919" y="1266178"/>
                  <a:pt x="8815033" y="1389778"/>
                  <a:pt x="8590751" y="1426902"/>
                </a:cubicBezTo>
                <a:lnTo>
                  <a:pt x="8590635" y="1428050"/>
                </a:lnTo>
                <a:cubicBezTo>
                  <a:pt x="8585324" y="1429061"/>
                  <a:pt x="8579995" y="1430009"/>
                  <a:pt x="8574418" y="1429590"/>
                </a:cubicBezTo>
                <a:cubicBezTo>
                  <a:pt x="8543246" y="1435144"/>
                  <a:pt x="8511366" y="1438125"/>
                  <a:pt x="8478991" y="1438652"/>
                </a:cubicBezTo>
                <a:lnTo>
                  <a:pt x="8461873" y="1440278"/>
                </a:lnTo>
                <a:lnTo>
                  <a:pt x="8461847" y="1439783"/>
                </a:lnTo>
                <a:lnTo>
                  <a:pt x="8461348" y="1439816"/>
                </a:lnTo>
                <a:cubicBezTo>
                  <a:pt x="8460782" y="1436014"/>
                  <a:pt x="8460755" y="1432198"/>
                  <a:pt x="8460755" y="1428376"/>
                </a:cubicBezTo>
                <a:cubicBezTo>
                  <a:pt x="8460755" y="1422694"/>
                  <a:pt x="8460814" y="1417025"/>
                  <a:pt x="8462126" y="1411395"/>
                </a:cubicBezTo>
                <a:cubicBezTo>
                  <a:pt x="8462083" y="1380067"/>
                  <a:pt x="8464533" y="1349182"/>
                  <a:pt x="8469590" y="1318938"/>
                </a:cubicBezTo>
                <a:lnTo>
                  <a:pt x="8470130" y="1312248"/>
                </a:lnTo>
                <a:cubicBezTo>
                  <a:pt x="8470299" y="1312243"/>
                  <a:pt x="8470468" y="1312238"/>
                  <a:pt x="8470636" y="1312185"/>
                </a:cubicBezTo>
                <a:cubicBezTo>
                  <a:pt x="8514628" y="1003427"/>
                  <a:pt x="8735297" y="749863"/>
                  <a:pt x="9030178" y="651504"/>
                </a:cubicBezTo>
                <a:close/>
                <a:moveTo>
                  <a:pt x="7620280" y="605769"/>
                </a:moveTo>
                <a:lnTo>
                  <a:pt x="7637367" y="607392"/>
                </a:lnTo>
                <a:cubicBezTo>
                  <a:pt x="7669753" y="607919"/>
                  <a:pt x="7701646" y="610900"/>
                  <a:pt x="7732829" y="616457"/>
                </a:cubicBezTo>
                <a:cubicBezTo>
                  <a:pt x="7738405" y="616038"/>
                  <a:pt x="7743733" y="616986"/>
                  <a:pt x="7749042" y="617996"/>
                </a:cubicBezTo>
                <a:lnTo>
                  <a:pt x="7749159" y="619144"/>
                </a:lnTo>
                <a:cubicBezTo>
                  <a:pt x="8108009" y="678542"/>
                  <a:pt x="8389048" y="959319"/>
                  <a:pt x="8439324" y="1312185"/>
                </a:cubicBezTo>
                <a:cubicBezTo>
                  <a:pt x="8439492" y="1312238"/>
                  <a:pt x="8439661" y="1312243"/>
                  <a:pt x="8439830" y="1312248"/>
                </a:cubicBezTo>
                <a:lnTo>
                  <a:pt x="8440370" y="1318938"/>
                </a:lnTo>
                <a:cubicBezTo>
                  <a:pt x="8445427" y="1349182"/>
                  <a:pt x="8447877" y="1380067"/>
                  <a:pt x="8447834" y="1411395"/>
                </a:cubicBezTo>
                <a:cubicBezTo>
                  <a:pt x="8449146" y="1417025"/>
                  <a:pt x="8449205" y="1422694"/>
                  <a:pt x="8449205" y="1428376"/>
                </a:cubicBezTo>
                <a:cubicBezTo>
                  <a:pt x="8449205" y="1432198"/>
                  <a:pt x="8449178" y="1436014"/>
                  <a:pt x="8448612" y="1439816"/>
                </a:cubicBezTo>
                <a:lnTo>
                  <a:pt x="8448113" y="1439783"/>
                </a:lnTo>
                <a:lnTo>
                  <a:pt x="8448087" y="1440278"/>
                </a:lnTo>
                <a:lnTo>
                  <a:pt x="8430969" y="1438652"/>
                </a:lnTo>
                <a:cubicBezTo>
                  <a:pt x="8398594" y="1438125"/>
                  <a:pt x="8366714" y="1435144"/>
                  <a:pt x="8335542" y="1429590"/>
                </a:cubicBezTo>
                <a:cubicBezTo>
                  <a:pt x="8329965" y="1430009"/>
                  <a:pt x="8324636" y="1429061"/>
                  <a:pt x="8319325" y="1428050"/>
                </a:cubicBezTo>
                <a:lnTo>
                  <a:pt x="8319209" y="1426902"/>
                </a:lnTo>
                <a:cubicBezTo>
                  <a:pt x="7960358" y="1367503"/>
                  <a:pt x="7679319" y="1086726"/>
                  <a:pt x="7629044" y="733861"/>
                </a:cubicBezTo>
                <a:cubicBezTo>
                  <a:pt x="7628876" y="733808"/>
                  <a:pt x="7628708" y="733803"/>
                  <a:pt x="7628538" y="733798"/>
                </a:cubicBezTo>
                <a:lnTo>
                  <a:pt x="7628000" y="727122"/>
                </a:lnTo>
                <a:cubicBezTo>
                  <a:pt x="7622941" y="696872"/>
                  <a:pt x="7620490" y="665981"/>
                  <a:pt x="7620533" y="634646"/>
                </a:cubicBezTo>
                <a:cubicBezTo>
                  <a:pt x="7619221" y="629018"/>
                  <a:pt x="7619162" y="623351"/>
                  <a:pt x="7619162" y="617670"/>
                </a:cubicBezTo>
                <a:lnTo>
                  <a:pt x="7619756" y="606230"/>
                </a:lnTo>
                <a:lnTo>
                  <a:pt x="7620254" y="606263"/>
                </a:lnTo>
                <a:close/>
                <a:moveTo>
                  <a:pt x="7597529" y="605769"/>
                </a:moveTo>
                <a:lnTo>
                  <a:pt x="7597555" y="606263"/>
                </a:lnTo>
                <a:lnTo>
                  <a:pt x="7598053" y="606230"/>
                </a:lnTo>
                <a:lnTo>
                  <a:pt x="7598647" y="617670"/>
                </a:lnTo>
                <a:cubicBezTo>
                  <a:pt x="7598647" y="623351"/>
                  <a:pt x="7598588" y="629018"/>
                  <a:pt x="7597276" y="634646"/>
                </a:cubicBezTo>
                <a:cubicBezTo>
                  <a:pt x="7597319" y="665981"/>
                  <a:pt x="7594868" y="696872"/>
                  <a:pt x="7589809" y="727122"/>
                </a:cubicBezTo>
                <a:lnTo>
                  <a:pt x="7589271" y="733798"/>
                </a:lnTo>
                <a:cubicBezTo>
                  <a:pt x="7589101" y="733803"/>
                  <a:pt x="7588933" y="733808"/>
                  <a:pt x="7588765" y="733861"/>
                </a:cubicBezTo>
                <a:cubicBezTo>
                  <a:pt x="7538490" y="1086726"/>
                  <a:pt x="7257451" y="1367503"/>
                  <a:pt x="6898600" y="1426902"/>
                </a:cubicBezTo>
                <a:lnTo>
                  <a:pt x="6898484" y="1428050"/>
                </a:lnTo>
                <a:cubicBezTo>
                  <a:pt x="6893173" y="1429061"/>
                  <a:pt x="6887844" y="1430009"/>
                  <a:pt x="6882267" y="1429590"/>
                </a:cubicBezTo>
                <a:cubicBezTo>
                  <a:pt x="6851095" y="1435144"/>
                  <a:pt x="6819215" y="1438125"/>
                  <a:pt x="6786841" y="1438652"/>
                </a:cubicBezTo>
                <a:lnTo>
                  <a:pt x="6769722" y="1440278"/>
                </a:lnTo>
                <a:lnTo>
                  <a:pt x="6769696" y="1439783"/>
                </a:lnTo>
                <a:lnTo>
                  <a:pt x="6769197" y="1439816"/>
                </a:lnTo>
                <a:cubicBezTo>
                  <a:pt x="6768631" y="1436014"/>
                  <a:pt x="6768604" y="1432198"/>
                  <a:pt x="6768604" y="1428376"/>
                </a:cubicBezTo>
                <a:cubicBezTo>
                  <a:pt x="6768604" y="1422694"/>
                  <a:pt x="6768663" y="1417025"/>
                  <a:pt x="6769975" y="1411395"/>
                </a:cubicBezTo>
                <a:cubicBezTo>
                  <a:pt x="6769933" y="1380067"/>
                  <a:pt x="6772382" y="1349182"/>
                  <a:pt x="6777439" y="1318938"/>
                </a:cubicBezTo>
                <a:lnTo>
                  <a:pt x="6777979" y="1312248"/>
                </a:lnTo>
                <a:cubicBezTo>
                  <a:pt x="6778148" y="1312243"/>
                  <a:pt x="6778317" y="1312238"/>
                  <a:pt x="6778485" y="1312185"/>
                </a:cubicBezTo>
                <a:cubicBezTo>
                  <a:pt x="6828761" y="959319"/>
                  <a:pt x="7109800" y="678542"/>
                  <a:pt x="7468650" y="619144"/>
                </a:cubicBezTo>
                <a:lnTo>
                  <a:pt x="7468767" y="617996"/>
                </a:lnTo>
                <a:cubicBezTo>
                  <a:pt x="7474076" y="616986"/>
                  <a:pt x="7479404" y="616038"/>
                  <a:pt x="7484980" y="616457"/>
                </a:cubicBezTo>
                <a:cubicBezTo>
                  <a:pt x="7516163" y="610900"/>
                  <a:pt x="7548056" y="607919"/>
                  <a:pt x="7580442" y="607392"/>
                </a:cubicBezTo>
                <a:close/>
                <a:moveTo>
                  <a:pt x="5928129" y="605769"/>
                </a:moveTo>
                <a:lnTo>
                  <a:pt x="5945217" y="607392"/>
                </a:lnTo>
                <a:cubicBezTo>
                  <a:pt x="5977602" y="607919"/>
                  <a:pt x="6009495" y="610900"/>
                  <a:pt x="6040678" y="616457"/>
                </a:cubicBezTo>
                <a:cubicBezTo>
                  <a:pt x="6046254" y="616038"/>
                  <a:pt x="6051582" y="616986"/>
                  <a:pt x="6056891" y="617996"/>
                </a:cubicBezTo>
                <a:lnTo>
                  <a:pt x="6057008" y="619144"/>
                </a:lnTo>
                <a:cubicBezTo>
                  <a:pt x="6415858" y="678542"/>
                  <a:pt x="6696897" y="959319"/>
                  <a:pt x="6747174" y="1312185"/>
                </a:cubicBezTo>
                <a:cubicBezTo>
                  <a:pt x="6747341" y="1312238"/>
                  <a:pt x="6747511" y="1312243"/>
                  <a:pt x="6747679" y="1312248"/>
                </a:cubicBezTo>
                <a:lnTo>
                  <a:pt x="6748220" y="1318938"/>
                </a:lnTo>
                <a:cubicBezTo>
                  <a:pt x="6753276" y="1349182"/>
                  <a:pt x="6755726" y="1380067"/>
                  <a:pt x="6755684" y="1411395"/>
                </a:cubicBezTo>
                <a:cubicBezTo>
                  <a:pt x="6756996" y="1417025"/>
                  <a:pt x="6757054" y="1422694"/>
                  <a:pt x="6757054" y="1428376"/>
                </a:cubicBezTo>
                <a:cubicBezTo>
                  <a:pt x="6757054" y="1432198"/>
                  <a:pt x="6757027" y="1436014"/>
                  <a:pt x="6756461" y="1439816"/>
                </a:cubicBezTo>
                <a:lnTo>
                  <a:pt x="6755962" y="1439783"/>
                </a:lnTo>
                <a:lnTo>
                  <a:pt x="6755936" y="1440278"/>
                </a:lnTo>
                <a:lnTo>
                  <a:pt x="6738818" y="1438652"/>
                </a:lnTo>
                <a:cubicBezTo>
                  <a:pt x="6706444" y="1438125"/>
                  <a:pt x="6674563" y="1435144"/>
                  <a:pt x="6643391" y="1429590"/>
                </a:cubicBezTo>
                <a:cubicBezTo>
                  <a:pt x="6637814" y="1430009"/>
                  <a:pt x="6632485" y="1429061"/>
                  <a:pt x="6627175" y="1428050"/>
                </a:cubicBezTo>
                <a:lnTo>
                  <a:pt x="6627059" y="1426902"/>
                </a:lnTo>
                <a:cubicBezTo>
                  <a:pt x="6268207" y="1367503"/>
                  <a:pt x="5987168" y="1086726"/>
                  <a:pt x="5936893" y="733861"/>
                </a:cubicBezTo>
                <a:cubicBezTo>
                  <a:pt x="5936725" y="733808"/>
                  <a:pt x="5936557" y="733803"/>
                  <a:pt x="5936387" y="733798"/>
                </a:cubicBezTo>
                <a:lnTo>
                  <a:pt x="5935849" y="727122"/>
                </a:lnTo>
                <a:cubicBezTo>
                  <a:pt x="5930790" y="696872"/>
                  <a:pt x="5928340" y="665981"/>
                  <a:pt x="5928382" y="634646"/>
                </a:cubicBezTo>
                <a:cubicBezTo>
                  <a:pt x="5927070" y="629018"/>
                  <a:pt x="5927011" y="623351"/>
                  <a:pt x="5927011" y="617670"/>
                </a:cubicBezTo>
                <a:lnTo>
                  <a:pt x="5927605" y="606230"/>
                </a:lnTo>
                <a:lnTo>
                  <a:pt x="5928103" y="606263"/>
                </a:lnTo>
                <a:close/>
                <a:moveTo>
                  <a:pt x="5905378" y="605769"/>
                </a:moveTo>
                <a:lnTo>
                  <a:pt x="5905404" y="606263"/>
                </a:lnTo>
                <a:lnTo>
                  <a:pt x="5905902" y="606230"/>
                </a:lnTo>
                <a:lnTo>
                  <a:pt x="5906496" y="617670"/>
                </a:lnTo>
                <a:cubicBezTo>
                  <a:pt x="5906496" y="623351"/>
                  <a:pt x="5906438" y="629018"/>
                  <a:pt x="5905126" y="634646"/>
                </a:cubicBezTo>
                <a:cubicBezTo>
                  <a:pt x="5905168" y="665981"/>
                  <a:pt x="5902717" y="696872"/>
                  <a:pt x="5897659" y="727122"/>
                </a:cubicBezTo>
                <a:lnTo>
                  <a:pt x="5897120" y="733798"/>
                </a:lnTo>
                <a:cubicBezTo>
                  <a:pt x="5896951" y="733803"/>
                  <a:pt x="5896782" y="733808"/>
                  <a:pt x="5896615" y="733861"/>
                </a:cubicBezTo>
                <a:cubicBezTo>
                  <a:pt x="5846339" y="1086726"/>
                  <a:pt x="5565300" y="1367503"/>
                  <a:pt x="5206449" y="1426902"/>
                </a:cubicBezTo>
                <a:lnTo>
                  <a:pt x="5206334" y="1428050"/>
                </a:lnTo>
                <a:cubicBezTo>
                  <a:pt x="5201022" y="1429061"/>
                  <a:pt x="5195693" y="1430009"/>
                  <a:pt x="5190116" y="1429590"/>
                </a:cubicBezTo>
                <a:cubicBezTo>
                  <a:pt x="5158944" y="1435144"/>
                  <a:pt x="5127065" y="1438125"/>
                  <a:pt x="5094690" y="1438652"/>
                </a:cubicBezTo>
                <a:lnTo>
                  <a:pt x="5077571" y="1440278"/>
                </a:lnTo>
                <a:lnTo>
                  <a:pt x="5077545" y="1439783"/>
                </a:lnTo>
                <a:lnTo>
                  <a:pt x="5077046" y="1439816"/>
                </a:lnTo>
                <a:cubicBezTo>
                  <a:pt x="5076480" y="1436014"/>
                  <a:pt x="5076453" y="1432198"/>
                  <a:pt x="5076453" y="1428376"/>
                </a:cubicBezTo>
                <a:cubicBezTo>
                  <a:pt x="5076453" y="1422694"/>
                  <a:pt x="5076512" y="1417025"/>
                  <a:pt x="5077824" y="1411395"/>
                </a:cubicBezTo>
                <a:cubicBezTo>
                  <a:pt x="5077782" y="1380067"/>
                  <a:pt x="5080231" y="1349182"/>
                  <a:pt x="5085288" y="1318938"/>
                </a:cubicBezTo>
                <a:lnTo>
                  <a:pt x="5085828" y="1312248"/>
                </a:lnTo>
                <a:cubicBezTo>
                  <a:pt x="5085997" y="1312243"/>
                  <a:pt x="5086166" y="1312238"/>
                  <a:pt x="5086334" y="1312185"/>
                </a:cubicBezTo>
                <a:cubicBezTo>
                  <a:pt x="5136610" y="959319"/>
                  <a:pt x="5417649" y="678542"/>
                  <a:pt x="5776501" y="619144"/>
                </a:cubicBezTo>
                <a:lnTo>
                  <a:pt x="5776617" y="617996"/>
                </a:lnTo>
                <a:cubicBezTo>
                  <a:pt x="5781926" y="616986"/>
                  <a:pt x="5787253" y="616038"/>
                  <a:pt x="5792829" y="616457"/>
                </a:cubicBezTo>
                <a:cubicBezTo>
                  <a:pt x="5824013" y="610900"/>
                  <a:pt x="5855905" y="607919"/>
                  <a:pt x="5888291" y="607392"/>
                </a:cubicBezTo>
                <a:close/>
                <a:moveTo>
                  <a:pt x="4235979" y="605769"/>
                </a:moveTo>
                <a:lnTo>
                  <a:pt x="4253065" y="607392"/>
                </a:lnTo>
                <a:cubicBezTo>
                  <a:pt x="4285451" y="607919"/>
                  <a:pt x="4317343" y="610900"/>
                  <a:pt x="4348528" y="616457"/>
                </a:cubicBezTo>
                <a:cubicBezTo>
                  <a:pt x="4354104" y="616038"/>
                  <a:pt x="4359431" y="616986"/>
                  <a:pt x="4364739" y="617996"/>
                </a:cubicBezTo>
                <a:lnTo>
                  <a:pt x="4364856" y="619144"/>
                </a:lnTo>
                <a:cubicBezTo>
                  <a:pt x="4723707" y="678542"/>
                  <a:pt x="5004746" y="959319"/>
                  <a:pt x="5055022" y="1312185"/>
                </a:cubicBezTo>
                <a:cubicBezTo>
                  <a:pt x="5055190" y="1312238"/>
                  <a:pt x="5055359" y="1312243"/>
                  <a:pt x="5055528" y="1312248"/>
                </a:cubicBezTo>
                <a:lnTo>
                  <a:pt x="5056068" y="1318938"/>
                </a:lnTo>
                <a:cubicBezTo>
                  <a:pt x="5061125" y="1349182"/>
                  <a:pt x="5063574" y="1380067"/>
                  <a:pt x="5063532" y="1411395"/>
                </a:cubicBezTo>
                <a:cubicBezTo>
                  <a:pt x="5064844" y="1417025"/>
                  <a:pt x="5064903" y="1422694"/>
                  <a:pt x="5064903" y="1428376"/>
                </a:cubicBezTo>
                <a:cubicBezTo>
                  <a:pt x="5064903" y="1432198"/>
                  <a:pt x="5064876" y="1436014"/>
                  <a:pt x="5064310" y="1439816"/>
                </a:cubicBezTo>
                <a:lnTo>
                  <a:pt x="5063811" y="1439783"/>
                </a:lnTo>
                <a:lnTo>
                  <a:pt x="5063785" y="1440278"/>
                </a:lnTo>
                <a:lnTo>
                  <a:pt x="5046666" y="1438652"/>
                </a:lnTo>
                <a:cubicBezTo>
                  <a:pt x="5014292" y="1438125"/>
                  <a:pt x="4982412" y="1435144"/>
                  <a:pt x="4951241" y="1429590"/>
                </a:cubicBezTo>
                <a:cubicBezTo>
                  <a:pt x="4945663" y="1430009"/>
                  <a:pt x="4940334" y="1429061"/>
                  <a:pt x="4935023" y="1428050"/>
                </a:cubicBezTo>
                <a:lnTo>
                  <a:pt x="4934907" y="1426902"/>
                </a:lnTo>
                <a:cubicBezTo>
                  <a:pt x="4576056" y="1367503"/>
                  <a:pt x="4295017" y="1086726"/>
                  <a:pt x="4244741" y="733861"/>
                </a:cubicBezTo>
                <a:cubicBezTo>
                  <a:pt x="4244574" y="733808"/>
                  <a:pt x="4244405" y="733803"/>
                  <a:pt x="4244236" y="733798"/>
                </a:cubicBezTo>
                <a:lnTo>
                  <a:pt x="4243697" y="727122"/>
                </a:lnTo>
                <a:cubicBezTo>
                  <a:pt x="4238639" y="696872"/>
                  <a:pt x="4236188" y="665981"/>
                  <a:pt x="4236230" y="634646"/>
                </a:cubicBezTo>
                <a:cubicBezTo>
                  <a:pt x="4234918" y="629018"/>
                  <a:pt x="4234860" y="623351"/>
                  <a:pt x="4234860" y="617670"/>
                </a:cubicBezTo>
                <a:lnTo>
                  <a:pt x="4235454" y="606230"/>
                </a:lnTo>
                <a:lnTo>
                  <a:pt x="4235952" y="606263"/>
                </a:lnTo>
                <a:close/>
                <a:moveTo>
                  <a:pt x="4213227" y="605769"/>
                </a:moveTo>
                <a:lnTo>
                  <a:pt x="4213253" y="606263"/>
                </a:lnTo>
                <a:lnTo>
                  <a:pt x="4213751" y="606230"/>
                </a:lnTo>
                <a:lnTo>
                  <a:pt x="4214345" y="617670"/>
                </a:lnTo>
                <a:cubicBezTo>
                  <a:pt x="4214345" y="623351"/>
                  <a:pt x="4214286" y="629018"/>
                  <a:pt x="4212974" y="634646"/>
                </a:cubicBezTo>
                <a:cubicBezTo>
                  <a:pt x="4213016" y="665981"/>
                  <a:pt x="4210566" y="696872"/>
                  <a:pt x="4205507" y="727122"/>
                </a:cubicBezTo>
                <a:lnTo>
                  <a:pt x="4204969" y="733798"/>
                </a:lnTo>
                <a:cubicBezTo>
                  <a:pt x="4204799" y="733803"/>
                  <a:pt x="4204631" y="733808"/>
                  <a:pt x="4204463" y="733861"/>
                </a:cubicBezTo>
                <a:cubicBezTo>
                  <a:pt x="4154188" y="1086726"/>
                  <a:pt x="3873149" y="1367503"/>
                  <a:pt x="3514297" y="1426902"/>
                </a:cubicBezTo>
                <a:lnTo>
                  <a:pt x="3514181" y="1428050"/>
                </a:lnTo>
                <a:cubicBezTo>
                  <a:pt x="3508871" y="1429061"/>
                  <a:pt x="3503542" y="1430009"/>
                  <a:pt x="3497965" y="1429590"/>
                </a:cubicBezTo>
                <a:cubicBezTo>
                  <a:pt x="3466793" y="1435144"/>
                  <a:pt x="3434912" y="1438125"/>
                  <a:pt x="3402538" y="1438652"/>
                </a:cubicBezTo>
                <a:lnTo>
                  <a:pt x="3385420" y="1440278"/>
                </a:lnTo>
                <a:lnTo>
                  <a:pt x="3385394" y="1439783"/>
                </a:lnTo>
                <a:lnTo>
                  <a:pt x="3384895" y="1439816"/>
                </a:lnTo>
                <a:cubicBezTo>
                  <a:pt x="3384329" y="1436014"/>
                  <a:pt x="3384302" y="1432198"/>
                  <a:pt x="3384302" y="1428376"/>
                </a:cubicBezTo>
                <a:cubicBezTo>
                  <a:pt x="3384302" y="1422694"/>
                  <a:pt x="3384360" y="1417025"/>
                  <a:pt x="3385672" y="1411395"/>
                </a:cubicBezTo>
                <a:cubicBezTo>
                  <a:pt x="3385630" y="1380067"/>
                  <a:pt x="3388080" y="1349182"/>
                  <a:pt x="3393136" y="1318938"/>
                </a:cubicBezTo>
                <a:lnTo>
                  <a:pt x="3393677" y="1312248"/>
                </a:lnTo>
                <a:cubicBezTo>
                  <a:pt x="3393845" y="1312243"/>
                  <a:pt x="3394015" y="1312238"/>
                  <a:pt x="3394182" y="1312185"/>
                </a:cubicBezTo>
                <a:cubicBezTo>
                  <a:pt x="3444459" y="959319"/>
                  <a:pt x="3725498" y="678542"/>
                  <a:pt x="4084348" y="619144"/>
                </a:cubicBezTo>
                <a:lnTo>
                  <a:pt x="4084465" y="617996"/>
                </a:lnTo>
                <a:cubicBezTo>
                  <a:pt x="4089774" y="616986"/>
                  <a:pt x="4095102" y="616038"/>
                  <a:pt x="4100678" y="616457"/>
                </a:cubicBezTo>
                <a:cubicBezTo>
                  <a:pt x="4131861" y="610900"/>
                  <a:pt x="4163754" y="607919"/>
                  <a:pt x="4196139" y="607392"/>
                </a:cubicBezTo>
                <a:close/>
                <a:moveTo>
                  <a:pt x="2543827" y="605769"/>
                </a:moveTo>
                <a:lnTo>
                  <a:pt x="2560914" y="607392"/>
                </a:lnTo>
                <a:cubicBezTo>
                  <a:pt x="2593300" y="607919"/>
                  <a:pt x="2625192" y="610900"/>
                  <a:pt x="2656376" y="616457"/>
                </a:cubicBezTo>
                <a:cubicBezTo>
                  <a:pt x="2661952" y="616038"/>
                  <a:pt x="2667280" y="616986"/>
                  <a:pt x="2672588" y="617996"/>
                </a:cubicBezTo>
                <a:lnTo>
                  <a:pt x="2672706" y="619144"/>
                </a:lnTo>
                <a:cubicBezTo>
                  <a:pt x="3031556" y="678542"/>
                  <a:pt x="3312595" y="959319"/>
                  <a:pt x="3362871" y="1312185"/>
                </a:cubicBezTo>
                <a:cubicBezTo>
                  <a:pt x="3363039" y="1312238"/>
                  <a:pt x="3363208" y="1312243"/>
                  <a:pt x="3363377" y="1312248"/>
                </a:cubicBezTo>
                <a:lnTo>
                  <a:pt x="3363917" y="1318938"/>
                </a:lnTo>
                <a:cubicBezTo>
                  <a:pt x="3368974" y="1349182"/>
                  <a:pt x="3371423" y="1380067"/>
                  <a:pt x="3371381" y="1411395"/>
                </a:cubicBezTo>
                <a:cubicBezTo>
                  <a:pt x="3372693" y="1417025"/>
                  <a:pt x="3372752" y="1422694"/>
                  <a:pt x="3372752" y="1428376"/>
                </a:cubicBezTo>
                <a:cubicBezTo>
                  <a:pt x="3372752" y="1432198"/>
                  <a:pt x="3372725" y="1436014"/>
                  <a:pt x="3372159" y="1439816"/>
                </a:cubicBezTo>
                <a:lnTo>
                  <a:pt x="3371660" y="1439783"/>
                </a:lnTo>
                <a:lnTo>
                  <a:pt x="3371634" y="1440278"/>
                </a:lnTo>
                <a:lnTo>
                  <a:pt x="3354515" y="1438652"/>
                </a:lnTo>
                <a:cubicBezTo>
                  <a:pt x="3322141" y="1438125"/>
                  <a:pt x="3290261" y="1435144"/>
                  <a:pt x="3259089" y="1429590"/>
                </a:cubicBezTo>
                <a:cubicBezTo>
                  <a:pt x="3253512" y="1430009"/>
                  <a:pt x="3248183" y="1429061"/>
                  <a:pt x="3242872" y="1428050"/>
                </a:cubicBezTo>
                <a:lnTo>
                  <a:pt x="3242756" y="1426902"/>
                </a:lnTo>
                <a:cubicBezTo>
                  <a:pt x="2883905" y="1367503"/>
                  <a:pt x="2602866" y="1086726"/>
                  <a:pt x="2552590" y="733861"/>
                </a:cubicBezTo>
                <a:cubicBezTo>
                  <a:pt x="2552423" y="733808"/>
                  <a:pt x="2552254" y="733803"/>
                  <a:pt x="2552085" y="733798"/>
                </a:cubicBezTo>
                <a:lnTo>
                  <a:pt x="2551547" y="727122"/>
                </a:lnTo>
                <a:cubicBezTo>
                  <a:pt x="2546488" y="696872"/>
                  <a:pt x="2544037" y="665981"/>
                  <a:pt x="2544079" y="634646"/>
                </a:cubicBezTo>
                <a:cubicBezTo>
                  <a:pt x="2542767" y="629018"/>
                  <a:pt x="2542709" y="623351"/>
                  <a:pt x="2542709" y="617670"/>
                </a:cubicBezTo>
                <a:lnTo>
                  <a:pt x="2543303" y="606230"/>
                </a:lnTo>
                <a:lnTo>
                  <a:pt x="2543801" y="606263"/>
                </a:lnTo>
                <a:close/>
                <a:moveTo>
                  <a:pt x="2521076" y="605769"/>
                </a:moveTo>
                <a:lnTo>
                  <a:pt x="2521102" y="606263"/>
                </a:lnTo>
                <a:lnTo>
                  <a:pt x="2521600" y="606230"/>
                </a:lnTo>
                <a:lnTo>
                  <a:pt x="2522194" y="617670"/>
                </a:lnTo>
                <a:cubicBezTo>
                  <a:pt x="2522194" y="623351"/>
                  <a:pt x="2522135" y="629018"/>
                  <a:pt x="2520823" y="634646"/>
                </a:cubicBezTo>
                <a:cubicBezTo>
                  <a:pt x="2520865" y="665981"/>
                  <a:pt x="2518415" y="696872"/>
                  <a:pt x="2513356" y="727122"/>
                </a:cubicBezTo>
                <a:lnTo>
                  <a:pt x="2512818" y="733798"/>
                </a:lnTo>
                <a:cubicBezTo>
                  <a:pt x="2512648" y="733803"/>
                  <a:pt x="2512480" y="733808"/>
                  <a:pt x="2512312" y="733861"/>
                </a:cubicBezTo>
                <a:cubicBezTo>
                  <a:pt x="2462037" y="1086726"/>
                  <a:pt x="2180998" y="1367503"/>
                  <a:pt x="1822147" y="1426902"/>
                </a:cubicBezTo>
                <a:lnTo>
                  <a:pt x="1822030" y="1428050"/>
                </a:lnTo>
                <a:cubicBezTo>
                  <a:pt x="1816720" y="1429061"/>
                  <a:pt x="1811391" y="1430009"/>
                  <a:pt x="1805814" y="1429590"/>
                </a:cubicBezTo>
                <a:cubicBezTo>
                  <a:pt x="1774642" y="1435144"/>
                  <a:pt x="1742762" y="1438125"/>
                  <a:pt x="1710387" y="1438652"/>
                </a:cubicBezTo>
                <a:lnTo>
                  <a:pt x="1693269" y="1440278"/>
                </a:lnTo>
                <a:lnTo>
                  <a:pt x="1693243" y="1439783"/>
                </a:lnTo>
                <a:lnTo>
                  <a:pt x="1692744" y="1439816"/>
                </a:lnTo>
                <a:cubicBezTo>
                  <a:pt x="1692178" y="1436014"/>
                  <a:pt x="1692151" y="1432198"/>
                  <a:pt x="1692151" y="1428376"/>
                </a:cubicBezTo>
                <a:cubicBezTo>
                  <a:pt x="1692151" y="1422694"/>
                  <a:pt x="1692209" y="1417025"/>
                  <a:pt x="1693521" y="1411395"/>
                </a:cubicBezTo>
                <a:cubicBezTo>
                  <a:pt x="1693479" y="1380067"/>
                  <a:pt x="1695929" y="1349182"/>
                  <a:pt x="1700985" y="1318938"/>
                </a:cubicBezTo>
                <a:lnTo>
                  <a:pt x="1701526" y="1312248"/>
                </a:lnTo>
                <a:cubicBezTo>
                  <a:pt x="1701694" y="1312243"/>
                  <a:pt x="1701864" y="1312238"/>
                  <a:pt x="1702031" y="1312185"/>
                </a:cubicBezTo>
                <a:cubicBezTo>
                  <a:pt x="1752308" y="959319"/>
                  <a:pt x="2033347" y="678542"/>
                  <a:pt x="2392197" y="619144"/>
                </a:cubicBezTo>
                <a:lnTo>
                  <a:pt x="2392314" y="617996"/>
                </a:lnTo>
                <a:cubicBezTo>
                  <a:pt x="2397623" y="616986"/>
                  <a:pt x="2402951" y="616038"/>
                  <a:pt x="2408527" y="616457"/>
                </a:cubicBezTo>
                <a:cubicBezTo>
                  <a:pt x="2439710" y="610900"/>
                  <a:pt x="2471603" y="607919"/>
                  <a:pt x="2503988" y="607392"/>
                </a:cubicBezTo>
                <a:close/>
                <a:moveTo>
                  <a:pt x="851676" y="605769"/>
                </a:moveTo>
                <a:lnTo>
                  <a:pt x="868763" y="607392"/>
                </a:lnTo>
                <a:cubicBezTo>
                  <a:pt x="901149" y="607919"/>
                  <a:pt x="933041" y="610900"/>
                  <a:pt x="964225" y="616457"/>
                </a:cubicBezTo>
                <a:cubicBezTo>
                  <a:pt x="969801" y="616038"/>
                  <a:pt x="975129" y="616986"/>
                  <a:pt x="980437" y="617996"/>
                </a:cubicBezTo>
                <a:lnTo>
                  <a:pt x="980555" y="619144"/>
                </a:lnTo>
                <a:cubicBezTo>
                  <a:pt x="1339405" y="678542"/>
                  <a:pt x="1620444" y="959319"/>
                  <a:pt x="1670720" y="1312185"/>
                </a:cubicBezTo>
                <a:cubicBezTo>
                  <a:pt x="1670888" y="1312238"/>
                  <a:pt x="1671057" y="1312243"/>
                  <a:pt x="1671226" y="1312248"/>
                </a:cubicBezTo>
                <a:lnTo>
                  <a:pt x="1671766" y="1318938"/>
                </a:lnTo>
                <a:cubicBezTo>
                  <a:pt x="1676823" y="1349182"/>
                  <a:pt x="1679272" y="1380067"/>
                  <a:pt x="1679230" y="1411395"/>
                </a:cubicBezTo>
                <a:cubicBezTo>
                  <a:pt x="1680542" y="1417025"/>
                  <a:pt x="1680601" y="1422694"/>
                  <a:pt x="1680601" y="1428376"/>
                </a:cubicBezTo>
                <a:cubicBezTo>
                  <a:pt x="1680601" y="1432198"/>
                  <a:pt x="1680574" y="1436014"/>
                  <a:pt x="1680008" y="1439816"/>
                </a:cubicBezTo>
                <a:lnTo>
                  <a:pt x="1679509" y="1439783"/>
                </a:lnTo>
                <a:lnTo>
                  <a:pt x="1679483" y="1440278"/>
                </a:lnTo>
                <a:lnTo>
                  <a:pt x="1662364" y="1438652"/>
                </a:lnTo>
                <a:cubicBezTo>
                  <a:pt x="1629990" y="1438125"/>
                  <a:pt x="1598110" y="1435144"/>
                  <a:pt x="1566938" y="1429590"/>
                </a:cubicBezTo>
                <a:cubicBezTo>
                  <a:pt x="1561361" y="1430009"/>
                  <a:pt x="1556032" y="1429061"/>
                  <a:pt x="1550721" y="1428050"/>
                </a:cubicBezTo>
                <a:lnTo>
                  <a:pt x="1550605" y="1426902"/>
                </a:lnTo>
                <a:cubicBezTo>
                  <a:pt x="1191754" y="1367503"/>
                  <a:pt x="910715" y="1086726"/>
                  <a:pt x="860439" y="733861"/>
                </a:cubicBezTo>
                <a:cubicBezTo>
                  <a:pt x="860272" y="733808"/>
                  <a:pt x="860103" y="733803"/>
                  <a:pt x="859934" y="733798"/>
                </a:cubicBezTo>
                <a:lnTo>
                  <a:pt x="859396" y="727122"/>
                </a:lnTo>
                <a:cubicBezTo>
                  <a:pt x="854337" y="696872"/>
                  <a:pt x="851886" y="665981"/>
                  <a:pt x="851928" y="634646"/>
                </a:cubicBezTo>
                <a:cubicBezTo>
                  <a:pt x="850616" y="629018"/>
                  <a:pt x="850558" y="623351"/>
                  <a:pt x="850558" y="617670"/>
                </a:cubicBezTo>
                <a:lnTo>
                  <a:pt x="851152" y="606230"/>
                </a:lnTo>
                <a:lnTo>
                  <a:pt x="851650" y="606263"/>
                </a:lnTo>
                <a:close/>
                <a:moveTo>
                  <a:pt x="828925" y="605769"/>
                </a:moveTo>
                <a:lnTo>
                  <a:pt x="828951" y="606263"/>
                </a:lnTo>
                <a:lnTo>
                  <a:pt x="829449" y="606230"/>
                </a:lnTo>
                <a:lnTo>
                  <a:pt x="830043" y="617670"/>
                </a:lnTo>
                <a:cubicBezTo>
                  <a:pt x="830043" y="623351"/>
                  <a:pt x="829984" y="629018"/>
                  <a:pt x="828672" y="634646"/>
                </a:cubicBezTo>
                <a:cubicBezTo>
                  <a:pt x="828714" y="665981"/>
                  <a:pt x="826264" y="696872"/>
                  <a:pt x="821205" y="727122"/>
                </a:cubicBezTo>
                <a:lnTo>
                  <a:pt x="820667" y="733798"/>
                </a:lnTo>
                <a:cubicBezTo>
                  <a:pt x="820497" y="733803"/>
                  <a:pt x="820329" y="733808"/>
                  <a:pt x="820161" y="733861"/>
                </a:cubicBezTo>
                <a:cubicBezTo>
                  <a:pt x="769886" y="1086726"/>
                  <a:pt x="488847" y="1367503"/>
                  <a:pt x="129995" y="1426902"/>
                </a:cubicBezTo>
                <a:lnTo>
                  <a:pt x="129879" y="1428050"/>
                </a:lnTo>
                <a:cubicBezTo>
                  <a:pt x="124569" y="1429061"/>
                  <a:pt x="119240" y="1430009"/>
                  <a:pt x="113663" y="1429590"/>
                </a:cubicBezTo>
                <a:cubicBezTo>
                  <a:pt x="82491" y="1435144"/>
                  <a:pt x="50611" y="1438125"/>
                  <a:pt x="18236" y="1438652"/>
                </a:cubicBezTo>
                <a:lnTo>
                  <a:pt x="1118" y="1440278"/>
                </a:lnTo>
                <a:lnTo>
                  <a:pt x="1092" y="1439783"/>
                </a:lnTo>
                <a:lnTo>
                  <a:pt x="593" y="1439816"/>
                </a:lnTo>
                <a:cubicBezTo>
                  <a:pt x="27" y="1436014"/>
                  <a:pt x="0" y="1432198"/>
                  <a:pt x="0" y="1428376"/>
                </a:cubicBezTo>
                <a:cubicBezTo>
                  <a:pt x="0" y="1422694"/>
                  <a:pt x="58" y="1417025"/>
                  <a:pt x="1370" y="1411395"/>
                </a:cubicBezTo>
                <a:cubicBezTo>
                  <a:pt x="1328" y="1380067"/>
                  <a:pt x="3778" y="1349182"/>
                  <a:pt x="8835" y="1318938"/>
                </a:cubicBezTo>
                <a:lnTo>
                  <a:pt x="9375" y="1312248"/>
                </a:lnTo>
                <a:cubicBezTo>
                  <a:pt x="9543" y="1312243"/>
                  <a:pt x="9713" y="1312238"/>
                  <a:pt x="9880" y="1312185"/>
                </a:cubicBezTo>
                <a:cubicBezTo>
                  <a:pt x="60157" y="959319"/>
                  <a:pt x="341196" y="678542"/>
                  <a:pt x="700046" y="619144"/>
                </a:cubicBezTo>
                <a:lnTo>
                  <a:pt x="700163" y="617996"/>
                </a:lnTo>
                <a:cubicBezTo>
                  <a:pt x="705472" y="616986"/>
                  <a:pt x="710800" y="616038"/>
                  <a:pt x="716376" y="616457"/>
                </a:cubicBezTo>
                <a:cubicBezTo>
                  <a:pt x="747559" y="610900"/>
                  <a:pt x="779452" y="607919"/>
                  <a:pt x="811837" y="607392"/>
                </a:cubicBezTo>
                <a:close/>
                <a:moveTo>
                  <a:pt x="8824701" y="0"/>
                </a:moveTo>
                <a:lnTo>
                  <a:pt x="9033411" y="0"/>
                </a:lnTo>
                <a:cubicBezTo>
                  <a:pt x="9066347" y="30426"/>
                  <a:pt x="9096640" y="63469"/>
                  <a:pt x="9123965" y="98781"/>
                </a:cubicBezTo>
                <a:lnTo>
                  <a:pt x="9139239" y="122382"/>
                </a:lnTo>
                <a:lnTo>
                  <a:pt x="9139239" y="425734"/>
                </a:lnTo>
                <a:lnTo>
                  <a:pt x="9104305" y="314451"/>
                </a:lnTo>
                <a:cubicBezTo>
                  <a:pt x="9046997" y="183490"/>
                  <a:pt x="8948803" y="73504"/>
                  <a:pt x="8824701" y="0"/>
                </a:cubicBezTo>
                <a:close/>
                <a:moveTo>
                  <a:pt x="8494877" y="0"/>
                </a:moveTo>
                <a:lnTo>
                  <a:pt x="8628893" y="0"/>
                </a:lnTo>
                <a:cubicBezTo>
                  <a:pt x="8697052" y="198004"/>
                  <a:pt x="8856086" y="355591"/>
                  <a:pt x="9058275" y="426756"/>
                </a:cubicBezTo>
                <a:lnTo>
                  <a:pt x="9139239" y="449526"/>
                </a:lnTo>
                <a:lnTo>
                  <a:pt x="9139239" y="577136"/>
                </a:lnTo>
                <a:lnTo>
                  <a:pt x="9043252" y="554355"/>
                </a:lnTo>
                <a:cubicBezTo>
                  <a:pt x="8776836" y="470904"/>
                  <a:pt x="8569058" y="262348"/>
                  <a:pt x="8494877" y="0"/>
                </a:cubicBezTo>
                <a:close/>
                <a:moveTo>
                  <a:pt x="7876547" y="0"/>
                </a:moveTo>
                <a:lnTo>
                  <a:pt x="8085257" y="0"/>
                </a:lnTo>
                <a:cubicBezTo>
                  <a:pt x="7919787" y="98005"/>
                  <a:pt x="7800378" y="260867"/>
                  <a:pt x="7762527" y="451830"/>
                </a:cubicBezTo>
                <a:cubicBezTo>
                  <a:pt x="8006579" y="399791"/>
                  <a:pt x="8203169" y="226290"/>
                  <a:pt x="8281065" y="0"/>
                </a:cubicBezTo>
                <a:lnTo>
                  <a:pt x="8415081" y="0"/>
                </a:lnTo>
                <a:cubicBezTo>
                  <a:pt x="8330303" y="299826"/>
                  <a:pt x="8071031" y="529393"/>
                  <a:pt x="7749156" y="582253"/>
                </a:cubicBezTo>
                <a:lnTo>
                  <a:pt x="7749040" y="583392"/>
                </a:lnTo>
                <a:cubicBezTo>
                  <a:pt x="7743729" y="584395"/>
                  <a:pt x="7738400" y="585336"/>
                  <a:pt x="7732823" y="584920"/>
                </a:cubicBezTo>
                <a:cubicBezTo>
                  <a:pt x="7701651" y="590430"/>
                  <a:pt x="7669771" y="593388"/>
                  <a:pt x="7637396" y="593911"/>
                </a:cubicBezTo>
                <a:lnTo>
                  <a:pt x="7620278" y="595524"/>
                </a:lnTo>
                <a:lnTo>
                  <a:pt x="7620252" y="595033"/>
                </a:lnTo>
                <a:lnTo>
                  <a:pt x="7619753" y="595066"/>
                </a:lnTo>
                <a:cubicBezTo>
                  <a:pt x="7619187" y="591293"/>
                  <a:pt x="7619160" y="587507"/>
                  <a:pt x="7619160" y="583715"/>
                </a:cubicBezTo>
                <a:cubicBezTo>
                  <a:pt x="7619160" y="578078"/>
                  <a:pt x="7619219" y="572454"/>
                  <a:pt x="7620531" y="566868"/>
                </a:cubicBezTo>
                <a:cubicBezTo>
                  <a:pt x="7620488" y="535786"/>
                  <a:pt x="7622938" y="505143"/>
                  <a:pt x="7627995" y="475137"/>
                </a:cubicBezTo>
                <a:lnTo>
                  <a:pt x="7628535" y="468500"/>
                </a:lnTo>
                <a:cubicBezTo>
                  <a:pt x="7628704" y="468495"/>
                  <a:pt x="7628873" y="468490"/>
                  <a:pt x="7629040" y="468437"/>
                </a:cubicBezTo>
                <a:cubicBezTo>
                  <a:pt x="7655343" y="285283"/>
                  <a:pt x="7744803" y="121704"/>
                  <a:pt x="7876547" y="0"/>
                </a:cubicBezTo>
                <a:close/>
                <a:moveTo>
                  <a:pt x="6802727" y="0"/>
                </a:moveTo>
                <a:lnTo>
                  <a:pt x="6936742" y="0"/>
                </a:lnTo>
                <a:cubicBezTo>
                  <a:pt x="7014638" y="226290"/>
                  <a:pt x="7211228" y="399791"/>
                  <a:pt x="7455280" y="451830"/>
                </a:cubicBezTo>
                <a:cubicBezTo>
                  <a:pt x="7417429" y="260867"/>
                  <a:pt x="7298020" y="98005"/>
                  <a:pt x="7132550" y="0"/>
                </a:cubicBezTo>
                <a:lnTo>
                  <a:pt x="7341259" y="0"/>
                </a:lnTo>
                <a:cubicBezTo>
                  <a:pt x="7473003" y="121704"/>
                  <a:pt x="7562464" y="285283"/>
                  <a:pt x="7588766" y="468437"/>
                </a:cubicBezTo>
                <a:cubicBezTo>
                  <a:pt x="7588934" y="468490"/>
                  <a:pt x="7589103" y="468495"/>
                  <a:pt x="7589272" y="468500"/>
                </a:cubicBezTo>
                <a:lnTo>
                  <a:pt x="7589812" y="475137"/>
                </a:lnTo>
                <a:cubicBezTo>
                  <a:pt x="7594869" y="505143"/>
                  <a:pt x="7597319" y="535786"/>
                  <a:pt x="7597276" y="566868"/>
                </a:cubicBezTo>
                <a:cubicBezTo>
                  <a:pt x="7598588" y="572454"/>
                  <a:pt x="7598647" y="578078"/>
                  <a:pt x="7598647" y="583715"/>
                </a:cubicBezTo>
                <a:cubicBezTo>
                  <a:pt x="7598647" y="587507"/>
                  <a:pt x="7598620" y="591293"/>
                  <a:pt x="7598054" y="595066"/>
                </a:cubicBezTo>
                <a:lnTo>
                  <a:pt x="7597555" y="595033"/>
                </a:lnTo>
                <a:lnTo>
                  <a:pt x="7597529" y="595524"/>
                </a:lnTo>
                <a:lnTo>
                  <a:pt x="7580411" y="593911"/>
                </a:lnTo>
                <a:cubicBezTo>
                  <a:pt x="7548036" y="593388"/>
                  <a:pt x="7516156" y="590430"/>
                  <a:pt x="7484984" y="584920"/>
                </a:cubicBezTo>
                <a:cubicBezTo>
                  <a:pt x="7479407" y="585336"/>
                  <a:pt x="7474078" y="584395"/>
                  <a:pt x="7468767" y="583392"/>
                </a:cubicBezTo>
                <a:lnTo>
                  <a:pt x="7468651" y="582253"/>
                </a:lnTo>
                <a:cubicBezTo>
                  <a:pt x="7146776" y="529393"/>
                  <a:pt x="6887504" y="299826"/>
                  <a:pt x="6802727" y="0"/>
                </a:cubicBezTo>
                <a:close/>
                <a:moveTo>
                  <a:pt x="6184397" y="0"/>
                </a:moveTo>
                <a:lnTo>
                  <a:pt x="6393106" y="0"/>
                </a:lnTo>
                <a:cubicBezTo>
                  <a:pt x="6227636" y="98005"/>
                  <a:pt x="6108227" y="260867"/>
                  <a:pt x="6070376" y="451830"/>
                </a:cubicBezTo>
                <a:cubicBezTo>
                  <a:pt x="6314429" y="399791"/>
                  <a:pt x="6511018" y="226290"/>
                  <a:pt x="6588914" y="0"/>
                </a:cubicBezTo>
                <a:lnTo>
                  <a:pt x="6722931" y="0"/>
                </a:lnTo>
                <a:cubicBezTo>
                  <a:pt x="6638152" y="299826"/>
                  <a:pt x="6378880" y="529393"/>
                  <a:pt x="6057005" y="582253"/>
                </a:cubicBezTo>
                <a:lnTo>
                  <a:pt x="6056889" y="583392"/>
                </a:lnTo>
                <a:cubicBezTo>
                  <a:pt x="6051578" y="584395"/>
                  <a:pt x="6046249" y="585336"/>
                  <a:pt x="6040672" y="584920"/>
                </a:cubicBezTo>
                <a:cubicBezTo>
                  <a:pt x="6009500" y="590430"/>
                  <a:pt x="5977620" y="593388"/>
                  <a:pt x="5945246" y="593911"/>
                </a:cubicBezTo>
                <a:lnTo>
                  <a:pt x="5928127" y="595524"/>
                </a:lnTo>
                <a:lnTo>
                  <a:pt x="5928101" y="595033"/>
                </a:lnTo>
                <a:lnTo>
                  <a:pt x="5927602" y="595066"/>
                </a:lnTo>
                <a:cubicBezTo>
                  <a:pt x="5927036" y="591293"/>
                  <a:pt x="5927009" y="587507"/>
                  <a:pt x="5927009" y="583715"/>
                </a:cubicBezTo>
                <a:cubicBezTo>
                  <a:pt x="5927009" y="578078"/>
                  <a:pt x="5927068" y="572454"/>
                  <a:pt x="5928380" y="566868"/>
                </a:cubicBezTo>
                <a:cubicBezTo>
                  <a:pt x="5928338" y="535786"/>
                  <a:pt x="5930787" y="505143"/>
                  <a:pt x="5935844" y="475137"/>
                </a:cubicBezTo>
                <a:lnTo>
                  <a:pt x="5936384" y="468500"/>
                </a:lnTo>
                <a:cubicBezTo>
                  <a:pt x="5936553" y="468495"/>
                  <a:pt x="5936722" y="468490"/>
                  <a:pt x="5936890" y="468437"/>
                </a:cubicBezTo>
                <a:cubicBezTo>
                  <a:pt x="5963192" y="285283"/>
                  <a:pt x="6052653" y="121703"/>
                  <a:pt x="6184397" y="0"/>
                </a:cubicBezTo>
                <a:close/>
                <a:moveTo>
                  <a:pt x="5110576" y="0"/>
                </a:moveTo>
                <a:lnTo>
                  <a:pt x="5244592" y="0"/>
                </a:lnTo>
                <a:cubicBezTo>
                  <a:pt x="5322488" y="226290"/>
                  <a:pt x="5519077" y="399791"/>
                  <a:pt x="5763129" y="451830"/>
                </a:cubicBezTo>
                <a:cubicBezTo>
                  <a:pt x="5725278" y="260867"/>
                  <a:pt x="5605869" y="98005"/>
                  <a:pt x="5440399" y="0"/>
                </a:cubicBezTo>
                <a:lnTo>
                  <a:pt x="5649109" y="0"/>
                </a:lnTo>
                <a:cubicBezTo>
                  <a:pt x="5780853" y="121704"/>
                  <a:pt x="5870314" y="285283"/>
                  <a:pt x="5896616" y="468437"/>
                </a:cubicBezTo>
                <a:cubicBezTo>
                  <a:pt x="5896783" y="468490"/>
                  <a:pt x="5896953" y="468495"/>
                  <a:pt x="5897121" y="468500"/>
                </a:cubicBezTo>
                <a:lnTo>
                  <a:pt x="5897662" y="475137"/>
                </a:lnTo>
                <a:cubicBezTo>
                  <a:pt x="5902718" y="505143"/>
                  <a:pt x="5905168" y="535786"/>
                  <a:pt x="5905126" y="566868"/>
                </a:cubicBezTo>
                <a:cubicBezTo>
                  <a:pt x="5906438" y="572454"/>
                  <a:pt x="5906496" y="578078"/>
                  <a:pt x="5906496" y="583715"/>
                </a:cubicBezTo>
                <a:cubicBezTo>
                  <a:pt x="5906496" y="587507"/>
                  <a:pt x="5906469" y="591293"/>
                  <a:pt x="5905903" y="595066"/>
                </a:cubicBezTo>
                <a:lnTo>
                  <a:pt x="5905404" y="595033"/>
                </a:lnTo>
                <a:lnTo>
                  <a:pt x="5905378" y="595524"/>
                </a:lnTo>
                <a:lnTo>
                  <a:pt x="5888260" y="593911"/>
                </a:lnTo>
                <a:cubicBezTo>
                  <a:pt x="5855886" y="593388"/>
                  <a:pt x="5824005" y="590430"/>
                  <a:pt x="5792833" y="584920"/>
                </a:cubicBezTo>
                <a:cubicBezTo>
                  <a:pt x="5787256" y="585336"/>
                  <a:pt x="5781927" y="584395"/>
                  <a:pt x="5776617" y="583392"/>
                </a:cubicBezTo>
                <a:lnTo>
                  <a:pt x="5776501" y="582253"/>
                </a:lnTo>
                <a:cubicBezTo>
                  <a:pt x="5454626" y="529393"/>
                  <a:pt x="5195354" y="299826"/>
                  <a:pt x="5110576" y="0"/>
                </a:cubicBezTo>
                <a:close/>
                <a:moveTo>
                  <a:pt x="4492246" y="0"/>
                </a:moveTo>
                <a:lnTo>
                  <a:pt x="4700955" y="0"/>
                </a:lnTo>
                <a:cubicBezTo>
                  <a:pt x="4535485" y="98005"/>
                  <a:pt x="4416076" y="260867"/>
                  <a:pt x="4378225" y="451830"/>
                </a:cubicBezTo>
                <a:cubicBezTo>
                  <a:pt x="4622279" y="399791"/>
                  <a:pt x="4818867" y="226290"/>
                  <a:pt x="4896763" y="0"/>
                </a:cubicBezTo>
                <a:lnTo>
                  <a:pt x="5030779" y="0"/>
                </a:lnTo>
                <a:cubicBezTo>
                  <a:pt x="4946001" y="299826"/>
                  <a:pt x="4686729" y="529393"/>
                  <a:pt x="4364853" y="582253"/>
                </a:cubicBezTo>
                <a:lnTo>
                  <a:pt x="4364737" y="583392"/>
                </a:lnTo>
                <a:cubicBezTo>
                  <a:pt x="4359427" y="584395"/>
                  <a:pt x="4354098" y="585336"/>
                  <a:pt x="4348521" y="584920"/>
                </a:cubicBezTo>
                <a:cubicBezTo>
                  <a:pt x="4317350" y="590430"/>
                  <a:pt x="4285468" y="593388"/>
                  <a:pt x="4253094" y="593911"/>
                </a:cubicBezTo>
                <a:lnTo>
                  <a:pt x="4235976" y="595524"/>
                </a:lnTo>
                <a:lnTo>
                  <a:pt x="4235950" y="595033"/>
                </a:lnTo>
                <a:lnTo>
                  <a:pt x="4235451" y="595066"/>
                </a:lnTo>
                <a:cubicBezTo>
                  <a:pt x="4234885" y="591293"/>
                  <a:pt x="4234858" y="587507"/>
                  <a:pt x="4234858" y="583715"/>
                </a:cubicBezTo>
                <a:cubicBezTo>
                  <a:pt x="4234858" y="578078"/>
                  <a:pt x="4234916" y="572454"/>
                  <a:pt x="4236228" y="566868"/>
                </a:cubicBezTo>
                <a:cubicBezTo>
                  <a:pt x="4236186" y="535786"/>
                  <a:pt x="4238636" y="505143"/>
                  <a:pt x="4243692" y="475137"/>
                </a:cubicBezTo>
                <a:lnTo>
                  <a:pt x="4244233" y="468500"/>
                </a:lnTo>
                <a:cubicBezTo>
                  <a:pt x="4244401" y="468495"/>
                  <a:pt x="4244571" y="468490"/>
                  <a:pt x="4244738" y="468437"/>
                </a:cubicBezTo>
                <a:cubicBezTo>
                  <a:pt x="4271041" y="285283"/>
                  <a:pt x="4360502" y="121704"/>
                  <a:pt x="4492246" y="0"/>
                </a:cubicBezTo>
                <a:close/>
                <a:moveTo>
                  <a:pt x="3418424" y="0"/>
                </a:moveTo>
                <a:lnTo>
                  <a:pt x="3552441" y="0"/>
                </a:lnTo>
                <a:cubicBezTo>
                  <a:pt x="3630337" y="226291"/>
                  <a:pt x="3826926" y="399791"/>
                  <a:pt x="4070978" y="451830"/>
                </a:cubicBezTo>
                <a:cubicBezTo>
                  <a:pt x="4033127" y="260867"/>
                  <a:pt x="3913719" y="98005"/>
                  <a:pt x="3748249" y="0"/>
                </a:cubicBezTo>
                <a:lnTo>
                  <a:pt x="3956957" y="0"/>
                </a:lnTo>
                <a:cubicBezTo>
                  <a:pt x="4088702" y="121703"/>
                  <a:pt x="4178162" y="285283"/>
                  <a:pt x="4204464" y="468437"/>
                </a:cubicBezTo>
                <a:cubicBezTo>
                  <a:pt x="4204632" y="468490"/>
                  <a:pt x="4204801" y="468495"/>
                  <a:pt x="4204970" y="468499"/>
                </a:cubicBezTo>
                <a:lnTo>
                  <a:pt x="4205510" y="475137"/>
                </a:lnTo>
                <a:cubicBezTo>
                  <a:pt x="4210567" y="505143"/>
                  <a:pt x="4213016" y="535786"/>
                  <a:pt x="4212974" y="566868"/>
                </a:cubicBezTo>
                <a:cubicBezTo>
                  <a:pt x="4214286" y="572454"/>
                  <a:pt x="4214345" y="578078"/>
                  <a:pt x="4214345" y="583715"/>
                </a:cubicBezTo>
                <a:cubicBezTo>
                  <a:pt x="4214345" y="587508"/>
                  <a:pt x="4214318" y="591293"/>
                  <a:pt x="4213752" y="595066"/>
                </a:cubicBezTo>
                <a:lnTo>
                  <a:pt x="4213253" y="595033"/>
                </a:lnTo>
                <a:lnTo>
                  <a:pt x="4213227" y="595524"/>
                </a:lnTo>
                <a:lnTo>
                  <a:pt x="4196108" y="593911"/>
                </a:lnTo>
                <a:cubicBezTo>
                  <a:pt x="4163734" y="593388"/>
                  <a:pt x="4131854" y="590430"/>
                  <a:pt x="4100682" y="584920"/>
                </a:cubicBezTo>
                <a:cubicBezTo>
                  <a:pt x="4095105" y="585336"/>
                  <a:pt x="4089776" y="584395"/>
                  <a:pt x="4084465" y="583392"/>
                </a:cubicBezTo>
                <a:lnTo>
                  <a:pt x="4084349" y="582253"/>
                </a:lnTo>
                <a:cubicBezTo>
                  <a:pt x="3762475" y="529393"/>
                  <a:pt x="3503203" y="299826"/>
                  <a:pt x="3418424" y="0"/>
                </a:cubicBezTo>
                <a:close/>
                <a:moveTo>
                  <a:pt x="2800095" y="0"/>
                </a:moveTo>
                <a:lnTo>
                  <a:pt x="3008804" y="0"/>
                </a:lnTo>
                <a:cubicBezTo>
                  <a:pt x="2843334" y="98005"/>
                  <a:pt x="2723925" y="260867"/>
                  <a:pt x="2686074" y="451830"/>
                </a:cubicBezTo>
                <a:cubicBezTo>
                  <a:pt x="2930126" y="399791"/>
                  <a:pt x="3126716" y="226291"/>
                  <a:pt x="3204612" y="0"/>
                </a:cubicBezTo>
                <a:lnTo>
                  <a:pt x="3338628" y="0"/>
                </a:lnTo>
                <a:cubicBezTo>
                  <a:pt x="3253850" y="299826"/>
                  <a:pt x="2994578" y="529393"/>
                  <a:pt x="2672703" y="582253"/>
                </a:cubicBezTo>
                <a:lnTo>
                  <a:pt x="2672586" y="583392"/>
                </a:lnTo>
                <a:cubicBezTo>
                  <a:pt x="2667276" y="584395"/>
                  <a:pt x="2661947" y="585336"/>
                  <a:pt x="2656370" y="584920"/>
                </a:cubicBezTo>
                <a:cubicBezTo>
                  <a:pt x="2625198" y="590430"/>
                  <a:pt x="2593318" y="593388"/>
                  <a:pt x="2560943" y="593911"/>
                </a:cubicBezTo>
                <a:lnTo>
                  <a:pt x="2543825" y="595524"/>
                </a:lnTo>
                <a:lnTo>
                  <a:pt x="2543799" y="595033"/>
                </a:lnTo>
                <a:lnTo>
                  <a:pt x="2543300" y="595066"/>
                </a:lnTo>
                <a:cubicBezTo>
                  <a:pt x="2542734" y="591293"/>
                  <a:pt x="2542707" y="587507"/>
                  <a:pt x="2542707" y="583715"/>
                </a:cubicBezTo>
                <a:cubicBezTo>
                  <a:pt x="2542707" y="578078"/>
                  <a:pt x="2542765" y="572454"/>
                  <a:pt x="2544077" y="566868"/>
                </a:cubicBezTo>
                <a:cubicBezTo>
                  <a:pt x="2544035" y="535786"/>
                  <a:pt x="2546485" y="505143"/>
                  <a:pt x="2551541" y="475137"/>
                </a:cubicBezTo>
                <a:lnTo>
                  <a:pt x="2552082" y="468499"/>
                </a:lnTo>
                <a:cubicBezTo>
                  <a:pt x="2552250" y="468495"/>
                  <a:pt x="2552420" y="468490"/>
                  <a:pt x="2552587" y="468437"/>
                </a:cubicBezTo>
                <a:cubicBezTo>
                  <a:pt x="2578890" y="285283"/>
                  <a:pt x="2668350" y="121703"/>
                  <a:pt x="2800095" y="0"/>
                </a:cubicBezTo>
                <a:close/>
                <a:moveTo>
                  <a:pt x="1726273" y="0"/>
                </a:moveTo>
                <a:lnTo>
                  <a:pt x="1860290" y="0"/>
                </a:lnTo>
                <a:cubicBezTo>
                  <a:pt x="1938186" y="226291"/>
                  <a:pt x="2134775" y="399791"/>
                  <a:pt x="2378827" y="451830"/>
                </a:cubicBezTo>
                <a:cubicBezTo>
                  <a:pt x="2340976" y="260867"/>
                  <a:pt x="2221567" y="98005"/>
                  <a:pt x="2056098" y="0"/>
                </a:cubicBezTo>
                <a:lnTo>
                  <a:pt x="2264806" y="0"/>
                </a:lnTo>
                <a:cubicBezTo>
                  <a:pt x="2396551" y="121703"/>
                  <a:pt x="2486011" y="285283"/>
                  <a:pt x="2512313" y="468437"/>
                </a:cubicBezTo>
                <a:cubicBezTo>
                  <a:pt x="2512481" y="468490"/>
                  <a:pt x="2512650" y="468495"/>
                  <a:pt x="2512819" y="468499"/>
                </a:cubicBezTo>
                <a:lnTo>
                  <a:pt x="2513359" y="475137"/>
                </a:lnTo>
                <a:cubicBezTo>
                  <a:pt x="2518416" y="505143"/>
                  <a:pt x="2520865" y="535786"/>
                  <a:pt x="2520823" y="566868"/>
                </a:cubicBezTo>
                <a:cubicBezTo>
                  <a:pt x="2522135" y="572454"/>
                  <a:pt x="2522194" y="578078"/>
                  <a:pt x="2522194" y="583715"/>
                </a:cubicBezTo>
                <a:cubicBezTo>
                  <a:pt x="2522194" y="587508"/>
                  <a:pt x="2522167" y="591293"/>
                  <a:pt x="2521601" y="595066"/>
                </a:cubicBezTo>
                <a:lnTo>
                  <a:pt x="2521102" y="595033"/>
                </a:lnTo>
                <a:lnTo>
                  <a:pt x="2521076" y="595524"/>
                </a:lnTo>
                <a:lnTo>
                  <a:pt x="2503957" y="593911"/>
                </a:lnTo>
                <a:cubicBezTo>
                  <a:pt x="2471583" y="593388"/>
                  <a:pt x="2439703" y="590430"/>
                  <a:pt x="2408531" y="584920"/>
                </a:cubicBezTo>
                <a:cubicBezTo>
                  <a:pt x="2402954" y="585336"/>
                  <a:pt x="2397625" y="584395"/>
                  <a:pt x="2392314" y="583392"/>
                </a:cubicBezTo>
                <a:lnTo>
                  <a:pt x="2392198" y="582253"/>
                </a:lnTo>
                <a:cubicBezTo>
                  <a:pt x="2070324" y="529393"/>
                  <a:pt x="1811051" y="299826"/>
                  <a:pt x="1726273" y="0"/>
                </a:cubicBezTo>
                <a:close/>
                <a:moveTo>
                  <a:pt x="1107944" y="0"/>
                </a:moveTo>
                <a:lnTo>
                  <a:pt x="1316652" y="0"/>
                </a:lnTo>
                <a:cubicBezTo>
                  <a:pt x="1151183" y="98005"/>
                  <a:pt x="1031774" y="260867"/>
                  <a:pt x="993923" y="451830"/>
                </a:cubicBezTo>
                <a:cubicBezTo>
                  <a:pt x="1237975" y="399791"/>
                  <a:pt x="1434564" y="226291"/>
                  <a:pt x="1512461" y="0"/>
                </a:cubicBezTo>
                <a:lnTo>
                  <a:pt x="1646477" y="0"/>
                </a:lnTo>
                <a:cubicBezTo>
                  <a:pt x="1561699" y="299826"/>
                  <a:pt x="1302427" y="529393"/>
                  <a:pt x="980552" y="582253"/>
                </a:cubicBezTo>
                <a:lnTo>
                  <a:pt x="980435" y="583392"/>
                </a:lnTo>
                <a:cubicBezTo>
                  <a:pt x="975125" y="584395"/>
                  <a:pt x="969796" y="585336"/>
                  <a:pt x="964219" y="584920"/>
                </a:cubicBezTo>
                <a:cubicBezTo>
                  <a:pt x="933047" y="590430"/>
                  <a:pt x="901167" y="593388"/>
                  <a:pt x="868792" y="593911"/>
                </a:cubicBezTo>
                <a:lnTo>
                  <a:pt x="851674" y="595524"/>
                </a:lnTo>
                <a:lnTo>
                  <a:pt x="851648" y="595033"/>
                </a:lnTo>
                <a:lnTo>
                  <a:pt x="851149" y="595066"/>
                </a:lnTo>
                <a:cubicBezTo>
                  <a:pt x="850583" y="591293"/>
                  <a:pt x="850556" y="587507"/>
                  <a:pt x="850556" y="583715"/>
                </a:cubicBezTo>
                <a:cubicBezTo>
                  <a:pt x="850556" y="578078"/>
                  <a:pt x="850614" y="572454"/>
                  <a:pt x="851926" y="566868"/>
                </a:cubicBezTo>
                <a:cubicBezTo>
                  <a:pt x="851884" y="535786"/>
                  <a:pt x="854334" y="505143"/>
                  <a:pt x="859390" y="475137"/>
                </a:cubicBezTo>
                <a:lnTo>
                  <a:pt x="859931" y="468499"/>
                </a:lnTo>
                <a:cubicBezTo>
                  <a:pt x="860099" y="468495"/>
                  <a:pt x="860269" y="468490"/>
                  <a:pt x="860436" y="468437"/>
                </a:cubicBezTo>
                <a:cubicBezTo>
                  <a:pt x="886739" y="285283"/>
                  <a:pt x="976199" y="121704"/>
                  <a:pt x="1107944" y="0"/>
                </a:cubicBezTo>
                <a:close/>
                <a:moveTo>
                  <a:pt x="34122" y="0"/>
                </a:moveTo>
                <a:lnTo>
                  <a:pt x="168138" y="0"/>
                </a:lnTo>
                <a:cubicBezTo>
                  <a:pt x="246034" y="226290"/>
                  <a:pt x="442624" y="399791"/>
                  <a:pt x="686676" y="451830"/>
                </a:cubicBezTo>
                <a:cubicBezTo>
                  <a:pt x="648825" y="260867"/>
                  <a:pt x="529416" y="98005"/>
                  <a:pt x="363946" y="0"/>
                </a:cubicBezTo>
                <a:lnTo>
                  <a:pt x="572655" y="0"/>
                </a:lnTo>
                <a:cubicBezTo>
                  <a:pt x="704400" y="121703"/>
                  <a:pt x="793860" y="285283"/>
                  <a:pt x="820162" y="468437"/>
                </a:cubicBezTo>
                <a:cubicBezTo>
                  <a:pt x="820330" y="468490"/>
                  <a:pt x="820499" y="468495"/>
                  <a:pt x="820668" y="468500"/>
                </a:cubicBezTo>
                <a:lnTo>
                  <a:pt x="821208" y="475137"/>
                </a:lnTo>
                <a:cubicBezTo>
                  <a:pt x="826265" y="505143"/>
                  <a:pt x="828714" y="535786"/>
                  <a:pt x="828672" y="566868"/>
                </a:cubicBezTo>
                <a:cubicBezTo>
                  <a:pt x="829984" y="572454"/>
                  <a:pt x="830043" y="578078"/>
                  <a:pt x="830043" y="583715"/>
                </a:cubicBezTo>
                <a:cubicBezTo>
                  <a:pt x="830043" y="587508"/>
                  <a:pt x="830016" y="591293"/>
                  <a:pt x="829450" y="595066"/>
                </a:cubicBezTo>
                <a:lnTo>
                  <a:pt x="828951" y="595033"/>
                </a:lnTo>
                <a:lnTo>
                  <a:pt x="828925" y="595524"/>
                </a:lnTo>
                <a:lnTo>
                  <a:pt x="811806" y="593911"/>
                </a:lnTo>
                <a:cubicBezTo>
                  <a:pt x="779432" y="593388"/>
                  <a:pt x="747552" y="590430"/>
                  <a:pt x="716380" y="584920"/>
                </a:cubicBezTo>
                <a:cubicBezTo>
                  <a:pt x="710803" y="585336"/>
                  <a:pt x="705474" y="584395"/>
                  <a:pt x="700163" y="583392"/>
                </a:cubicBezTo>
                <a:lnTo>
                  <a:pt x="700047" y="582253"/>
                </a:lnTo>
                <a:cubicBezTo>
                  <a:pt x="378172" y="529393"/>
                  <a:pt x="118900" y="299826"/>
                  <a:pt x="34122"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645920" y="23808658"/>
            <a:ext cx="27980640" cy="7022592"/>
          </a:xfrm>
        </p:spPr>
        <p:txBody>
          <a:bodyPr anchor="ctr">
            <a:normAutofit/>
          </a:bodyPr>
          <a:lstStyle>
            <a:lvl1pPr algn="r">
              <a:defRPr sz="21120" b="0" spc="960" baseline="0"/>
            </a:lvl1pPr>
          </a:lstStyle>
          <a:p>
            <a:r>
              <a:rPr lang="en-US"/>
              <a:t>Click to edit Master title style</a:t>
            </a:r>
            <a:endParaRPr lang="en-US" dirty="0"/>
          </a:p>
        </p:txBody>
      </p:sp>
      <p:sp>
        <p:nvSpPr>
          <p:cNvPr id="3" name="Text Placeholder 2"/>
          <p:cNvSpPr>
            <a:spLocks noGrp="1"/>
          </p:cNvSpPr>
          <p:nvPr>
            <p:ph type="body" idx="1"/>
          </p:nvPr>
        </p:nvSpPr>
        <p:spPr>
          <a:xfrm>
            <a:off x="30998160" y="23808658"/>
            <a:ext cx="11521440" cy="7022592"/>
          </a:xfrm>
        </p:spPr>
        <p:txBody>
          <a:bodyPr lIns="91440" rIns="91440" anchor="ctr">
            <a:normAutofit/>
          </a:bodyPr>
          <a:lstStyle>
            <a:lvl1pPr marL="0" indent="0">
              <a:lnSpc>
                <a:spcPct val="100000"/>
              </a:lnSpc>
              <a:spcBef>
                <a:spcPts val="0"/>
              </a:spcBef>
              <a:buNone/>
              <a:defRPr sz="7680">
                <a:solidFill>
                  <a:schemeClr val="tx1">
                    <a:lumMod val="95000"/>
                    <a:lumOff val="5000"/>
                  </a:schemeClr>
                </a:solidFill>
              </a:defRPr>
            </a:lvl1pPr>
            <a:lvl2pPr marL="2194560" indent="0">
              <a:buNone/>
              <a:defRPr sz="7680">
                <a:solidFill>
                  <a:schemeClr val="tx1">
                    <a:tint val="75000"/>
                  </a:schemeClr>
                </a:solidFill>
              </a:defRPr>
            </a:lvl2pPr>
            <a:lvl3pPr marL="4389120" indent="0">
              <a:buNone/>
              <a:defRPr sz="7680">
                <a:solidFill>
                  <a:schemeClr val="tx1">
                    <a:tint val="75000"/>
                  </a:schemeClr>
                </a:solidFill>
              </a:defRPr>
            </a:lvl3pPr>
            <a:lvl4pPr marL="6583680" indent="0">
              <a:buNone/>
              <a:defRPr sz="6720">
                <a:solidFill>
                  <a:schemeClr val="tx1">
                    <a:tint val="75000"/>
                  </a:schemeClr>
                </a:solidFill>
              </a:defRPr>
            </a:lvl4pPr>
            <a:lvl5pPr marL="8778240" indent="0">
              <a:buNone/>
              <a:defRPr sz="6720">
                <a:solidFill>
                  <a:schemeClr val="tx1">
                    <a:tint val="75000"/>
                  </a:schemeClr>
                </a:solidFill>
              </a:defRPr>
            </a:lvl5pPr>
            <a:lvl6pPr marL="10972800" indent="0">
              <a:buNone/>
              <a:defRPr sz="6720">
                <a:solidFill>
                  <a:schemeClr val="tx1">
                    <a:tint val="75000"/>
                  </a:schemeClr>
                </a:solidFill>
              </a:defRPr>
            </a:lvl6pPr>
            <a:lvl7pPr marL="13167360" indent="0">
              <a:buNone/>
              <a:defRPr sz="6720">
                <a:solidFill>
                  <a:schemeClr val="tx1">
                    <a:tint val="75000"/>
                  </a:schemeClr>
                </a:solidFill>
              </a:defRPr>
            </a:lvl7pPr>
            <a:lvl8pPr marL="15361920" indent="0">
              <a:buNone/>
              <a:defRPr sz="6720">
                <a:solidFill>
                  <a:schemeClr val="tx1">
                    <a:tint val="75000"/>
                  </a:schemeClr>
                </a:solidFill>
              </a:defRPr>
            </a:lvl8pPr>
            <a:lvl9pPr marL="17556480" indent="0">
              <a:buNone/>
              <a:defRPr sz="672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96DFF08F-DC6B-4601-B491-B0F83F6DD2DA}" type="datetimeFigureOut">
              <a:rPr lang="en-US" smtClean="0"/>
              <a:t>11/13/20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cxnSp>
        <p:nvCxnSpPr>
          <p:cNvPr id="8" name="Straight Connector 7"/>
          <p:cNvCxnSpPr/>
          <p:nvPr/>
        </p:nvCxnSpPr>
        <p:spPr>
          <a:xfrm flipV="1">
            <a:off x="30192634" y="25267709"/>
            <a:ext cx="0" cy="438912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895553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3686861" y="2809037"/>
            <a:ext cx="34992259" cy="71981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3686861" y="10972800"/>
            <a:ext cx="17117568" cy="1931212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21561552" y="10972800"/>
            <a:ext cx="17117568" cy="1931212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6DFF08F-DC6B-4601-B491-B0F83F6DD2DA}" type="datetimeFigureOut">
              <a:rPr lang="en-US" smtClean="0"/>
              <a:t>11/13/20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25623482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3686861" y="2809037"/>
            <a:ext cx="34992259" cy="71981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3686861" y="10462253"/>
            <a:ext cx="17117568" cy="3950208"/>
          </a:xfrm>
        </p:spPr>
        <p:txBody>
          <a:bodyPr lIns="137160" rIns="137160" anchor="ctr">
            <a:normAutofit/>
          </a:bodyPr>
          <a:lstStyle>
            <a:lvl1pPr marL="0" indent="0">
              <a:spcBef>
                <a:spcPts val="0"/>
              </a:spcBef>
              <a:spcAft>
                <a:spcPts val="0"/>
              </a:spcAft>
              <a:buNone/>
              <a:defRPr sz="10560" b="0" cap="none" baseline="0">
                <a:solidFill>
                  <a:schemeClr val="accent1"/>
                </a:solidFill>
                <a:latin typeface="+mn-lt"/>
              </a:defRPr>
            </a:lvl1pPr>
            <a:lvl2pPr marL="2194560" indent="0">
              <a:buNone/>
              <a:defRPr sz="9600" b="1"/>
            </a:lvl2pPr>
            <a:lvl3pPr marL="4389120" indent="0">
              <a:buNone/>
              <a:defRPr sz="8640" b="1"/>
            </a:lvl3pPr>
            <a:lvl4pPr marL="6583680" indent="0">
              <a:buNone/>
              <a:defRPr sz="7680" b="1"/>
            </a:lvl4pPr>
            <a:lvl5pPr marL="8778240" indent="0">
              <a:buNone/>
              <a:defRPr sz="7680" b="1"/>
            </a:lvl5pPr>
            <a:lvl6pPr marL="10972800" indent="0">
              <a:buNone/>
              <a:defRPr sz="7680" b="1"/>
            </a:lvl6pPr>
            <a:lvl7pPr marL="13167360" indent="0">
              <a:buNone/>
              <a:defRPr sz="7680" b="1"/>
            </a:lvl7pPr>
            <a:lvl8pPr marL="15361920" indent="0">
              <a:buNone/>
              <a:defRPr sz="7680" b="1"/>
            </a:lvl8pPr>
            <a:lvl9pPr marL="17556480" indent="0">
              <a:buNone/>
              <a:defRPr sz="7680" b="1"/>
            </a:lvl9pPr>
          </a:lstStyle>
          <a:p>
            <a:pPr lvl="0"/>
            <a:r>
              <a:rPr lang="en-US"/>
              <a:t>Edit Master text styles</a:t>
            </a:r>
          </a:p>
        </p:txBody>
      </p:sp>
      <p:sp>
        <p:nvSpPr>
          <p:cNvPr id="4" name="Content Placeholder 3"/>
          <p:cNvSpPr>
            <a:spLocks noGrp="1"/>
          </p:cNvSpPr>
          <p:nvPr>
            <p:ph sz="half" idx="2"/>
          </p:nvPr>
        </p:nvSpPr>
        <p:spPr>
          <a:xfrm>
            <a:off x="3686861" y="14245382"/>
            <a:ext cx="17117568" cy="1603954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21561552" y="10462253"/>
            <a:ext cx="17117568" cy="3950208"/>
          </a:xfrm>
        </p:spPr>
        <p:txBody>
          <a:bodyPr lIns="137160" rIns="137160" anchor="ctr">
            <a:normAutofit/>
          </a:bodyPr>
          <a:lstStyle>
            <a:lvl1pPr marL="0" indent="0">
              <a:spcBef>
                <a:spcPts val="0"/>
              </a:spcBef>
              <a:spcAft>
                <a:spcPts val="0"/>
              </a:spcAft>
              <a:buNone/>
              <a:defRPr lang="en-US" sz="10560" b="0" kern="1200" cap="none" baseline="0" dirty="0">
                <a:solidFill>
                  <a:schemeClr val="accent1"/>
                </a:solidFill>
                <a:latin typeface="+mn-lt"/>
                <a:ea typeface="+mn-ea"/>
                <a:cs typeface="+mn-cs"/>
              </a:defRPr>
            </a:lvl1pPr>
            <a:lvl2pPr marL="2194560" indent="0">
              <a:buNone/>
              <a:defRPr sz="9600" b="1"/>
            </a:lvl2pPr>
            <a:lvl3pPr marL="4389120" indent="0">
              <a:buNone/>
              <a:defRPr sz="8640" b="1"/>
            </a:lvl3pPr>
            <a:lvl4pPr marL="6583680" indent="0">
              <a:buNone/>
              <a:defRPr sz="7680" b="1"/>
            </a:lvl4pPr>
            <a:lvl5pPr marL="8778240" indent="0">
              <a:buNone/>
              <a:defRPr sz="7680" b="1"/>
            </a:lvl5pPr>
            <a:lvl6pPr marL="10972800" indent="0">
              <a:buNone/>
              <a:defRPr sz="7680" b="1"/>
            </a:lvl6pPr>
            <a:lvl7pPr marL="13167360" indent="0">
              <a:buNone/>
              <a:defRPr sz="7680" b="1"/>
            </a:lvl7pPr>
            <a:lvl8pPr marL="15361920" indent="0">
              <a:buNone/>
              <a:defRPr sz="7680" b="1"/>
            </a:lvl8pPr>
            <a:lvl9pPr marL="17556480" indent="0">
              <a:buNone/>
              <a:defRPr sz="7680" b="1"/>
            </a:lvl9pPr>
          </a:lstStyle>
          <a:p>
            <a:pPr marL="0" lvl="0" indent="0" algn="l" defTabSz="4389120" rtl="0" eaLnBrk="1" latinLnBrk="0" hangingPunct="1">
              <a:lnSpc>
                <a:spcPct val="90000"/>
              </a:lnSpc>
              <a:spcBef>
                <a:spcPts val="8640"/>
              </a:spcBef>
              <a:buNone/>
            </a:pPr>
            <a:r>
              <a:rPr lang="en-US"/>
              <a:t>Edit Master text styles</a:t>
            </a:r>
          </a:p>
        </p:txBody>
      </p:sp>
      <p:sp>
        <p:nvSpPr>
          <p:cNvPr id="6" name="Content Placeholder 5"/>
          <p:cNvSpPr>
            <a:spLocks noGrp="1"/>
          </p:cNvSpPr>
          <p:nvPr>
            <p:ph sz="quarter" idx="4"/>
          </p:nvPr>
        </p:nvSpPr>
        <p:spPr>
          <a:xfrm>
            <a:off x="21561552" y="14245382"/>
            <a:ext cx="17117568" cy="1603954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6DFF08F-DC6B-4601-B491-B0F83F6DD2DA}" type="datetimeFigureOut">
              <a:rPr lang="en-US" smtClean="0"/>
              <a:t>11/13/20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21990365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96DFF08F-DC6B-4601-B491-B0F83F6DD2DA}" type="datetimeFigureOut">
              <a:rPr lang="en-US" smtClean="0"/>
              <a:t>11/13/20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668230971"/>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2.xml"/><Relationship Id="rId1" Type="http://schemas.openxmlformats.org/officeDocument/2006/relationships/slideLayout" Target="../slideLayouts/slideLayout2.xml"/><Relationship Id="rId6" Type="http://schemas.openxmlformats.org/officeDocument/2006/relationships/image" Target="../media/image3.jpeg"/><Relationship Id="rId5" Type="http://schemas.openxmlformats.org/officeDocument/2006/relationships/hyperlink" Target="http://www.facebook.com/pages/PosterPresentationscom/217914411419?v=app_4949752878&amp;ref=ts" TargetMode="External"/><Relationship Id="rId4" Type="http://schemas.openxmlformats.org/officeDocument/2006/relationships/image" Target="../media/image2.png"/></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3.xml"/><Relationship Id="rId1" Type="http://schemas.openxmlformats.org/officeDocument/2006/relationships/slideLayout" Target="../slideLayouts/slideLayout3.xml"/><Relationship Id="rId6" Type="http://schemas.openxmlformats.org/officeDocument/2006/relationships/image" Target="../media/image3.jpeg"/><Relationship Id="rId5" Type="http://schemas.openxmlformats.org/officeDocument/2006/relationships/hyperlink" Target="http://www.facebook.com/pages/PosterPresentationscom/217914411419?v=app_4949752878&amp;ref=ts" TargetMode="External"/><Relationship Id="rId4" Type="http://schemas.openxmlformats.org/officeDocument/2006/relationships/image" Target="../media/image2.png"/></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11.xml"/><Relationship Id="rId13" Type="http://schemas.openxmlformats.org/officeDocument/2006/relationships/theme" Target="../theme/theme4.xml"/><Relationship Id="rId3" Type="http://schemas.openxmlformats.org/officeDocument/2006/relationships/slideLayout" Target="../slideLayouts/slideLayout6.xml"/><Relationship Id="rId7" Type="http://schemas.openxmlformats.org/officeDocument/2006/relationships/slideLayout" Target="../slideLayouts/slideLayout10.xml"/><Relationship Id="rId12" Type="http://schemas.openxmlformats.org/officeDocument/2006/relationships/slideLayout" Target="../slideLayouts/slideLayout15.xml"/><Relationship Id="rId2" Type="http://schemas.openxmlformats.org/officeDocument/2006/relationships/slideLayout" Target="../slideLayouts/slideLayout5.xml"/><Relationship Id="rId1" Type="http://schemas.openxmlformats.org/officeDocument/2006/relationships/slideLayout" Target="../slideLayouts/slideLayout4.xml"/><Relationship Id="rId6" Type="http://schemas.openxmlformats.org/officeDocument/2006/relationships/slideLayout" Target="../slideLayouts/slideLayout9.xml"/><Relationship Id="rId11" Type="http://schemas.openxmlformats.org/officeDocument/2006/relationships/slideLayout" Target="../slideLayouts/slideLayout14.xml"/><Relationship Id="rId5" Type="http://schemas.openxmlformats.org/officeDocument/2006/relationships/slideLayout" Target="../slideLayouts/slideLayout8.xml"/><Relationship Id="rId10" Type="http://schemas.openxmlformats.org/officeDocument/2006/relationships/slideLayout" Target="../slideLayouts/slideLayout13.xml"/><Relationship Id="rId4" Type="http://schemas.openxmlformats.org/officeDocument/2006/relationships/slideLayout" Target="../slideLayouts/slideLayout7.xml"/><Relationship Id="rId9"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52" r:id="rId1"/>
  </p:sldLayoutIdLst>
  <p:txStyles>
    <p:titleStyle>
      <a:lvl1pPr algn="ctr" defTabSz="4231942" rtl="0" eaLnBrk="1" latinLnBrk="0" hangingPunct="1">
        <a:spcBef>
          <a:spcPct val="0"/>
        </a:spcBef>
        <a:buNone/>
        <a:defRPr sz="8400" kern="1200">
          <a:solidFill>
            <a:schemeClr val="bg1"/>
          </a:solidFill>
          <a:latin typeface="Trebuchet MS" pitchFamily="34" charset="0"/>
          <a:ea typeface="+mj-ea"/>
          <a:cs typeface="+mj-cs"/>
        </a:defRPr>
      </a:lvl1pPr>
    </p:titleStyle>
    <p:bodyStyle>
      <a:lvl1pPr marL="1586980" indent="-1586980" algn="l" defTabSz="4231942" rtl="0" eaLnBrk="1" latinLnBrk="0" hangingPunct="1">
        <a:spcBef>
          <a:spcPct val="20000"/>
        </a:spcBef>
        <a:buFont typeface="Arial" pitchFamily="34" charset="0"/>
        <a:buChar char="•"/>
        <a:defRPr sz="14880" kern="1200">
          <a:solidFill>
            <a:schemeClr val="tx1"/>
          </a:solidFill>
          <a:latin typeface="+mn-lt"/>
          <a:ea typeface="+mn-ea"/>
          <a:cs typeface="+mn-cs"/>
        </a:defRPr>
      </a:lvl1pPr>
      <a:lvl2pPr marL="3438454" indent="-1322482" algn="l" defTabSz="4231942" rtl="0" eaLnBrk="1" latinLnBrk="0" hangingPunct="1">
        <a:spcBef>
          <a:spcPct val="20000"/>
        </a:spcBef>
        <a:buFont typeface="Arial" pitchFamily="34" charset="0"/>
        <a:buChar char="–"/>
        <a:defRPr sz="13080" kern="1200">
          <a:solidFill>
            <a:schemeClr val="tx1"/>
          </a:solidFill>
          <a:latin typeface="+mn-lt"/>
          <a:ea typeface="+mn-ea"/>
          <a:cs typeface="+mn-cs"/>
        </a:defRPr>
      </a:lvl2pPr>
      <a:lvl3pPr marL="5289929" indent="-1057986" algn="l" defTabSz="4231942" rtl="0" eaLnBrk="1" latinLnBrk="0" hangingPunct="1">
        <a:spcBef>
          <a:spcPct val="20000"/>
        </a:spcBef>
        <a:buFont typeface="Arial" pitchFamily="34" charset="0"/>
        <a:buChar char="•"/>
        <a:defRPr sz="11160" kern="1200">
          <a:solidFill>
            <a:schemeClr val="tx1"/>
          </a:solidFill>
          <a:latin typeface="+mn-lt"/>
          <a:ea typeface="+mn-ea"/>
          <a:cs typeface="+mn-cs"/>
        </a:defRPr>
      </a:lvl3pPr>
      <a:lvl4pPr marL="7405901" indent="-1057986" algn="l" defTabSz="4231942" rtl="0" eaLnBrk="1" latinLnBrk="0" hangingPunct="1">
        <a:spcBef>
          <a:spcPct val="20000"/>
        </a:spcBef>
        <a:buFont typeface="Arial" pitchFamily="34" charset="0"/>
        <a:buChar char="–"/>
        <a:defRPr sz="9240" kern="1200">
          <a:solidFill>
            <a:schemeClr val="tx1"/>
          </a:solidFill>
          <a:latin typeface="+mn-lt"/>
          <a:ea typeface="+mn-ea"/>
          <a:cs typeface="+mn-cs"/>
        </a:defRPr>
      </a:lvl4pPr>
      <a:lvl5pPr marL="9521870" indent="-1057986" algn="l" defTabSz="4231942" rtl="0" eaLnBrk="1" latinLnBrk="0" hangingPunct="1">
        <a:spcBef>
          <a:spcPct val="20000"/>
        </a:spcBef>
        <a:buFont typeface="Arial" pitchFamily="34" charset="0"/>
        <a:buChar char="»"/>
        <a:defRPr sz="9240" kern="1200">
          <a:solidFill>
            <a:schemeClr val="tx1"/>
          </a:solidFill>
          <a:latin typeface="+mn-lt"/>
          <a:ea typeface="+mn-ea"/>
          <a:cs typeface="+mn-cs"/>
        </a:defRPr>
      </a:lvl5pPr>
      <a:lvl6pPr marL="11637842" indent="-1057986" algn="l" defTabSz="4231942" rtl="0" eaLnBrk="1" latinLnBrk="0" hangingPunct="1">
        <a:spcBef>
          <a:spcPct val="20000"/>
        </a:spcBef>
        <a:buFont typeface="Arial" pitchFamily="34" charset="0"/>
        <a:buChar char="•"/>
        <a:defRPr sz="9240" kern="1200">
          <a:solidFill>
            <a:schemeClr val="tx1"/>
          </a:solidFill>
          <a:latin typeface="+mn-lt"/>
          <a:ea typeface="+mn-ea"/>
          <a:cs typeface="+mn-cs"/>
        </a:defRPr>
      </a:lvl6pPr>
      <a:lvl7pPr marL="13753812" indent="-1057986" algn="l" defTabSz="4231942" rtl="0" eaLnBrk="1" latinLnBrk="0" hangingPunct="1">
        <a:spcBef>
          <a:spcPct val="20000"/>
        </a:spcBef>
        <a:buFont typeface="Arial" pitchFamily="34" charset="0"/>
        <a:buChar char="•"/>
        <a:defRPr sz="9240" kern="1200">
          <a:solidFill>
            <a:schemeClr val="tx1"/>
          </a:solidFill>
          <a:latin typeface="+mn-lt"/>
          <a:ea typeface="+mn-ea"/>
          <a:cs typeface="+mn-cs"/>
        </a:defRPr>
      </a:lvl7pPr>
      <a:lvl8pPr marL="15869784" indent="-1057986" algn="l" defTabSz="4231942" rtl="0" eaLnBrk="1" latinLnBrk="0" hangingPunct="1">
        <a:spcBef>
          <a:spcPct val="20000"/>
        </a:spcBef>
        <a:buFont typeface="Arial" pitchFamily="34" charset="0"/>
        <a:buChar char="•"/>
        <a:defRPr sz="9240" kern="1200">
          <a:solidFill>
            <a:schemeClr val="tx1"/>
          </a:solidFill>
          <a:latin typeface="+mn-lt"/>
          <a:ea typeface="+mn-ea"/>
          <a:cs typeface="+mn-cs"/>
        </a:defRPr>
      </a:lvl8pPr>
      <a:lvl9pPr marL="17985755" indent="-1057986" algn="l" defTabSz="4231942" rtl="0" eaLnBrk="1" latinLnBrk="0" hangingPunct="1">
        <a:spcBef>
          <a:spcPct val="20000"/>
        </a:spcBef>
        <a:buFont typeface="Arial" pitchFamily="34" charset="0"/>
        <a:buChar char="•"/>
        <a:defRPr sz="9240" kern="1200">
          <a:solidFill>
            <a:schemeClr val="tx1"/>
          </a:solidFill>
          <a:latin typeface="+mn-lt"/>
          <a:ea typeface="+mn-ea"/>
          <a:cs typeface="+mn-cs"/>
        </a:defRPr>
      </a:lvl9pPr>
    </p:bodyStyle>
    <p:otherStyle>
      <a:defPPr>
        <a:defRPr lang="en-US"/>
      </a:defPPr>
      <a:lvl1pPr marL="0" algn="l" defTabSz="4231942" rtl="0" eaLnBrk="1" latinLnBrk="0" hangingPunct="1">
        <a:defRPr sz="8280" kern="1200">
          <a:solidFill>
            <a:schemeClr val="tx1"/>
          </a:solidFill>
          <a:latin typeface="+mn-lt"/>
          <a:ea typeface="+mn-ea"/>
          <a:cs typeface="+mn-cs"/>
        </a:defRPr>
      </a:lvl1pPr>
      <a:lvl2pPr marL="2115972" algn="l" defTabSz="4231942" rtl="0" eaLnBrk="1" latinLnBrk="0" hangingPunct="1">
        <a:defRPr sz="8280" kern="1200">
          <a:solidFill>
            <a:schemeClr val="tx1"/>
          </a:solidFill>
          <a:latin typeface="+mn-lt"/>
          <a:ea typeface="+mn-ea"/>
          <a:cs typeface="+mn-cs"/>
        </a:defRPr>
      </a:lvl2pPr>
      <a:lvl3pPr marL="4231942" algn="l" defTabSz="4231942" rtl="0" eaLnBrk="1" latinLnBrk="0" hangingPunct="1">
        <a:defRPr sz="8280" kern="1200">
          <a:solidFill>
            <a:schemeClr val="tx1"/>
          </a:solidFill>
          <a:latin typeface="+mn-lt"/>
          <a:ea typeface="+mn-ea"/>
          <a:cs typeface="+mn-cs"/>
        </a:defRPr>
      </a:lvl3pPr>
      <a:lvl4pPr marL="6347914" algn="l" defTabSz="4231942" rtl="0" eaLnBrk="1" latinLnBrk="0" hangingPunct="1">
        <a:defRPr sz="8280" kern="1200">
          <a:solidFill>
            <a:schemeClr val="tx1"/>
          </a:solidFill>
          <a:latin typeface="+mn-lt"/>
          <a:ea typeface="+mn-ea"/>
          <a:cs typeface="+mn-cs"/>
        </a:defRPr>
      </a:lvl4pPr>
      <a:lvl5pPr marL="8463884" algn="l" defTabSz="4231942" rtl="0" eaLnBrk="1" latinLnBrk="0" hangingPunct="1">
        <a:defRPr sz="8280" kern="1200">
          <a:solidFill>
            <a:schemeClr val="tx1"/>
          </a:solidFill>
          <a:latin typeface="+mn-lt"/>
          <a:ea typeface="+mn-ea"/>
          <a:cs typeface="+mn-cs"/>
        </a:defRPr>
      </a:lvl5pPr>
      <a:lvl6pPr marL="10579856" algn="l" defTabSz="4231942" rtl="0" eaLnBrk="1" latinLnBrk="0" hangingPunct="1">
        <a:defRPr sz="8280" kern="1200">
          <a:solidFill>
            <a:schemeClr val="tx1"/>
          </a:solidFill>
          <a:latin typeface="+mn-lt"/>
          <a:ea typeface="+mn-ea"/>
          <a:cs typeface="+mn-cs"/>
        </a:defRPr>
      </a:lvl6pPr>
      <a:lvl7pPr marL="12695828" algn="l" defTabSz="4231942" rtl="0" eaLnBrk="1" latinLnBrk="0" hangingPunct="1">
        <a:defRPr sz="8280" kern="1200">
          <a:solidFill>
            <a:schemeClr val="tx1"/>
          </a:solidFill>
          <a:latin typeface="+mn-lt"/>
          <a:ea typeface="+mn-ea"/>
          <a:cs typeface="+mn-cs"/>
        </a:defRPr>
      </a:lvl7pPr>
      <a:lvl8pPr marL="14811798" algn="l" defTabSz="4231942" rtl="0" eaLnBrk="1" latinLnBrk="0" hangingPunct="1">
        <a:defRPr sz="8280" kern="1200">
          <a:solidFill>
            <a:schemeClr val="tx1"/>
          </a:solidFill>
          <a:latin typeface="+mn-lt"/>
          <a:ea typeface="+mn-ea"/>
          <a:cs typeface="+mn-cs"/>
        </a:defRPr>
      </a:lvl8pPr>
      <a:lvl9pPr marL="16927770" algn="l" defTabSz="4231942" rtl="0" eaLnBrk="1" latinLnBrk="0" hangingPunct="1">
        <a:defRPr sz="828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gradFill flip="none" rotWithShape="1">
          <a:gsLst>
            <a:gs pos="0">
              <a:schemeClr val="accent5">
                <a:lumMod val="50000"/>
              </a:schemeClr>
            </a:gs>
            <a:gs pos="34000">
              <a:schemeClr val="tx2">
                <a:lumMod val="40000"/>
                <a:lumOff val="60000"/>
              </a:schemeClr>
            </a:gs>
            <a:gs pos="100000">
              <a:schemeClr val="accent5">
                <a:lumMod val="20000"/>
                <a:lumOff val="80000"/>
              </a:schemeClr>
            </a:gs>
          </a:gsLst>
          <a:lin ang="16200000" scaled="1"/>
          <a:tileRect/>
        </a:gradFill>
        <a:effectLst/>
      </p:bgPr>
    </p:bg>
    <p:spTree>
      <p:nvGrpSpPr>
        <p:cNvPr id="1" name=""/>
        <p:cNvGrpSpPr/>
        <p:nvPr/>
      </p:nvGrpSpPr>
      <p:grpSpPr>
        <a:xfrm>
          <a:off x="0" y="0"/>
          <a:ext cx="0" cy="0"/>
          <a:chOff x="0" y="0"/>
          <a:chExt cx="0" cy="0"/>
        </a:xfrm>
      </p:grpSpPr>
      <p:sp>
        <p:nvSpPr>
          <p:cNvPr id="7" name="Rectangle 36"/>
          <p:cNvSpPr>
            <a:spLocks noChangeArrowheads="1"/>
          </p:cNvSpPr>
          <p:nvPr/>
        </p:nvSpPr>
        <p:spPr bwMode="auto">
          <a:xfrm>
            <a:off x="0" y="0"/>
            <a:ext cx="43891200" cy="4800600"/>
          </a:xfrm>
          <a:prstGeom prst="rect">
            <a:avLst/>
          </a:prstGeom>
          <a:solidFill>
            <a:schemeClr val="accent5">
              <a:lumMod val="75000"/>
            </a:schemeClr>
          </a:solidFill>
          <a:ln w="9525">
            <a:solidFill>
              <a:schemeClr val="tx1"/>
            </a:solidFill>
            <a:miter lim="800000"/>
            <a:headEnd/>
            <a:tailEnd/>
          </a:ln>
          <a:effectLst/>
        </p:spPr>
        <p:txBody>
          <a:bodyPr wrap="none" lIns="88166" tIns="44082" rIns="88166" bIns="44082" anchor="ctr"/>
          <a:lstStyle/>
          <a:p>
            <a:pPr>
              <a:defRPr/>
            </a:pPr>
            <a:endParaRPr lang="en-US" sz="10303" dirty="0"/>
          </a:p>
        </p:txBody>
      </p:sp>
      <p:sp>
        <p:nvSpPr>
          <p:cNvPr id="9" name="Rectangle 9"/>
          <p:cNvSpPr>
            <a:spLocks noChangeArrowheads="1"/>
          </p:cNvSpPr>
          <p:nvPr/>
        </p:nvSpPr>
        <p:spPr bwMode="auto">
          <a:xfrm>
            <a:off x="0" y="4805366"/>
            <a:ext cx="43891200" cy="152400"/>
          </a:xfrm>
          <a:prstGeom prst="rect">
            <a:avLst/>
          </a:prstGeom>
          <a:solidFill>
            <a:schemeClr val="accent5">
              <a:lumMod val="50000"/>
            </a:schemeClr>
          </a:solidFill>
          <a:ln w="152400">
            <a:noFill/>
            <a:miter lim="800000"/>
            <a:headEnd/>
            <a:tailEnd/>
          </a:ln>
          <a:effectLst/>
        </p:spPr>
        <p:txBody>
          <a:bodyPr wrap="none" lIns="88166" tIns="44082" rIns="88166" bIns="44082" anchor="ctr"/>
          <a:lstStyle/>
          <a:p>
            <a:pPr>
              <a:defRPr/>
            </a:pPr>
            <a:endParaRPr lang="en-US" sz="10303" dirty="0"/>
          </a:p>
        </p:txBody>
      </p:sp>
      <p:sp>
        <p:nvSpPr>
          <p:cNvPr id="10" name="Text Box 14"/>
          <p:cNvSpPr txBox="1">
            <a:spLocks noChangeArrowheads="1"/>
          </p:cNvSpPr>
          <p:nvPr/>
        </p:nvSpPr>
        <p:spPr bwMode="auto">
          <a:xfrm>
            <a:off x="1484177" y="32232605"/>
            <a:ext cx="2514600" cy="306786"/>
          </a:xfrm>
          <a:prstGeom prst="rect">
            <a:avLst/>
          </a:prstGeom>
          <a:noFill/>
          <a:ln w="9525">
            <a:noFill/>
            <a:miter lim="800000"/>
            <a:headEnd/>
            <a:tailEnd/>
          </a:ln>
          <a:effectLst/>
        </p:spPr>
        <p:txBody>
          <a:bodyPr lIns="88000" tIns="43991" rIns="88000" bIns="43991">
            <a:spAutoFit/>
          </a:bodyPr>
          <a:lstStyle/>
          <a:p>
            <a:pPr eaLnBrk="0" hangingPunct="0">
              <a:lnSpc>
                <a:spcPct val="65000"/>
              </a:lnSpc>
              <a:spcBef>
                <a:spcPct val="50000"/>
              </a:spcBef>
              <a:defRPr/>
            </a:pPr>
            <a:r>
              <a:rPr lang="en-US" sz="480" b="1" dirty="0">
                <a:solidFill>
                  <a:schemeClr val="bg1">
                    <a:lumMod val="75000"/>
                  </a:schemeClr>
                </a:solidFill>
                <a:latin typeface="Arial" charset="0"/>
              </a:rPr>
              <a:t>RESEARCH POSTER PRESENTATION DESIGN © 2012</a:t>
            </a:r>
          </a:p>
          <a:p>
            <a:pPr eaLnBrk="0" hangingPunct="0">
              <a:lnSpc>
                <a:spcPct val="65000"/>
              </a:lnSpc>
              <a:spcBef>
                <a:spcPct val="50000"/>
              </a:spcBef>
              <a:defRPr/>
            </a:pPr>
            <a:r>
              <a:rPr lang="en-US" sz="960" b="1" dirty="0">
                <a:solidFill>
                  <a:schemeClr val="bg1">
                    <a:lumMod val="75000"/>
                  </a:schemeClr>
                </a:solidFill>
                <a:latin typeface="Arial" charset="0"/>
              </a:rPr>
              <a:t>www.PosterPresentations.com</a:t>
            </a:r>
          </a:p>
        </p:txBody>
      </p:sp>
      <p:sp>
        <p:nvSpPr>
          <p:cNvPr id="27" name="Rectangle 26"/>
          <p:cNvSpPr/>
          <p:nvPr/>
        </p:nvSpPr>
        <p:spPr>
          <a:xfrm>
            <a:off x="44222135" y="0"/>
            <a:ext cx="10050461" cy="32918400"/>
          </a:xfrm>
          <a:prstGeom prst="rect">
            <a:avLst/>
          </a:prstGeom>
          <a:solidFill>
            <a:schemeClr val="tx1">
              <a:lumMod val="95000"/>
              <a:lumOff val="5000"/>
            </a:schemeClr>
          </a:solidFill>
        </p:spPr>
        <p:style>
          <a:lnRef idx="2">
            <a:schemeClr val="accent1">
              <a:shade val="50000"/>
            </a:schemeClr>
          </a:lnRef>
          <a:fillRef idx="1">
            <a:schemeClr val="accent1"/>
          </a:fillRef>
          <a:effectRef idx="0">
            <a:schemeClr val="accent1"/>
          </a:effectRef>
          <a:fontRef idx="minor">
            <a:schemeClr val="lt1"/>
          </a:fontRef>
        </p:style>
        <p:txBody>
          <a:bodyPr lIns="176333" tIns="352662" rIns="176333" bIns="176333" rtlCol="0" anchor="t" anchorCtr="0"/>
          <a:lstStyle/>
          <a:p>
            <a:pPr algn="ctr"/>
            <a:r>
              <a:rPr lang="en-US" sz="3840" b="1" dirty="0">
                <a:solidFill>
                  <a:schemeClr val="bg1"/>
                </a:solidFill>
                <a:latin typeface="Trebuchet MS" pitchFamily="34" charset="0"/>
              </a:rPr>
              <a:t>QUICK</a:t>
            </a:r>
            <a:r>
              <a:rPr lang="en-US" sz="3840" b="1" baseline="0" dirty="0">
                <a:solidFill>
                  <a:schemeClr val="bg1"/>
                </a:solidFill>
                <a:latin typeface="Trebuchet MS" pitchFamily="34" charset="0"/>
              </a:rPr>
              <a:t> TIPS</a:t>
            </a:r>
            <a:endParaRPr lang="en-US" sz="3840" b="1" dirty="0">
              <a:solidFill>
                <a:schemeClr val="bg1"/>
              </a:solidFill>
              <a:latin typeface="Trebuchet MS" pitchFamily="34" charset="0"/>
            </a:endParaRPr>
          </a:p>
          <a:p>
            <a:pPr algn="ctr"/>
            <a:r>
              <a:rPr lang="en-US" sz="3840" b="1" dirty="0">
                <a:solidFill>
                  <a:srgbClr val="FFFF00"/>
                </a:solidFill>
                <a:latin typeface="Trebuchet MS" pitchFamily="34" charset="0"/>
              </a:rPr>
              <a:t>(--THIS SECTION DOES NOT PRINT--)</a:t>
            </a:r>
          </a:p>
          <a:p>
            <a:pPr algn="ctr"/>
            <a:endParaRPr lang="en-US" sz="3000" b="1" dirty="0">
              <a:latin typeface="Trebuchet MS" pitchFamily="34" charset="0"/>
            </a:endParaRPr>
          </a:p>
          <a:p>
            <a:pPr defTabSz="3022673"/>
            <a:r>
              <a:rPr lang="en-US" sz="3000" dirty="0">
                <a:latin typeface="Trebuchet MS" pitchFamily="34" charset="0"/>
              </a:rPr>
              <a:t>This PowerPoint</a:t>
            </a:r>
            <a:r>
              <a:rPr lang="en-US" sz="3000" baseline="0" dirty="0">
                <a:latin typeface="Trebuchet MS" pitchFamily="34" charset="0"/>
              </a:rPr>
              <a:t> template requires basic PowerPoint (version 2007 or newer) skills. Below is a list of commonly asked questions specific to this template. </a:t>
            </a:r>
            <a:br>
              <a:rPr lang="en-US" sz="3000" baseline="0" dirty="0">
                <a:latin typeface="Trebuchet MS" pitchFamily="34" charset="0"/>
              </a:rPr>
            </a:br>
            <a:r>
              <a:rPr lang="en-US" sz="3000" baseline="0" dirty="0">
                <a:latin typeface="Trebuchet MS" pitchFamily="34" charset="0"/>
              </a:rPr>
              <a:t>If you are using an older version of PowerPoint some template features may not work properly.</a:t>
            </a:r>
            <a:endParaRPr lang="en-US" sz="3840" b="1" dirty="0">
              <a:solidFill>
                <a:srgbClr val="FFFF00"/>
              </a:solidFill>
              <a:latin typeface="Trebuchet MS" pitchFamily="34" charset="0"/>
            </a:endParaRPr>
          </a:p>
          <a:p>
            <a:pPr defTabSz="3022673"/>
            <a:endParaRPr lang="en-US" sz="3840" b="1" dirty="0">
              <a:solidFill>
                <a:srgbClr val="FFFF00"/>
              </a:solidFill>
              <a:latin typeface="Trebuchet MS" pitchFamily="34" charset="0"/>
            </a:endParaRPr>
          </a:p>
          <a:p>
            <a:pPr algn="ctr"/>
            <a:r>
              <a:rPr lang="en-US" sz="3840" b="1" dirty="0">
                <a:solidFill>
                  <a:schemeClr val="bg1"/>
                </a:solidFill>
                <a:latin typeface="Trebuchet MS" pitchFamily="34" charset="0"/>
              </a:rPr>
              <a:t>Using the template</a:t>
            </a:r>
            <a:endParaRPr lang="en-US" sz="3840" b="1" baseline="0" dirty="0">
              <a:solidFill>
                <a:schemeClr val="bg1"/>
              </a:solidFill>
              <a:latin typeface="Trebuchet MS" pitchFamily="34" charset="0"/>
            </a:endParaRPr>
          </a:p>
          <a:p>
            <a:pPr algn="ctr"/>
            <a:endParaRPr lang="en-US" sz="3000" b="1" dirty="0">
              <a:solidFill>
                <a:srgbClr val="FFFF00"/>
              </a:solidFill>
              <a:latin typeface="Trebuchet MS" pitchFamily="34" charset="0"/>
            </a:endParaRPr>
          </a:p>
          <a:p>
            <a:pPr marL="0" marR="0" indent="0" algn="l" defTabSz="3022673" rtl="0" eaLnBrk="1" fontAlgn="auto" latinLnBrk="0" hangingPunct="1">
              <a:lnSpc>
                <a:spcPct val="100000"/>
              </a:lnSpc>
              <a:spcBef>
                <a:spcPts val="0"/>
              </a:spcBef>
              <a:spcAft>
                <a:spcPts val="0"/>
              </a:spcAft>
              <a:buClrTx/>
              <a:buSzTx/>
              <a:buFontTx/>
              <a:buNone/>
              <a:tabLst/>
              <a:defRPr/>
            </a:pPr>
            <a:r>
              <a:rPr lang="en-US" sz="3000" b="1" dirty="0">
                <a:solidFill>
                  <a:srgbClr val="FFFF00"/>
                </a:solidFill>
                <a:latin typeface="Trebuchet MS" pitchFamily="34" charset="0"/>
              </a:rPr>
              <a:t>Verifying the quality of your graphics</a:t>
            </a:r>
          </a:p>
          <a:p>
            <a:pPr defTabSz="3022673"/>
            <a:r>
              <a:rPr lang="en-US" sz="3000" dirty="0">
                <a:latin typeface="Trebuchet MS" pitchFamily="34" charset="0"/>
              </a:rPr>
              <a:t>Go to the </a:t>
            </a:r>
            <a:r>
              <a:rPr lang="en-US" sz="3000" baseline="0" dirty="0">
                <a:latin typeface="Trebuchet MS" pitchFamily="34" charset="0"/>
              </a:rPr>
              <a:t>VIEW menu and click on ZOOM to set your preferred magnification. This template is at 100% the size of the final poster. All text and graphics will be printed at 100% their size. To see what your poster will look like when printed, set the zoom to 100% and evaluate the quality of all your graphics before you submit your poster for printing.</a:t>
            </a:r>
            <a:br>
              <a:rPr lang="en-US" sz="3000" baseline="0" dirty="0">
                <a:latin typeface="Trebuchet MS" pitchFamily="34" charset="0"/>
              </a:rPr>
            </a:br>
            <a:endParaRPr lang="en-US" sz="3000" baseline="0" dirty="0">
              <a:latin typeface="Trebuchet MS" pitchFamily="34" charset="0"/>
            </a:endParaRPr>
          </a:p>
          <a:p>
            <a:pPr defTabSz="3022673"/>
            <a:r>
              <a:rPr lang="en-US" sz="3000" b="1" dirty="0">
                <a:solidFill>
                  <a:srgbClr val="FFFF00"/>
                </a:solidFill>
                <a:latin typeface="Trebuchet MS" pitchFamily="34" charset="0"/>
              </a:rPr>
              <a:t>Using the placeholders</a:t>
            </a:r>
          </a:p>
          <a:p>
            <a:pPr defTabSz="3022673"/>
            <a:r>
              <a:rPr lang="en-US" sz="3000" baseline="0" dirty="0">
                <a:latin typeface="Trebuchet MS" pitchFamily="34" charset="0"/>
              </a:rPr>
              <a:t>To add text to this template click inside a placeholder and type in or paste your text. To move a placeholder, click on it </a:t>
            </a:r>
            <a:r>
              <a:rPr lang="en-US" sz="3000" u="sng" baseline="0" dirty="0">
                <a:latin typeface="Trebuchet MS" pitchFamily="34" charset="0"/>
              </a:rPr>
              <a:t>once</a:t>
            </a:r>
            <a:r>
              <a:rPr lang="en-US" sz="3000" baseline="0" dirty="0">
                <a:latin typeface="Trebuchet MS" pitchFamily="34" charset="0"/>
              </a:rPr>
              <a:t> (to select it), place your cursor on its frame and your cursor will change to this symbol:         Then, click </a:t>
            </a:r>
            <a:r>
              <a:rPr lang="en-US" sz="3000" u="sng" baseline="0" dirty="0">
                <a:latin typeface="Trebuchet MS" pitchFamily="34" charset="0"/>
              </a:rPr>
              <a:t>once</a:t>
            </a:r>
            <a:r>
              <a:rPr lang="en-US" sz="3000" baseline="0" dirty="0">
                <a:latin typeface="Trebuchet MS" pitchFamily="34" charset="0"/>
              </a:rPr>
              <a:t> and drag it to its new location where you can resize it as needed. Additional placeholders can be found on the left side of this template.</a:t>
            </a:r>
          </a:p>
          <a:p>
            <a:pPr defTabSz="3022673"/>
            <a:endParaRPr lang="en-US" sz="3000" b="1" baseline="0" dirty="0">
              <a:solidFill>
                <a:srgbClr val="FFFF00"/>
              </a:solidFill>
              <a:latin typeface="Trebuchet MS" pitchFamily="34" charset="0"/>
            </a:endParaRPr>
          </a:p>
          <a:p>
            <a:pPr defTabSz="3022673"/>
            <a:r>
              <a:rPr lang="en-US" sz="3000" b="1" baseline="0" dirty="0">
                <a:solidFill>
                  <a:srgbClr val="FFFF00"/>
                </a:solidFill>
                <a:latin typeface="Trebuchet MS" pitchFamily="34" charset="0"/>
              </a:rPr>
              <a:t>Modifying the layout</a:t>
            </a:r>
          </a:p>
          <a:p>
            <a:pPr defTabSz="3022673"/>
            <a:r>
              <a:rPr lang="en-US" sz="3000" dirty="0">
                <a:latin typeface="Trebuchet MS" pitchFamily="34" charset="0"/>
              </a:rPr>
              <a:t>This template has four</a:t>
            </a:r>
            <a:endParaRPr lang="en-US" sz="3000" baseline="0" dirty="0">
              <a:latin typeface="Trebuchet MS" pitchFamily="34" charset="0"/>
            </a:endParaRPr>
          </a:p>
          <a:p>
            <a:pPr defTabSz="3022673"/>
            <a:r>
              <a:rPr lang="en-US" sz="3000" baseline="0" dirty="0">
                <a:latin typeface="Trebuchet MS" pitchFamily="34" charset="0"/>
              </a:rPr>
              <a:t>different column layouts. </a:t>
            </a:r>
          </a:p>
          <a:p>
            <a:pPr defTabSz="3022673"/>
            <a:r>
              <a:rPr lang="en-US" sz="3000" u="sng" baseline="0" dirty="0">
                <a:latin typeface="Trebuchet MS" pitchFamily="34" charset="0"/>
              </a:rPr>
              <a:t>Right-click</a:t>
            </a:r>
            <a:r>
              <a:rPr lang="en-US" sz="3000" baseline="0" dirty="0">
                <a:latin typeface="Trebuchet MS" pitchFamily="34" charset="0"/>
              </a:rPr>
              <a:t> your mouse</a:t>
            </a:r>
          </a:p>
          <a:p>
            <a:pPr defTabSz="3022673"/>
            <a:r>
              <a:rPr lang="en-US" sz="3000" baseline="0" dirty="0">
                <a:latin typeface="Trebuchet MS" pitchFamily="34" charset="0"/>
              </a:rPr>
              <a:t>on the background and </a:t>
            </a:r>
          </a:p>
          <a:p>
            <a:pPr defTabSz="3022673"/>
            <a:r>
              <a:rPr lang="en-US" sz="3000" baseline="0" dirty="0">
                <a:latin typeface="Trebuchet MS" pitchFamily="34" charset="0"/>
              </a:rPr>
              <a:t>click on “Layout” to see </a:t>
            </a:r>
          </a:p>
          <a:p>
            <a:pPr defTabSz="3022673"/>
            <a:r>
              <a:rPr lang="en-US" sz="3000" baseline="0" dirty="0">
                <a:latin typeface="Trebuchet MS" pitchFamily="34" charset="0"/>
              </a:rPr>
              <a:t>the layout options.</a:t>
            </a:r>
            <a:endParaRPr lang="en-US" sz="3000" dirty="0">
              <a:latin typeface="Trebuchet MS" pitchFamily="34" charset="0"/>
            </a:endParaRPr>
          </a:p>
          <a:p>
            <a:pPr marL="0" marR="0" indent="0" algn="l" defTabSz="3022673" rtl="0" eaLnBrk="1" fontAlgn="auto" latinLnBrk="0" hangingPunct="1">
              <a:lnSpc>
                <a:spcPct val="100000"/>
              </a:lnSpc>
              <a:spcBef>
                <a:spcPts val="0"/>
              </a:spcBef>
              <a:spcAft>
                <a:spcPts val="0"/>
              </a:spcAft>
              <a:buClrTx/>
              <a:buSzTx/>
              <a:buFontTx/>
              <a:buNone/>
              <a:tabLst/>
              <a:defRPr/>
            </a:pPr>
            <a:r>
              <a:rPr lang="en-US" sz="3000" baseline="0" dirty="0">
                <a:latin typeface="Trebuchet MS" pitchFamily="34" charset="0"/>
              </a:rPr>
              <a:t>The columns in the provided layouts are fixed and cannot be moved but advanced users can modify any layout by going to VIEW and then SLIDE MASTER.</a:t>
            </a:r>
          </a:p>
          <a:p>
            <a:pPr marL="0" marR="0" indent="0" algn="l" defTabSz="3022673" rtl="0" eaLnBrk="1" fontAlgn="auto" latinLnBrk="0" hangingPunct="1">
              <a:lnSpc>
                <a:spcPct val="100000"/>
              </a:lnSpc>
              <a:spcBef>
                <a:spcPts val="0"/>
              </a:spcBef>
              <a:spcAft>
                <a:spcPts val="0"/>
              </a:spcAft>
              <a:buClrTx/>
              <a:buSzTx/>
              <a:buFontTx/>
              <a:buNone/>
              <a:tabLst/>
              <a:defRPr/>
            </a:pPr>
            <a:endParaRPr lang="en-US" sz="3000" baseline="0" dirty="0">
              <a:latin typeface="Trebuchet MS" pitchFamily="34" charset="0"/>
            </a:endParaRPr>
          </a:p>
          <a:p>
            <a:pPr defTabSz="3022673"/>
            <a:r>
              <a:rPr lang="en-US" sz="3000" b="1" baseline="0" dirty="0">
                <a:solidFill>
                  <a:srgbClr val="FFFF00"/>
                </a:solidFill>
                <a:latin typeface="Trebuchet MS" pitchFamily="34" charset="0"/>
              </a:rPr>
              <a:t>Importing text and graphics from external sources</a:t>
            </a:r>
          </a:p>
          <a:p>
            <a:pPr defTabSz="3022673"/>
            <a:r>
              <a:rPr lang="en-US" sz="3000" b="1" u="sng" baseline="0" dirty="0">
                <a:latin typeface="Trebuchet MS" pitchFamily="34" charset="0"/>
              </a:rPr>
              <a:t>TEXT: </a:t>
            </a:r>
            <a:r>
              <a:rPr lang="en-US" sz="3000" baseline="0" dirty="0">
                <a:latin typeface="Trebuchet MS" pitchFamily="34" charset="0"/>
              </a:rPr>
              <a:t>Paste or type your text into a pre-existing placeholder or drag in a new placeholder from the left side of the template. Move it anywhere as needed.</a:t>
            </a:r>
          </a:p>
          <a:p>
            <a:pPr defTabSz="3022673"/>
            <a:r>
              <a:rPr lang="en-US" sz="3000" b="1" u="sng" baseline="0" dirty="0">
                <a:latin typeface="Trebuchet MS" pitchFamily="34" charset="0"/>
              </a:rPr>
              <a:t>PHOTOS: </a:t>
            </a:r>
            <a:r>
              <a:rPr lang="en-US" sz="3000" baseline="0" dirty="0">
                <a:latin typeface="Trebuchet MS" pitchFamily="34" charset="0"/>
              </a:rPr>
              <a:t>Drag in a picture placeholder, size it </a:t>
            </a:r>
            <a:r>
              <a:rPr lang="en-US" sz="3000" u="sng" baseline="0" dirty="0">
                <a:latin typeface="Trebuchet MS" pitchFamily="34" charset="0"/>
              </a:rPr>
              <a:t>first</a:t>
            </a:r>
            <a:r>
              <a:rPr lang="en-US" sz="3000" baseline="0" dirty="0">
                <a:latin typeface="Trebuchet MS" pitchFamily="34" charset="0"/>
              </a:rPr>
              <a:t>, click in it and insert a photo from the menu.</a:t>
            </a:r>
          </a:p>
          <a:p>
            <a:pPr defTabSz="3022673"/>
            <a:r>
              <a:rPr lang="en-US" sz="3000" b="1" u="sng" baseline="0" dirty="0">
                <a:latin typeface="Trebuchet MS" pitchFamily="34" charset="0"/>
              </a:rPr>
              <a:t>TABLES: </a:t>
            </a:r>
            <a:r>
              <a:rPr lang="en-US" sz="3000" baseline="0" dirty="0">
                <a:latin typeface="Trebuchet MS" pitchFamily="34" charset="0"/>
              </a:rPr>
              <a:t>You can copy and paste a table from an external document onto this poster template. To adjust  the way the text fits within the cells of a table that has been pasted, </a:t>
            </a:r>
            <a:r>
              <a:rPr lang="en-US" sz="3000" u="sng" baseline="0" dirty="0">
                <a:latin typeface="Trebuchet MS" pitchFamily="34" charset="0"/>
              </a:rPr>
              <a:t>right-click</a:t>
            </a:r>
            <a:r>
              <a:rPr lang="en-US" sz="3000" baseline="0" dirty="0">
                <a:latin typeface="Trebuchet MS" pitchFamily="34" charset="0"/>
              </a:rPr>
              <a:t> on the table, click FORMAT SHAPE  then click on TEXT BOX and change the INTERNAL MARGIN values to 0.25</a:t>
            </a:r>
          </a:p>
          <a:p>
            <a:pPr defTabSz="3022673"/>
            <a:endParaRPr lang="en-US" sz="3000" baseline="0" dirty="0">
              <a:latin typeface="Trebuchet MS" pitchFamily="34" charset="0"/>
            </a:endParaRPr>
          </a:p>
          <a:p>
            <a:pPr defTabSz="3022673"/>
            <a:r>
              <a:rPr lang="en-US" sz="3000" b="1" baseline="0" dirty="0">
                <a:solidFill>
                  <a:srgbClr val="FFFF00"/>
                </a:solidFill>
                <a:latin typeface="Trebuchet MS" pitchFamily="34" charset="0"/>
              </a:rPr>
              <a:t>Modifying the color scheme</a:t>
            </a:r>
          </a:p>
          <a:p>
            <a:pPr defTabSz="3022673"/>
            <a:r>
              <a:rPr lang="en-US" sz="3000" baseline="0" dirty="0">
                <a:latin typeface="Trebuchet MS" pitchFamily="34" charset="0"/>
              </a:rPr>
              <a:t>To change the color scheme of this template go to the “Design” menu and click on “Colors”. You can choose from the provide color combinations or you can create your own.</a:t>
            </a:r>
          </a:p>
          <a:p>
            <a:pPr defTabSz="3022673"/>
            <a:endParaRPr lang="en-US" sz="3000" baseline="0" dirty="0">
              <a:latin typeface="Trebuchet MS" pitchFamily="34" charset="0"/>
            </a:endParaRPr>
          </a:p>
          <a:p>
            <a:pPr defTabSz="3022673"/>
            <a:endParaRPr lang="en-US" sz="3000" baseline="0" dirty="0">
              <a:latin typeface="Trebuchet MS" pitchFamily="34" charset="0"/>
            </a:endParaRPr>
          </a:p>
          <a:p>
            <a:pPr defTabSz="4232250"/>
            <a:endParaRPr lang="en-US" sz="1920" baseline="0" dirty="0">
              <a:latin typeface="Trebuchet MS" pitchFamily="34" charset="0"/>
            </a:endParaRPr>
          </a:p>
          <a:p>
            <a:pPr defTabSz="4232250"/>
            <a:endParaRPr lang="en-US" sz="1920" dirty="0">
              <a:latin typeface="Trebuchet MS" pitchFamily="34" charset="0"/>
            </a:endParaRPr>
          </a:p>
          <a:p>
            <a:pPr algn="ctr"/>
            <a:endParaRPr lang="en-US" sz="1920" b="1" dirty="0">
              <a:solidFill>
                <a:schemeClr val="bg1"/>
              </a:solidFill>
              <a:latin typeface="Trebuchet MS" pitchFamily="34" charset="0"/>
            </a:endParaRPr>
          </a:p>
          <a:p>
            <a:pPr defTabSz="4232250"/>
            <a:endParaRPr lang="en-US" sz="1920" b="1" dirty="0">
              <a:solidFill>
                <a:srgbClr val="FFFF00"/>
              </a:solidFill>
              <a:latin typeface="Trebuchet MS" pitchFamily="34" charset="0"/>
            </a:endParaRPr>
          </a:p>
          <a:p>
            <a:pPr algn="ctr"/>
            <a:endParaRPr lang="en-US" sz="3000" b="1" dirty="0">
              <a:latin typeface="Trebuchet MS" pitchFamily="34" charset="0"/>
            </a:endParaRPr>
          </a:p>
        </p:txBody>
      </p:sp>
      <p:sp>
        <p:nvSpPr>
          <p:cNvPr id="28" name="Rectangle 27"/>
          <p:cNvSpPr/>
          <p:nvPr/>
        </p:nvSpPr>
        <p:spPr>
          <a:xfrm>
            <a:off x="-13946602" y="-77485"/>
            <a:ext cx="13577436" cy="32918400"/>
          </a:xfrm>
          <a:prstGeom prst="rect">
            <a:avLst/>
          </a:prstGeom>
          <a:solidFill>
            <a:schemeClr val="tx1">
              <a:lumMod val="95000"/>
              <a:lumOff val="5000"/>
            </a:schemeClr>
          </a:solidFill>
        </p:spPr>
        <p:style>
          <a:lnRef idx="2">
            <a:schemeClr val="accent1">
              <a:shade val="50000"/>
            </a:schemeClr>
          </a:lnRef>
          <a:fillRef idx="1">
            <a:schemeClr val="accent1"/>
          </a:fillRef>
          <a:effectRef idx="0">
            <a:schemeClr val="accent1"/>
          </a:effectRef>
          <a:fontRef idx="minor">
            <a:schemeClr val="lt1"/>
          </a:fontRef>
        </p:style>
        <p:txBody>
          <a:bodyPr lIns="176333" tIns="352662" rIns="176333" bIns="176333" rtlCol="0" anchor="t" anchorCtr="0"/>
          <a:lstStyle/>
          <a:p>
            <a:pPr algn="ctr"/>
            <a:r>
              <a:rPr lang="en-US" sz="4320" b="1" dirty="0">
                <a:solidFill>
                  <a:schemeClr val="bg1"/>
                </a:solidFill>
                <a:latin typeface="Trebuchet MS" pitchFamily="34" charset="0"/>
              </a:rPr>
              <a:t>QUICK DESIGN</a:t>
            </a:r>
            <a:r>
              <a:rPr lang="en-US" sz="4320" b="1" baseline="0" dirty="0">
                <a:solidFill>
                  <a:schemeClr val="bg1"/>
                </a:solidFill>
                <a:latin typeface="Trebuchet MS" pitchFamily="34" charset="0"/>
              </a:rPr>
              <a:t> </a:t>
            </a:r>
            <a:r>
              <a:rPr lang="en-US" sz="4320" b="1" dirty="0">
                <a:solidFill>
                  <a:schemeClr val="bg1"/>
                </a:solidFill>
                <a:latin typeface="Trebuchet MS" pitchFamily="34" charset="0"/>
              </a:rPr>
              <a:t>GUIDE</a:t>
            </a:r>
          </a:p>
          <a:p>
            <a:pPr algn="ctr"/>
            <a:r>
              <a:rPr lang="en-US" sz="3840" b="1" dirty="0">
                <a:solidFill>
                  <a:srgbClr val="FFFF00"/>
                </a:solidFill>
                <a:latin typeface="Trebuchet MS" pitchFamily="34" charset="0"/>
              </a:rPr>
              <a:t>(--THIS SECTION DOES NOT PRINT--)</a:t>
            </a:r>
          </a:p>
          <a:p>
            <a:pPr algn="ctr"/>
            <a:endParaRPr lang="en-US" sz="3000" b="1" dirty="0">
              <a:latin typeface="Trebuchet MS" pitchFamily="34" charset="0"/>
            </a:endParaRPr>
          </a:p>
          <a:p>
            <a:pPr defTabSz="4232250"/>
            <a:r>
              <a:rPr lang="en-US" sz="3000" dirty="0">
                <a:latin typeface="Trebuchet MS" pitchFamily="34" charset="0"/>
              </a:rPr>
              <a:t>This PowerPoint</a:t>
            </a:r>
            <a:r>
              <a:rPr lang="en-US" sz="3000" baseline="0" dirty="0">
                <a:latin typeface="Trebuchet MS" pitchFamily="34" charset="0"/>
              </a:rPr>
              <a:t> </a:t>
            </a:r>
            <a:r>
              <a:rPr lang="en-US" sz="3000" dirty="0">
                <a:latin typeface="Trebuchet MS" pitchFamily="34" charset="0"/>
              </a:rPr>
              <a:t>2007 template produces</a:t>
            </a:r>
            <a:r>
              <a:rPr lang="en-US" sz="3000" baseline="0" dirty="0">
                <a:latin typeface="Trebuchet MS" pitchFamily="34" charset="0"/>
              </a:rPr>
              <a:t> </a:t>
            </a:r>
            <a:r>
              <a:rPr lang="en-US" sz="3000" dirty="0">
                <a:latin typeface="Trebuchet MS" pitchFamily="34" charset="0"/>
              </a:rPr>
              <a:t>a 36”x48” professional  poster. It</a:t>
            </a:r>
            <a:r>
              <a:rPr lang="en-US" sz="3000" baseline="0" dirty="0">
                <a:latin typeface="Trebuchet MS" pitchFamily="34" charset="0"/>
              </a:rPr>
              <a:t> </a:t>
            </a:r>
            <a:r>
              <a:rPr lang="en-US" sz="3000" dirty="0">
                <a:latin typeface="Trebuchet MS" pitchFamily="34" charset="0"/>
              </a:rPr>
              <a:t>will save you valuable time placing titles, subtitles,</a:t>
            </a:r>
            <a:r>
              <a:rPr lang="en-US" sz="3000" baseline="0" dirty="0">
                <a:latin typeface="Trebuchet MS" pitchFamily="34" charset="0"/>
              </a:rPr>
              <a:t> text, and graphics</a:t>
            </a:r>
            <a:r>
              <a:rPr lang="en-US" sz="3000" dirty="0">
                <a:latin typeface="Trebuchet MS" pitchFamily="34" charset="0"/>
              </a:rPr>
              <a:t>. </a:t>
            </a:r>
          </a:p>
          <a:p>
            <a:pPr defTabSz="4232250"/>
            <a:endParaRPr lang="en-US" sz="3000" dirty="0">
              <a:latin typeface="Trebuchet MS" pitchFamily="34" charset="0"/>
            </a:endParaRPr>
          </a:p>
          <a:p>
            <a:pPr defTabSz="4232250"/>
            <a:r>
              <a:rPr lang="en-US" sz="3000" dirty="0">
                <a:latin typeface="Trebuchet MS" pitchFamily="34" charset="0"/>
              </a:rPr>
              <a:t>Use it to create your presentation. Then send</a:t>
            </a:r>
            <a:r>
              <a:rPr lang="en-US" sz="3000" baseline="0" dirty="0">
                <a:latin typeface="Trebuchet MS" pitchFamily="34" charset="0"/>
              </a:rPr>
              <a:t> it </a:t>
            </a:r>
            <a:r>
              <a:rPr lang="en-US" sz="3000" dirty="0">
                <a:latin typeface="Trebuchet MS" pitchFamily="34" charset="0"/>
              </a:rPr>
              <a:t>to </a:t>
            </a:r>
            <a:r>
              <a:rPr lang="en-US" sz="3000" b="1" dirty="0">
                <a:latin typeface="Trebuchet MS" pitchFamily="34" charset="0"/>
              </a:rPr>
              <a:t>PosterPresentations.com</a:t>
            </a:r>
            <a:r>
              <a:rPr lang="en-US" sz="3000" dirty="0">
                <a:latin typeface="Trebuchet MS" pitchFamily="34" charset="0"/>
              </a:rPr>
              <a:t> for premium quality, same day affordable printing.</a:t>
            </a:r>
            <a:br>
              <a:rPr lang="en-US" sz="3000" dirty="0">
                <a:latin typeface="Trebuchet MS" pitchFamily="34" charset="0"/>
              </a:rPr>
            </a:br>
            <a:endParaRPr lang="en-US" sz="3000" dirty="0">
              <a:latin typeface="Trebuchet MS" pitchFamily="34" charset="0"/>
            </a:endParaRPr>
          </a:p>
          <a:p>
            <a:pPr defTabSz="4232250"/>
            <a:r>
              <a:rPr lang="en-US" sz="3000" dirty="0">
                <a:latin typeface="Trebuchet MS" pitchFamily="34" charset="0"/>
              </a:rPr>
              <a:t>We provide a series of </a:t>
            </a:r>
            <a:r>
              <a:rPr lang="en-US" sz="3000" b="1" dirty="0">
                <a:latin typeface="Trebuchet MS" pitchFamily="34" charset="0"/>
              </a:rPr>
              <a:t>online tutorials</a:t>
            </a:r>
            <a:r>
              <a:rPr lang="en-US" sz="3000" dirty="0">
                <a:latin typeface="Trebuchet MS" pitchFamily="34" charset="0"/>
              </a:rPr>
              <a:t> that will guide you through the poster design process and answer your poster production questions. </a:t>
            </a:r>
          </a:p>
          <a:p>
            <a:pPr defTabSz="4232250"/>
            <a:endParaRPr lang="en-US" sz="3000" dirty="0">
              <a:latin typeface="Trebuchet MS" pitchFamily="34" charset="0"/>
            </a:endParaRPr>
          </a:p>
          <a:p>
            <a:pPr defTabSz="4232250"/>
            <a:r>
              <a:rPr lang="en-US" sz="3000" dirty="0">
                <a:latin typeface="Trebuchet MS" pitchFamily="34" charset="0"/>
              </a:rPr>
              <a:t>View our online</a:t>
            </a:r>
            <a:r>
              <a:rPr lang="en-US" sz="3000" baseline="0" dirty="0">
                <a:latin typeface="Trebuchet MS" pitchFamily="34" charset="0"/>
              </a:rPr>
              <a:t> tutorials at:</a:t>
            </a:r>
            <a:br>
              <a:rPr lang="en-US" sz="3000" dirty="0">
                <a:latin typeface="Trebuchet MS" pitchFamily="34" charset="0"/>
              </a:rPr>
            </a:br>
            <a:r>
              <a:rPr lang="en-US" sz="3000" dirty="0">
                <a:solidFill>
                  <a:srgbClr val="FFFF00"/>
                </a:solidFill>
                <a:latin typeface="Trebuchet MS" pitchFamily="34" charset="0"/>
              </a:rPr>
              <a:t> http://bit.ly/Poster_creation_help </a:t>
            </a:r>
            <a:br>
              <a:rPr lang="en-US" sz="3000" dirty="0">
                <a:latin typeface="Trebuchet MS" pitchFamily="34" charset="0"/>
              </a:rPr>
            </a:br>
            <a:r>
              <a:rPr lang="en-US" sz="3000" dirty="0">
                <a:latin typeface="Trebuchet MS" pitchFamily="34" charset="0"/>
              </a:rPr>
              <a:t>(copy</a:t>
            </a:r>
            <a:r>
              <a:rPr lang="en-US" sz="3000" baseline="0" dirty="0">
                <a:latin typeface="Trebuchet MS" pitchFamily="34" charset="0"/>
              </a:rPr>
              <a:t> and paste the link into your web browser).</a:t>
            </a:r>
          </a:p>
          <a:p>
            <a:pPr defTabSz="4232250"/>
            <a:endParaRPr lang="en-US" sz="3000" dirty="0">
              <a:latin typeface="Trebuchet MS" pitchFamily="34" charset="0"/>
            </a:endParaRPr>
          </a:p>
          <a:p>
            <a:pPr defTabSz="4232250"/>
            <a:r>
              <a:rPr lang="en-US" sz="3000" dirty="0">
                <a:latin typeface="Trebuchet MS" pitchFamily="34" charset="0"/>
              </a:rPr>
              <a:t>For assistance and to order your printed poster</a:t>
            </a:r>
            <a:r>
              <a:rPr lang="en-US" sz="3000" dirty="0">
                <a:solidFill>
                  <a:schemeClr val="bg1"/>
                </a:solidFill>
                <a:latin typeface="Trebuchet MS" pitchFamily="34" charset="0"/>
              </a:rPr>
              <a:t> call </a:t>
            </a:r>
            <a:r>
              <a:rPr lang="en-US" sz="3000" b="1" dirty="0">
                <a:solidFill>
                  <a:srgbClr val="FFFF00"/>
                </a:solidFill>
                <a:latin typeface="Trebuchet MS" pitchFamily="34" charset="0"/>
              </a:rPr>
              <a:t>PosterPresentations.com</a:t>
            </a:r>
            <a:r>
              <a:rPr lang="en-US" sz="3000" dirty="0">
                <a:solidFill>
                  <a:srgbClr val="FFFF00"/>
                </a:solidFill>
                <a:latin typeface="Trebuchet MS" pitchFamily="34" charset="0"/>
              </a:rPr>
              <a:t> </a:t>
            </a:r>
            <a:r>
              <a:rPr lang="en-US" sz="3000" dirty="0">
                <a:latin typeface="Trebuchet MS" pitchFamily="34" charset="0"/>
              </a:rPr>
              <a:t>at </a:t>
            </a:r>
            <a:r>
              <a:rPr lang="en-US" sz="3840" b="1" dirty="0">
                <a:solidFill>
                  <a:srgbClr val="FFFF00"/>
                </a:solidFill>
                <a:latin typeface="Trebuchet MS" pitchFamily="34" charset="0"/>
              </a:rPr>
              <a:t>1.866.649.3004</a:t>
            </a:r>
          </a:p>
          <a:p>
            <a:pPr defTabSz="4232250"/>
            <a:endParaRPr lang="en-US" sz="3840" b="1" dirty="0">
              <a:solidFill>
                <a:srgbClr val="FFFF00"/>
              </a:solidFill>
              <a:latin typeface="Trebuchet MS" pitchFamily="34" charset="0"/>
            </a:endParaRPr>
          </a:p>
          <a:p>
            <a:pPr defTabSz="4232250"/>
            <a:endParaRPr lang="en-US" sz="3840" b="1" dirty="0">
              <a:solidFill>
                <a:srgbClr val="FFFF00"/>
              </a:solidFill>
              <a:latin typeface="Trebuchet MS" pitchFamily="34" charset="0"/>
            </a:endParaRPr>
          </a:p>
          <a:p>
            <a:pPr algn="ctr"/>
            <a:r>
              <a:rPr lang="en-US" sz="4320" b="1" dirty="0">
                <a:solidFill>
                  <a:schemeClr val="bg1"/>
                </a:solidFill>
                <a:latin typeface="Trebuchet MS" pitchFamily="34" charset="0"/>
              </a:rPr>
              <a:t>Object Placeholders</a:t>
            </a:r>
          </a:p>
          <a:p>
            <a:pPr algn="ctr"/>
            <a:endParaRPr lang="en-US" sz="4320" b="1" dirty="0">
              <a:solidFill>
                <a:schemeClr val="bg1"/>
              </a:solidFill>
              <a:latin typeface="Trebuchet MS" pitchFamily="34" charset="0"/>
            </a:endParaRPr>
          </a:p>
          <a:p>
            <a:pPr defTabSz="4232250"/>
            <a:r>
              <a:rPr lang="en-US" sz="3000" dirty="0">
                <a:latin typeface="Trebuchet MS" pitchFamily="34" charset="0"/>
              </a:rPr>
              <a:t>Use the placeholders provided below to add new elements to your poster:</a:t>
            </a:r>
            <a:r>
              <a:rPr lang="en-US" sz="3000" baseline="0" dirty="0">
                <a:latin typeface="Trebuchet MS" pitchFamily="34" charset="0"/>
              </a:rPr>
              <a:t> </a:t>
            </a:r>
            <a:r>
              <a:rPr lang="en-US" sz="3000" dirty="0">
                <a:latin typeface="Trebuchet MS" pitchFamily="34" charset="0"/>
              </a:rPr>
              <a:t>Drag a placeholder onto the</a:t>
            </a:r>
            <a:r>
              <a:rPr lang="en-US" sz="3000" baseline="0" dirty="0">
                <a:latin typeface="Trebuchet MS" pitchFamily="34" charset="0"/>
              </a:rPr>
              <a:t> poster area,</a:t>
            </a:r>
            <a:r>
              <a:rPr lang="en-US" sz="3000" dirty="0">
                <a:latin typeface="Trebuchet MS" pitchFamily="34" charset="0"/>
              </a:rPr>
              <a:t> size it, and click it to edit.</a:t>
            </a:r>
          </a:p>
          <a:p>
            <a:pPr defTabSz="4232250"/>
            <a:endParaRPr lang="en-US" sz="3000" dirty="0">
              <a:latin typeface="Trebuchet MS" pitchFamily="34" charset="0"/>
            </a:endParaRPr>
          </a:p>
          <a:p>
            <a:pPr defTabSz="4232250"/>
            <a:r>
              <a:rPr lang="en-US" sz="3000" b="1" dirty="0">
                <a:solidFill>
                  <a:srgbClr val="FFFF00"/>
                </a:solidFill>
                <a:latin typeface="Trebuchet MS" pitchFamily="34" charset="0"/>
              </a:rPr>
              <a:t>Section Header placeholder</a:t>
            </a:r>
          </a:p>
          <a:p>
            <a:pPr defTabSz="4232250"/>
            <a:r>
              <a:rPr lang="en-US" sz="3000" dirty="0">
                <a:latin typeface="Trebuchet MS" pitchFamily="34" charset="0"/>
              </a:rPr>
              <a:t>Move</a:t>
            </a:r>
            <a:r>
              <a:rPr lang="en-US" sz="3000" baseline="0" dirty="0">
                <a:latin typeface="Trebuchet MS" pitchFamily="34" charset="0"/>
              </a:rPr>
              <a:t> this preformatted section header placeholder to the poster area to add another section header. Use section headers to separate topics or concepts within your presentation. </a:t>
            </a:r>
          </a:p>
          <a:p>
            <a:pPr defTabSz="4232250"/>
            <a:endParaRPr lang="en-US" sz="3000" baseline="0" dirty="0">
              <a:latin typeface="Trebuchet MS" pitchFamily="34" charset="0"/>
            </a:endParaRPr>
          </a:p>
          <a:p>
            <a:pPr defTabSz="4232250"/>
            <a:endParaRPr lang="en-US" sz="3000" dirty="0">
              <a:latin typeface="Trebuchet MS" pitchFamily="34" charset="0"/>
            </a:endParaRPr>
          </a:p>
          <a:p>
            <a:pPr defTabSz="4232250"/>
            <a:endParaRPr lang="en-US" sz="3000" b="1" dirty="0">
              <a:solidFill>
                <a:srgbClr val="FFFF00"/>
              </a:solidFill>
              <a:latin typeface="Trebuchet MS" pitchFamily="34" charset="0"/>
            </a:endParaRPr>
          </a:p>
          <a:p>
            <a:pPr defTabSz="4232250"/>
            <a:r>
              <a:rPr lang="en-US" sz="3000" b="1" dirty="0">
                <a:solidFill>
                  <a:srgbClr val="FFFF00"/>
                </a:solidFill>
                <a:latin typeface="Trebuchet MS" pitchFamily="34" charset="0"/>
              </a:rPr>
              <a:t>Text placeholder</a:t>
            </a:r>
          </a:p>
          <a:p>
            <a:pPr defTabSz="4232250"/>
            <a:r>
              <a:rPr lang="en-US" sz="3000" baseline="0" dirty="0">
                <a:latin typeface="Trebuchet MS" pitchFamily="34" charset="0"/>
              </a:rPr>
              <a:t>Move this preformatted text placeholder to the poster to add a new body of text.</a:t>
            </a:r>
          </a:p>
          <a:p>
            <a:pPr defTabSz="4232250"/>
            <a:endParaRPr lang="en-US" sz="3000" baseline="0" dirty="0">
              <a:latin typeface="Trebuchet MS" pitchFamily="34" charset="0"/>
            </a:endParaRPr>
          </a:p>
          <a:p>
            <a:pPr defTabSz="4232250"/>
            <a:endParaRPr lang="en-US" sz="3000" baseline="0" dirty="0">
              <a:latin typeface="Trebuchet MS" pitchFamily="34" charset="0"/>
            </a:endParaRPr>
          </a:p>
          <a:p>
            <a:pPr defTabSz="4232250"/>
            <a:endParaRPr lang="en-US" sz="3000" baseline="0" dirty="0">
              <a:latin typeface="Trebuchet MS" pitchFamily="34" charset="0"/>
            </a:endParaRPr>
          </a:p>
          <a:p>
            <a:pPr defTabSz="4232250"/>
            <a:endParaRPr lang="en-US" sz="3000" b="1" baseline="0" dirty="0">
              <a:solidFill>
                <a:srgbClr val="FFFF00"/>
              </a:solidFill>
              <a:latin typeface="Trebuchet MS" pitchFamily="34" charset="0"/>
            </a:endParaRPr>
          </a:p>
          <a:p>
            <a:pPr defTabSz="4232250"/>
            <a:r>
              <a:rPr lang="en-US" sz="3000" b="1" baseline="0" dirty="0">
                <a:solidFill>
                  <a:srgbClr val="FFFF00"/>
                </a:solidFill>
                <a:latin typeface="Trebuchet MS" pitchFamily="34" charset="0"/>
              </a:rPr>
              <a:t>Picture placeholder</a:t>
            </a:r>
          </a:p>
          <a:p>
            <a:pPr defTabSz="4232250"/>
            <a:r>
              <a:rPr lang="en-US" sz="3000" baseline="0" dirty="0">
                <a:latin typeface="Trebuchet MS" pitchFamily="34" charset="0"/>
              </a:rPr>
              <a:t>Move this graphic placeholder onto your poster, size it first, and then click it to add a picture to the poster.</a:t>
            </a:r>
          </a:p>
          <a:p>
            <a:pPr defTabSz="4232250"/>
            <a:endParaRPr lang="en-US" sz="3000" baseline="0" dirty="0">
              <a:latin typeface="Trebuchet MS" pitchFamily="34" charset="0"/>
            </a:endParaRPr>
          </a:p>
          <a:p>
            <a:pPr defTabSz="4232250"/>
            <a:endParaRPr lang="en-US" sz="3000" baseline="0" dirty="0">
              <a:latin typeface="Trebuchet MS" pitchFamily="34" charset="0"/>
            </a:endParaRPr>
          </a:p>
          <a:p>
            <a:pPr defTabSz="4232250"/>
            <a:endParaRPr lang="en-US" sz="3000" baseline="0" dirty="0">
              <a:latin typeface="Trebuchet MS" pitchFamily="34" charset="0"/>
            </a:endParaRPr>
          </a:p>
          <a:p>
            <a:pPr algn="ctr"/>
            <a:endParaRPr lang="en-US" sz="4320" b="1" dirty="0">
              <a:solidFill>
                <a:schemeClr val="bg1"/>
              </a:solidFill>
              <a:latin typeface="Trebuchet MS" pitchFamily="34" charset="0"/>
            </a:endParaRPr>
          </a:p>
          <a:p>
            <a:pPr algn="ctr"/>
            <a:endParaRPr lang="en-US" sz="4320" b="1" dirty="0">
              <a:solidFill>
                <a:schemeClr val="bg1"/>
              </a:solidFill>
              <a:latin typeface="Trebuchet MS" pitchFamily="34" charset="0"/>
            </a:endParaRPr>
          </a:p>
          <a:p>
            <a:pPr algn="ctr"/>
            <a:endParaRPr lang="en-US" sz="4320" b="1" dirty="0">
              <a:solidFill>
                <a:schemeClr val="bg1"/>
              </a:solidFill>
              <a:latin typeface="Trebuchet MS" pitchFamily="34" charset="0"/>
            </a:endParaRPr>
          </a:p>
          <a:p>
            <a:pPr algn="ctr"/>
            <a:endParaRPr lang="en-US" sz="4320" b="1" dirty="0">
              <a:solidFill>
                <a:schemeClr val="bg1"/>
              </a:solidFill>
              <a:latin typeface="Trebuchet MS" pitchFamily="34" charset="0"/>
            </a:endParaRPr>
          </a:p>
          <a:p>
            <a:pPr defTabSz="4232250"/>
            <a:endParaRPr lang="en-US" sz="3000" dirty="0">
              <a:latin typeface="Trebuchet MS" pitchFamily="34" charset="0"/>
            </a:endParaRPr>
          </a:p>
          <a:p>
            <a:pPr algn="ctr"/>
            <a:endParaRPr lang="en-US" sz="3000" b="1" dirty="0">
              <a:solidFill>
                <a:schemeClr val="bg1"/>
              </a:solidFill>
              <a:latin typeface="Trebuchet MS" pitchFamily="34" charset="0"/>
            </a:endParaRPr>
          </a:p>
          <a:p>
            <a:pPr defTabSz="4232250"/>
            <a:endParaRPr lang="en-US" sz="3000" b="1" dirty="0">
              <a:solidFill>
                <a:srgbClr val="FFFF00"/>
              </a:solidFill>
              <a:latin typeface="Trebuchet MS" pitchFamily="34" charset="0"/>
            </a:endParaRPr>
          </a:p>
          <a:p>
            <a:pPr algn="ctr"/>
            <a:endParaRPr lang="en-US" sz="4320" b="1" dirty="0">
              <a:latin typeface="Trebuchet MS" pitchFamily="34" charset="0"/>
            </a:endParaRPr>
          </a:p>
        </p:txBody>
      </p:sp>
      <p:sp>
        <p:nvSpPr>
          <p:cNvPr id="29" name="Rectangle 28"/>
          <p:cNvSpPr/>
          <p:nvPr/>
        </p:nvSpPr>
        <p:spPr>
          <a:xfrm>
            <a:off x="-13946599" y="17054234"/>
            <a:ext cx="13534340" cy="77724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lIns="88166" tIns="44082" rIns="88166" bIns="44082" rtlCol="0" anchor="ctr"/>
          <a:lstStyle/>
          <a:p>
            <a:pPr algn="ctr"/>
            <a:endParaRPr lang="en-US" sz="10303" dirty="0"/>
          </a:p>
        </p:txBody>
      </p:sp>
      <p:pic>
        <p:nvPicPr>
          <p:cNvPr id="30" name="Picture 2"/>
          <p:cNvPicPr>
            <a:picLocks noChangeAspect="1" noChangeArrowheads="1"/>
          </p:cNvPicPr>
          <p:nvPr/>
        </p:nvPicPr>
        <p:blipFill>
          <a:blip r:embed="rId3" cstate="print"/>
          <a:srcRect/>
          <a:stretch>
            <a:fillRect/>
          </a:stretch>
        </p:blipFill>
        <p:spPr bwMode="auto">
          <a:xfrm>
            <a:off x="49098248" y="15525143"/>
            <a:ext cx="4741366" cy="3058182"/>
          </a:xfrm>
          <a:prstGeom prst="rect">
            <a:avLst/>
          </a:prstGeom>
          <a:noFill/>
          <a:ln w="9525">
            <a:noFill/>
            <a:miter lim="800000"/>
            <a:headEnd/>
            <a:tailEnd/>
          </a:ln>
          <a:effectLst/>
        </p:spPr>
      </p:pic>
      <p:pic>
        <p:nvPicPr>
          <p:cNvPr id="31" name="Picture 2"/>
          <p:cNvPicPr>
            <a:picLocks noChangeAspect="1" noChangeArrowheads="1"/>
          </p:cNvPicPr>
          <p:nvPr/>
        </p:nvPicPr>
        <p:blipFill>
          <a:blip r:embed="rId4" cstate="print"/>
          <a:srcRect/>
          <a:stretch>
            <a:fillRect/>
          </a:stretch>
        </p:blipFill>
        <p:spPr bwMode="auto">
          <a:xfrm>
            <a:off x="47342928" y="13118824"/>
            <a:ext cx="590550" cy="438150"/>
          </a:xfrm>
          <a:prstGeom prst="rect">
            <a:avLst/>
          </a:prstGeom>
          <a:noFill/>
          <a:ln w="9525">
            <a:solidFill>
              <a:schemeClr val="tx1"/>
            </a:solidFill>
            <a:miter lim="800000"/>
            <a:headEnd/>
            <a:tailEnd/>
          </a:ln>
          <a:effectLst/>
        </p:spPr>
      </p:pic>
      <p:sp>
        <p:nvSpPr>
          <p:cNvPr id="32" name="TextBox 31"/>
          <p:cNvSpPr txBox="1"/>
          <p:nvPr/>
        </p:nvSpPr>
        <p:spPr>
          <a:xfrm>
            <a:off x="44487740" y="30588810"/>
            <a:ext cx="9160287" cy="2083417"/>
          </a:xfrm>
          <a:prstGeom prst="rect">
            <a:avLst/>
          </a:prstGeom>
          <a:noFill/>
        </p:spPr>
        <p:txBody>
          <a:bodyPr wrap="square" lIns="88166" tIns="44082" rIns="88166" bIns="44082" rtlCol="0">
            <a:spAutoFit/>
          </a:bodyPr>
          <a:lstStyle/>
          <a:p>
            <a:r>
              <a:rPr lang="en-US" sz="3480" dirty="0">
                <a:solidFill>
                  <a:schemeClr val="bg1"/>
                </a:solidFill>
              </a:rPr>
              <a:t>© 2012 PosterPresentations.com</a:t>
            </a:r>
            <a:br>
              <a:rPr lang="en-US" sz="3480" dirty="0">
                <a:solidFill>
                  <a:schemeClr val="bg1"/>
                </a:solidFill>
              </a:rPr>
            </a:br>
            <a:r>
              <a:rPr lang="en-US" sz="3480" dirty="0">
                <a:solidFill>
                  <a:schemeClr val="bg1"/>
                </a:solidFill>
              </a:rPr>
              <a:t>    </a:t>
            </a:r>
            <a:r>
              <a:rPr lang="en-US" sz="3000" dirty="0">
                <a:solidFill>
                  <a:schemeClr val="bg1"/>
                </a:solidFill>
              </a:rPr>
              <a:t>2117 Fourth Street ,</a:t>
            </a:r>
            <a:r>
              <a:rPr lang="en-US" sz="3000" baseline="0" dirty="0">
                <a:solidFill>
                  <a:schemeClr val="bg1"/>
                </a:solidFill>
              </a:rPr>
              <a:t> Unit C</a:t>
            </a:r>
            <a:br>
              <a:rPr lang="en-US" sz="3000" baseline="0" dirty="0">
                <a:solidFill>
                  <a:schemeClr val="bg1"/>
                </a:solidFill>
              </a:rPr>
            </a:br>
            <a:r>
              <a:rPr lang="en-US" sz="3000" baseline="0" dirty="0">
                <a:solidFill>
                  <a:schemeClr val="bg1"/>
                </a:solidFill>
              </a:rPr>
              <a:t>    Berkeley CA 94710</a:t>
            </a:r>
            <a:br>
              <a:rPr lang="en-US" sz="3000" baseline="0" dirty="0">
                <a:solidFill>
                  <a:schemeClr val="bg1"/>
                </a:solidFill>
              </a:rPr>
            </a:br>
            <a:r>
              <a:rPr lang="en-US" sz="3000" baseline="0" dirty="0">
                <a:solidFill>
                  <a:schemeClr val="bg1"/>
                </a:solidFill>
              </a:rPr>
              <a:t>    </a:t>
            </a:r>
            <a:r>
              <a:rPr lang="en-US" sz="3000" b="1" baseline="0" dirty="0">
                <a:solidFill>
                  <a:srgbClr val="FFFF00"/>
                </a:solidFill>
              </a:rPr>
              <a:t>posterpresenter@gmail.com</a:t>
            </a:r>
            <a:endParaRPr lang="en-US" sz="3480" b="1" dirty="0">
              <a:solidFill>
                <a:srgbClr val="FFFF00"/>
              </a:solidFill>
            </a:endParaRPr>
          </a:p>
        </p:txBody>
      </p:sp>
      <p:grpSp>
        <p:nvGrpSpPr>
          <p:cNvPr id="33" name="Group 32"/>
          <p:cNvGrpSpPr/>
          <p:nvPr/>
        </p:nvGrpSpPr>
        <p:grpSpPr>
          <a:xfrm>
            <a:off x="-13686137" y="31638626"/>
            <a:ext cx="13200442" cy="1090621"/>
            <a:chOff x="44242388" y="28054064"/>
            <a:chExt cx="9771398" cy="1090621"/>
          </a:xfrm>
        </p:grpSpPr>
        <p:sp>
          <p:nvSpPr>
            <p:cNvPr id="34" name="Rounded Rectangle 33"/>
            <p:cNvSpPr/>
            <p:nvPr userDrawn="1"/>
          </p:nvSpPr>
          <p:spPr>
            <a:xfrm>
              <a:off x="44242388" y="28054064"/>
              <a:ext cx="9771397" cy="1090621"/>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303" dirty="0"/>
            </a:p>
          </p:txBody>
        </p:sp>
        <p:pic>
          <p:nvPicPr>
            <p:cNvPr id="35" name="Picture 7" descr="http://t2.gstatic.com/images?q=tbn:ANd9GcR4APHC6TT9w54M2zn_pvCiBxUNcspYPoVxirLRphBoJabfSvu7zw">
              <a:hlinkClick r:id="rId5"/>
            </p:cNvPr>
            <p:cNvPicPr>
              <a:picLocks noChangeAspect="1" noChangeArrowheads="1"/>
            </p:cNvPicPr>
            <p:nvPr userDrawn="1"/>
          </p:nvPicPr>
          <p:blipFill>
            <a:blip r:embed="rId6" cstate="print"/>
            <a:srcRect/>
            <a:stretch>
              <a:fillRect/>
            </a:stretch>
          </p:blipFill>
          <p:spPr bwMode="auto">
            <a:xfrm>
              <a:off x="44341112" y="28126635"/>
              <a:ext cx="914400" cy="914400"/>
            </a:xfrm>
            <a:prstGeom prst="rect">
              <a:avLst/>
            </a:prstGeom>
            <a:noFill/>
          </p:spPr>
        </p:pic>
        <p:sp>
          <p:nvSpPr>
            <p:cNvPr id="36" name="TextBox 35"/>
            <p:cNvSpPr txBox="1"/>
            <p:nvPr userDrawn="1"/>
          </p:nvSpPr>
          <p:spPr>
            <a:xfrm>
              <a:off x="45342598" y="28154090"/>
              <a:ext cx="8671188" cy="867930"/>
            </a:xfrm>
            <a:prstGeom prst="rect">
              <a:avLst/>
            </a:prstGeom>
            <a:noFill/>
          </p:spPr>
          <p:txBody>
            <a:bodyPr wrap="square" rtlCol="0">
              <a:spAutoFit/>
            </a:bodyPr>
            <a:lstStyle/>
            <a:p>
              <a:r>
                <a:rPr lang="en-US" sz="2520" dirty="0">
                  <a:solidFill>
                    <a:schemeClr val="tx2"/>
                  </a:solidFill>
                  <a:latin typeface="Trebuchet MS" pitchFamily="34" charset="0"/>
                </a:rPr>
                <a:t>Student</a:t>
              </a:r>
              <a:r>
                <a:rPr lang="en-US" sz="2520" baseline="0" dirty="0">
                  <a:solidFill>
                    <a:schemeClr val="tx2"/>
                  </a:solidFill>
                  <a:latin typeface="Trebuchet MS" pitchFamily="34" charset="0"/>
                </a:rPr>
                <a:t> discounts are available on our Facebook page.</a:t>
              </a:r>
              <a:br>
                <a:rPr lang="en-US" sz="2520" baseline="0" dirty="0">
                  <a:solidFill>
                    <a:schemeClr val="tx2"/>
                  </a:solidFill>
                  <a:latin typeface="Trebuchet MS" pitchFamily="34" charset="0"/>
                </a:rPr>
              </a:br>
              <a:r>
                <a:rPr lang="en-US" sz="2520" baseline="0" dirty="0">
                  <a:solidFill>
                    <a:schemeClr val="tx2"/>
                  </a:solidFill>
                  <a:latin typeface="Trebuchet MS" pitchFamily="34" charset="0"/>
                </a:rPr>
                <a:t>Go to </a:t>
              </a:r>
              <a:r>
                <a:rPr lang="en-US" sz="2520" u="sng" baseline="0" dirty="0">
                  <a:solidFill>
                    <a:schemeClr val="tx2"/>
                  </a:solidFill>
                  <a:latin typeface="Trebuchet MS" pitchFamily="34" charset="0"/>
                </a:rPr>
                <a:t>PosterPresentations.com</a:t>
              </a:r>
              <a:r>
                <a:rPr lang="en-US" sz="2520" baseline="0" dirty="0">
                  <a:solidFill>
                    <a:schemeClr val="tx2"/>
                  </a:solidFill>
                  <a:latin typeface="Trebuchet MS" pitchFamily="34" charset="0"/>
                </a:rPr>
                <a:t> and click on the FB icon. </a:t>
              </a:r>
              <a:endParaRPr lang="en-US" sz="2520" dirty="0">
                <a:solidFill>
                  <a:schemeClr val="tx2"/>
                </a:solidFill>
                <a:latin typeface="Trebuchet MS" pitchFamily="34" charset="0"/>
              </a:endParaRPr>
            </a:p>
          </p:txBody>
        </p:sp>
      </p:grpSp>
      <p:cxnSp>
        <p:nvCxnSpPr>
          <p:cNvPr id="37" name="Straight Connector 36"/>
          <p:cNvCxnSpPr/>
          <p:nvPr/>
        </p:nvCxnSpPr>
        <p:spPr>
          <a:xfrm>
            <a:off x="44222135" y="30500132"/>
            <a:ext cx="10050461" cy="1589"/>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38" name="Straight Connector 37"/>
          <p:cNvCxnSpPr/>
          <p:nvPr/>
        </p:nvCxnSpPr>
        <p:spPr>
          <a:xfrm flipV="1">
            <a:off x="-13946602" y="11526118"/>
            <a:ext cx="13577436" cy="818"/>
          </a:xfrm>
          <a:prstGeom prst="line">
            <a:avLst/>
          </a:prstGeom>
          <a:ln>
            <a:solidFill>
              <a:schemeClr val="bg1">
                <a:lumMod val="95000"/>
              </a:schemeClr>
            </a:solidFill>
          </a:ln>
        </p:spPr>
        <p:style>
          <a:lnRef idx="1">
            <a:schemeClr val="accent1"/>
          </a:lnRef>
          <a:fillRef idx="0">
            <a:schemeClr val="accent1"/>
          </a:fillRef>
          <a:effectRef idx="0">
            <a:schemeClr val="accent1"/>
          </a:effectRef>
          <a:fontRef idx="minor">
            <a:schemeClr val="tx1"/>
          </a:fontRef>
        </p:style>
      </p:cxnSp>
      <p:cxnSp>
        <p:nvCxnSpPr>
          <p:cNvPr id="39" name="Straight Connector 38"/>
          <p:cNvCxnSpPr/>
          <p:nvPr/>
        </p:nvCxnSpPr>
        <p:spPr>
          <a:xfrm>
            <a:off x="44254029" y="4841861"/>
            <a:ext cx="10018560" cy="1607"/>
          </a:xfrm>
          <a:prstGeom prst="line">
            <a:avLst/>
          </a:prstGeom>
          <a:ln>
            <a:solidFill>
              <a:schemeClr val="bg1">
                <a:lumMod val="95000"/>
              </a:schemeClr>
            </a:solidFill>
          </a:ln>
        </p:spPr>
        <p:style>
          <a:lnRef idx="1">
            <a:schemeClr val="accent1"/>
          </a:lnRef>
          <a:fillRef idx="0">
            <a:schemeClr val="accent1"/>
          </a:fillRef>
          <a:effectRef idx="0">
            <a:schemeClr val="accent1"/>
          </a:effectRef>
          <a:fontRef idx="minor">
            <a:schemeClr val="tx1"/>
          </a:fontRef>
        </p:style>
      </p:cxnSp>
      <p:sp>
        <p:nvSpPr>
          <p:cNvPr id="21" name="Rounded Rectangle 20"/>
          <p:cNvSpPr/>
          <p:nvPr/>
        </p:nvSpPr>
        <p:spPr>
          <a:xfrm>
            <a:off x="922339" y="5392021"/>
            <a:ext cx="13577436" cy="26736674"/>
          </a:xfrm>
          <a:prstGeom prst="roundRect">
            <a:avLst>
              <a:gd name="adj" fmla="val 5862"/>
            </a:avLst>
          </a:prstGeom>
          <a:gradFill>
            <a:gsLst>
              <a:gs pos="0">
                <a:srgbClr val="CDD2DE"/>
              </a:gs>
              <a:gs pos="0">
                <a:schemeClr val="tx2">
                  <a:lumMod val="40000"/>
                  <a:lumOff val="60000"/>
                </a:schemeClr>
              </a:gs>
              <a:gs pos="100000">
                <a:srgbClr val="F3F5FA"/>
              </a:gs>
            </a:gsLst>
            <a:lin ang="16200000" scaled="1"/>
          </a:gradFill>
          <a:ln>
            <a:solidFill>
              <a:schemeClr val="accent5">
                <a:lumMod val="50000"/>
                <a:alpha val="58000"/>
              </a:schemeClr>
            </a:solidFill>
          </a:ln>
        </p:spPr>
        <p:style>
          <a:lnRef idx="2">
            <a:schemeClr val="accent1">
              <a:shade val="50000"/>
            </a:schemeClr>
          </a:lnRef>
          <a:fillRef idx="1">
            <a:schemeClr val="accent1"/>
          </a:fillRef>
          <a:effectRef idx="0">
            <a:schemeClr val="accent1"/>
          </a:effectRef>
          <a:fontRef idx="minor">
            <a:schemeClr val="lt1"/>
          </a:fontRef>
        </p:style>
        <p:txBody>
          <a:bodyPr lIns="88170" tIns="44086" rIns="88170" bIns="44086" rtlCol="0" anchor="ctr"/>
          <a:lstStyle/>
          <a:p>
            <a:pPr algn="ctr"/>
            <a:endParaRPr lang="en-US" sz="10303" dirty="0"/>
          </a:p>
        </p:txBody>
      </p:sp>
      <p:sp>
        <p:nvSpPr>
          <p:cNvPr id="22" name="Rounded Rectangle 21"/>
          <p:cNvSpPr/>
          <p:nvPr/>
        </p:nvSpPr>
        <p:spPr>
          <a:xfrm>
            <a:off x="15154504" y="5392021"/>
            <a:ext cx="13577436" cy="26736674"/>
          </a:xfrm>
          <a:prstGeom prst="roundRect">
            <a:avLst>
              <a:gd name="adj" fmla="val 5862"/>
            </a:avLst>
          </a:prstGeom>
          <a:gradFill>
            <a:gsLst>
              <a:gs pos="0">
                <a:srgbClr val="CDD2DE"/>
              </a:gs>
              <a:gs pos="0">
                <a:schemeClr val="tx2">
                  <a:lumMod val="40000"/>
                  <a:lumOff val="60000"/>
                </a:schemeClr>
              </a:gs>
              <a:gs pos="100000">
                <a:srgbClr val="F3F5FA"/>
              </a:gs>
            </a:gsLst>
            <a:lin ang="16200000" scaled="1"/>
          </a:gradFill>
          <a:ln>
            <a:solidFill>
              <a:schemeClr val="accent5">
                <a:lumMod val="50000"/>
                <a:alpha val="58000"/>
              </a:schemeClr>
            </a:solidFill>
          </a:ln>
        </p:spPr>
        <p:style>
          <a:lnRef idx="2">
            <a:schemeClr val="accent1">
              <a:shade val="50000"/>
            </a:schemeClr>
          </a:lnRef>
          <a:fillRef idx="1">
            <a:schemeClr val="accent1"/>
          </a:fillRef>
          <a:effectRef idx="0">
            <a:schemeClr val="accent1"/>
          </a:effectRef>
          <a:fontRef idx="minor">
            <a:schemeClr val="lt1"/>
          </a:fontRef>
        </p:style>
        <p:txBody>
          <a:bodyPr lIns="88170" tIns="44086" rIns="88170" bIns="44086" rtlCol="0" anchor="ctr"/>
          <a:lstStyle/>
          <a:p>
            <a:pPr algn="ctr"/>
            <a:endParaRPr lang="en-US" sz="10303" dirty="0"/>
          </a:p>
        </p:txBody>
      </p:sp>
      <p:sp>
        <p:nvSpPr>
          <p:cNvPr id="23" name="Rounded Rectangle 22"/>
          <p:cNvSpPr/>
          <p:nvPr/>
        </p:nvSpPr>
        <p:spPr>
          <a:xfrm>
            <a:off x="29386670" y="5392021"/>
            <a:ext cx="13577436" cy="26736674"/>
          </a:xfrm>
          <a:prstGeom prst="roundRect">
            <a:avLst>
              <a:gd name="adj" fmla="val 5862"/>
            </a:avLst>
          </a:prstGeom>
          <a:gradFill>
            <a:gsLst>
              <a:gs pos="0">
                <a:srgbClr val="CDD2DE"/>
              </a:gs>
              <a:gs pos="0">
                <a:schemeClr val="tx2">
                  <a:lumMod val="40000"/>
                  <a:lumOff val="60000"/>
                </a:schemeClr>
              </a:gs>
              <a:gs pos="100000">
                <a:srgbClr val="F3F5FA"/>
              </a:gs>
            </a:gsLst>
            <a:lin ang="16200000" scaled="1"/>
          </a:gradFill>
          <a:ln>
            <a:solidFill>
              <a:schemeClr val="accent5">
                <a:lumMod val="50000"/>
                <a:alpha val="58000"/>
              </a:schemeClr>
            </a:solidFill>
          </a:ln>
        </p:spPr>
        <p:style>
          <a:lnRef idx="2">
            <a:schemeClr val="accent1">
              <a:shade val="50000"/>
            </a:schemeClr>
          </a:lnRef>
          <a:fillRef idx="1">
            <a:schemeClr val="accent1"/>
          </a:fillRef>
          <a:effectRef idx="0">
            <a:schemeClr val="accent1"/>
          </a:effectRef>
          <a:fontRef idx="minor">
            <a:schemeClr val="lt1"/>
          </a:fontRef>
        </p:style>
        <p:txBody>
          <a:bodyPr lIns="88170" tIns="44086" rIns="88170" bIns="44086" rtlCol="0" anchor="ctr"/>
          <a:lstStyle/>
          <a:p>
            <a:pPr algn="ctr"/>
            <a:endParaRPr lang="en-US" sz="10303" dirty="0"/>
          </a:p>
        </p:txBody>
      </p:sp>
      <p:sp>
        <p:nvSpPr>
          <p:cNvPr id="24" name="Rectangle 23"/>
          <p:cNvSpPr/>
          <p:nvPr/>
        </p:nvSpPr>
        <p:spPr>
          <a:xfrm>
            <a:off x="-13892846" y="20466670"/>
            <a:ext cx="13534340" cy="77724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lIns="88166" tIns="44082" rIns="88166" bIns="44082" rtlCol="0" anchor="ctr"/>
          <a:lstStyle/>
          <a:p>
            <a:pPr algn="ctr"/>
            <a:endParaRPr lang="en-US" sz="10303" dirty="0"/>
          </a:p>
        </p:txBody>
      </p:sp>
    </p:spTree>
  </p:cSld>
  <p:clrMap bg1="lt1" tx1="dk1" bg2="lt2" tx2="dk2" accent1="accent1" accent2="accent2" accent3="accent3" accent4="accent4" accent5="accent5" accent6="accent6" hlink="hlink" folHlink="folHlink"/>
  <p:sldLayoutIdLst>
    <p:sldLayoutId id="2147483658" r:id="rId1"/>
  </p:sldLayoutIdLst>
  <p:txStyles>
    <p:titleStyle>
      <a:lvl1pPr algn="ctr" defTabSz="4231942" rtl="0" eaLnBrk="1" latinLnBrk="0" hangingPunct="1">
        <a:spcBef>
          <a:spcPct val="0"/>
        </a:spcBef>
        <a:buNone/>
        <a:defRPr sz="8400" kern="1200">
          <a:solidFill>
            <a:schemeClr val="bg1"/>
          </a:solidFill>
          <a:latin typeface="Trebuchet MS" pitchFamily="34" charset="0"/>
          <a:ea typeface="+mj-ea"/>
          <a:cs typeface="+mj-cs"/>
        </a:defRPr>
      </a:lvl1pPr>
    </p:titleStyle>
    <p:bodyStyle>
      <a:lvl1pPr marL="1586980" indent="-1586980" algn="l" defTabSz="4231942" rtl="0" eaLnBrk="1" latinLnBrk="0" hangingPunct="1">
        <a:spcBef>
          <a:spcPct val="20000"/>
        </a:spcBef>
        <a:buFont typeface="Arial" pitchFamily="34" charset="0"/>
        <a:buChar char="•"/>
        <a:defRPr sz="14880" kern="1200">
          <a:solidFill>
            <a:schemeClr val="tx1"/>
          </a:solidFill>
          <a:latin typeface="+mn-lt"/>
          <a:ea typeface="+mn-ea"/>
          <a:cs typeface="+mn-cs"/>
        </a:defRPr>
      </a:lvl1pPr>
      <a:lvl2pPr marL="3438454" indent="-1322482" algn="l" defTabSz="4231942" rtl="0" eaLnBrk="1" latinLnBrk="0" hangingPunct="1">
        <a:spcBef>
          <a:spcPct val="20000"/>
        </a:spcBef>
        <a:buFont typeface="Arial" pitchFamily="34" charset="0"/>
        <a:buChar char="–"/>
        <a:defRPr sz="13080" kern="1200">
          <a:solidFill>
            <a:schemeClr val="tx1"/>
          </a:solidFill>
          <a:latin typeface="+mn-lt"/>
          <a:ea typeface="+mn-ea"/>
          <a:cs typeface="+mn-cs"/>
        </a:defRPr>
      </a:lvl2pPr>
      <a:lvl3pPr marL="5289929" indent="-1057986" algn="l" defTabSz="4231942" rtl="0" eaLnBrk="1" latinLnBrk="0" hangingPunct="1">
        <a:spcBef>
          <a:spcPct val="20000"/>
        </a:spcBef>
        <a:buFont typeface="Arial" pitchFamily="34" charset="0"/>
        <a:buChar char="•"/>
        <a:defRPr sz="11160" kern="1200">
          <a:solidFill>
            <a:schemeClr val="tx1"/>
          </a:solidFill>
          <a:latin typeface="+mn-lt"/>
          <a:ea typeface="+mn-ea"/>
          <a:cs typeface="+mn-cs"/>
        </a:defRPr>
      </a:lvl3pPr>
      <a:lvl4pPr marL="7405901" indent="-1057986" algn="l" defTabSz="4231942" rtl="0" eaLnBrk="1" latinLnBrk="0" hangingPunct="1">
        <a:spcBef>
          <a:spcPct val="20000"/>
        </a:spcBef>
        <a:buFont typeface="Arial" pitchFamily="34" charset="0"/>
        <a:buChar char="–"/>
        <a:defRPr sz="9240" kern="1200">
          <a:solidFill>
            <a:schemeClr val="tx1"/>
          </a:solidFill>
          <a:latin typeface="+mn-lt"/>
          <a:ea typeface="+mn-ea"/>
          <a:cs typeface="+mn-cs"/>
        </a:defRPr>
      </a:lvl4pPr>
      <a:lvl5pPr marL="9521870" indent="-1057986" algn="l" defTabSz="4231942" rtl="0" eaLnBrk="1" latinLnBrk="0" hangingPunct="1">
        <a:spcBef>
          <a:spcPct val="20000"/>
        </a:spcBef>
        <a:buFont typeface="Arial" pitchFamily="34" charset="0"/>
        <a:buChar char="»"/>
        <a:defRPr sz="9240" kern="1200">
          <a:solidFill>
            <a:schemeClr val="tx1"/>
          </a:solidFill>
          <a:latin typeface="+mn-lt"/>
          <a:ea typeface="+mn-ea"/>
          <a:cs typeface="+mn-cs"/>
        </a:defRPr>
      </a:lvl5pPr>
      <a:lvl6pPr marL="11637842" indent="-1057986" algn="l" defTabSz="4231942" rtl="0" eaLnBrk="1" latinLnBrk="0" hangingPunct="1">
        <a:spcBef>
          <a:spcPct val="20000"/>
        </a:spcBef>
        <a:buFont typeface="Arial" pitchFamily="34" charset="0"/>
        <a:buChar char="•"/>
        <a:defRPr sz="9240" kern="1200">
          <a:solidFill>
            <a:schemeClr val="tx1"/>
          </a:solidFill>
          <a:latin typeface="+mn-lt"/>
          <a:ea typeface="+mn-ea"/>
          <a:cs typeface="+mn-cs"/>
        </a:defRPr>
      </a:lvl6pPr>
      <a:lvl7pPr marL="13753812" indent="-1057986" algn="l" defTabSz="4231942" rtl="0" eaLnBrk="1" latinLnBrk="0" hangingPunct="1">
        <a:spcBef>
          <a:spcPct val="20000"/>
        </a:spcBef>
        <a:buFont typeface="Arial" pitchFamily="34" charset="0"/>
        <a:buChar char="•"/>
        <a:defRPr sz="9240" kern="1200">
          <a:solidFill>
            <a:schemeClr val="tx1"/>
          </a:solidFill>
          <a:latin typeface="+mn-lt"/>
          <a:ea typeface="+mn-ea"/>
          <a:cs typeface="+mn-cs"/>
        </a:defRPr>
      </a:lvl7pPr>
      <a:lvl8pPr marL="15869784" indent="-1057986" algn="l" defTabSz="4231942" rtl="0" eaLnBrk="1" latinLnBrk="0" hangingPunct="1">
        <a:spcBef>
          <a:spcPct val="20000"/>
        </a:spcBef>
        <a:buFont typeface="Arial" pitchFamily="34" charset="0"/>
        <a:buChar char="•"/>
        <a:defRPr sz="9240" kern="1200">
          <a:solidFill>
            <a:schemeClr val="tx1"/>
          </a:solidFill>
          <a:latin typeface="+mn-lt"/>
          <a:ea typeface="+mn-ea"/>
          <a:cs typeface="+mn-cs"/>
        </a:defRPr>
      </a:lvl8pPr>
      <a:lvl9pPr marL="17985755" indent="-1057986" algn="l" defTabSz="4231942" rtl="0" eaLnBrk="1" latinLnBrk="0" hangingPunct="1">
        <a:spcBef>
          <a:spcPct val="20000"/>
        </a:spcBef>
        <a:buFont typeface="Arial" pitchFamily="34" charset="0"/>
        <a:buChar char="•"/>
        <a:defRPr sz="9240" kern="1200">
          <a:solidFill>
            <a:schemeClr val="tx1"/>
          </a:solidFill>
          <a:latin typeface="+mn-lt"/>
          <a:ea typeface="+mn-ea"/>
          <a:cs typeface="+mn-cs"/>
        </a:defRPr>
      </a:lvl9pPr>
    </p:bodyStyle>
    <p:otherStyle>
      <a:defPPr>
        <a:defRPr lang="en-US"/>
      </a:defPPr>
      <a:lvl1pPr marL="0" algn="l" defTabSz="4231942" rtl="0" eaLnBrk="1" latinLnBrk="0" hangingPunct="1">
        <a:defRPr sz="8280" kern="1200">
          <a:solidFill>
            <a:schemeClr val="tx1"/>
          </a:solidFill>
          <a:latin typeface="+mn-lt"/>
          <a:ea typeface="+mn-ea"/>
          <a:cs typeface="+mn-cs"/>
        </a:defRPr>
      </a:lvl1pPr>
      <a:lvl2pPr marL="2115972" algn="l" defTabSz="4231942" rtl="0" eaLnBrk="1" latinLnBrk="0" hangingPunct="1">
        <a:defRPr sz="8280" kern="1200">
          <a:solidFill>
            <a:schemeClr val="tx1"/>
          </a:solidFill>
          <a:latin typeface="+mn-lt"/>
          <a:ea typeface="+mn-ea"/>
          <a:cs typeface="+mn-cs"/>
        </a:defRPr>
      </a:lvl2pPr>
      <a:lvl3pPr marL="4231942" algn="l" defTabSz="4231942" rtl="0" eaLnBrk="1" latinLnBrk="0" hangingPunct="1">
        <a:defRPr sz="8280" kern="1200">
          <a:solidFill>
            <a:schemeClr val="tx1"/>
          </a:solidFill>
          <a:latin typeface="+mn-lt"/>
          <a:ea typeface="+mn-ea"/>
          <a:cs typeface="+mn-cs"/>
        </a:defRPr>
      </a:lvl3pPr>
      <a:lvl4pPr marL="6347914" algn="l" defTabSz="4231942" rtl="0" eaLnBrk="1" latinLnBrk="0" hangingPunct="1">
        <a:defRPr sz="8280" kern="1200">
          <a:solidFill>
            <a:schemeClr val="tx1"/>
          </a:solidFill>
          <a:latin typeface="+mn-lt"/>
          <a:ea typeface="+mn-ea"/>
          <a:cs typeface="+mn-cs"/>
        </a:defRPr>
      </a:lvl4pPr>
      <a:lvl5pPr marL="8463884" algn="l" defTabSz="4231942" rtl="0" eaLnBrk="1" latinLnBrk="0" hangingPunct="1">
        <a:defRPr sz="8280" kern="1200">
          <a:solidFill>
            <a:schemeClr val="tx1"/>
          </a:solidFill>
          <a:latin typeface="+mn-lt"/>
          <a:ea typeface="+mn-ea"/>
          <a:cs typeface="+mn-cs"/>
        </a:defRPr>
      </a:lvl5pPr>
      <a:lvl6pPr marL="10579856" algn="l" defTabSz="4231942" rtl="0" eaLnBrk="1" latinLnBrk="0" hangingPunct="1">
        <a:defRPr sz="8280" kern="1200">
          <a:solidFill>
            <a:schemeClr val="tx1"/>
          </a:solidFill>
          <a:latin typeface="+mn-lt"/>
          <a:ea typeface="+mn-ea"/>
          <a:cs typeface="+mn-cs"/>
        </a:defRPr>
      </a:lvl6pPr>
      <a:lvl7pPr marL="12695828" algn="l" defTabSz="4231942" rtl="0" eaLnBrk="1" latinLnBrk="0" hangingPunct="1">
        <a:defRPr sz="8280" kern="1200">
          <a:solidFill>
            <a:schemeClr val="tx1"/>
          </a:solidFill>
          <a:latin typeface="+mn-lt"/>
          <a:ea typeface="+mn-ea"/>
          <a:cs typeface="+mn-cs"/>
        </a:defRPr>
      </a:lvl7pPr>
      <a:lvl8pPr marL="14811798" algn="l" defTabSz="4231942" rtl="0" eaLnBrk="1" latinLnBrk="0" hangingPunct="1">
        <a:defRPr sz="8280" kern="1200">
          <a:solidFill>
            <a:schemeClr val="tx1"/>
          </a:solidFill>
          <a:latin typeface="+mn-lt"/>
          <a:ea typeface="+mn-ea"/>
          <a:cs typeface="+mn-cs"/>
        </a:defRPr>
      </a:lvl8pPr>
      <a:lvl9pPr marL="16927770" algn="l" defTabSz="4231942" rtl="0" eaLnBrk="1" latinLnBrk="0" hangingPunct="1">
        <a:defRPr sz="828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gradFill flip="none" rotWithShape="1">
          <a:gsLst>
            <a:gs pos="0">
              <a:schemeClr val="accent5">
                <a:lumMod val="50000"/>
              </a:schemeClr>
            </a:gs>
            <a:gs pos="34000">
              <a:schemeClr val="tx2">
                <a:lumMod val="40000"/>
                <a:lumOff val="60000"/>
              </a:schemeClr>
            </a:gs>
            <a:gs pos="100000">
              <a:schemeClr val="accent5">
                <a:lumMod val="20000"/>
                <a:lumOff val="80000"/>
              </a:schemeClr>
            </a:gs>
          </a:gsLst>
          <a:lin ang="16200000" scaled="1"/>
          <a:tileRect/>
        </a:gradFill>
        <a:effectLst/>
      </p:bgPr>
    </p:bg>
    <p:spTree>
      <p:nvGrpSpPr>
        <p:cNvPr id="1" name=""/>
        <p:cNvGrpSpPr/>
        <p:nvPr/>
      </p:nvGrpSpPr>
      <p:grpSpPr>
        <a:xfrm>
          <a:off x="0" y="0"/>
          <a:ext cx="0" cy="0"/>
          <a:chOff x="0" y="0"/>
          <a:chExt cx="0" cy="0"/>
        </a:xfrm>
      </p:grpSpPr>
      <p:sp>
        <p:nvSpPr>
          <p:cNvPr id="7" name="Rectangle 36"/>
          <p:cNvSpPr>
            <a:spLocks noChangeArrowheads="1"/>
          </p:cNvSpPr>
          <p:nvPr/>
        </p:nvSpPr>
        <p:spPr bwMode="auto">
          <a:xfrm>
            <a:off x="0" y="0"/>
            <a:ext cx="43891200" cy="4800600"/>
          </a:xfrm>
          <a:prstGeom prst="rect">
            <a:avLst/>
          </a:prstGeom>
          <a:solidFill>
            <a:schemeClr val="accent5">
              <a:lumMod val="75000"/>
            </a:schemeClr>
          </a:solidFill>
          <a:ln w="9525">
            <a:solidFill>
              <a:schemeClr val="tx1"/>
            </a:solidFill>
            <a:miter lim="800000"/>
            <a:headEnd/>
            <a:tailEnd/>
          </a:ln>
          <a:effectLst/>
        </p:spPr>
        <p:txBody>
          <a:bodyPr wrap="none" lIns="88166" tIns="44082" rIns="88166" bIns="44082" anchor="ctr"/>
          <a:lstStyle/>
          <a:p>
            <a:pPr>
              <a:defRPr/>
            </a:pPr>
            <a:endParaRPr lang="en-US" sz="10303" dirty="0"/>
          </a:p>
        </p:txBody>
      </p:sp>
      <p:sp>
        <p:nvSpPr>
          <p:cNvPr id="9" name="Rectangle 9"/>
          <p:cNvSpPr>
            <a:spLocks noChangeArrowheads="1"/>
          </p:cNvSpPr>
          <p:nvPr/>
        </p:nvSpPr>
        <p:spPr bwMode="auto">
          <a:xfrm>
            <a:off x="0" y="4805366"/>
            <a:ext cx="43891200" cy="152400"/>
          </a:xfrm>
          <a:prstGeom prst="rect">
            <a:avLst/>
          </a:prstGeom>
          <a:solidFill>
            <a:schemeClr val="accent5">
              <a:lumMod val="50000"/>
            </a:schemeClr>
          </a:solidFill>
          <a:ln w="152400">
            <a:noFill/>
            <a:miter lim="800000"/>
            <a:headEnd/>
            <a:tailEnd/>
          </a:ln>
          <a:effectLst/>
        </p:spPr>
        <p:txBody>
          <a:bodyPr wrap="none" lIns="88166" tIns="44082" rIns="88166" bIns="44082" anchor="ctr"/>
          <a:lstStyle/>
          <a:p>
            <a:pPr>
              <a:defRPr/>
            </a:pPr>
            <a:endParaRPr lang="en-US" sz="10303" dirty="0"/>
          </a:p>
        </p:txBody>
      </p:sp>
      <p:sp>
        <p:nvSpPr>
          <p:cNvPr id="10" name="Text Box 14"/>
          <p:cNvSpPr txBox="1">
            <a:spLocks noChangeArrowheads="1"/>
          </p:cNvSpPr>
          <p:nvPr/>
        </p:nvSpPr>
        <p:spPr bwMode="auto">
          <a:xfrm>
            <a:off x="1484177" y="32232605"/>
            <a:ext cx="2514600" cy="306786"/>
          </a:xfrm>
          <a:prstGeom prst="rect">
            <a:avLst/>
          </a:prstGeom>
          <a:noFill/>
          <a:ln w="9525">
            <a:noFill/>
            <a:miter lim="800000"/>
            <a:headEnd/>
            <a:tailEnd/>
          </a:ln>
          <a:effectLst/>
        </p:spPr>
        <p:txBody>
          <a:bodyPr lIns="88000" tIns="43991" rIns="88000" bIns="43991">
            <a:spAutoFit/>
          </a:bodyPr>
          <a:lstStyle/>
          <a:p>
            <a:pPr eaLnBrk="0" hangingPunct="0">
              <a:lnSpc>
                <a:spcPct val="65000"/>
              </a:lnSpc>
              <a:spcBef>
                <a:spcPct val="50000"/>
              </a:spcBef>
              <a:defRPr/>
            </a:pPr>
            <a:r>
              <a:rPr lang="en-US" sz="480" b="1" dirty="0">
                <a:solidFill>
                  <a:schemeClr val="bg1">
                    <a:lumMod val="75000"/>
                  </a:schemeClr>
                </a:solidFill>
                <a:latin typeface="Arial" charset="0"/>
              </a:rPr>
              <a:t>RESEARCH POSTER PRESENTATION DESIGN © 2012</a:t>
            </a:r>
          </a:p>
          <a:p>
            <a:pPr eaLnBrk="0" hangingPunct="0">
              <a:lnSpc>
                <a:spcPct val="65000"/>
              </a:lnSpc>
              <a:spcBef>
                <a:spcPct val="50000"/>
              </a:spcBef>
              <a:defRPr/>
            </a:pPr>
            <a:r>
              <a:rPr lang="en-US" sz="960" b="1" dirty="0">
                <a:solidFill>
                  <a:schemeClr val="bg1">
                    <a:lumMod val="75000"/>
                  </a:schemeClr>
                </a:solidFill>
                <a:latin typeface="Arial" charset="0"/>
              </a:rPr>
              <a:t>www.PosterPresentations.com</a:t>
            </a:r>
          </a:p>
        </p:txBody>
      </p:sp>
      <p:sp>
        <p:nvSpPr>
          <p:cNvPr id="27" name="Rectangle 26"/>
          <p:cNvSpPr/>
          <p:nvPr/>
        </p:nvSpPr>
        <p:spPr>
          <a:xfrm>
            <a:off x="44222135" y="0"/>
            <a:ext cx="10050461" cy="32918400"/>
          </a:xfrm>
          <a:prstGeom prst="rect">
            <a:avLst/>
          </a:prstGeom>
          <a:solidFill>
            <a:schemeClr val="tx1">
              <a:lumMod val="95000"/>
              <a:lumOff val="5000"/>
            </a:schemeClr>
          </a:solidFill>
        </p:spPr>
        <p:style>
          <a:lnRef idx="2">
            <a:schemeClr val="accent1">
              <a:shade val="50000"/>
            </a:schemeClr>
          </a:lnRef>
          <a:fillRef idx="1">
            <a:schemeClr val="accent1"/>
          </a:fillRef>
          <a:effectRef idx="0">
            <a:schemeClr val="accent1"/>
          </a:effectRef>
          <a:fontRef idx="minor">
            <a:schemeClr val="lt1"/>
          </a:fontRef>
        </p:style>
        <p:txBody>
          <a:bodyPr lIns="176333" tIns="352662" rIns="176333" bIns="176333" rtlCol="0" anchor="t" anchorCtr="0"/>
          <a:lstStyle/>
          <a:p>
            <a:pPr algn="ctr"/>
            <a:r>
              <a:rPr lang="en-US" sz="3840" b="1" dirty="0">
                <a:solidFill>
                  <a:schemeClr val="bg1"/>
                </a:solidFill>
                <a:latin typeface="Trebuchet MS" pitchFamily="34" charset="0"/>
              </a:rPr>
              <a:t>QUICK</a:t>
            </a:r>
            <a:r>
              <a:rPr lang="en-US" sz="3840" b="1" baseline="0" dirty="0">
                <a:solidFill>
                  <a:schemeClr val="bg1"/>
                </a:solidFill>
                <a:latin typeface="Trebuchet MS" pitchFamily="34" charset="0"/>
              </a:rPr>
              <a:t> TIPS</a:t>
            </a:r>
            <a:endParaRPr lang="en-US" sz="3840" b="1" dirty="0">
              <a:solidFill>
                <a:schemeClr val="bg1"/>
              </a:solidFill>
              <a:latin typeface="Trebuchet MS" pitchFamily="34" charset="0"/>
            </a:endParaRPr>
          </a:p>
          <a:p>
            <a:pPr algn="ctr"/>
            <a:r>
              <a:rPr lang="en-US" sz="3840" b="1" dirty="0">
                <a:solidFill>
                  <a:srgbClr val="FFFF00"/>
                </a:solidFill>
                <a:latin typeface="Trebuchet MS" pitchFamily="34" charset="0"/>
              </a:rPr>
              <a:t>(--THIS SECTION DOES NOT PRINT--)</a:t>
            </a:r>
          </a:p>
          <a:p>
            <a:pPr algn="ctr"/>
            <a:endParaRPr lang="en-US" sz="3000" b="1" dirty="0">
              <a:latin typeface="Trebuchet MS" pitchFamily="34" charset="0"/>
            </a:endParaRPr>
          </a:p>
          <a:p>
            <a:pPr defTabSz="3022673"/>
            <a:r>
              <a:rPr lang="en-US" sz="3000" dirty="0">
                <a:latin typeface="Trebuchet MS" pitchFamily="34" charset="0"/>
              </a:rPr>
              <a:t>This PowerPoint</a:t>
            </a:r>
            <a:r>
              <a:rPr lang="en-US" sz="3000" baseline="0" dirty="0">
                <a:latin typeface="Trebuchet MS" pitchFamily="34" charset="0"/>
              </a:rPr>
              <a:t> template requires basic PowerPoint (version 2007 or newer) skills. Below is a list of commonly asked questions specific to this template. </a:t>
            </a:r>
            <a:br>
              <a:rPr lang="en-US" sz="3000" baseline="0" dirty="0">
                <a:latin typeface="Trebuchet MS" pitchFamily="34" charset="0"/>
              </a:rPr>
            </a:br>
            <a:r>
              <a:rPr lang="en-US" sz="3000" baseline="0" dirty="0">
                <a:latin typeface="Trebuchet MS" pitchFamily="34" charset="0"/>
              </a:rPr>
              <a:t>If you are using an older version of PowerPoint some template features may not work properly.</a:t>
            </a:r>
            <a:endParaRPr lang="en-US" sz="3840" b="1" dirty="0">
              <a:solidFill>
                <a:srgbClr val="FFFF00"/>
              </a:solidFill>
              <a:latin typeface="Trebuchet MS" pitchFamily="34" charset="0"/>
            </a:endParaRPr>
          </a:p>
          <a:p>
            <a:pPr defTabSz="3022673"/>
            <a:endParaRPr lang="en-US" sz="3840" b="1" dirty="0">
              <a:solidFill>
                <a:srgbClr val="FFFF00"/>
              </a:solidFill>
              <a:latin typeface="Trebuchet MS" pitchFamily="34" charset="0"/>
            </a:endParaRPr>
          </a:p>
          <a:p>
            <a:pPr algn="ctr"/>
            <a:r>
              <a:rPr lang="en-US" sz="3840" b="1" dirty="0">
                <a:solidFill>
                  <a:schemeClr val="bg1"/>
                </a:solidFill>
                <a:latin typeface="Trebuchet MS" pitchFamily="34" charset="0"/>
              </a:rPr>
              <a:t>Using the template</a:t>
            </a:r>
            <a:endParaRPr lang="en-US" sz="3840" b="1" baseline="0" dirty="0">
              <a:solidFill>
                <a:schemeClr val="bg1"/>
              </a:solidFill>
              <a:latin typeface="Trebuchet MS" pitchFamily="34" charset="0"/>
            </a:endParaRPr>
          </a:p>
          <a:p>
            <a:pPr algn="ctr"/>
            <a:endParaRPr lang="en-US" sz="3000" b="1" dirty="0">
              <a:solidFill>
                <a:srgbClr val="FFFF00"/>
              </a:solidFill>
              <a:latin typeface="Trebuchet MS" pitchFamily="34" charset="0"/>
            </a:endParaRPr>
          </a:p>
          <a:p>
            <a:pPr marL="0" marR="0" indent="0" algn="l" defTabSz="3022673" rtl="0" eaLnBrk="1" fontAlgn="auto" latinLnBrk="0" hangingPunct="1">
              <a:lnSpc>
                <a:spcPct val="100000"/>
              </a:lnSpc>
              <a:spcBef>
                <a:spcPts val="0"/>
              </a:spcBef>
              <a:spcAft>
                <a:spcPts val="0"/>
              </a:spcAft>
              <a:buClrTx/>
              <a:buSzTx/>
              <a:buFontTx/>
              <a:buNone/>
              <a:tabLst/>
              <a:defRPr/>
            </a:pPr>
            <a:r>
              <a:rPr lang="en-US" sz="3000" b="1" dirty="0">
                <a:solidFill>
                  <a:srgbClr val="FFFF00"/>
                </a:solidFill>
                <a:latin typeface="Trebuchet MS" pitchFamily="34" charset="0"/>
              </a:rPr>
              <a:t>Verifying the quality of your graphics</a:t>
            </a:r>
          </a:p>
          <a:p>
            <a:pPr defTabSz="3022673"/>
            <a:r>
              <a:rPr lang="en-US" sz="3000" dirty="0">
                <a:latin typeface="Trebuchet MS" pitchFamily="34" charset="0"/>
              </a:rPr>
              <a:t>Go to the </a:t>
            </a:r>
            <a:r>
              <a:rPr lang="en-US" sz="3000" baseline="0" dirty="0">
                <a:latin typeface="Trebuchet MS" pitchFamily="34" charset="0"/>
              </a:rPr>
              <a:t>VIEW menu and click on ZOOM to set your preferred magnification. This template is at 100% the size of the final poster. All text and graphics will be printed at 100% their size. To see what your poster will look like when printed, set the zoom to 100% and evaluate the quality of all your graphics before you submit your poster for printing.</a:t>
            </a:r>
            <a:br>
              <a:rPr lang="en-US" sz="3000" baseline="0" dirty="0">
                <a:latin typeface="Trebuchet MS" pitchFamily="34" charset="0"/>
              </a:rPr>
            </a:br>
            <a:endParaRPr lang="en-US" sz="3000" baseline="0" dirty="0">
              <a:latin typeface="Trebuchet MS" pitchFamily="34" charset="0"/>
            </a:endParaRPr>
          </a:p>
          <a:p>
            <a:pPr defTabSz="3022673"/>
            <a:r>
              <a:rPr lang="en-US" sz="3000" b="1" dirty="0">
                <a:solidFill>
                  <a:srgbClr val="FFFF00"/>
                </a:solidFill>
                <a:latin typeface="Trebuchet MS" pitchFamily="34" charset="0"/>
              </a:rPr>
              <a:t>Using the placeholders</a:t>
            </a:r>
          </a:p>
          <a:p>
            <a:pPr defTabSz="3022673"/>
            <a:r>
              <a:rPr lang="en-US" sz="3000" baseline="0" dirty="0">
                <a:latin typeface="Trebuchet MS" pitchFamily="34" charset="0"/>
              </a:rPr>
              <a:t>To add text to this template click inside a placeholder and type in or paste your text. To move a placeholder, click on it </a:t>
            </a:r>
            <a:r>
              <a:rPr lang="en-US" sz="3000" u="sng" baseline="0" dirty="0">
                <a:latin typeface="Trebuchet MS" pitchFamily="34" charset="0"/>
              </a:rPr>
              <a:t>once</a:t>
            </a:r>
            <a:r>
              <a:rPr lang="en-US" sz="3000" baseline="0" dirty="0">
                <a:latin typeface="Trebuchet MS" pitchFamily="34" charset="0"/>
              </a:rPr>
              <a:t> (to select it), place your cursor on its frame and your cursor will change to this symbol:         Then, click </a:t>
            </a:r>
            <a:r>
              <a:rPr lang="en-US" sz="3000" u="sng" baseline="0" dirty="0">
                <a:latin typeface="Trebuchet MS" pitchFamily="34" charset="0"/>
              </a:rPr>
              <a:t>once</a:t>
            </a:r>
            <a:r>
              <a:rPr lang="en-US" sz="3000" baseline="0" dirty="0">
                <a:latin typeface="Trebuchet MS" pitchFamily="34" charset="0"/>
              </a:rPr>
              <a:t> and drag it to its new location where you can resize it as needed. Additional placeholders can be found on the left side of this template.</a:t>
            </a:r>
          </a:p>
          <a:p>
            <a:pPr defTabSz="3022673"/>
            <a:endParaRPr lang="en-US" sz="3000" b="1" baseline="0" dirty="0">
              <a:solidFill>
                <a:srgbClr val="FFFF00"/>
              </a:solidFill>
              <a:latin typeface="Trebuchet MS" pitchFamily="34" charset="0"/>
            </a:endParaRPr>
          </a:p>
          <a:p>
            <a:pPr defTabSz="3022673"/>
            <a:r>
              <a:rPr lang="en-US" sz="3000" b="1" baseline="0" dirty="0">
                <a:solidFill>
                  <a:srgbClr val="FFFF00"/>
                </a:solidFill>
                <a:latin typeface="Trebuchet MS" pitchFamily="34" charset="0"/>
              </a:rPr>
              <a:t>Modifying the layout</a:t>
            </a:r>
          </a:p>
          <a:p>
            <a:pPr defTabSz="3022673"/>
            <a:r>
              <a:rPr lang="en-US" sz="3000" dirty="0">
                <a:latin typeface="Trebuchet MS" pitchFamily="34" charset="0"/>
              </a:rPr>
              <a:t>This template has four</a:t>
            </a:r>
            <a:endParaRPr lang="en-US" sz="3000" baseline="0" dirty="0">
              <a:latin typeface="Trebuchet MS" pitchFamily="34" charset="0"/>
            </a:endParaRPr>
          </a:p>
          <a:p>
            <a:pPr defTabSz="3022673"/>
            <a:r>
              <a:rPr lang="en-US" sz="3000" baseline="0" dirty="0">
                <a:latin typeface="Trebuchet MS" pitchFamily="34" charset="0"/>
              </a:rPr>
              <a:t>different column layouts. </a:t>
            </a:r>
          </a:p>
          <a:p>
            <a:pPr defTabSz="3022673"/>
            <a:r>
              <a:rPr lang="en-US" sz="3000" u="sng" baseline="0" dirty="0">
                <a:latin typeface="Trebuchet MS" pitchFamily="34" charset="0"/>
              </a:rPr>
              <a:t>Right-click</a:t>
            </a:r>
            <a:r>
              <a:rPr lang="en-US" sz="3000" baseline="0" dirty="0">
                <a:latin typeface="Trebuchet MS" pitchFamily="34" charset="0"/>
              </a:rPr>
              <a:t> your mouse</a:t>
            </a:r>
          </a:p>
          <a:p>
            <a:pPr defTabSz="3022673"/>
            <a:r>
              <a:rPr lang="en-US" sz="3000" baseline="0" dirty="0">
                <a:latin typeface="Trebuchet MS" pitchFamily="34" charset="0"/>
              </a:rPr>
              <a:t>on the background and </a:t>
            </a:r>
          </a:p>
          <a:p>
            <a:pPr defTabSz="3022673"/>
            <a:r>
              <a:rPr lang="en-US" sz="3000" baseline="0" dirty="0">
                <a:latin typeface="Trebuchet MS" pitchFamily="34" charset="0"/>
              </a:rPr>
              <a:t>click on “Layout” to see </a:t>
            </a:r>
          </a:p>
          <a:p>
            <a:pPr defTabSz="3022673"/>
            <a:r>
              <a:rPr lang="en-US" sz="3000" baseline="0" dirty="0">
                <a:latin typeface="Trebuchet MS" pitchFamily="34" charset="0"/>
              </a:rPr>
              <a:t>the layout options.</a:t>
            </a:r>
            <a:endParaRPr lang="en-US" sz="3000" dirty="0">
              <a:latin typeface="Trebuchet MS" pitchFamily="34" charset="0"/>
            </a:endParaRPr>
          </a:p>
          <a:p>
            <a:pPr marL="0" marR="0" indent="0" algn="l" defTabSz="3022673" rtl="0" eaLnBrk="1" fontAlgn="auto" latinLnBrk="0" hangingPunct="1">
              <a:lnSpc>
                <a:spcPct val="100000"/>
              </a:lnSpc>
              <a:spcBef>
                <a:spcPts val="0"/>
              </a:spcBef>
              <a:spcAft>
                <a:spcPts val="0"/>
              </a:spcAft>
              <a:buClrTx/>
              <a:buSzTx/>
              <a:buFontTx/>
              <a:buNone/>
              <a:tabLst/>
              <a:defRPr/>
            </a:pPr>
            <a:r>
              <a:rPr lang="en-US" sz="3000" baseline="0" dirty="0">
                <a:latin typeface="Trebuchet MS" pitchFamily="34" charset="0"/>
              </a:rPr>
              <a:t>The columns in the provided layouts are fixed and cannot be moved but advanced users can modify any layout by going to VIEW and then SLIDE MASTER.</a:t>
            </a:r>
          </a:p>
          <a:p>
            <a:pPr marL="0" marR="0" indent="0" algn="l" defTabSz="3022673" rtl="0" eaLnBrk="1" fontAlgn="auto" latinLnBrk="0" hangingPunct="1">
              <a:lnSpc>
                <a:spcPct val="100000"/>
              </a:lnSpc>
              <a:spcBef>
                <a:spcPts val="0"/>
              </a:spcBef>
              <a:spcAft>
                <a:spcPts val="0"/>
              </a:spcAft>
              <a:buClrTx/>
              <a:buSzTx/>
              <a:buFontTx/>
              <a:buNone/>
              <a:tabLst/>
              <a:defRPr/>
            </a:pPr>
            <a:endParaRPr lang="en-US" sz="3000" baseline="0" dirty="0">
              <a:latin typeface="Trebuchet MS" pitchFamily="34" charset="0"/>
            </a:endParaRPr>
          </a:p>
          <a:p>
            <a:pPr defTabSz="3022673"/>
            <a:r>
              <a:rPr lang="en-US" sz="3000" b="1" baseline="0" dirty="0">
                <a:solidFill>
                  <a:srgbClr val="FFFF00"/>
                </a:solidFill>
                <a:latin typeface="Trebuchet MS" pitchFamily="34" charset="0"/>
              </a:rPr>
              <a:t>Importing text and graphics from external sources</a:t>
            </a:r>
          </a:p>
          <a:p>
            <a:pPr defTabSz="3022673"/>
            <a:r>
              <a:rPr lang="en-US" sz="3000" b="1" u="sng" baseline="0" dirty="0">
                <a:latin typeface="Trebuchet MS" pitchFamily="34" charset="0"/>
              </a:rPr>
              <a:t>TEXT: </a:t>
            </a:r>
            <a:r>
              <a:rPr lang="en-US" sz="3000" baseline="0" dirty="0">
                <a:latin typeface="Trebuchet MS" pitchFamily="34" charset="0"/>
              </a:rPr>
              <a:t>Paste or type your text into a pre-existing placeholder or drag in a new placeholder from the left side of the template. Move it anywhere as needed.</a:t>
            </a:r>
          </a:p>
          <a:p>
            <a:pPr defTabSz="3022673"/>
            <a:r>
              <a:rPr lang="en-US" sz="3000" b="1" u="sng" baseline="0" dirty="0">
                <a:latin typeface="Trebuchet MS" pitchFamily="34" charset="0"/>
              </a:rPr>
              <a:t>PHOTOS: </a:t>
            </a:r>
            <a:r>
              <a:rPr lang="en-US" sz="3000" baseline="0" dirty="0">
                <a:latin typeface="Trebuchet MS" pitchFamily="34" charset="0"/>
              </a:rPr>
              <a:t>Drag in a picture placeholder, size it </a:t>
            </a:r>
            <a:r>
              <a:rPr lang="en-US" sz="3000" u="sng" baseline="0" dirty="0">
                <a:latin typeface="Trebuchet MS" pitchFamily="34" charset="0"/>
              </a:rPr>
              <a:t>first</a:t>
            </a:r>
            <a:r>
              <a:rPr lang="en-US" sz="3000" baseline="0" dirty="0">
                <a:latin typeface="Trebuchet MS" pitchFamily="34" charset="0"/>
              </a:rPr>
              <a:t>, click in it and insert a photo from the menu.</a:t>
            </a:r>
          </a:p>
          <a:p>
            <a:pPr defTabSz="3022673"/>
            <a:r>
              <a:rPr lang="en-US" sz="3000" b="1" u="sng" baseline="0" dirty="0">
                <a:latin typeface="Trebuchet MS" pitchFamily="34" charset="0"/>
              </a:rPr>
              <a:t>TABLES: </a:t>
            </a:r>
            <a:r>
              <a:rPr lang="en-US" sz="3000" baseline="0" dirty="0">
                <a:latin typeface="Trebuchet MS" pitchFamily="34" charset="0"/>
              </a:rPr>
              <a:t>You can copy and paste a table from an external document onto this poster template. To adjust  the way the text fits within the cells of a table that has been pasted, </a:t>
            </a:r>
            <a:r>
              <a:rPr lang="en-US" sz="3000" u="sng" baseline="0" dirty="0">
                <a:latin typeface="Trebuchet MS" pitchFamily="34" charset="0"/>
              </a:rPr>
              <a:t>right-click</a:t>
            </a:r>
            <a:r>
              <a:rPr lang="en-US" sz="3000" baseline="0" dirty="0">
                <a:latin typeface="Trebuchet MS" pitchFamily="34" charset="0"/>
              </a:rPr>
              <a:t> on the table, click FORMAT SHAPE  then click on TEXT BOX and change the INTERNAL MARGIN values to 0.25</a:t>
            </a:r>
          </a:p>
          <a:p>
            <a:pPr defTabSz="3022673"/>
            <a:endParaRPr lang="en-US" sz="3000" baseline="0" dirty="0">
              <a:latin typeface="Trebuchet MS" pitchFamily="34" charset="0"/>
            </a:endParaRPr>
          </a:p>
          <a:p>
            <a:pPr defTabSz="3022673"/>
            <a:r>
              <a:rPr lang="en-US" sz="3000" b="1" baseline="0" dirty="0">
                <a:solidFill>
                  <a:srgbClr val="FFFF00"/>
                </a:solidFill>
                <a:latin typeface="Trebuchet MS" pitchFamily="34" charset="0"/>
              </a:rPr>
              <a:t>Modifying the color scheme</a:t>
            </a:r>
          </a:p>
          <a:p>
            <a:pPr defTabSz="3022673"/>
            <a:r>
              <a:rPr lang="en-US" sz="3000" baseline="0" dirty="0">
                <a:latin typeface="Trebuchet MS" pitchFamily="34" charset="0"/>
              </a:rPr>
              <a:t>To change the color scheme of this template go to the “Design” menu and click on “Colors”. You can choose from the provide color combinations or you can create your own.</a:t>
            </a:r>
          </a:p>
          <a:p>
            <a:pPr defTabSz="3022673"/>
            <a:endParaRPr lang="en-US" sz="3000" baseline="0" dirty="0">
              <a:latin typeface="Trebuchet MS" pitchFamily="34" charset="0"/>
            </a:endParaRPr>
          </a:p>
          <a:p>
            <a:pPr defTabSz="3022673"/>
            <a:endParaRPr lang="en-US" sz="3000" baseline="0" dirty="0">
              <a:latin typeface="Trebuchet MS" pitchFamily="34" charset="0"/>
            </a:endParaRPr>
          </a:p>
          <a:p>
            <a:pPr defTabSz="4232250"/>
            <a:endParaRPr lang="en-US" sz="1920" baseline="0" dirty="0">
              <a:latin typeface="Trebuchet MS" pitchFamily="34" charset="0"/>
            </a:endParaRPr>
          </a:p>
          <a:p>
            <a:pPr defTabSz="4232250"/>
            <a:endParaRPr lang="en-US" sz="1920" dirty="0">
              <a:latin typeface="Trebuchet MS" pitchFamily="34" charset="0"/>
            </a:endParaRPr>
          </a:p>
          <a:p>
            <a:pPr algn="ctr"/>
            <a:endParaRPr lang="en-US" sz="1920" b="1" dirty="0">
              <a:solidFill>
                <a:schemeClr val="bg1"/>
              </a:solidFill>
              <a:latin typeface="Trebuchet MS" pitchFamily="34" charset="0"/>
            </a:endParaRPr>
          </a:p>
          <a:p>
            <a:pPr defTabSz="4232250"/>
            <a:endParaRPr lang="en-US" sz="1920" b="1" dirty="0">
              <a:solidFill>
                <a:srgbClr val="FFFF00"/>
              </a:solidFill>
              <a:latin typeface="Trebuchet MS" pitchFamily="34" charset="0"/>
            </a:endParaRPr>
          </a:p>
          <a:p>
            <a:pPr algn="ctr"/>
            <a:endParaRPr lang="en-US" sz="3000" b="1" dirty="0">
              <a:latin typeface="Trebuchet MS" pitchFamily="34" charset="0"/>
            </a:endParaRPr>
          </a:p>
        </p:txBody>
      </p:sp>
      <p:sp>
        <p:nvSpPr>
          <p:cNvPr id="28" name="Rectangle 27"/>
          <p:cNvSpPr/>
          <p:nvPr/>
        </p:nvSpPr>
        <p:spPr>
          <a:xfrm>
            <a:off x="-10402385" y="-19596"/>
            <a:ext cx="10050461" cy="32918400"/>
          </a:xfrm>
          <a:prstGeom prst="rect">
            <a:avLst/>
          </a:prstGeom>
          <a:solidFill>
            <a:schemeClr val="tx1">
              <a:lumMod val="95000"/>
              <a:lumOff val="5000"/>
            </a:schemeClr>
          </a:solidFill>
        </p:spPr>
        <p:style>
          <a:lnRef idx="2">
            <a:schemeClr val="accent1">
              <a:shade val="50000"/>
            </a:schemeClr>
          </a:lnRef>
          <a:fillRef idx="1">
            <a:schemeClr val="accent1"/>
          </a:fillRef>
          <a:effectRef idx="0">
            <a:schemeClr val="accent1"/>
          </a:effectRef>
          <a:fontRef idx="minor">
            <a:schemeClr val="lt1"/>
          </a:fontRef>
        </p:style>
        <p:txBody>
          <a:bodyPr lIns="176333" tIns="352662" rIns="176333" bIns="176333" rtlCol="0" anchor="t" anchorCtr="0"/>
          <a:lstStyle/>
          <a:p>
            <a:pPr algn="ctr"/>
            <a:r>
              <a:rPr lang="en-US" sz="4320" b="1" dirty="0">
                <a:solidFill>
                  <a:schemeClr val="bg1"/>
                </a:solidFill>
                <a:latin typeface="Trebuchet MS" pitchFamily="34" charset="0"/>
              </a:rPr>
              <a:t>QUICK DESIGN</a:t>
            </a:r>
            <a:r>
              <a:rPr lang="en-US" sz="4320" b="1" baseline="0" dirty="0">
                <a:solidFill>
                  <a:schemeClr val="bg1"/>
                </a:solidFill>
                <a:latin typeface="Trebuchet MS" pitchFamily="34" charset="0"/>
              </a:rPr>
              <a:t> </a:t>
            </a:r>
            <a:r>
              <a:rPr lang="en-US" sz="4320" b="1" dirty="0">
                <a:solidFill>
                  <a:schemeClr val="bg1"/>
                </a:solidFill>
                <a:latin typeface="Trebuchet MS" pitchFamily="34" charset="0"/>
              </a:rPr>
              <a:t>GUIDE</a:t>
            </a:r>
          </a:p>
          <a:p>
            <a:pPr algn="ctr"/>
            <a:r>
              <a:rPr lang="en-US" sz="3840" b="1" dirty="0">
                <a:solidFill>
                  <a:srgbClr val="FFFF00"/>
                </a:solidFill>
                <a:latin typeface="Trebuchet MS" pitchFamily="34" charset="0"/>
              </a:rPr>
              <a:t>(--THIS SECTION DOES NOT PRINT--)</a:t>
            </a:r>
          </a:p>
          <a:p>
            <a:pPr algn="ctr"/>
            <a:endParaRPr lang="en-US" sz="3000" b="1" dirty="0">
              <a:latin typeface="Trebuchet MS" pitchFamily="34" charset="0"/>
            </a:endParaRPr>
          </a:p>
          <a:p>
            <a:pPr defTabSz="4232250"/>
            <a:r>
              <a:rPr lang="en-US" sz="3000" dirty="0">
                <a:latin typeface="Trebuchet MS" pitchFamily="34" charset="0"/>
              </a:rPr>
              <a:t>This PowerPoint</a:t>
            </a:r>
            <a:r>
              <a:rPr lang="en-US" sz="3000" baseline="0" dirty="0">
                <a:latin typeface="Trebuchet MS" pitchFamily="34" charset="0"/>
              </a:rPr>
              <a:t> </a:t>
            </a:r>
            <a:r>
              <a:rPr lang="en-US" sz="3000" dirty="0">
                <a:latin typeface="Trebuchet MS" pitchFamily="34" charset="0"/>
              </a:rPr>
              <a:t>2007 template produces</a:t>
            </a:r>
            <a:r>
              <a:rPr lang="en-US" sz="3000" baseline="0" dirty="0">
                <a:latin typeface="Trebuchet MS" pitchFamily="34" charset="0"/>
              </a:rPr>
              <a:t> </a:t>
            </a:r>
            <a:r>
              <a:rPr lang="en-US" sz="3000" dirty="0">
                <a:latin typeface="Trebuchet MS" pitchFamily="34" charset="0"/>
              </a:rPr>
              <a:t>a 36”x48” professional  poster. It</a:t>
            </a:r>
            <a:r>
              <a:rPr lang="en-US" sz="3000" baseline="0" dirty="0">
                <a:latin typeface="Trebuchet MS" pitchFamily="34" charset="0"/>
              </a:rPr>
              <a:t> </a:t>
            </a:r>
            <a:r>
              <a:rPr lang="en-US" sz="3000" dirty="0">
                <a:latin typeface="Trebuchet MS" pitchFamily="34" charset="0"/>
              </a:rPr>
              <a:t>will save you valuable time placing titles, subtitles,</a:t>
            </a:r>
            <a:r>
              <a:rPr lang="en-US" sz="3000" baseline="0" dirty="0">
                <a:latin typeface="Trebuchet MS" pitchFamily="34" charset="0"/>
              </a:rPr>
              <a:t> text, and graphics</a:t>
            </a:r>
            <a:r>
              <a:rPr lang="en-US" sz="3000" dirty="0">
                <a:latin typeface="Trebuchet MS" pitchFamily="34" charset="0"/>
              </a:rPr>
              <a:t>. </a:t>
            </a:r>
          </a:p>
          <a:p>
            <a:pPr defTabSz="4232250"/>
            <a:endParaRPr lang="en-US" sz="3000" dirty="0">
              <a:latin typeface="Trebuchet MS" pitchFamily="34" charset="0"/>
            </a:endParaRPr>
          </a:p>
          <a:p>
            <a:pPr defTabSz="4232250"/>
            <a:r>
              <a:rPr lang="en-US" sz="3000" dirty="0">
                <a:latin typeface="Trebuchet MS" pitchFamily="34" charset="0"/>
              </a:rPr>
              <a:t>Use it to create your presentation. Then send</a:t>
            </a:r>
            <a:r>
              <a:rPr lang="en-US" sz="3000" baseline="0" dirty="0">
                <a:latin typeface="Trebuchet MS" pitchFamily="34" charset="0"/>
              </a:rPr>
              <a:t> it </a:t>
            </a:r>
            <a:r>
              <a:rPr lang="en-US" sz="3000" dirty="0">
                <a:latin typeface="Trebuchet MS" pitchFamily="34" charset="0"/>
              </a:rPr>
              <a:t>to </a:t>
            </a:r>
            <a:r>
              <a:rPr lang="en-US" sz="3000" b="1" dirty="0">
                <a:latin typeface="Trebuchet MS" pitchFamily="34" charset="0"/>
              </a:rPr>
              <a:t>PosterPresentations.com</a:t>
            </a:r>
            <a:r>
              <a:rPr lang="en-US" sz="3000" dirty="0">
                <a:latin typeface="Trebuchet MS" pitchFamily="34" charset="0"/>
              </a:rPr>
              <a:t> for premium quality, same day affordable printing.</a:t>
            </a:r>
            <a:br>
              <a:rPr lang="en-US" sz="3000" dirty="0">
                <a:latin typeface="Trebuchet MS" pitchFamily="34" charset="0"/>
              </a:rPr>
            </a:br>
            <a:endParaRPr lang="en-US" sz="3000" dirty="0">
              <a:latin typeface="Trebuchet MS" pitchFamily="34" charset="0"/>
            </a:endParaRPr>
          </a:p>
          <a:p>
            <a:pPr defTabSz="4232250"/>
            <a:r>
              <a:rPr lang="en-US" sz="3000" dirty="0">
                <a:latin typeface="Trebuchet MS" pitchFamily="34" charset="0"/>
              </a:rPr>
              <a:t>We provide a series of </a:t>
            </a:r>
            <a:r>
              <a:rPr lang="en-US" sz="3000" b="1" dirty="0">
                <a:latin typeface="Trebuchet MS" pitchFamily="34" charset="0"/>
              </a:rPr>
              <a:t>online tutorials</a:t>
            </a:r>
            <a:r>
              <a:rPr lang="en-US" sz="3000" dirty="0">
                <a:latin typeface="Trebuchet MS" pitchFamily="34" charset="0"/>
              </a:rPr>
              <a:t> that will guide you through the poster design process and answer your poster production questions. </a:t>
            </a:r>
          </a:p>
          <a:p>
            <a:pPr defTabSz="4232250"/>
            <a:endParaRPr lang="en-US" sz="3000" dirty="0">
              <a:latin typeface="Trebuchet MS" pitchFamily="34" charset="0"/>
            </a:endParaRPr>
          </a:p>
          <a:p>
            <a:pPr defTabSz="4232250"/>
            <a:r>
              <a:rPr lang="en-US" sz="3000" dirty="0">
                <a:latin typeface="Trebuchet MS" pitchFamily="34" charset="0"/>
              </a:rPr>
              <a:t>View our online</a:t>
            </a:r>
            <a:r>
              <a:rPr lang="en-US" sz="3000" baseline="0" dirty="0">
                <a:latin typeface="Trebuchet MS" pitchFamily="34" charset="0"/>
              </a:rPr>
              <a:t> tutorials at:</a:t>
            </a:r>
            <a:br>
              <a:rPr lang="en-US" sz="3000" dirty="0">
                <a:latin typeface="Trebuchet MS" pitchFamily="34" charset="0"/>
              </a:rPr>
            </a:br>
            <a:r>
              <a:rPr lang="en-US" sz="3000" dirty="0">
                <a:solidFill>
                  <a:srgbClr val="FFFF00"/>
                </a:solidFill>
                <a:latin typeface="Trebuchet MS" pitchFamily="34" charset="0"/>
              </a:rPr>
              <a:t> http://bit.ly/Poster_creation_help </a:t>
            </a:r>
            <a:br>
              <a:rPr lang="en-US" sz="3000" dirty="0">
                <a:latin typeface="Trebuchet MS" pitchFamily="34" charset="0"/>
              </a:rPr>
            </a:br>
            <a:r>
              <a:rPr lang="en-US" sz="3000" dirty="0">
                <a:latin typeface="Trebuchet MS" pitchFamily="34" charset="0"/>
              </a:rPr>
              <a:t>(copy</a:t>
            </a:r>
            <a:r>
              <a:rPr lang="en-US" sz="3000" baseline="0" dirty="0">
                <a:latin typeface="Trebuchet MS" pitchFamily="34" charset="0"/>
              </a:rPr>
              <a:t> and paste the link into your web browser).</a:t>
            </a:r>
          </a:p>
          <a:p>
            <a:pPr defTabSz="4232250"/>
            <a:endParaRPr lang="en-US" sz="3000" dirty="0">
              <a:latin typeface="Trebuchet MS" pitchFamily="34" charset="0"/>
            </a:endParaRPr>
          </a:p>
          <a:p>
            <a:pPr defTabSz="4232250"/>
            <a:r>
              <a:rPr lang="en-US" sz="3000" dirty="0">
                <a:latin typeface="Trebuchet MS" pitchFamily="34" charset="0"/>
              </a:rPr>
              <a:t>For assistance and to order your printed poster</a:t>
            </a:r>
            <a:r>
              <a:rPr lang="en-US" sz="3000" dirty="0">
                <a:solidFill>
                  <a:schemeClr val="bg1"/>
                </a:solidFill>
                <a:latin typeface="Trebuchet MS" pitchFamily="34" charset="0"/>
              </a:rPr>
              <a:t> call </a:t>
            </a:r>
            <a:r>
              <a:rPr lang="en-US" sz="3000" b="1" dirty="0">
                <a:solidFill>
                  <a:srgbClr val="FFFF00"/>
                </a:solidFill>
                <a:latin typeface="Trebuchet MS" pitchFamily="34" charset="0"/>
              </a:rPr>
              <a:t>PosterPresentations.com</a:t>
            </a:r>
            <a:r>
              <a:rPr lang="en-US" sz="3000" dirty="0">
                <a:solidFill>
                  <a:srgbClr val="FFFF00"/>
                </a:solidFill>
                <a:latin typeface="Trebuchet MS" pitchFamily="34" charset="0"/>
              </a:rPr>
              <a:t> </a:t>
            </a:r>
            <a:r>
              <a:rPr lang="en-US" sz="3000" dirty="0">
                <a:latin typeface="Trebuchet MS" pitchFamily="34" charset="0"/>
              </a:rPr>
              <a:t>at </a:t>
            </a:r>
            <a:r>
              <a:rPr lang="en-US" sz="3840" b="1" dirty="0">
                <a:solidFill>
                  <a:srgbClr val="FFFF00"/>
                </a:solidFill>
                <a:latin typeface="Trebuchet MS" pitchFamily="34" charset="0"/>
              </a:rPr>
              <a:t>1.866.649.3004</a:t>
            </a:r>
          </a:p>
          <a:p>
            <a:pPr defTabSz="4232250"/>
            <a:endParaRPr lang="en-US" sz="3840" b="1" dirty="0">
              <a:solidFill>
                <a:srgbClr val="FFFF00"/>
              </a:solidFill>
              <a:latin typeface="Trebuchet MS" pitchFamily="34" charset="0"/>
            </a:endParaRPr>
          </a:p>
          <a:p>
            <a:pPr defTabSz="4232250"/>
            <a:endParaRPr lang="en-US" sz="3840" b="1" dirty="0">
              <a:solidFill>
                <a:srgbClr val="FFFF00"/>
              </a:solidFill>
              <a:latin typeface="Trebuchet MS" pitchFamily="34" charset="0"/>
            </a:endParaRPr>
          </a:p>
          <a:p>
            <a:pPr algn="ctr"/>
            <a:r>
              <a:rPr lang="en-US" sz="4320" b="1" dirty="0">
                <a:solidFill>
                  <a:schemeClr val="bg1"/>
                </a:solidFill>
                <a:latin typeface="Trebuchet MS" pitchFamily="34" charset="0"/>
              </a:rPr>
              <a:t>Object Placeholders</a:t>
            </a:r>
          </a:p>
          <a:p>
            <a:pPr algn="ctr"/>
            <a:endParaRPr lang="en-US" sz="4320" b="1" dirty="0">
              <a:solidFill>
                <a:schemeClr val="bg1"/>
              </a:solidFill>
              <a:latin typeface="Trebuchet MS" pitchFamily="34" charset="0"/>
            </a:endParaRPr>
          </a:p>
          <a:p>
            <a:pPr defTabSz="4232250"/>
            <a:r>
              <a:rPr lang="en-US" sz="3000" dirty="0">
                <a:latin typeface="Trebuchet MS" pitchFamily="34" charset="0"/>
              </a:rPr>
              <a:t>Use the placeholders provided below to add new elements to your poster:</a:t>
            </a:r>
            <a:r>
              <a:rPr lang="en-US" sz="3000" baseline="0" dirty="0">
                <a:latin typeface="Trebuchet MS" pitchFamily="34" charset="0"/>
              </a:rPr>
              <a:t> </a:t>
            </a:r>
            <a:r>
              <a:rPr lang="en-US" sz="3000" dirty="0">
                <a:latin typeface="Trebuchet MS" pitchFamily="34" charset="0"/>
              </a:rPr>
              <a:t>Drag a placeholder onto the</a:t>
            </a:r>
            <a:r>
              <a:rPr lang="en-US" sz="3000" baseline="0" dirty="0">
                <a:latin typeface="Trebuchet MS" pitchFamily="34" charset="0"/>
              </a:rPr>
              <a:t> poster area,</a:t>
            </a:r>
            <a:r>
              <a:rPr lang="en-US" sz="3000" dirty="0">
                <a:latin typeface="Trebuchet MS" pitchFamily="34" charset="0"/>
              </a:rPr>
              <a:t> size it, and click it to edit.</a:t>
            </a:r>
          </a:p>
          <a:p>
            <a:pPr defTabSz="4232250"/>
            <a:endParaRPr lang="en-US" sz="3000" dirty="0">
              <a:latin typeface="Trebuchet MS" pitchFamily="34" charset="0"/>
            </a:endParaRPr>
          </a:p>
          <a:p>
            <a:pPr defTabSz="4232250"/>
            <a:r>
              <a:rPr lang="en-US" sz="3000" b="1" dirty="0">
                <a:solidFill>
                  <a:srgbClr val="FFFF00"/>
                </a:solidFill>
                <a:latin typeface="Trebuchet MS" pitchFamily="34" charset="0"/>
              </a:rPr>
              <a:t>Section Header placeholder</a:t>
            </a:r>
          </a:p>
          <a:p>
            <a:pPr defTabSz="4232250"/>
            <a:r>
              <a:rPr lang="en-US" sz="3000" dirty="0">
                <a:latin typeface="Trebuchet MS" pitchFamily="34" charset="0"/>
              </a:rPr>
              <a:t>Move</a:t>
            </a:r>
            <a:r>
              <a:rPr lang="en-US" sz="3000" baseline="0" dirty="0">
                <a:latin typeface="Trebuchet MS" pitchFamily="34" charset="0"/>
              </a:rPr>
              <a:t> this preformatted section header placeholder to the poster area to add another section header. Use section headers to separate topics or concepts within your presentation. </a:t>
            </a:r>
          </a:p>
          <a:p>
            <a:pPr defTabSz="4232250"/>
            <a:endParaRPr lang="en-US" sz="3000" baseline="0" dirty="0">
              <a:latin typeface="Trebuchet MS" pitchFamily="34" charset="0"/>
            </a:endParaRPr>
          </a:p>
          <a:p>
            <a:pPr defTabSz="4232250"/>
            <a:endParaRPr lang="en-US" sz="3000" dirty="0">
              <a:latin typeface="Trebuchet MS" pitchFamily="34" charset="0"/>
            </a:endParaRPr>
          </a:p>
          <a:p>
            <a:pPr defTabSz="4232250"/>
            <a:endParaRPr lang="en-US" sz="3000" b="1" dirty="0">
              <a:solidFill>
                <a:srgbClr val="FFFF00"/>
              </a:solidFill>
              <a:latin typeface="Trebuchet MS" pitchFamily="34" charset="0"/>
            </a:endParaRPr>
          </a:p>
          <a:p>
            <a:pPr defTabSz="4232250"/>
            <a:r>
              <a:rPr lang="en-US" sz="3000" b="1" dirty="0">
                <a:solidFill>
                  <a:srgbClr val="FFFF00"/>
                </a:solidFill>
                <a:latin typeface="Trebuchet MS" pitchFamily="34" charset="0"/>
              </a:rPr>
              <a:t>Text placeholder</a:t>
            </a:r>
          </a:p>
          <a:p>
            <a:pPr defTabSz="4232250"/>
            <a:r>
              <a:rPr lang="en-US" sz="3000" baseline="0" dirty="0">
                <a:latin typeface="Trebuchet MS" pitchFamily="34" charset="0"/>
              </a:rPr>
              <a:t>Move this preformatted text placeholder to the poster to add a new body of text.</a:t>
            </a:r>
          </a:p>
          <a:p>
            <a:pPr defTabSz="4232250"/>
            <a:endParaRPr lang="en-US" sz="3000" baseline="0" dirty="0">
              <a:latin typeface="Trebuchet MS" pitchFamily="34" charset="0"/>
            </a:endParaRPr>
          </a:p>
          <a:p>
            <a:pPr defTabSz="4232250"/>
            <a:endParaRPr lang="en-US" sz="3000" baseline="0" dirty="0">
              <a:latin typeface="Trebuchet MS" pitchFamily="34" charset="0"/>
            </a:endParaRPr>
          </a:p>
          <a:p>
            <a:pPr defTabSz="4232250"/>
            <a:endParaRPr lang="en-US" sz="3000" baseline="0" dirty="0">
              <a:latin typeface="Trebuchet MS" pitchFamily="34" charset="0"/>
            </a:endParaRPr>
          </a:p>
          <a:p>
            <a:pPr defTabSz="4232250"/>
            <a:endParaRPr lang="en-US" sz="3000" b="1" baseline="0" dirty="0">
              <a:solidFill>
                <a:srgbClr val="FFFF00"/>
              </a:solidFill>
              <a:latin typeface="Trebuchet MS" pitchFamily="34" charset="0"/>
            </a:endParaRPr>
          </a:p>
          <a:p>
            <a:pPr defTabSz="4232250"/>
            <a:r>
              <a:rPr lang="en-US" sz="3000" b="1" baseline="0" dirty="0">
                <a:solidFill>
                  <a:srgbClr val="FFFF00"/>
                </a:solidFill>
                <a:latin typeface="Trebuchet MS" pitchFamily="34" charset="0"/>
              </a:rPr>
              <a:t>Picture placeholder</a:t>
            </a:r>
          </a:p>
          <a:p>
            <a:pPr defTabSz="4232250"/>
            <a:r>
              <a:rPr lang="en-US" sz="3000" baseline="0" dirty="0">
                <a:latin typeface="Trebuchet MS" pitchFamily="34" charset="0"/>
              </a:rPr>
              <a:t>Move this graphic placeholder onto your poster, size it first, and then click it to add a picture to the poster.</a:t>
            </a:r>
          </a:p>
          <a:p>
            <a:pPr defTabSz="4232250"/>
            <a:endParaRPr lang="en-US" sz="3000" baseline="0" dirty="0">
              <a:latin typeface="Trebuchet MS" pitchFamily="34" charset="0"/>
            </a:endParaRPr>
          </a:p>
          <a:p>
            <a:pPr defTabSz="4232250"/>
            <a:endParaRPr lang="en-US" sz="3000" baseline="0" dirty="0">
              <a:latin typeface="Trebuchet MS" pitchFamily="34" charset="0"/>
            </a:endParaRPr>
          </a:p>
          <a:p>
            <a:pPr defTabSz="4232250"/>
            <a:endParaRPr lang="en-US" sz="3000" baseline="0" dirty="0">
              <a:latin typeface="Trebuchet MS" pitchFamily="34" charset="0"/>
            </a:endParaRPr>
          </a:p>
          <a:p>
            <a:pPr algn="ctr"/>
            <a:endParaRPr lang="en-US" sz="4320" b="1" dirty="0">
              <a:solidFill>
                <a:schemeClr val="bg1"/>
              </a:solidFill>
              <a:latin typeface="Trebuchet MS" pitchFamily="34" charset="0"/>
            </a:endParaRPr>
          </a:p>
          <a:p>
            <a:pPr algn="ctr"/>
            <a:endParaRPr lang="en-US" sz="4320" b="1" dirty="0">
              <a:solidFill>
                <a:schemeClr val="bg1"/>
              </a:solidFill>
              <a:latin typeface="Trebuchet MS" pitchFamily="34" charset="0"/>
            </a:endParaRPr>
          </a:p>
          <a:p>
            <a:pPr algn="ctr"/>
            <a:endParaRPr lang="en-US" sz="4320" b="1" dirty="0">
              <a:solidFill>
                <a:schemeClr val="bg1"/>
              </a:solidFill>
              <a:latin typeface="Trebuchet MS" pitchFamily="34" charset="0"/>
            </a:endParaRPr>
          </a:p>
          <a:p>
            <a:pPr algn="ctr"/>
            <a:endParaRPr lang="en-US" sz="4320" b="1" dirty="0">
              <a:solidFill>
                <a:schemeClr val="bg1"/>
              </a:solidFill>
              <a:latin typeface="Trebuchet MS" pitchFamily="34" charset="0"/>
            </a:endParaRPr>
          </a:p>
          <a:p>
            <a:pPr defTabSz="4232250"/>
            <a:endParaRPr lang="en-US" sz="3000" dirty="0">
              <a:latin typeface="Trebuchet MS" pitchFamily="34" charset="0"/>
            </a:endParaRPr>
          </a:p>
          <a:p>
            <a:pPr algn="ctr"/>
            <a:endParaRPr lang="en-US" sz="3000" b="1" dirty="0">
              <a:solidFill>
                <a:schemeClr val="bg1"/>
              </a:solidFill>
              <a:latin typeface="Trebuchet MS" pitchFamily="34" charset="0"/>
            </a:endParaRPr>
          </a:p>
          <a:p>
            <a:pPr defTabSz="4232250"/>
            <a:endParaRPr lang="en-US" sz="3000" b="1" dirty="0">
              <a:solidFill>
                <a:srgbClr val="FFFF00"/>
              </a:solidFill>
              <a:latin typeface="Trebuchet MS" pitchFamily="34" charset="0"/>
            </a:endParaRPr>
          </a:p>
          <a:p>
            <a:pPr algn="ctr"/>
            <a:endParaRPr lang="en-US" sz="4320" b="1" dirty="0">
              <a:latin typeface="Trebuchet MS" pitchFamily="34" charset="0"/>
            </a:endParaRPr>
          </a:p>
        </p:txBody>
      </p:sp>
      <p:sp>
        <p:nvSpPr>
          <p:cNvPr id="29" name="Rectangle 28"/>
          <p:cNvSpPr/>
          <p:nvPr/>
        </p:nvSpPr>
        <p:spPr>
          <a:xfrm>
            <a:off x="-10370487" y="21297014"/>
            <a:ext cx="10018560" cy="77724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lIns="88166" tIns="44082" rIns="88166" bIns="44082" rtlCol="0" anchor="ctr"/>
          <a:lstStyle/>
          <a:p>
            <a:pPr algn="ctr"/>
            <a:endParaRPr lang="en-US" sz="10303" dirty="0"/>
          </a:p>
        </p:txBody>
      </p:sp>
      <p:pic>
        <p:nvPicPr>
          <p:cNvPr id="30" name="Picture 2"/>
          <p:cNvPicPr>
            <a:picLocks noChangeAspect="1" noChangeArrowheads="1"/>
          </p:cNvPicPr>
          <p:nvPr/>
        </p:nvPicPr>
        <p:blipFill>
          <a:blip r:embed="rId3" cstate="print"/>
          <a:srcRect/>
          <a:stretch>
            <a:fillRect/>
          </a:stretch>
        </p:blipFill>
        <p:spPr bwMode="auto">
          <a:xfrm>
            <a:off x="49098248" y="15525143"/>
            <a:ext cx="4741366" cy="3058182"/>
          </a:xfrm>
          <a:prstGeom prst="rect">
            <a:avLst/>
          </a:prstGeom>
          <a:noFill/>
          <a:ln w="9525">
            <a:noFill/>
            <a:miter lim="800000"/>
            <a:headEnd/>
            <a:tailEnd/>
          </a:ln>
          <a:effectLst/>
        </p:spPr>
      </p:pic>
      <p:pic>
        <p:nvPicPr>
          <p:cNvPr id="31" name="Picture 2"/>
          <p:cNvPicPr>
            <a:picLocks noChangeAspect="1" noChangeArrowheads="1"/>
          </p:cNvPicPr>
          <p:nvPr/>
        </p:nvPicPr>
        <p:blipFill>
          <a:blip r:embed="rId4" cstate="print"/>
          <a:srcRect/>
          <a:stretch>
            <a:fillRect/>
          </a:stretch>
        </p:blipFill>
        <p:spPr bwMode="auto">
          <a:xfrm>
            <a:off x="47342928" y="13118824"/>
            <a:ext cx="590550" cy="438150"/>
          </a:xfrm>
          <a:prstGeom prst="rect">
            <a:avLst/>
          </a:prstGeom>
          <a:noFill/>
          <a:ln w="9525">
            <a:solidFill>
              <a:schemeClr val="tx1"/>
            </a:solidFill>
            <a:miter lim="800000"/>
            <a:headEnd/>
            <a:tailEnd/>
          </a:ln>
          <a:effectLst/>
        </p:spPr>
      </p:pic>
      <p:sp>
        <p:nvSpPr>
          <p:cNvPr id="32" name="TextBox 31"/>
          <p:cNvSpPr txBox="1"/>
          <p:nvPr/>
        </p:nvSpPr>
        <p:spPr>
          <a:xfrm>
            <a:off x="44487740" y="30588810"/>
            <a:ext cx="9160287" cy="2083417"/>
          </a:xfrm>
          <a:prstGeom prst="rect">
            <a:avLst/>
          </a:prstGeom>
          <a:noFill/>
        </p:spPr>
        <p:txBody>
          <a:bodyPr wrap="square" lIns="88166" tIns="44082" rIns="88166" bIns="44082" rtlCol="0">
            <a:spAutoFit/>
          </a:bodyPr>
          <a:lstStyle/>
          <a:p>
            <a:r>
              <a:rPr lang="en-US" sz="3480" dirty="0">
                <a:solidFill>
                  <a:schemeClr val="bg1"/>
                </a:solidFill>
              </a:rPr>
              <a:t>© 2012 PosterPresentations.com</a:t>
            </a:r>
            <a:br>
              <a:rPr lang="en-US" sz="3480" dirty="0">
                <a:solidFill>
                  <a:schemeClr val="bg1"/>
                </a:solidFill>
              </a:rPr>
            </a:br>
            <a:r>
              <a:rPr lang="en-US" sz="3480" dirty="0">
                <a:solidFill>
                  <a:schemeClr val="bg1"/>
                </a:solidFill>
              </a:rPr>
              <a:t>    </a:t>
            </a:r>
            <a:r>
              <a:rPr lang="en-US" sz="3000" dirty="0">
                <a:solidFill>
                  <a:schemeClr val="bg1"/>
                </a:solidFill>
              </a:rPr>
              <a:t>2117 Fourth Street ,</a:t>
            </a:r>
            <a:r>
              <a:rPr lang="en-US" sz="3000" baseline="0" dirty="0">
                <a:solidFill>
                  <a:schemeClr val="bg1"/>
                </a:solidFill>
              </a:rPr>
              <a:t> Unit C</a:t>
            </a:r>
            <a:br>
              <a:rPr lang="en-US" sz="3000" baseline="0" dirty="0">
                <a:solidFill>
                  <a:schemeClr val="bg1"/>
                </a:solidFill>
              </a:rPr>
            </a:br>
            <a:r>
              <a:rPr lang="en-US" sz="3000" baseline="0" dirty="0">
                <a:solidFill>
                  <a:schemeClr val="bg1"/>
                </a:solidFill>
              </a:rPr>
              <a:t>    Berkeley CA 94710</a:t>
            </a:r>
            <a:br>
              <a:rPr lang="en-US" sz="3000" baseline="0" dirty="0">
                <a:solidFill>
                  <a:schemeClr val="bg1"/>
                </a:solidFill>
              </a:rPr>
            </a:br>
            <a:r>
              <a:rPr lang="en-US" sz="3000" baseline="0" dirty="0">
                <a:solidFill>
                  <a:schemeClr val="bg1"/>
                </a:solidFill>
              </a:rPr>
              <a:t>    </a:t>
            </a:r>
            <a:r>
              <a:rPr lang="en-US" sz="3000" b="1" baseline="0" dirty="0">
                <a:solidFill>
                  <a:srgbClr val="FFFF00"/>
                </a:solidFill>
              </a:rPr>
              <a:t>posterpresenter@gmail.com</a:t>
            </a:r>
            <a:endParaRPr lang="en-US" sz="3480" b="1" dirty="0">
              <a:solidFill>
                <a:srgbClr val="FFFF00"/>
              </a:solidFill>
            </a:endParaRPr>
          </a:p>
        </p:txBody>
      </p:sp>
      <p:grpSp>
        <p:nvGrpSpPr>
          <p:cNvPr id="33" name="Group 32"/>
          <p:cNvGrpSpPr/>
          <p:nvPr/>
        </p:nvGrpSpPr>
        <p:grpSpPr>
          <a:xfrm>
            <a:off x="-10239856" y="31696531"/>
            <a:ext cx="9771398" cy="1090622"/>
            <a:chOff x="44242388" y="28054064"/>
            <a:chExt cx="9771398" cy="1090621"/>
          </a:xfrm>
        </p:grpSpPr>
        <p:sp>
          <p:nvSpPr>
            <p:cNvPr id="34" name="Rounded Rectangle 33"/>
            <p:cNvSpPr/>
            <p:nvPr userDrawn="1"/>
          </p:nvSpPr>
          <p:spPr>
            <a:xfrm>
              <a:off x="44242388" y="28054064"/>
              <a:ext cx="9771397" cy="1090621"/>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303" dirty="0"/>
            </a:p>
          </p:txBody>
        </p:sp>
        <p:pic>
          <p:nvPicPr>
            <p:cNvPr id="35" name="Picture 7" descr="http://t2.gstatic.com/images?q=tbn:ANd9GcR4APHC6TT9w54M2zn_pvCiBxUNcspYPoVxirLRphBoJabfSvu7zw">
              <a:hlinkClick r:id="rId5"/>
            </p:cNvPr>
            <p:cNvPicPr>
              <a:picLocks noChangeAspect="1" noChangeArrowheads="1"/>
            </p:cNvPicPr>
            <p:nvPr userDrawn="1"/>
          </p:nvPicPr>
          <p:blipFill>
            <a:blip r:embed="rId6" cstate="print"/>
            <a:srcRect/>
            <a:stretch>
              <a:fillRect/>
            </a:stretch>
          </p:blipFill>
          <p:spPr bwMode="auto">
            <a:xfrm>
              <a:off x="44341112" y="28126635"/>
              <a:ext cx="914400" cy="914400"/>
            </a:xfrm>
            <a:prstGeom prst="rect">
              <a:avLst/>
            </a:prstGeom>
            <a:noFill/>
          </p:spPr>
        </p:pic>
        <p:sp>
          <p:nvSpPr>
            <p:cNvPr id="36" name="TextBox 35"/>
            <p:cNvSpPr txBox="1"/>
            <p:nvPr userDrawn="1"/>
          </p:nvSpPr>
          <p:spPr>
            <a:xfrm>
              <a:off x="45342598" y="28154074"/>
              <a:ext cx="8671188" cy="867930"/>
            </a:xfrm>
            <a:prstGeom prst="rect">
              <a:avLst/>
            </a:prstGeom>
            <a:noFill/>
          </p:spPr>
          <p:txBody>
            <a:bodyPr wrap="square" rtlCol="0">
              <a:spAutoFit/>
            </a:bodyPr>
            <a:lstStyle/>
            <a:p>
              <a:r>
                <a:rPr lang="en-US" sz="2520" dirty="0">
                  <a:solidFill>
                    <a:schemeClr val="tx2"/>
                  </a:solidFill>
                  <a:latin typeface="Trebuchet MS" pitchFamily="34" charset="0"/>
                </a:rPr>
                <a:t>Student</a:t>
              </a:r>
              <a:r>
                <a:rPr lang="en-US" sz="2520" baseline="0" dirty="0">
                  <a:solidFill>
                    <a:schemeClr val="tx2"/>
                  </a:solidFill>
                  <a:latin typeface="Trebuchet MS" pitchFamily="34" charset="0"/>
                </a:rPr>
                <a:t> discounts are available on our Facebook page.</a:t>
              </a:r>
              <a:br>
                <a:rPr lang="en-US" sz="2520" baseline="0" dirty="0">
                  <a:solidFill>
                    <a:schemeClr val="tx2"/>
                  </a:solidFill>
                  <a:latin typeface="Trebuchet MS" pitchFamily="34" charset="0"/>
                </a:rPr>
              </a:br>
              <a:r>
                <a:rPr lang="en-US" sz="2520" baseline="0" dirty="0">
                  <a:solidFill>
                    <a:schemeClr val="tx2"/>
                  </a:solidFill>
                  <a:latin typeface="Trebuchet MS" pitchFamily="34" charset="0"/>
                </a:rPr>
                <a:t>Go to </a:t>
              </a:r>
              <a:r>
                <a:rPr lang="en-US" sz="2520" u="sng" baseline="0" dirty="0">
                  <a:solidFill>
                    <a:schemeClr val="tx2"/>
                  </a:solidFill>
                  <a:latin typeface="Trebuchet MS" pitchFamily="34" charset="0"/>
                </a:rPr>
                <a:t>PosterPresentations.com</a:t>
              </a:r>
              <a:r>
                <a:rPr lang="en-US" sz="2520" baseline="0" dirty="0">
                  <a:solidFill>
                    <a:schemeClr val="tx2"/>
                  </a:solidFill>
                  <a:latin typeface="Trebuchet MS" pitchFamily="34" charset="0"/>
                </a:rPr>
                <a:t> and click on the FB icon. </a:t>
              </a:r>
              <a:endParaRPr lang="en-US" sz="2520" dirty="0">
                <a:solidFill>
                  <a:schemeClr val="tx2"/>
                </a:solidFill>
                <a:latin typeface="Trebuchet MS" pitchFamily="34" charset="0"/>
              </a:endParaRPr>
            </a:p>
          </p:txBody>
        </p:sp>
      </p:grpSp>
      <p:cxnSp>
        <p:nvCxnSpPr>
          <p:cNvPr id="37" name="Straight Connector 36"/>
          <p:cNvCxnSpPr/>
          <p:nvPr/>
        </p:nvCxnSpPr>
        <p:spPr>
          <a:xfrm>
            <a:off x="44222135" y="30500132"/>
            <a:ext cx="10050461" cy="1589"/>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38" name="Straight Connector 37"/>
          <p:cNvCxnSpPr/>
          <p:nvPr/>
        </p:nvCxnSpPr>
        <p:spPr>
          <a:xfrm>
            <a:off x="-10370487" y="11582402"/>
            <a:ext cx="10018560" cy="1607"/>
          </a:xfrm>
          <a:prstGeom prst="line">
            <a:avLst/>
          </a:prstGeom>
          <a:ln>
            <a:solidFill>
              <a:schemeClr val="bg1">
                <a:lumMod val="95000"/>
              </a:schemeClr>
            </a:solidFill>
          </a:ln>
        </p:spPr>
        <p:style>
          <a:lnRef idx="1">
            <a:schemeClr val="accent1"/>
          </a:lnRef>
          <a:fillRef idx="0">
            <a:schemeClr val="accent1"/>
          </a:fillRef>
          <a:effectRef idx="0">
            <a:schemeClr val="accent1"/>
          </a:effectRef>
          <a:fontRef idx="minor">
            <a:schemeClr val="tx1"/>
          </a:fontRef>
        </p:style>
      </p:cxnSp>
      <p:cxnSp>
        <p:nvCxnSpPr>
          <p:cNvPr id="39" name="Straight Connector 38"/>
          <p:cNvCxnSpPr/>
          <p:nvPr/>
        </p:nvCxnSpPr>
        <p:spPr>
          <a:xfrm>
            <a:off x="44254029" y="4841861"/>
            <a:ext cx="10018560" cy="1607"/>
          </a:xfrm>
          <a:prstGeom prst="line">
            <a:avLst/>
          </a:prstGeom>
          <a:ln>
            <a:solidFill>
              <a:schemeClr val="bg1">
                <a:lumMod val="95000"/>
              </a:schemeClr>
            </a:solidFill>
          </a:ln>
        </p:spPr>
        <p:style>
          <a:lnRef idx="1">
            <a:schemeClr val="accent1"/>
          </a:lnRef>
          <a:fillRef idx="0">
            <a:schemeClr val="accent1"/>
          </a:fillRef>
          <a:effectRef idx="0">
            <a:schemeClr val="accent1"/>
          </a:effectRef>
          <a:fontRef idx="minor">
            <a:schemeClr val="tx1"/>
          </a:fontRef>
        </p:style>
      </p:cxnSp>
      <p:sp>
        <p:nvSpPr>
          <p:cNvPr id="21" name="Rounded Rectangle 20"/>
          <p:cNvSpPr/>
          <p:nvPr/>
        </p:nvSpPr>
        <p:spPr>
          <a:xfrm>
            <a:off x="922341" y="5257803"/>
            <a:ext cx="10050461" cy="26736674"/>
          </a:xfrm>
          <a:prstGeom prst="roundRect">
            <a:avLst>
              <a:gd name="adj" fmla="val 5862"/>
            </a:avLst>
          </a:prstGeom>
          <a:gradFill>
            <a:gsLst>
              <a:gs pos="0">
                <a:srgbClr val="CDD2DE"/>
              </a:gs>
              <a:gs pos="0">
                <a:schemeClr val="tx2">
                  <a:lumMod val="40000"/>
                  <a:lumOff val="60000"/>
                </a:schemeClr>
              </a:gs>
              <a:gs pos="100000">
                <a:srgbClr val="F3F5FA"/>
              </a:gs>
            </a:gsLst>
            <a:lin ang="16200000" scaled="1"/>
          </a:gradFill>
          <a:ln>
            <a:solidFill>
              <a:schemeClr val="accent5">
                <a:lumMod val="50000"/>
                <a:alpha val="58000"/>
              </a:schemeClr>
            </a:solidFill>
          </a:ln>
        </p:spPr>
        <p:style>
          <a:lnRef idx="2">
            <a:schemeClr val="accent1">
              <a:shade val="50000"/>
            </a:schemeClr>
          </a:lnRef>
          <a:fillRef idx="1">
            <a:schemeClr val="accent1"/>
          </a:fillRef>
          <a:effectRef idx="0">
            <a:schemeClr val="accent1"/>
          </a:effectRef>
          <a:fontRef idx="minor">
            <a:schemeClr val="lt1"/>
          </a:fontRef>
        </p:style>
        <p:txBody>
          <a:bodyPr lIns="88170" tIns="44086" rIns="88170" bIns="44086" rtlCol="0" anchor="ctr"/>
          <a:lstStyle/>
          <a:p>
            <a:pPr algn="ctr"/>
            <a:endParaRPr lang="en-US" sz="10303" dirty="0"/>
          </a:p>
        </p:txBody>
      </p:sp>
      <p:sp>
        <p:nvSpPr>
          <p:cNvPr id="22" name="Rounded Rectangle 21"/>
          <p:cNvSpPr/>
          <p:nvPr/>
        </p:nvSpPr>
        <p:spPr>
          <a:xfrm>
            <a:off x="32918407" y="5257803"/>
            <a:ext cx="10050461" cy="26736674"/>
          </a:xfrm>
          <a:prstGeom prst="roundRect">
            <a:avLst>
              <a:gd name="adj" fmla="val 5862"/>
            </a:avLst>
          </a:prstGeom>
          <a:gradFill>
            <a:gsLst>
              <a:gs pos="0">
                <a:srgbClr val="CDD2DE"/>
              </a:gs>
              <a:gs pos="0">
                <a:schemeClr val="tx2">
                  <a:lumMod val="40000"/>
                  <a:lumOff val="60000"/>
                </a:schemeClr>
              </a:gs>
              <a:gs pos="100000">
                <a:srgbClr val="F3F5FA"/>
              </a:gs>
            </a:gsLst>
            <a:lin ang="16200000" scaled="1"/>
          </a:gradFill>
          <a:ln>
            <a:solidFill>
              <a:schemeClr val="accent5">
                <a:lumMod val="50000"/>
                <a:alpha val="58000"/>
              </a:schemeClr>
            </a:solidFill>
          </a:ln>
        </p:spPr>
        <p:style>
          <a:lnRef idx="2">
            <a:schemeClr val="accent1">
              <a:shade val="50000"/>
            </a:schemeClr>
          </a:lnRef>
          <a:fillRef idx="1">
            <a:schemeClr val="accent1"/>
          </a:fillRef>
          <a:effectRef idx="0">
            <a:schemeClr val="accent1"/>
          </a:effectRef>
          <a:fontRef idx="minor">
            <a:schemeClr val="lt1"/>
          </a:fontRef>
        </p:style>
        <p:txBody>
          <a:bodyPr lIns="88170" tIns="44086" rIns="88170" bIns="44086" rtlCol="0" anchor="ctr"/>
          <a:lstStyle/>
          <a:p>
            <a:pPr algn="ctr"/>
            <a:endParaRPr lang="en-US" sz="10303" dirty="0"/>
          </a:p>
        </p:txBody>
      </p:sp>
      <p:sp>
        <p:nvSpPr>
          <p:cNvPr id="23" name="Rounded Rectangle 22"/>
          <p:cNvSpPr/>
          <p:nvPr/>
        </p:nvSpPr>
        <p:spPr>
          <a:xfrm>
            <a:off x="11583194" y="5267326"/>
            <a:ext cx="20724814" cy="26736674"/>
          </a:xfrm>
          <a:prstGeom prst="roundRect">
            <a:avLst>
              <a:gd name="adj" fmla="val 2853"/>
            </a:avLst>
          </a:prstGeom>
          <a:gradFill>
            <a:gsLst>
              <a:gs pos="0">
                <a:srgbClr val="CDD2DE"/>
              </a:gs>
              <a:gs pos="0">
                <a:schemeClr val="tx2">
                  <a:lumMod val="40000"/>
                  <a:lumOff val="60000"/>
                </a:schemeClr>
              </a:gs>
              <a:gs pos="100000">
                <a:srgbClr val="F3F5FA"/>
              </a:gs>
            </a:gsLst>
            <a:lin ang="16200000" scaled="1"/>
          </a:gradFill>
          <a:ln>
            <a:solidFill>
              <a:schemeClr val="accent5">
                <a:lumMod val="50000"/>
                <a:alpha val="58000"/>
              </a:schemeClr>
            </a:solidFill>
          </a:ln>
        </p:spPr>
        <p:style>
          <a:lnRef idx="2">
            <a:schemeClr val="accent1">
              <a:shade val="50000"/>
            </a:schemeClr>
          </a:lnRef>
          <a:fillRef idx="1">
            <a:schemeClr val="accent1"/>
          </a:fillRef>
          <a:effectRef idx="0">
            <a:schemeClr val="accent1"/>
          </a:effectRef>
          <a:fontRef idx="minor">
            <a:schemeClr val="lt1"/>
          </a:fontRef>
        </p:style>
        <p:txBody>
          <a:bodyPr lIns="88170" tIns="44086" rIns="88170" bIns="44086" rtlCol="0" anchor="ctr"/>
          <a:lstStyle/>
          <a:p>
            <a:pPr algn="ctr"/>
            <a:endParaRPr lang="en-US" sz="10303" dirty="0"/>
          </a:p>
        </p:txBody>
      </p:sp>
    </p:spTree>
  </p:cSld>
  <p:clrMap bg1="lt1" tx1="dk1" bg2="lt2" tx2="dk2" accent1="accent1" accent2="accent2" accent3="accent3" accent4="accent4" accent5="accent5" accent6="accent6" hlink="hlink" folHlink="folHlink"/>
  <p:sldLayoutIdLst>
    <p:sldLayoutId id="2147483654" r:id="rId1"/>
  </p:sldLayoutIdLst>
  <p:txStyles>
    <p:titleStyle>
      <a:lvl1pPr algn="ctr" defTabSz="4231942" rtl="0" eaLnBrk="1" latinLnBrk="0" hangingPunct="1">
        <a:spcBef>
          <a:spcPct val="0"/>
        </a:spcBef>
        <a:buNone/>
        <a:defRPr sz="8400" kern="1200">
          <a:solidFill>
            <a:schemeClr val="bg1"/>
          </a:solidFill>
          <a:latin typeface="Trebuchet MS" pitchFamily="34" charset="0"/>
          <a:ea typeface="+mj-ea"/>
          <a:cs typeface="+mj-cs"/>
        </a:defRPr>
      </a:lvl1pPr>
    </p:titleStyle>
    <p:bodyStyle>
      <a:lvl1pPr marL="1586980" indent="-1586980" algn="l" defTabSz="4231942" rtl="0" eaLnBrk="1" latinLnBrk="0" hangingPunct="1">
        <a:spcBef>
          <a:spcPct val="20000"/>
        </a:spcBef>
        <a:buFont typeface="Arial" pitchFamily="34" charset="0"/>
        <a:buChar char="•"/>
        <a:defRPr sz="14880" kern="1200">
          <a:solidFill>
            <a:schemeClr val="tx1"/>
          </a:solidFill>
          <a:latin typeface="+mn-lt"/>
          <a:ea typeface="+mn-ea"/>
          <a:cs typeface="+mn-cs"/>
        </a:defRPr>
      </a:lvl1pPr>
      <a:lvl2pPr marL="3438454" indent="-1322482" algn="l" defTabSz="4231942" rtl="0" eaLnBrk="1" latinLnBrk="0" hangingPunct="1">
        <a:spcBef>
          <a:spcPct val="20000"/>
        </a:spcBef>
        <a:buFont typeface="Arial" pitchFamily="34" charset="0"/>
        <a:buChar char="–"/>
        <a:defRPr sz="13080" kern="1200">
          <a:solidFill>
            <a:schemeClr val="tx1"/>
          </a:solidFill>
          <a:latin typeface="+mn-lt"/>
          <a:ea typeface="+mn-ea"/>
          <a:cs typeface="+mn-cs"/>
        </a:defRPr>
      </a:lvl2pPr>
      <a:lvl3pPr marL="5289929" indent="-1057986" algn="l" defTabSz="4231942" rtl="0" eaLnBrk="1" latinLnBrk="0" hangingPunct="1">
        <a:spcBef>
          <a:spcPct val="20000"/>
        </a:spcBef>
        <a:buFont typeface="Arial" pitchFamily="34" charset="0"/>
        <a:buChar char="•"/>
        <a:defRPr sz="11160" kern="1200">
          <a:solidFill>
            <a:schemeClr val="tx1"/>
          </a:solidFill>
          <a:latin typeface="+mn-lt"/>
          <a:ea typeface="+mn-ea"/>
          <a:cs typeface="+mn-cs"/>
        </a:defRPr>
      </a:lvl3pPr>
      <a:lvl4pPr marL="7405901" indent="-1057986" algn="l" defTabSz="4231942" rtl="0" eaLnBrk="1" latinLnBrk="0" hangingPunct="1">
        <a:spcBef>
          <a:spcPct val="20000"/>
        </a:spcBef>
        <a:buFont typeface="Arial" pitchFamily="34" charset="0"/>
        <a:buChar char="–"/>
        <a:defRPr sz="9240" kern="1200">
          <a:solidFill>
            <a:schemeClr val="tx1"/>
          </a:solidFill>
          <a:latin typeface="+mn-lt"/>
          <a:ea typeface="+mn-ea"/>
          <a:cs typeface="+mn-cs"/>
        </a:defRPr>
      </a:lvl4pPr>
      <a:lvl5pPr marL="9521870" indent="-1057986" algn="l" defTabSz="4231942" rtl="0" eaLnBrk="1" latinLnBrk="0" hangingPunct="1">
        <a:spcBef>
          <a:spcPct val="20000"/>
        </a:spcBef>
        <a:buFont typeface="Arial" pitchFamily="34" charset="0"/>
        <a:buChar char="»"/>
        <a:defRPr sz="9240" kern="1200">
          <a:solidFill>
            <a:schemeClr val="tx1"/>
          </a:solidFill>
          <a:latin typeface="+mn-lt"/>
          <a:ea typeface="+mn-ea"/>
          <a:cs typeface="+mn-cs"/>
        </a:defRPr>
      </a:lvl5pPr>
      <a:lvl6pPr marL="11637842" indent="-1057986" algn="l" defTabSz="4231942" rtl="0" eaLnBrk="1" latinLnBrk="0" hangingPunct="1">
        <a:spcBef>
          <a:spcPct val="20000"/>
        </a:spcBef>
        <a:buFont typeface="Arial" pitchFamily="34" charset="0"/>
        <a:buChar char="•"/>
        <a:defRPr sz="9240" kern="1200">
          <a:solidFill>
            <a:schemeClr val="tx1"/>
          </a:solidFill>
          <a:latin typeface="+mn-lt"/>
          <a:ea typeface="+mn-ea"/>
          <a:cs typeface="+mn-cs"/>
        </a:defRPr>
      </a:lvl6pPr>
      <a:lvl7pPr marL="13753812" indent="-1057986" algn="l" defTabSz="4231942" rtl="0" eaLnBrk="1" latinLnBrk="0" hangingPunct="1">
        <a:spcBef>
          <a:spcPct val="20000"/>
        </a:spcBef>
        <a:buFont typeface="Arial" pitchFamily="34" charset="0"/>
        <a:buChar char="•"/>
        <a:defRPr sz="9240" kern="1200">
          <a:solidFill>
            <a:schemeClr val="tx1"/>
          </a:solidFill>
          <a:latin typeface="+mn-lt"/>
          <a:ea typeface="+mn-ea"/>
          <a:cs typeface="+mn-cs"/>
        </a:defRPr>
      </a:lvl7pPr>
      <a:lvl8pPr marL="15869784" indent="-1057986" algn="l" defTabSz="4231942" rtl="0" eaLnBrk="1" latinLnBrk="0" hangingPunct="1">
        <a:spcBef>
          <a:spcPct val="20000"/>
        </a:spcBef>
        <a:buFont typeface="Arial" pitchFamily="34" charset="0"/>
        <a:buChar char="•"/>
        <a:defRPr sz="9240" kern="1200">
          <a:solidFill>
            <a:schemeClr val="tx1"/>
          </a:solidFill>
          <a:latin typeface="+mn-lt"/>
          <a:ea typeface="+mn-ea"/>
          <a:cs typeface="+mn-cs"/>
        </a:defRPr>
      </a:lvl8pPr>
      <a:lvl9pPr marL="17985755" indent="-1057986" algn="l" defTabSz="4231942" rtl="0" eaLnBrk="1" latinLnBrk="0" hangingPunct="1">
        <a:spcBef>
          <a:spcPct val="20000"/>
        </a:spcBef>
        <a:buFont typeface="Arial" pitchFamily="34" charset="0"/>
        <a:buChar char="•"/>
        <a:defRPr sz="9240" kern="1200">
          <a:solidFill>
            <a:schemeClr val="tx1"/>
          </a:solidFill>
          <a:latin typeface="+mn-lt"/>
          <a:ea typeface="+mn-ea"/>
          <a:cs typeface="+mn-cs"/>
        </a:defRPr>
      </a:lvl9pPr>
    </p:bodyStyle>
    <p:otherStyle>
      <a:defPPr>
        <a:defRPr lang="en-US"/>
      </a:defPPr>
      <a:lvl1pPr marL="0" algn="l" defTabSz="4231942" rtl="0" eaLnBrk="1" latinLnBrk="0" hangingPunct="1">
        <a:defRPr sz="8280" kern="1200">
          <a:solidFill>
            <a:schemeClr val="tx1"/>
          </a:solidFill>
          <a:latin typeface="+mn-lt"/>
          <a:ea typeface="+mn-ea"/>
          <a:cs typeface="+mn-cs"/>
        </a:defRPr>
      </a:lvl1pPr>
      <a:lvl2pPr marL="2115972" algn="l" defTabSz="4231942" rtl="0" eaLnBrk="1" latinLnBrk="0" hangingPunct="1">
        <a:defRPr sz="8280" kern="1200">
          <a:solidFill>
            <a:schemeClr val="tx1"/>
          </a:solidFill>
          <a:latin typeface="+mn-lt"/>
          <a:ea typeface="+mn-ea"/>
          <a:cs typeface="+mn-cs"/>
        </a:defRPr>
      </a:lvl2pPr>
      <a:lvl3pPr marL="4231942" algn="l" defTabSz="4231942" rtl="0" eaLnBrk="1" latinLnBrk="0" hangingPunct="1">
        <a:defRPr sz="8280" kern="1200">
          <a:solidFill>
            <a:schemeClr val="tx1"/>
          </a:solidFill>
          <a:latin typeface="+mn-lt"/>
          <a:ea typeface="+mn-ea"/>
          <a:cs typeface="+mn-cs"/>
        </a:defRPr>
      </a:lvl3pPr>
      <a:lvl4pPr marL="6347914" algn="l" defTabSz="4231942" rtl="0" eaLnBrk="1" latinLnBrk="0" hangingPunct="1">
        <a:defRPr sz="8280" kern="1200">
          <a:solidFill>
            <a:schemeClr val="tx1"/>
          </a:solidFill>
          <a:latin typeface="+mn-lt"/>
          <a:ea typeface="+mn-ea"/>
          <a:cs typeface="+mn-cs"/>
        </a:defRPr>
      </a:lvl4pPr>
      <a:lvl5pPr marL="8463884" algn="l" defTabSz="4231942" rtl="0" eaLnBrk="1" latinLnBrk="0" hangingPunct="1">
        <a:defRPr sz="8280" kern="1200">
          <a:solidFill>
            <a:schemeClr val="tx1"/>
          </a:solidFill>
          <a:latin typeface="+mn-lt"/>
          <a:ea typeface="+mn-ea"/>
          <a:cs typeface="+mn-cs"/>
        </a:defRPr>
      </a:lvl5pPr>
      <a:lvl6pPr marL="10579856" algn="l" defTabSz="4231942" rtl="0" eaLnBrk="1" latinLnBrk="0" hangingPunct="1">
        <a:defRPr sz="8280" kern="1200">
          <a:solidFill>
            <a:schemeClr val="tx1"/>
          </a:solidFill>
          <a:latin typeface="+mn-lt"/>
          <a:ea typeface="+mn-ea"/>
          <a:cs typeface="+mn-cs"/>
        </a:defRPr>
      </a:lvl6pPr>
      <a:lvl7pPr marL="12695828" algn="l" defTabSz="4231942" rtl="0" eaLnBrk="1" latinLnBrk="0" hangingPunct="1">
        <a:defRPr sz="8280" kern="1200">
          <a:solidFill>
            <a:schemeClr val="tx1"/>
          </a:solidFill>
          <a:latin typeface="+mn-lt"/>
          <a:ea typeface="+mn-ea"/>
          <a:cs typeface="+mn-cs"/>
        </a:defRPr>
      </a:lvl7pPr>
      <a:lvl8pPr marL="14811798" algn="l" defTabSz="4231942" rtl="0" eaLnBrk="1" latinLnBrk="0" hangingPunct="1">
        <a:defRPr sz="8280" kern="1200">
          <a:solidFill>
            <a:schemeClr val="tx1"/>
          </a:solidFill>
          <a:latin typeface="+mn-lt"/>
          <a:ea typeface="+mn-ea"/>
          <a:cs typeface="+mn-cs"/>
        </a:defRPr>
      </a:lvl8pPr>
      <a:lvl9pPr marL="16927770" algn="l" defTabSz="4231942" rtl="0" eaLnBrk="1" latinLnBrk="0" hangingPunct="1">
        <a:defRPr sz="828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686861" y="2809037"/>
            <a:ext cx="34992259" cy="7198157"/>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3686863" y="10972800"/>
            <a:ext cx="34992264" cy="19312128"/>
          </a:xfrm>
          <a:prstGeom prst="rect">
            <a:avLst/>
          </a:prstGeom>
        </p:spPr>
        <p:txBody>
          <a:bodyPr vert="horz" lIns="45720" tIns="45720" rIns="4572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3686868" y="31059379"/>
            <a:ext cx="7754914" cy="1316736"/>
          </a:xfrm>
          <a:prstGeom prst="rect">
            <a:avLst/>
          </a:prstGeom>
        </p:spPr>
        <p:txBody>
          <a:bodyPr vert="horz" lIns="91440" tIns="45720" rIns="91440" bIns="45720" rtlCol="0" anchor="ctr"/>
          <a:lstStyle>
            <a:lvl1pPr algn="l">
              <a:defRPr sz="4800">
                <a:solidFill>
                  <a:schemeClr val="tx1">
                    <a:lumMod val="95000"/>
                    <a:lumOff val="5000"/>
                  </a:schemeClr>
                </a:solidFill>
                <a:latin typeface="+mj-lt"/>
              </a:defRPr>
            </a:lvl1pPr>
          </a:lstStyle>
          <a:p>
            <a:fld id="{96DFF08F-DC6B-4601-B491-B0F83F6DD2DA}" type="datetimeFigureOut">
              <a:rPr lang="en-US" dirty="0"/>
              <a:pPr/>
              <a:t>11/13/20</a:t>
            </a:fld>
            <a:endParaRPr lang="en-US" dirty="0"/>
          </a:p>
        </p:txBody>
      </p:sp>
      <p:sp>
        <p:nvSpPr>
          <p:cNvPr id="5" name="Footer Placeholder 4"/>
          <p:cNvSpPr>
            <a:spLocks noGrp="1"/>
          </p:cNvSpPr>
          <p:nvPr>
            <p:ph type="ftr" sz="quarter" idx="3"/>
          </p:nvPr>
        </p:nvSpPr>
        <p:spPr>
          <a:xfrm>
            <a:off x="17434560" y="31059379"/>
            <a:ext cx="21245251" cy="1316736"/>
          </a:xfrm>
          <a:prstGeom prst="rect">
            <a:avLst/>
          </a:prstGeom>
        </p:spPr>
        <p:txBody>
          <a:bodyPr vert="horz" lIns="91440" tIns="45720" rIns="91440" bIns="45720" rtlCol="0" anchor="ctr"/>
          <a:lstStyle>
            <a:lvl1pPr algn="r">
              <a:defRPr sz="4800" cap="all" baseline="0">
                <a:solidFill>
                  <a:schemeClr val="tx1">
                    <a:lumMod val="95000"/>
                    <a:lumOff val="5000"/>
                  </a:schemeClr>
                </a:solidFill>
                <a:latin typeface="+mj-lt"/>
              </a:defRPr>
            </a:lvl1pPr>
          </a:lstStyle>
          <a:p>
            <a:endParaRPr lang="en-US" dirty="0"/>
          </a:p>
        </p:txBody>
      </p:sp>
      <p:sp>
        <p:nvSpPr>
          <p:cNvPr id="6" name="Slide Number Placeholder 5"/>
          <p:cNvSpPr>
            <a:spLocks noGrp="1"/>
          </p:cNvSpPr>
          <p:nvPr>
            <p:ph type="sldNum" sz="quarter" idx="4"/>
          </p:nvPr>
        </p:nvSpPr>
        <p:spPr>
          <a:xfrm>
            <a:off x="39014400" y="31059379"/>
            <a:ext cx="3505200" cy="1316736"/>
          </a:xfrm>
          <a:prstGeom prst="rect">
            <a:avLst/>
          </a:prstGeom>
        </p:spPr>
        <p:txBody>
          <a:bodyPr vert="horz" lIns="91440" tIns="45720" rIns="91440" bIns="45720" rtlCol="0" anchor="ctr"/>
          <a:lstStyle>
            <a:lvl1pPr algn="l">
              <a:defRPr sz="4800">
                <a:solidFill>
                  <a:schemeClr val="tx1">
                    <a:lumMod val="95000"/>
                    <a:lumOff val="5000"/>
                  </a:schemeClr>
                </a:solidFill>
                <a:latin typeface="+mj-lt"/>
              </a:defRPr>
            </a:lvl1pPr>
          </a:lstStyle>
          <a:p>
            <a:fld id="{4FAB73BC-B049-4115-A692-8D63A059BFB8}" type="slidenum">
              <a:rPr lang="en-US" dirty="0"/>
              <a:pPr/>
              <a:t>‹#›</a:t>
            </a:fld>
            <a:endParaRPr lang="en-US" dirty="0"/>
          </a:p>
        </p:txBody>
      </p:sp>
      <p:cxnSp>
        <p:nvCxnSpPr>
          <p:cNvPr id="7" name="Straight Connector 6"/>
          <p:cNvCxnSpPr/>
          <p:nvPr/>
        </p:nvCxnSpPr>
        <p:spPr>
          <a:xfrm flipV="1">
            <a:off x="2743200" y="3966355"/>
            <a:ext cx="0" cy="438912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75611521"/>
      </p:ext>
    </p:extLst>
  </p:cSld>
  <p:clrMap bg1="lt1" tx1="dk1" bg2="lt2" tx2="dk2" accent1="accent1" accent2="accent2" accent3="accent3" accent4="accent4" accent5="accent5" accent6="accent6" hlink="hlink" folHlink="folHlink"/>
  <p:sldLayoutIdLst>
    <p:sldLayoutId id="2147483829" r:id="rId1"/>
    <p:sldLayoutId id="2147483830" r:id="rId2"/>
    <p:sldLayoutId id="2147483831" r:id="rId3"/>
    <p:sldLayoutId id="2147483832" r:id="rId4"/>
    <p:sldLayoutId id="2147483833" r:id="rId5"/>
    <p:sldLayoutId id="2147483834" r:id="rId6"/>
    <p:sldLayoutId id="2147483835" r:id="rId7"/>
    <p:sldLayoutId id="2147483836" r:id="rId8"/>
    <p:sldLayoutId id="2147483837" r:id="rId9"/>
    <p:sldLayoutId id="2147483838" r:id="rId10"/>
    <p:sldLayoutId id="2147483839" r:id="rId11"/>
    <p:sldLayoutId id="2147483840" r:id="rId12"/>
  </p:sldLayoutIdLst>
  <p:txStyles>
    <p:titleStyle>
      <a:lvl1pPr algn="l" defTabSz="4389120" rtl="0" eaLnBrk="1" latinLnBrk="0" hangingPunct="1">
        <a:lnSpc>
          <a:spcPct val="80000"/>
        </a:lnSpc>
        <a:spcBef>
          <a:spcPct val="0"/>
        </a:spcBef>
        <a:buNone/>
        <a:defRPr sz="21120" kern="1200" cap="all" spc="480" baseline="0">
          <a:solidFill>
            <a:schemeClr val="tx1">
              <a:lumMod val="95000"/>
              <a:lumOff val="5000"/>
            </a:schemeClr>
          </a:solidFill>
          <a:latin typeface="+mj-lt"/>
          <a:ea typeface="+mj-ea"/>
          <a:cs typeface="+mj-cs"/>
        </a:defRPr>
      </a:lvl1pPr>
    </p:titleStyle>
    <p:bodyStyle>
      <a:lvl1pPr marL="438912" indent="-438912" algn="l" defTabSz="4389120" rtl="0" eaLnBrk="1" latinLnBrk="0" hangingPunct="1">
        <a:lnSpc>
          <a:spcPct val="90000"/>
        </a:lnSpc>
        <a:spcBef>
          <a:spcPts val="5760"/>
        </a:spcBef>
        <a:spcAft>
          <a:spcPts val="960"/>
        </a:spcAft>
        <a:buClr>
          <a:schemeClr val="accent1"/>
        </a:buClr>
        <a:buSzPct val="100000"/>
        <a:buFont typeface="Tw Cen MT" panose="020B0602020104020603" pitchFamily="34" charset="0"/>
        <a:buChar char=" "/>
        <a:defRPr sz="9600" kern="1200">
          <a:solidFill>
            <a:schemeClr val="tx1"/>
          </a:solidFill>
          <a:latin typeface="+mn-lt"/>
          <a:ea typeface="+mn-ea"/>
          <a:cs typeface="+mn-cs"/>
        </a:defRPr>
      </a:lvl1pPr>
      <a:lvl2pPr marL="1272845" indent="-658368" algn="l" defTabSz="4389120" rtl="0" eaLnBrk="1" latinLnBrk="0" hangingPunct="1">
        <a:lnSpc>
          <a:spcPct val="90000"/>
        </a:lnSpc>
        <a:spcBef>
          <a:spcPts val="960"/>
        </a:spcBef>
        <a:spcAft>
          <a:spcPts val="1920"/>
        </a:spcAft>
        <a:buClr>
          <a:schemeClr val="accent1"/>
        </a:buClr>
        <a:buFont typeface="Wingdings 3" pitchFamily="18" charset="2"/>
        <a:buChar char=""/>
        <a:defRPr sz="7680" kern="1200">
          <a:solidFill>
            <a:schemeClr val="tx1"/>
          </a:solidFill>
          <a:latin typeface="+mn-lt"/>
          <a:ea typeface="+mn-ea"/>
          <a:cs typeface="+mn-cs"/>
        </a:defRPr>
      </a:lvl2pPr>
      <a:lvl3pPr marL="2150669" indent="-658368" algn="l" defTabSz="4389120" rtl="0" eaLnBrk="1" latinLnBrk="0" hangingPunct="1">
        <a:lnSpc>
          <a:spcPct val="90000"/>
        </a:lnSpc>
        <a:spcBef>
          <a:spcPts val="960"/>
        </a:spcBef>
        <a:spcAft>
          <a:spcPts val="1920"/>
        </a:spcAft>
        <a:buClr>
          <a:schemeClr val="accent1"/>
        </a:buClr>
        <a:buFont typeface="Wingdings 3" pitchFamily="18" charset="2"/>
        <a:buChar char=""/>
        <a:defRPr sz="5760" kern="1200">
          <a:solidFill>
            <a:schemeClr val="tx1"/>
          </a:solidFill>
          <a:latin typeface="+mn-lt"/>
          <a:ea typeface="+mn-ea"/>
          <a:cs typeface="+mn-cs"/>
        </a:defRPr>
      </a:lvl3pPr>
      <a:lvl4pPr marL="2852928" indent="-658368" algn="l" defTabSz="4389120" rtl="0" eaLnBrk="1" latinLnBrk="0" hangingPunct="1">
        <a:lnSpc>
          <a:spcPct val="90000"/>
        </a:lnSpc>
        <a:spcBef>
          <a:spcPts val="960"/>
        </a:spcBef>
        <a:spcAft>
          <a:spcPts val="1920"/>
        </a:spcAft>
        <a:buClr>
          <a:schemeClr val="accent1"/>
        </a:buClr>
        <a:buFont typeface="Wingdings 3" pitchFamily="18" charset="2"/>
        <a:buChar char=""/>
        <a:defRPr sz="5760" kern="1200">
          <a:solidFill>
            <a:schemeClr val="tx1"/>
          </a:solidFill>
          <a:latin typeface="+mn-lt"/>
          <a:ea typeface="+mn-ea"/>
          <a:cs typeface="+mn-cs"/>
        </a:defRPr>
      </a:lvl4pPr>
      <a:lvl5pPr marL="3730752" indent="-658368" algn="l" defTabSz="4389120" rtl="0" eaLnBrk="1" latinLnBrk="0" hangingPunct="1">
        <a:lnSpc>
          <a:spcPct val="90000"/>
        </a:lnSpc>
        <a:spcBef>
          <a:spcPts val="960"/>
        </a:spcBef>
        <a:spcAft>
          <a:spcPts val="1920"/>
        </a:spcAft>
        <a:buClr>
          <a:schemeClr val="accent1"/>
        </a:buClr>
        <a:buFont typeface="Wingdings 3" pitchFamily="18" charset="2"/>
        <a:buChar char=""/>
        <a:defRPr sz="5760" kern="1200">
          <a:solidFill>
            <a:schemeClr val="tx1"/>
          </a:solidFill>
          <a:latin typeface="+mn-lt"/>
          <a:ea typeface="+mn-ea"/>
          <a:cs typeface="+mn-cs"/>
        </a:defRPr>
      </a:lvl5pPr>
      <a:lvl6pPr marL="4389120" indent="-658368" algn="l" defTabSz="4389120" rtl="0" eaLnBrk="1" latinLnBrk="0" hangingPunct="1">
        <a:lnSpc>
          <a:spcPct val="90000"/>
        </a:lnSpc>
        <a:spcBef>
          <a:spcPts val="960"/>
        </a:spcBef>
        <a:spcAft>
          <a:spcPts val="1920"/>
        </a:spcAft>
        <a:buClr>
          <a:schemeClr val="accent1"/>
        </a:buClr>
        <a:buFont typeface="Wingdings 3" pitchFamily="18" charset="2"/>
        <a:buChar char=""/>
        <a:defRPr sz="5760" kern="1200">
          <a:solidFill>
            <a:schemeClr val="tx1"/>
          </a:solidFill>
          <a:latin typeface="+mn-lt"/>
          <a:ea typeface="+mn-ea"/>
          <a:cs typeface="+mn-cs"/>
        </a:defRPr>
      </a:lvl6pPr>
      <a:lvl7pPr marL="5091379" indent="-658368" algn="l" defTabSz="4389120" rtl="0" eaLnBrk="1" latinLnBrk="0" hangingPunct="1">
        <a:lnSpc>
          <a:spcPct val="90000"/>
        </a:lnSpc>
        <a:spcBef>
          <a:spcPts val="960"/>
        </a:spcBef>
        <a:spcAft>
          <a:spcPts val="1920"/>
        </a:spcAft>
        <a:buClr>
          <a:schemeClr val="accent1"/>
        </a:buClr>
        <a:buFont typeface="Wingdings 3" pitchFamily="18" charset="2"/>
        <a:buChar char=""/>
        <a:defRPr sz="5760" kern="1200">
          <a:solidFill>
            <a:schemeClr val="tx1"/>
          </a:solidFill>
          <a:latin typeface="+mn-lt"/>
          <a:ea typeface="+mn-ea"/>
          <a:cs typeface="+mn-cs"/>
        </a:defRPr>
      </a:lvl7pPr>
      <a:lvl8pPr marL="5837530" indent="-658368" algn="l" defTabSz="4389120" rtl="0" eaLnBrk="1" latinLnBrk="0" hangingPunct="1">
        <a:lnSpc>
          <a:spcPct val="90000"/>
        </a:lnSpc>
        <a:spcBef>
          <a:spcPts val="960"/>
        </a:spcBef>
        <a:spcAft>
          <a:spcPts val="1920"/>
        </a:spcAft>
        <a:buClr>
          <a:schemeClr val="accent1"/>
        </a:buClr>
        <a:buFont typeface="Wingdings 3" pitchFamily="18" charset="2"/>
        <a:buChar char=""/>
        <a:defRPr sz="5760" kern="1200">
          <a:solidFill>
            <a:schemeClr val="tx1"/>
          </a:solidFill>
          <a:latin typeface="+mn-lt"/>
          <a:ea typeface="+mn-ea"/>
          <a:cs typeface="+mn-cs"/>
        </a:defRPr>
      </a:lvl8pPr>
      <a:lvl9pPr marL="6539789" indent="-658368" algn="l" defTabSz="4389120" rtl="0" eaLnBrk="1" latinLnBrk="0" hangingPunct="1">
        <a:lnSpc>
          <a:spcPct val="90000"/>
        </a:lnSpc>
        <a:spcBef>
          <a:spcPts val="960"/>
        </a:spcBef>
        <a:spcAft>
          <a:spcPts val="1920"/>
        </a:spcAft>
        <a:buClr>
          <a:schemeClr val="accent1"/>
        </a:buClr>
        <a:buFont typeface="Wingdings 3" pitchFamily="18" charset="2"/>
        <a:buChar char=""/>
        <a:defRPr sz="5760" kern="1200">
          <a:solidFill>
            <a:schemeClr val="tx1"/>
          </a:solidFill>
          <a:latin typeface="+mn-lt"/>
          <a:ea typeface="+mn-ea"/>
          <a:cs typeface="+mn-cs"/>
        </a:defRPr>
      </a:lvl9pPr>
    </p:bodyStyle>
    <p:otherStyle>
      <a:defPPr>
        <a:defRPr lang="en-US"/>
      </a:defPPr>
      <a:lvl1pPr marL="0" algn="l" defTabSz="4389120" rtl="0" eaLnBrk="1" latinLnBrk="0" hangingPunct="1">
        <a:defRPr sz="8640" kern="1200">
          <a:solidFill>
            <a:schemeClr val="tx1"/>
          </a:solidFill>
          <a:latin typeface="+mn-lt"/>
          <a:ea typeface="+mn-ea"/>
          <a:cs typeface="+mn-cs"/>
        </a:defRPr>
      </a:lvl1pPr>
      <a:lvl2pPr marL="2194560" algn="l" defTabSz="4389120" rtl="0" eaLnBrk="1" latinLnBrk="0" hangingPunct="1">
        <a:defRPr sz="8640" kern="1200">
          <a:solidFill>
            <a:schemeClr val="tx1"/>
          </a:solidFill>
          <a:latin typeface="+mn-lt"/>
          <a:ea typeface="+mn-ea"/>
          <a:cs typeface="+mn-cs"/>
        </a:defRPr>
      </a:lvl2pPr>
      <a:lvl3pPr marL="4389120" algn="l" defTabSz="4389120" rtl="0" eaLnBrk="1" latinLnBrk="0" hangingPunct="1">
        <a:defRPr sz="8640" kern="1200">
          <a:solidFill>
            <a:schemeClr val="tx1"/>
          </a:solidFill>
          <a:latin typeface="+mn-lt"/>
          <a:ea typeface="+mn-ea"/>
          <a:cs typeface="+mn-cs"/>
        </a:defRPr>
      </a:lvl3pPr>
      <a:lvl4pPr marL="6583680" algn="l" defTabSz="4389120" rtl="0" eaLnBrk="1" latinLnBrk="0" hangingPunct="1">
        <a:defRPr sz="8640" kern="1200">
          <a:solidFill>
            <a:schemeClr val="tx1"/>
          </a:solidFill>
          <a:latin typeface="+mn-lt"/>
          <a:ea typeface="+mn-ea"/>
          <a:cs typeface="+mn-cs"/>
        </a:defRPr>
      </a:lvl4pPr>
      <a:lvl5pPr marL="8778240" algn="l" defTabSz="4389120" rtl="0" eaLnBrk="1" latinLnBrk="0" hangingPunct="1">
        <a:defRPr sz="8640" kern="1200">
          <a:solidFill>
            <a:schemeClr val="tx1"/>
          </a:solidFill>
          <a:latin typeface="+mn-lt"/>
          <a:ea typeface="+mn-ea"/>
          <a:cs typeface="+mn-cs"/>
        </a:defRPr>
      </a:lvl5pPr>
      <a:lvl6pPr marL="10972800" algn="l" defTabSz="4389120" rtl="0" eaLnBrk="1" latinLnBrk="0" hangingPunct="1">
        <a:defRPr sz="8640" kern="1200">
          <a:solidFill>
            <a:schemeClr val="tx1"/>
          </a:solidFill>
          <a:latin typeface="+mn-lt"/>
          <a:ea typeface="+mn-ea"/>
          <a:cs typeface="+mn-cs"/>
        </a:defRPr>
      </a:lvl6pPr>
      <a:lvl7pPr marL="13167360" algn="l" defTabSz="4389120" rtl="0" eaLnBrk="1" latinLnBrk="0" hangingPunct="1">
        <a:defRPr sz="8640" kern="1200">
          <a:solidFill>
            <a:schemeClr val="tx1"/>
          </a:solidFill>
          <a:latin typeface="+mn-lt"/>
          <a:ea typeface="+mn-ea"/>
          <a:cs typeface="+mn-cs"/>
        </a:defRPr>
      </a:lvl7pPr>
      <a:lvl8pPr marL="15361920" algn="l" defTabSz="4389120" rtl="0" eaLnBrk="1" latinLnBrk="0" hangingPunct="1">
        <a:defRPr sz="8640" kern="1200">
          <a:solidFill>
            <a:schemeClr val="tx1"/>
          </a:solidFill>
          <a:latin typeface="+mn-lt"/>
          <a:ea typeface="+mn-ea"/>
          <a:cs typeface="+mn-cs"/>
        </a:defRPr>
      </a:lvl8pPr>
      <a:lvl9pPr marL="17556480" algn="l" defTabSz="4389120" rtl="0" eaLnBrk="1" latinLnBrk="0" hangingPunct="1">
        <a:defRPr sz="864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15.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3" name="Rectangle 12"/>
          <p:cNvSpPr/>
          <p:nvPr/>
        </p:nvSpPr>
        <p:spPr>
          <a:xfrm>
            <a:off x="0" y="3496766"/>
            <a:ext cx="43942031" cy="923330"/>
          </a:xfrm>
          <a:prstGeom prst="rect">
            <a:avLst/>
          </a:prstGeom>
        </p:spPr>
        <p:txBody>
          <a:bodyPr wrap="square">
            <a:spAutoFit/>
          </a:bodyPr>
          <a:lstStyle/>
          <a:p>
            <a:pPr algn="ctr"/>
            <a:r>
              <a:rPr lang="en-US" sz="5400" dirty="0">
                <a:solidFill>
                  <a:schemeClr val="tx2">
                    <a:lumMod val="50000"/>
                  </a:schemeClr>
                </a:solidFill>
                <a:latin typeface="Times New Roman" panose="02020603050405020304" pitchFamily="18" charset="0"/>
                <a:cs typeface="Times New Roman" panose="02020603050405020304" pitchFamily="18" charset="0"/>
              </a:rPr>
              <a:t>Brooke Short, Kayla Clarke, Alexandria Sherman, Jacob Barnette, Dr. Michael Bordieri</a:t>
            </a:r>
            <a:endParaRPr lang="en-US" sz="5400" baseline="30000" dirty="0">
              <a:solidFill>
                <a:schemeClr val="tx2">
                  <a:lumMod val="50000"/>
                </a:schemeClr>
              </a:solidFill>
              <a:latin typeface="Times New Roman" panose="02020603050405020304" pitchFamily="18" charset="0"/>
              <a:cs typeface="Times New Roman" panose="02020603050405020304" pitchFamily="18" charset="0"/>
            </a:endParaRPr>
          </a:p>
        </p:txBody>
      </p:sp>
      <p:sp>
        <p:nvSpPr>
          <p:cNvPr id="15" name="Rectangle 14"/>
          <p:cNvSpPr/>
          <p:nvPr/>
        </p:nvSpPr>
        <p:spPr>
          <a:xfrm>
            <a:off x="3037114" y="419156"/>
            <a:ext cx="37196485" cy="2734595"/>
          </a:xfrm>
          <a:prstGeom prst="rect">
            <a:avLst/>
          </a:prstGeom>
        </p:spPr>
        <p:txBody>
          <a:bodyPr wrap="square">
            <a:spAutoFit/>
          </a:bodyPr>
          <a:lstStyle/>
          <a:p>
            <a:pPr algn="ctr"/>
            <a:r>
              <a:rPr lang="en-US" b="1" dirty="0">
                <a:solidFill>
                  <a:schemeClr val="tx2">
                    <a:lumMod val="50000"/>
                  </a:schemeClr>
                </a:solidFill>
                <a:latin typeface="Georgia" panose="02040502050405020303" pitchFamily="18" charset="0"/>
              </a:rPr>
              <a:t>Self-Compassion, Anticipatory Anxiety, </a:t>
            </a:r>
          </a:p>
          <a:p>
            <a:pPr algn="ctr"/>
            <a:r>
              <a:rPr lang="en-US" b="1" dirty="0">
                <a:solidFill>
                  <a:schemeClr val="tx2">
                    <a:lumMod val="50000"/>
                  </a:schemeClr>
                </a:solidFill>
                <a:latin typeface="Georgia" panose="02040502050405020303" pitchFamily="18" charset="0"/>
              </a:rPr>
              <a:t>and Fear of Evaluation in Social Anxiety</a:t>
            </a:r>
            <a:endParaRPr lang="en-US" sz="7800" b="1" dirty="0">
              <a:solidFill>
                <a:schemeClr val="tx2">
                  <a:lumMod val="50000"/>
                </a:schemeClr>
              </a:solidFill>
              <a:latin typeface="Georgia" panose="02040502050405020303" pitchFamily="18" charset="0"/>
              <a:cs typeface="Times New Roman" panose="02020603050405020304" pitchFamily="18" charset="0"/>
            </a:endParaRPr>
          </a:p>
        </p:txBody>
      </p:sp>
      <p:sp>
        <p:nvSpPr>
          <p:cNvPr id="22" name="Rectangle 21"/>
          <p:cNvSpPr/>
          <p:nvPr/>
        </p:nvSpPr>
        <p:spPr>
          <a:xfrm>
            <a:off x="544569" y="5777492"/>
            <a:ext cx="13565838" cy="1107996"/>
          </a:xfrm>
          <a:prstGeom prst="rect">
            <a:avLst/>
          </a:prstGeom>
          <a:solidFill>
            <a:schemeClr val="accent2">
              <a:lumMod val="50000"/>
            </a:schemeClr>
          </a:solidFill>
        </p:spPr>
        <p:txBody>
          <a:bodyPr wrap="square" lIns="91440" tIns="45720" rIns="91440" bIns="45720">
            <a:spAutoFit/>
          </a:bodyPr>
          <a:lstStyle/>
          <a:p>
            <a:r>
              <a:rPr lang="en-US" sz="6600" dirty="0">
                <a:ln w="0"/>
                <a:solidFill>
                  <a:srgbClr val="FFC000"/>
                </a:solidFill>
                <a:latin typeface="Aharoni" panose="02010803020104030203" pitchFamily="2" charset="-79"/>
                <a:cs typeface="Aharoni" panose="02010803020104030203" pitchFamily="2" charset="-79"/>
              </a:rPr>
              <a:t>INTRODUCTION</a:t>
            </a:r>
            <a:endParaRPr lang="en-US" sz="6600" b="0" cap="none" spc="0" dirty="0">
              <a:ln w="0"/>
              <a:solidFill>
                <a:srgbClr val="FFC000"/>
              </a:solidFill>
              <a:latin typeface="Aharoni" panose="02010803020104030203" pitchFamily="2" charset="-79"/>
              <a:cs typeface="Aharoni" panose="02010803020104030203" pitchFamily="2" charset="-79"/>
            </a:endParaRPr>
          </a:p>
        </p:txBody>
      </p:sp>
      <p:sp>
        <p:nvSpPr>
          <p:cNvPr id="91" name="Rectangle 90"/>
          <p:cNvSpPr/>
          <p:nvPr/>
        </p:nvSpPr>
        <p:spPr>
          <a:xfrm>
            <a:off x="544569" y="16584324"/>
            <a:ext cx="13592950" cy="1107996"/>
          </a:xfrm>
          <a:prstGeom prst="rect">
            <a:avLst/>
          </a:prstGeom>
          <a:solidFill>
            <a:schemeClr val="accent2">
              <a:lumMod val="50000"/>
            </a:schemeClr>
          </a:solidFill>
        </p:spPr>
        <p:txBody>
          <a:bodyPr wrap="square" lIns="91440" tIns="45720" rIns="91440" bIns="45720">
            <a:spAutoFit/>
          </a:bodyPr>
          <a:lstStyle/>
          <a:p>
            <a:r>
              <a:rPr lang="en-US" sz="6600" b="0" cap="none" spc="0" dirty="0">
                <a:ln w="0"/>
                <a:solidFill>
                  <a:srgbClr val="FFC000"/>
                </a:solidFill>
                <a:latin typeface="Aharoni" panose="02010803020104030203" pitchFamily="2" charset="-79"/>
                <a:cs typeface="Aharoni" panose="02010803020104030203" pitchFamily="2" charset="-79"/>
              </a:rPr>
              <a:t>PURPOSE </a:t>
            </a:r>
          </a:p>
        </p:txBody>
      </p:sp>
      <p:sp>
        <p:nvSpPr>
          <p:cNvPr id="92" name="Rectangle 91"/>
          <p:cNvSpPr/>
          <p:nvPr/>
        </p:nvSpPr>
        <p:spPr>
          <a:xfrm>
            <a:off x="311456" y="18041536"/>
            <a:ext cx="13925184" cy="2708434"/>
          </a:xfrm>
          <a:prstGeom prst="rect">
            <a:avLst/>
          </a:prstGeom>
        </p:spPr>
        <p:txBody>
          <a:bodyPr wrap="square">
            <a:spAutoFit/>
          </a:bodyPr>
          <a:lstStyle/>
          <a:p>
            <a:pPr marL="457200" indent="-457200">
              <a:buFont typeface="Arial" panose="020B0604020202020204" pitchFamily="34" charset="0"/>
              <a:buChar char="•"/>
            </a:pPr>
            <a:r>
              <a:rPr lang="en-US" sz="3400" dirty="0">
                <a:solidFill>
                  <a:srgbClr val="202122"/>
                </a:solidFill>
                <a:latin typeface="Times" pitchFamily="2" charset="0"/>
                <a:ea typeface="Times New Roman" panose="02020603050405020304" pitchFamily="18" charset="0"/>
              </a:rPr>
              <a:t>Since links are recognized between social anxiety, fear of negative evaluation (FNE), fear of positive evaluation (FPE), and self-compassion, we evaluated a.) If FNE and self-compassion together are a better predictive model of social anxiety than FNE alone, and b.) if FPE and FNE together are a better predictive model of social anxiety than FNE alone.</a:t>
            </a:r>
            <a:r>
              <a:rPr lang="en-US" sz="3400" dirty="0">
                <a:latin typeface="Times" pitchFamily="2" charset="0"/>
              </a:rPr>
              <a:t> </a:t>
            </a:r>
          </a:p>
        </p:txBody>
      </p:sp>
      <p:sp>
        <p:nvSpPr>
          <p:cNvPr id="94" name="Rectangle 93"/>
          <p:cNvSpPr/>
          <p:nvPr/>
        </p:nvSpPr>
        <p:spPr>
          <a:xfrm>
            <a:off x="544569" y="21645794"/>
            <a:ext cx="13565838" cy="1107996"/>
          </a:xfrm>
          <a:prstGeom prst="rect">
            <a:avLst/>
          </a:prstGeom>
          <a:solidFill>
            <a:schemeClr val="accent2">
              <a:lumMod val="50000"/>
            </a:schemeClr>
          </a:solidFill>
        </p:spPr>
        <p:txBody>
          <a:bodyPr wrap="square" lIns="91440" tIns="45720" rIns="91440" bIns="45720">
            <a:spAutoFit/>
          </a:bodyPr>
          <a:lstStyle/>
          <a:p>
            <a:r>
              <a:rPr lang="en-US" sz="6600" dirty="0">
                <a:ln w="0"/>
                <a:solidFill>
                  <a:srgbClr val="FFC000"/>
                </a:solidFill>
                <a:latin typeface="Aharoni" panose="02010803020104030203" pitchFamily="2" charset="-79"/>
                <a:cs typeface="Aharoni" panose="02010803020104030203" pitchFamily="2" charset="-79"/>
              </a:rPr>
              <a:t>MEASURES</a:t>
            </a:r>
            <a:endParaRPr lang="en-US" sz="6600" b="0" cap="none" spc="0" dirty="0">
              <a:ln w="0"/>
              <a:solidFill>
                <a:srgbClr val="FFC000"/>
              </a:solidFill>
              <a:latin typeface="Aharoni" panose="02010803020104030203" pitchFamily="2" charset="-79"/>
              <a:cs typeface="Aharoni" panose="02010803020104030203" pitchFamily="2" charset="-79"/>
            </a:endParaRPr>
          </a:p>
        </p:txBody>
      </p:sp>
      <p:sp>
        <p:nvSpPr>
          <p:cNvPr id="41" name="Rectangle 40"/>
          <p:cNvSpPr/>
          <p:nvPr/>
        </p:nvSpPr>
        <p:spPr>
          <a:xfrm>
            <a:off x="595362" y="27138384"/>
            <a:ext cx="13542157" cy="1107996"/>
          </a:xfrm>
          <a:prstGeom prst="rect">
            <a:avLst/>
          </a:prstGeom>
          <a:solidFill>
            <a:schemeClr val="accent2">
              <a:lumMod val="50000"/>
            </a:schemeClr>
          </a:solidFill>
        </p:spPr>
        <p:txBody>
          <a:bodyPr wrap="square" lIns="91440" tIns="45720" rIns="91440" bIns="45720">
            <a:spAutoFit/>
          </a:bodyPr>
          <a:lstStyle/>
          <a:p>
            <a:r>
              <a:rPr lang="en-US" sz="6600" dirty="0">
                <a:ln w="0"/>
                <a:solidFill>
                  <a:srgbClr val="FFC000"/>
                </a:solidFill>
                <a:latin typeface="Aharoni" panose="02010803020104030203" pitchFamily="2" charset="-79"/>
                <a:cs typeface="Aharoni" panose="02010803020104030203" pitchFamily="2" charset="-79"/>
              </a:rPr>
              <a:t>METHODS</a:t>
            </a:r>
            <a:endParaRPr lang="en-US" sz="6600" b="0" cap="none" spc="0" dirty="0">
              <a:ln w="0"/>
              <a:solidFill>
                <a:srgbClr val="FFC000"/>
              </a:solidFill>
              <a:latin typeface="Aharoni" panose="02010803020104030203" pitchFamily="2" charset="-79"/>
              <a:cs typeface="Aharoni" panose="02010803020104030203" pitchFamily="2" charset="-79"/>
            </a:endParaRPr>
          </a:p>
        </p:txBody>
      </p:sp>
      <p:sp>
        <p:nvSpPr>
          <p:cNvPr id="24" name="Rectangle 23"/>
          <p:cNvSpPr/>
          <p:nvPr/>
        </p:nvSpPr>
        <p:spPr>
          <a:xfrm>
            <a:off x="29247642" y="28392832"/>
            <a:ext cx="13682313" cy="1107996"/>
          </a:xfrm>
          <a:prstGeom prst="rect">
            <a:avLst/>
          </a:prstGeom>
          <a:solidFill>
            <a:schemeClr val="accent2">
              <a:lumMod val="50000"/>
            </a:schemeClr>
          </a:solidFill>
        </p:spPr>
        <p:txBody>
          <a:bodyPr wrap="square" lIns="91440" tIns="45720" rIns="91440" bIns="45720">
            <a:spAutoFit/>
          </a:bodyPr>
          <a:lstStyle/>
          <a:p>
            <a:r>
              <a:rPr lang="en-US" sz="6600" b="0" cap="none" spc="0" dirty="0">
                <a:ln w="0"/>
                <a:solidFill>
                  <a:srgbClr val="FFC000"/>
                </a:solidFill>
                <a:latin typeface="Aharoni" panose="02010803020104030203" pitchFamily="2" charset="-79"/>
                <a:cs typeface="Aharoni" panose="02010803020104030203" pitchFamily="2" charset="-79"/>
              </a:rPr>
              <a:t>REFERENCES </a:t>
            </a: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59478" y="457200"/>
            <a:ext cx="3198146" cy="4074438"/>
          </a:xfrm>
          <a:prstGeom prst="rect">
            <a:avLst/>
          </a:prstGeom>
        </p:spPr>
      </p:pic>
      <p:pic>
        <p:nvPicPr>
          <p:cNvPr id="25" name="Picture 2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0170933" y="448969"/>
            <a:ext cx="3198146" cy="4074438"/>
          </a:xfrm>
          <a:prstGeom prst="rect">
            <a:avLst/>
          </a:prstGeom>
        </p:spPr>
      </p:pic>
      <p:sp>
        <p:nvSpPr>
          <p:cNvPr id="28" name="Rectangle 27"/>
          <p:cNvSpPr/>
          <p:nvPr/>
        </p:nvSpPr>
        <p:spPr>
          <a:xfrm>
            <a:off x="14684058" y="12612728"/>
            <a:ext cx="13565838" cy="1107996"/>
          </a:xfrm>
          <a:prstGeom prst="rect">
            <a:avLst/>
          </a:prstGeom>
          <a:solidFill>
            <a:schemeClr val="accent2">
              <a:lumMod val="50000"/>
            </a:schemeClr>
          </a:solidFill>
        </p:spPr>
        <p:txBody>
          <a:bodyPr wrap="square" lIns="91440" tIns="45720" rIns="91440" bIns="45720">
            <a:spAutoFit/>
          </a:bodyPr>
          <a:lstStyle/>
          <a:p>
            <a:r>
              <a:rPr lang="en-US" sz="6600" dirty="0">
                <a:ln w="0"/>
                <a:solidFill>
                  <a:srgbClr val="FFC000"/>
                </a:solidFill>
                <a:latin typeface="Aharoni" panose="02010803020104030203" pitchFamily="2" charset="-79"/>
                <a:cs typeface="Aharoni" panose="02010803020104030203" pitchFamily="2" charset="-79"/>
              </a:rPr>
              <a:t>RESULTS (Self-Compassion)</a:t>
            </a:r>
            <a:endParaRPr lang="en-US" sz="6600" b="0" cap="none" spc="0" dirty="0">
              <a:ln w="0"/>
              <a:solidFill>
                <a:srgbClr val="FFC000"/>
              </a:solidFill>
              <a:latin typeface="Aharoni" panose="02010803020104030203" pitchFamily="2" charset="-79"/>
              <a:cs typeface="Aharoni" panose="02010803020104030203" pitchFamily="2" charset="-79"/>
            </a:endParaRPr>
          </a:p>
        </p:txBody>
      </p:sp>
      <p:sp>
        <p:nvSpPr>
          <p:cNvPr id="29" name="Rectangle 28"/>
          <p:cNvSpPr/>
          <p:nvPr/>
        </p:nvSpPr>
        <p:spPr>
          <a:xfrm>
            <a:off x="14684058" y="5769476"/>
            <a:ext cx="13902595" cy="1107996"/>
          </a:xfrm>
          <a:prstGeom prst="rect">
            <a:avLst/>
          </a:prstGeom>
          <a:solidFill>
            <a:schemeClr val="accent2">
              <a:lumMod val="50000"/>
            </a:schemeClr>
          </a:solidFill>
        </p:spPr>
        <p:txBody>
          <a:bodyPr wrap="square" lIns="91440" tIns="45720" rIns="91440" bIns="45720">
            <a:spAutoFit/>
          </a:bodyPr>
          <a:lstStyle/>
          <a:p>
            <a:r>
              <a:rPr lang="en-US" sz="6600" dirty="0">
                <a:ln w="0"/>
                <a:solidFill>
                  <a:srgbClr val="FFC000"/>
                </a:solidFill>
                <a:latin typeface="Aharoni" panose="02010803020104030203" pitchFamily="2" charset="-79"/>
                <a:cs typeface="Aharoni" panose="02010803020104030203" pitchFamily="2" charset="-79"/>
              </a:rPr>
              <a:t>ANALYSIS</a:t>
            </a:r>
            <a:endParaRPr lang="en-US" sz="6600" b="0" cap="none" spc="0" dirty="0">
              <a:ln w="0"/>
              <a:solidFill>
                <a:srgbClr val="FFC000"/>
              </a:solidFill>
              <a:latin typeface="Aharoni" panose="02010803020104030203" pitchFamily="2" charset="-79"/>
              <a:cs typeface="Aharoni" panose="02010803020104030203" pitchFamily="2" charset="-79"/>
            </a:endParaRPr>
          </a:p>
        </p:txBody>
      </p:sp>
      <p:sp>
        <p:nvSpPr>
          <p:cNvPr id="32" name="TextBox 31"/>
          <p:cNvSpPr txBox="1"/>
          <p:nvPr/>
        </p:nvSpPr>
        <p:spPr>
          <a:xfrm>
            <a:off x="14661468" y="13858817"/>
            <a:ext cx="13925185" cy="5324535"/>
          </a:xfrm>
          <a:prstGeom prst="rect">
            <a:avLst/>
          </a:prstGeom>
          <a:noFill/>
        </p:spPr>
        <p:txBody>
          <a:bodyPr wrap="square" rtlCol="0">
            <a:spAutoFit/>
          </a:bodyPr>
          <a:lstStyle/>
          <a:p>
            <a:pPr marL="457200" indent="-457200">
              <a:buFont typeface="Arial" panose="020B0604020202020204" pitchFamily="34" charset="0"/>
              <a:buChar char="•"/>
            </a:pPr>
            <a:r>
              <a:rPr lang="en-US" sz="3400" dirty="0">
                <a:solidFill>
                  <a:srgbClr val="202122"/>
                </a:solidFill>
                <a:latin typeface="Times" pitchFamily="2" charset="0"/>
                <a:ea typeface="Times New Roman" panose="02020603050405020304" pitchFamily="18" charset="0"/>
                <a:cs typeface="Times New Roman" panose="02020603050405020304" pitchFamily="18" charset="0"/>
              </a:rPr>
              <a:t>Fear of negative evaluation alone accounted for a statistically significant 51% of the variance in the severity of social anxiety symptoms (</a:t>
            </a:r>
            <a:r>
              <a:rPr lang="en-US" sz="3400" i="1" dirty="0">
                <a:solidFill>
                  <a:srgbClr val="202122"/>
                </a:solidFill>
                <a:latin typeface="Times" pitchFamily="2" charset="0"/>
                <a:ea typeface="Times New Roman" panose="02020603050405020304" pitchFamily="18" charset="0"/>
                <a:cs typeface="Times New Roman" panose="02020603050405020304" pitchFamily="18" charset="0"/>
              </a:rPr>
              <a:t>F(</a:t>
            </a:r>
            <a:r>
              <a:rPr lang="en-US" sz="3400" dirty="0">
                <a:solidFill>
                  <a:srgbClr val="202122"/>
                </a:solidFill>
                <a:latin typeface="Times" pitchFamily="2" charset="0"/>
                <a:ea typeface="Times New Roman" panose="02020603050405020304" pitchFamily="18" charset="0"/>
                <a:cs typeface="Times New Roman" panose="02020603050405020304" pitchFamily="18" charset="0"/>
              </a:rPr>
              <a:t>1, 130)</a:t>
            </a:r>
            <a:r>
              <a:rPr lang="en-US" sz="3400" i="1" dirty="0">
                <a:solidFill>
                  <a:srgbClr val="202122"/>
                </a:solidFill>
                <a:latin typeface="Times" pitchFamily="2" charset="0"/>
                <a:ea typeface="Times New Roman" panose="02020603050405020304" pitchFamily="18" charset="0"/>
                <a:cs typeface="Times New Roman" panose="02020603050405020304" pitchFamily="18" charset="0"/>
              </a:rPr>
              <a:t> </a:t>
            </a:r>
            <a:r>
              <a:rPr lang="en-US" sz="3400" dirty="0">
                <a:solidFill>
                  <a:srgbClr val="202122"/>
                </a:solidFill>
                <a:latin typeface="Times" pitchFamily="2" charset="0"/>
                <a:ea typeface="Times New Roman" panose="02020603050405020304" pitchFamily="18" charset="0"/>
                <a:cs typeface="Times New Roman" panose="02020603050405020304" pitchFamily="18" charset="0"/>
              </a:rPr>
              <a:t>= 135.12, </a:t>
            </a:r>
            <a:r>
              <a:rPr lang="en-US" sz="3400" i="1" dirty="0">
                <a:solidFill>
                  <a:srgbClr val="202122"/>
                </a:solidFill>
                <a:latin typeface="Times" pitchFamily="2" charset="0"/>
                <a:ea typeface="Times New Roman" panose="02020603050405020304" pitchFamily="18" charset="0"/>
                <a:cs typeface="Times New Roman" panose="02020603050405020304" pitchFamily="18" charset="0"/>
              </a:rPr>
              <a:t>p </a:t>
            </a:r>
            <a:r>
              <a:rPr lang="en-US" sz="3400" dirty="0">
                <a:solidFill>
                  <a:srgbClr val="202122"/>
                </a:solidFill>
                <a:latin typeface="Times" pitchFamily="2" charset="0"/>
                <a:ea typeface="Times New Roman" panose="02020603050405020304" pitchFamily="18" charset="0"/>
                <a:cs typeface="Times New Roman" panose="02020603050405020304" pitchFamily="18" charset="0"/>
              </a:rPr>
              <a:t>&lt; .001), displaying that greater fear of negative evaluation was a significant and effective predictor of social anxiety symptom severity. </a:t>
            </a:r>
          </a:p>
          <a:p>
            <a:pPr marL="457200" indent="-457200">
              <a:buFont typeface="Arial" panose="020B0604020202020204" pitchFamily="34" charset="0"/>
              <a:buChar char="•"/>
            </a:pPr>
            <a:r>
              <a:rPr lang="en-US" sz="3400" dirty="0">
                <a:solidFill>
                  <a:srgbClr val="202122"/>
                </a:solidFill>
                <a:latin typeface="Times" pitchFamily="2" charset="0"/>
                <a:ea typeface="Times New Roman" panose="02020603050405020304" pitchFamily="18" charset="0"/>
                <a:cs typeface="Times New Roman" panose="02020603050405020304" pitchFamily="18" charset="0"/>
              </a:rPr>
              <a:t>T</a:t>
            </a:r>
            <a:r>
              <a:rPr lang="en-US" sz="3400" dirty="0">
                <a:solidFill>
                  <a:srgbClr val="202122"/>
                </a:solidFill>
                <a:latin typeface="Times" pitchFamily="2" charset="0"/>
                <a:ea typeface="Gungsuh" panose="02030600000101010101" pitchFamily="18" charset="-127"/>
                <a:cs typeface="Gungsuh" panose="02030600000101010101" pitchFamily="18" charset="-127"/>
              </a:rPr>
              <a:t>he addition of self-compassion to this model accounted for a nonsignificant additional .9% of the variance (R²∆ = .009</a:t>
            </a:r>
            <a:r>
              <a:rPr lang="en-US" sz="3400" i="1" dirty="0">
                <a:solidFill>
                  <a:srgbClr val="202122"/>
                </a:solidFill>
                <a:latin typeface="Times" pitchFamily="2" charset="0"/>
                <a:ea typeface="Times New Roman" panose="02020603050405020304" pitchFamily="18" charset="0"/>
                <a:cs typeface="Times New Roman" panose="02020603050405020304" pitchFamily="18" charset="0"/>
              </a:rPr>
              <a:t>F</a:t>
            </a:r>
            <a:r>
              <a:rPr lang="en-US" sz="3400" dirty="0">
                <a:solidFill>
                  <a:srgbClr val="202122"/>
                </a:solidFill>
                <a:latin typeface="Times" pitchFamily="2" charset="0"/>
                <a:ea typeface="Times New Roman" panose="02020603050405020304" pitchFamily="18" charset="0"/>
                <a:cs typeface="Times New Roman" panose="02020603050405020304" pitchFamily="18" charset="0"/>
              </a:rPr>
              <a:t>(1, 130)</a:t>
            </a:r>
            <a:r>
              <a:rPr lang="en-US" sz="3400" i="1" dirty="0">
                <a:solidFill>
                  <a:srgbClr val="202122"/>
                </a:solidFill>
                <a:latin typeface="Times" pitchFamily="2" charset="0"/>
                <a:ea typeface="Times New Roman" panose="02020603050405020304" pitchFamily="18" charset="0"/>
                <a:cs typeface="Times New Roman" panose="02020603050405020304" pitchFamily="18" charset="0"/>
              </a:rPr>
              <a:t> </a:t>
            </a:r>
            <a:r>
              <a:rPr lang="en-US" sz="3400" dirty="0">
                <a:solidFill>
                  <a:srgbClr val="202122"/>
                </a:solidFill>
                <a:latin typeface="Times" pitchFamily="2" charset="0"/>
                <a:ea typeface="Times New Roman" panose="02020603050405020304" pitchFamily="18" charset="0"/>
                <a:cs typeface="Times New Roman" panose="02020603050405020304" pitchFamily="18" charset="0"/>
              </a:rPr>
              <a:t>= 69.71, </a:t>
            </a:r>
            <a:r>
              <a:rPr lang="en-US" sz="3400" i="1" dirty="0">
                <a:solidFill>
                  <a:srgbClr val="202122"/>
                </a:solidFill>
                <a:latin typeface="Times" pitchFamily="2" charset="0"/>
                <a:ea typeface="Times New Roman" panose="02020603050405020304" pitchFamily="18" charset="0"/>
                <a:cs typeface="Times New Roman" panose="02020603050405020304" pitchFamily="18" charset="0"/>
              </a:rPr>
              <a:t>p </a:t>
            </a:r>
            <a:r>
              <a:rPr lang="en-US" sz="3400" dirty="0">
                <a:solidFill>
                  <a:srgbClr val="202122"/>
                </a:solidFill>
                <a:latin typeface="Times" pitchFamily="2" charset="0"/>
                <a:ea typeface="Times New Roman" panose="02020603050405020304" pitchFamily="18" charset="0"/>
                <a:cs typeface="Times New Roman" panose="02020603050405020304" pitchFamily="18" charset="0"/>
              </a:rPr>
              <a:t>= .108), displaying that it does not strengthen this predictive model. </a:t>
            </a:r>
          </a:p>
          <a:p>
            <a:pPr marL="457200" indent="-457200">
              <a:buFont typeface="Arial" panose="020B0604020202020204" pitchFamily="34" charset="0"/>
              <a:buChar char="•"/>
            </a:pPr>
            <a:r>
              <a:rPr lang="en-US" sz="3400" dirty="0">
                <a:solidFill>
                  <a:srgbClr val="202122"/>
                </a:solidFill>
                <a:latin typeface="Times" pitchFamily="2" charset="0"/>
                <a:ea typeface="Times New Roman" panose="02020603050405020304" pitchFamily="18" charset="0"/>
                <a:cs typeface="Times New Roman" panose="02020603050405020304" pitchFamily="18" charset="0"/>
              </a:rPr>
              <a:t>Self-compassion was significantly negatively correlated with fear of negative evaluation (</a:t>
            </a:r>
            <a:r>
              <a:rPr lang="en-US" sz="3400" i="1" dirty="0">
                <a:solidFill>
                  <a:srgbClr val="202122"/>
                </a:solidFill>
                <a:latin typeface="Times" pitchFamily="2" charset="0"/>
                <a:ea typeface="Times New Roman" panose="02020603050405020304" pitchFamily="18" charset="0"/>
                <a:cs typeface="Times New Roman" panose="02020603050405020304" pitchFamily="18" charset="0"/>
              </a:rPr>
              <a:t>r</a:t>
            </a:r>
            <a:r>
              <a:rPr lang="en-US" sz="3400" dirty="0">
                <a:solidFill>
                  <a:srgbClr val="202122"/>
                </a:solidFill>
                <a:latin typeface="Times" pitchFamily="2" charset="0"/>
                <a:ea typeface="Times New Roman" panose="02020603050405020304" pitchFamily="18" charset="0"/>
                <a:cs typeface="Times New Roman" panose="02020603050405020304" pitchFamily="18" charset="0"/>
              </a:rPr>
              <a:t> = -.536, </a:t>
            </a:r>
            <a:r>
              <a:rPr lang="en-US" sz="3400" i="1" dirty="0">
                <a:solidFill>
                  <a:srgbClr val="202122"/>
                </a:solidFill>
                <a:latin typeface="Times" pitchFamily="2" charset="0"/>
                <a:ea typeface="Times New Roman" panose="02020603050405020304" pitchFamily="18" charset="0"/>
                <a:cs typeface="Times New Roman" panose="02020603050405020304" pitchFamily="18" charset="0"/>
              </a:rPr>
              <a:t>p </a:t>
            </a:r>
            <a:r>
              <a:rPr lang="en-US" sz="3400" dirty="0">
                <a:solidFill>
                  <a:srgbClr val="202122"/>
                </a:solidFill>
                <a:latin typeface="Times" pitchFamily="2" charset="0"/>
                <a:ea typeface="Times New Roman" panose="02020603050405020304" pitchFamily="18" charset="0"/>
                <a:cs typeface="Times New Roman" panose="02020603050405020304" pitchFamily="18" charset="0"/>
              </a:rPr>
              <a:t>&lt; .01), fear of positive evaluation (</a:t>
            </a:r>
            <a:r>
              <a:rPr lang="en-US" sz="3400" i="1" dirty="0">
                <a:solidFill>
                  <a:srgbClr val="202122"/>
                </a:solidFill>
                <a:latin typeface="Times" pitchFamily="2" charset="0"/>
                <a:ea typeface="Times New Roman" panose="02020603050405020304" pitchFamily="18" charset="0"/>
                <a:cs typeface="Times New Roman" panose="02020603050405020304" pitchFamily="18" charset="0"/>
              </a:rPr>
              <a:t>r</a:t>
            </a:r>
            <a:r>
              <a:rPr lang="en-US" sz="3400" dirty="0">
                <a:solidFill>
                  <a:srgbClr val="202122"/>
                </a:solidFill>
                <a:latin typeface="Times" pitchFamily="2" charset="0"/>
                <a:ea typeface="Times New Roman" panose="02020603050405020304" pitchFamily="18" charset="0"/>
                <a:cs typeface="Times New Roman" panose="02020603050405020304" pitchFamily="18" charset="0"/>
              </a:rPr>
              <a:t> = -.409, </a:t>
            </a:r>
            <a:r>
              <a:rPr lang="en-US" sz="3400" i="1" dirty="0">
                <a:solidFill>
                  <a:srgbClr val="202122"/>
                </a:solidFill>
                <a:latin typeface="Times" pitchFamily="2" charset="0"/>
                <a:ea typeface="Times New Roman" panose="02020603050405020304" pitchFamily="18" charset="0"/>
                <a:cs typeface="Times New Roman" panose="02020603050405020304" pitchFamily="18" charset="0"/>
              </a:rPr>
              <a:t>p </a:t>
            </a:r>
            <a:r>
              <a:rPr lang="en-US" sz="3400" dirty="0">
                <a:solidFill>
                  <a:srgbClr val="202122"/>
                </a:solidFill>
                <a:latin typeface="Times" pitchFamily="2" charset="0"/>
                <a:ea typeface="Times New Roman" panose="02020603050405020304" pitchFamily="18" charset="0"/>
                <a:cs typeface="Times New Roman" panose="02020603050405020304" pitchFamily="18" charset="0"/>
              </a:rPr>
              <a:t>&lt; .01), and social anxiety (</a:t>
            </a:r>
            <a:r>
              <a:rPr lang="en-US" sz="3400" i="1" dirty="0">
                <a:solidFill>
                  <a:srgbClr val="202122"/>
                </a:solidFill>
                <a:latin typeface="Times" pitchFamily="2" charset="0"/>
                <a:ea typeface="Times New Roman" panose="02020603050405020304" pitchFamily="18" charset="0"/>
                <a:cs typeface="Times New Roman" panose="02020603050405020304" pitchFamily="18" charset="0"/>
              </a:rPr>
              <a:t>r</a:t>
            </a:r>
            <a:r>
              <a:rPr lang="en-US" sz="3400" dirty="0">
                <a:solidFill>
                  <a:srgbClr val="202122"/>
                </a:solidFill>
                <a:latin typeface="Times" pitchFamily="2" charset="0"/>
                <a:ea typeface="Times New Roman" panose="02020603050405020304" pitchFamily="18" charset="0"/>
                <a:cs typeface="Times New Roman" panose="02020603050405020304" pitchFamily="18" charset="0"/>
              </a:rPr>
              <a:t> = -.466, </a:t>
            </a:r>
            <a:r>
              <a:rPr lang="en-US" sz="3400" i="1" dirty="0">
                <a:solidFill>
                  <a:srgbClr val="202122"/>
                </a:solidFill>
                <a:latin typeface="Times" pitchFamily="2" charset="0"/>
                <a:ea typeface="Times New Roman" panose="02020603050405020304" pitchFamily="18" charset="0"/>
                <a:cs typeface="Times New Roman" panose="02020603050405020304" pitchFamily="18" charset="0"/>
              </a:rPr>
              <a:t>p </a:t>
            </a:r>
            <a:r>
              <a:rPr lang="en-US" sz="3400" dirty="0">
                <a:solidFill>
                  <a:srgbClr val="202122"/>
                </a:solidFill>
                <a:latin typeface="Times" pitchFamily="2" charset="0"/>
                <a:ea typeface="Times New Roman" panose="02020603050405020304" pitchFamily="18" charset="0"/>
                <a:cs typeface="Times New Roman" panose="02020603050405020304" pitchFamily="18" charset="0"/>
              </a:rPr>
              <a:t>&lt; .01).</a:t>
            </a:r>
            <a:endParaRPr lang="en-US" sz="3400" dirty="0">
              <a:latin typeface="Arial" panose="020B0604020202020204" pitchFamily="34" charset="0"/>
              <a:ea typeface="Arial" panose="020B0604020202020204" pitchFamily="34" charset="0"/>
              <a:cs typeface="Arial" panose="020B0604020202020204" pitchFamily="34" charset="0"/>
            </a:endParaRPr>
          </a:p>
        </p:txBody>
      </p:sp>
      <p:sp>
        <p:nvSpPr>
          <p:cNvPr id="7" name="Rectangle 2"/>
          <p:cNvSpPr>
            <a:spLocks noChangeArrowheads="1"/>
          </p:cNvSpPr>
          <p:nvPr/>
        </p:nvSpPr>
        <p:spPr bwMode="auto">
          <a:xfrm>
            <a:off x="315705" y="6920321"/>
            <a:ext cx="13821814" cy="89870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457200" indent="-457200">
              <a:buFont typeface="Arial" panose="020B0604020202020204" pitchFamily="34" charset="0"/>
              <a:buChar char="•"/>
            </a:pPr>
            <a:r>
              <a:rPr lang="en-US" sz="3400" dirty="0">
                <a:latin typeface="Times" pitchFamily="2" charset="0"/>
              </a:rPr>
              <a:t>Self-compassion involves treating yourself with kindness, understanding that pain and failure is experienced by everyone, and being mindfully aware of painful thoughts and feelings (Neff, 2003).</a:t>
            </a:r>
          </a:p>
          <a:p>
            <a:pPr marL="457200" indent="-457200">
              <a:buFont typeface="Arial" panose="020B0604020202020204" pitchFamily="34" charset="0"/>
              <a:buChar char="•"/>
            </a:pPr>
            <a:r>
              <a:rPr lang="en-US" sz="3400" dirty="0">
                <a:solidFill>
                  <a:srgbClr val="000000"/>
                </a:solidFill>
                <a:latin typeface="Times" pitchFamily="2" charset="0"/>
                <a:ea typeface="Times New Roman" panose="02020603050405020304" pitchFamily="18" charset="0"/>
                <a:cs typeface="Arial" panose="020B0604020202020204" pitchFamily="34" charset="0"/>
              </a:rPr>
              <a:t>Harwood and Kocovski (2017) found that participants high in social anxiety who completed a self-compassion writing task experienced less anticipatory anxiety before a speech task.</a:t>
            </a:r>
          </a:p>
          <a:p>
            <a:pPr marL="457200" indent="-457200">
              <a:buFont typeface="Arial" panose="020B0604020202020204" pitchFamily="34" charset="0"/>
              <a:buChar char="•"/>
            </a:pPr>
            <a:r>
              <a:rPr lang="en-US" sz="3400" dirty="0">
                <a:latin typeface="Times" pitchFamily="2" charset="0"/>
              </a:rPr>
              <a:t>Fear of negative evaluation is an integral feature of social anxiety disorder (APA, 2013). Fear of positive evaluation also has research support (Heimberg, Brozovich, &amp; Rapee, 2014).</a:t>
            </a:r>
          </a:p>
          <a:p>
            <a:pPr marL="457200" indent="-457200">
              <a:buFont typeface="Arial" panose="020B0604020202020204" pitchFamily="34" charset="0"/>
              <a:buChar char="•"/>
            </a:pPr>
            <a:r>
              <a:rPr lang="en-US" sz="3400" dirty="0">
                <a:latin typeface="Times" pitchFamily="2" charset="0"/>
              </a:rPr>
              <a:t>A negative correlation has been shown between self-compassion and both positive and negative fear of evaluation (Werner et al., 2012; Long &amp; Neff, 2018).</a:t>
            </a:r>
          </a:p>
          <a:p>
            <a:pPr marL="457200" indent="-457200">
              <a:buFont typeface="Arial" panose="020B0604020202020204" pitchFamily="34" charset="0"/>
              <a:buChar char="•"/>
            </a:pPr>
            <a:r>
              <a:rPr lang="en-US" sz="3400" dirty="0">
                <a:latin typeface="Times" pitchFamily="2" charset="0"/>
              </a:rPr>
              <a:t>This in-progress study aims to evaluate if the self-compassion exercise from Harwood &amp; Kocovski (2017) can also lower fear of evaluation.</a:t>
            </a:r>
          </a:p>
          <a:p>
            <a:pPr marL="457200" indent="-457200">
              <a:buFont typeface="Arial" panose="020B0604020202020204" pitchFamily="34" charset="0"/>
              <a:buChar char="•"/>
            </a:pPr>
            <a:r>
              <a:rPr lang="en-US" sz="3400" dirty="0">
                <a:latin typeface="Times" pitchFamily="2" charset="0"/>
              </a:rPr>
              <a:t>At present, we examine self-report baseline data pertaining to social anxiety, self-compassion, fear of negative evaluation, and fear of positive evaluation.</a:t>
            </a:r>
          </a:p>
        </p:txBody>
      </p:sp>
      <p:sp>
        <p:nvSpPr>
          <p:cNvPr id="42" name="Text Placeholder 54">
            <a:extLst>
              <a:ext uri="{FF2B5EF4-FFF2-40B4-BE49-F238E27FC236}">
                <a16:creationId xmlns:a16="http://schemas.microsoft.com/office/drawing/2014/main" id="{B278F25F-821C-4B83-B654-A87689D2468A}"/>
              </a:ext>
            </a:extLst>
          </p:cNvPr>
          <p:cNvSpPr txBox="1">
            <a:spLocks/>
          </p:cNvSpPr>
          <p:nvPr/>
        </p:nvSpPr>
        <p:spPr>
          <a:xfrm>
            <a:off x="-86508" y="4601570"/>
            <a:ext cx="43942031" cy="1280160"/>
          </a:xfrm>
          <a:prstGeom prst="rect">
            <a:avLst/>
          </a:prstGeom>
        </p:spPr>
        <p:txBody>
          <a:bodyPr vert="horz" wrap="square" lIns="183679" tIns="183679" rIns="183679" bIns="183679" rtlCol="0">
            <a:normAutofit/>
          </a:bodyPr>
          <a:lstStyle>
            <a:lvl1pPr marL="0" indent="0" algn="l" defTabSz="4389120" rtl="0" eaLnBrk="1" latinLnBrk="0" hangingPunct="1">
              <a:lnSpc>
                <a:spcPct val="90000"/>
              </a:lnSpc>
              <a:spcBef>
                <a:spcPts val="5760"/>
              </a:spcBef>
              <a:spcAft>
                <a:spcPts val="960"/>
              </a:spcAft>
              <a:buClr>
                <a:schemeClr val="accent1"/>
              </a:buClr>
              <a:buSzPct val="100000"/>
              <a:buFont typeface="Tw Cen MT" panose="020B0602020104020603" pitchFamily="34" charset="0"/>
              <a:buNone/>
              <a:defRPr sz="2400" kern="1200">
                <a:solidFill>
                  <a:schemeClr val="accent5">
                    <a:lumMod val="50000"/>
                  </a:schemeClr>
                </a:solidFill>
                <a:latin typeface="Times New Roman" pitchFamily="18" charset="0"/>
                <a:ea typeface="+mn-ea"/>
                <a:cs typeface="Times New Roman" pitchFamily="18" charset="0"/>
              </a:defRPr>
            </a:lvl1pPr>
            <a:lvl2pPr marL="1432688" indent="-551034" algn="l" defTabSz="4389120" rtl="0" eaLnBrk="1" latinLnBrk="0" hangingPunct="1">
              <a:lnSpc>
                <a:spcPct val="90000"/>
              </a:lnSpc>
              <a:spcBef>
                <a:spcPts val="960"/>
              </a:spcBef>
              <a:spcAft>
                <a:spcPts val="1920"/>
              </a:spcAft>
              <a:buClr>
                <a:schemeClr val="accent1"/>
              </a:buClr>
              <a:buFont typeface="Wingdings 3" pitchFamily="18" charset="2"/>
              <a:buChar char=""/>
              <a:defRPr sz="2400" kern="1200">
                <a:solidFill>
                  <a:schemeClr val="tx1"/>
                </a:solidFill>
                <a:latin typeface="Trebuchet MS" pitchFamily="34" charset="0"/>
                <a:ea typeface="+mn-ea"/>
                <a:cs typeface="+mn-cs"/>
              </a:defRPr>
            </a:lvl2pPr>
            <a:lvl3pPr marL="1983722" indent="-551034" algn="l" defTabSz="4389120" rtl="0" eaLnBrk="1" latinLnBrk="0" hangingPunct="1">
              <a:lnSpc>
                <a:spcPct val="90000"/>
              </a:lnSpc>
              <a:spcBef>
                <a:spcPts val="960"/>
              </a:spcBef>
              <a:spcAft>
                <a:spcPts val="1920"/>
              </a:spcAft>
              <a:buClr>
                <a:schemeClr val="accent1"/>
              </a:buClr>
              <a:buFont typeface="Wingdings 3" pitchFamily="18" charset="2"/>
              <a:buChar char=""/>
              <a:defRPr sz="2400" kern="1200">
                <a:solidFill>
                  <a:schemeClr val="tx1"/>
                </a:solidFill>
                <a:latin typeface="Trebuchet MS" pitchFamily="34" charset="0"/>
                <a:ea typeface="+mn-ea"/>
                <a:cs typeface="+mn-cs"/>
              </a:defRPr>
            </a:lvl3pPr>
            <a:lvl4pPr marL="2589862" indent="-606138" algn="l" defTabSz="4389120" rtl="0" eaLnBrk="1" latinLnBrk="0" hangingPunct="1">
              <a:lnSpc>
                <a:spcPct val="90000"/>
              </a:lnSpc>
              <a:spcBef>
                <a:spcPts val="960"/>
              </a:spcBef>
              <a:spcAft>
                <a:spcPts val="1920"/>
              </a:spcAft>
              <a:buClr>
                <a:schemeClr val="accent1"/>
              </a:buClr>
              <a:buFont typeface="Wingdings 3" pitchFamily="18" charset="2"/>
              <a:buChar char=""/>
              <a:defRPr sz="2400" kern="1200">
                <a:solidFill>
                  <a:schemeClr val="tx1"/>
                </a:solidFill>
                <a:latin typeface="Trebuchet MS" pitchFamily="34" charset="0"/>
                <a:ea typeface="+mn-ea"/>
                <a:cs typeface="+mn-cs"/>
              </a:defRPr>
            </a:lvl4pPr>
            <a:lvl5pPr marL="3030688" indent="-440827" algn="l" defTabSz="4389120" rtl="0" eaLnBrk="1" latinLnBrk="0" hangingPunct="1">
              <a:lnSpc>
                <a:spcPct val="90000"/>
              </a:lnSpc>
              <a:spcBef>
                <a:spcPts val="960"/>
              </a:spcBef>
              <a:spcAft>
                <a:spcPts val="1920"/>
              </a:spcAft>
              <a:buClr>
                <a:schemeClr val="accent1"/>
              </a:buClr>
              <a:buFont typeface="Wingdings 3" pitchFamily="18" charset="2"/>
              <a:buChar char=""/>
              <a:defRPr sz="2400" kern="1200">
                <a:solidFill>
                  <a:schemeClr val="tx1"/>
                </a:solidFill>
                <a:latin typeface="Trebuchet MS" pitchFamily="34" charset="0"/>
                <a:ea typeface="+mn-ea"/>
                <a:cs typeface="+mn-cs"/>
              </a:defRPr>
            </a:lvl5pPr>
            <a:lvl6pPr marL="4389120" indent="-658368" algn="l" defTabSz="4389120" rtl="0" eaLnBrk="1" latinLnBrk="0" hangingPunct="1">
              <a:lnSpc>
                <a:spcPct val="90000"/>
              </a:lnSpc>
              <a:spcBef>
                <a:spcPts val="960"/>
              </a:spcBef>
              <a:spcAft>
                <a:spcPts val="1920"/>
              </a:spcAft>
              <a:buClr>
                <a:schemeClr val="accent1"/>
              </a:buClr>
              <a:buFont typeface="Wingdings 3" pitchFamily="18" charset="2"/>
              <a:buChar char=""/>
              <a:defRPr sz="5760" kern="1200">
                <a:solidFill>
                  <a:schemeClr val="tx1"/>
                </a:solidFill>
                <a:latin typeface="+mn-lt"/>
                <a:ea typeface="+mn-ea"/>
                <a:cs typeface="+mn-cs"/>
              </a:defRPr>
            </a:lvl6pPr>
            <a:lvl7pPr marL="5091379" indent="-658368" algn="l" defTabSz="4389120" rtl="0" eaLnBrk="1" latinLnBrk="0" hangingPunct="1">
              <a:lnSpc>
                <a:spcPct val="90000"/>
              </a:lnSpc>
              <a:spcBef>
                <a:spcPts val="960"/>
              </a:spcBef>
              <a:spcAft>
                <a:spcPts val="1920"/>
              </a:spcAft>
              <a:buClr>
                <a:schemeClr val="accent1"/>
              </a:buClr>
              <a:buFont typeface="Wingdings 3" pitchFamily="18" charset="2"/>
              <a:buChar char=""/>
              <a:defRPr sz="5760" kern="1200">
                <a:solidFill>
                  <a:schemeClr val="tx1"/>
                </a:solidFill>
                <a:latin typeface="+mn-lt"/>
                <a:ea typeface="+mn-ea"/>
                <a:cs typeface="+mn-cs"/>
              </a:defRPr>
            </a:lvl7pPr>
            <a:lvl8pPr marL="5837530" indent="-658368" algn="l" defTabSz="4389120" rtl="0" eaLnBrk="1" latinLnBrk="0" hangingPunct="1">
              <a:lnSpc>
                <a:spcPct val="90000"/>
              </a:lnSpc>
              <a:spcBef>
                <a:spcPts val="960"/>
              </a:spcBef>
              <a:spcAft>
                <a:spcPts val="1920"/>
              </a:spcAft>
              <a:buClr>
                <a:schemeClr val="accent1"/>
              </a:buClr>
              <a:buFont typeface="Wingdings 3" pitchFamily="18" charset="2"/>
              <a:buChar char=""/>
              <a:defRPr sz="5760" kern="1200">
                <a:solidFill>
                  <a:schemeClr val="tx1"/>
                </a:solidFill>
                <a:latin typeface="+mn-lt"/>
                <a:ea typeface="+mn-ea"/>
                <a:cs typeface="+mn-cs"/>
              </a:defRPr>
            </a:lvl8pPr>
            <a:lvl9pPr marL="6539789" indent="-658368" algn="l" defTabSz="4389120" rtl="0" eaLnBrk="1" latinLnBrk="0" hangingPunct="1">
              <a:lnSpc>
                <a:spcPct val="90000"/>
              </a:lnSpc>
              <a:spcBef>
                <a:spcPts val="960"/>
              </a:spcBef>
              <a:spcAft>
                <a:spcPts val="1920"/>
              </a:spcAft>
              <a:buClr>
                <a:schemeClr val="accent1"/>
              </a:buClr>
              <a:buFont typeface="Wingdings 3" pitchFamily="18" charset="2"/>
              <a:buChar char=""/>
              <a:defRPr sz="5760" kern="1200">
                <a:solidFill>
                  <a:schemeClr val="tx1"/>
                </a:solidFill>
                <a:latin typeface="+mn-lt"/>
                <a:ea typeface="+mn-ea"/>
                <a:cs typeface="+mn-cs"/>
              </a:defRPr>
            </a:lvl9pPr>
          </a:lstStyle>
          <a:p>
            <a:pPr algn="ctr"/>
            <a:r>
              <a:rPr lang="en-US" sz="5400" dirty="0">
                <a:solidFill>
                  <a:schemeClr val="tx2">
                    <a:lumMod val="50000"/>
                  </a:schemeClr>
                </a:solidFill>
              </a:rPr>
              <a:t>Murray State University</a:t>
            </a:r>
            <a:endParaRPr lang="en-US" sz="4400" dirty="0">
              <a:solidFill>
                <a:schemeClr val="tx2">
                  <a:lumMod val="50000"/>
                </a:schemeClr>
              </a:solidFill>
            </a:endParaRPr>
          </a:p>
        </p:txBody>
      </p:sp>
      <p:sp>
        <p:nvSpPr>
          <p:cNvPr id="2" name="TextBox 1">
            <a:extLst>
              <a:ext uri="{FF2B5EF4-FFF2-40B4-BE49-F238E27FC236}">
                <a16:creationId xmlns:a16="http://schemas.microsoft.com/office/drawing/2014/main" id="{3A6757DF-DF1C-406B-941A-5BD73E59EAE2}"/>
              </a:ext>
            </a:extLst>
          </p:cNvPr>
          <p:cNvSpPr txBox="1"/>
          <p:nvPr/>
        </p:nvSpPr>
        <p:spPr>
          <a:xfrm>
            <a:off x="311456" y="23056956"/>
            <a:ext cx="14679097" cy="3231654"/>
          </a:xfrm>
          <a:prstGeom prst="rect">
            <a:avLst/>
          </a:prstGeom>
          <a:noFill/>
        </p:spPr>
        <p:txBody>
          <a:bodyPr wrap="square" rtlCol="0">
            <a:spAutoFit/>
          </a:bodyPr>
          <a:lstStyle/>
          <a:p>
            <a:pPr marL="293688" indent="-293688">
              <a:buFont typeface="Arial" panose="020B0604020202020204" pitchFamily="34" charset="0"/>
              <a:buChar char="•"/>
            </a:pPr>
            <a:r>
              <a:rPr lang="en-US" sz="3400" b="1" dirty="0">
                <a:solidFill>
                  <a:schemeClr val="dk1"/>
                </a:solidFill>
                <a:latin typeface="Times New Roman"/>
                <a:cs typeface="Times New Roman"/>
                <a:sym typeface="Times New Roman"/>
              </a:rPr>
              <a:t>Social anxiety: </a:t>
            </a:r>
            <a:r>
              <a:rPr lang="en-US" sz="3400" dirty="0">
                <a:solidFill>
                  <a:schemeClr val="dk1"/>
                </a:solidFill>
                <a:latin typeface="Times New Roman"/>
                <a:cs typeface="Times New Roman"/>
                <a:sym typeface="Times New Roman"/>
              </a:rPr>
              <a:t>Social Phobia Inventory (SPIN; </a:t>
            </a:r>
            <a:r>
              <a:rPr lang="el-GR" sz="3400" dirty="0">
                <a:solidFill>
                  <a:schemeClr val="dk1"/>
                </a:solidFill>
                <a:latin typeface="Times New Roman"/>
                <a:cs typeface="Times New Roman"/>
                <a:sym typeface="Times New Roman"/>
              </a:rPr>
              <a:t>α</a:t>
            </a:r>
            <a:r>
              <a:rPr lang="en-US" sz="3400" dirty="0">
                <a:solidFill>
                  <a:schemeClr val="dk1"/>
                </a:solidFill>
                <a:latin typeface="Times New Roman"/>
                <a:cs typeface="Times New Roman"/>
                <a:sym typeface="Times New Roman"/>
              </a:rPr>
              <a:t> = 0.94; Connor et al., 2000).  </a:t>
            </a:r>
          </a:p>
          <a:p>
            <a:pPr marL="293688" indent="-293688">
              <a:buFont typeface="Arial" panose="020B0604020202020204" pitchFamily="34" charset="0"/>
              <a:buChar char="•"/>
            </a:pPr>
            <a:r>
              <a:rPr lang="en-US" sz="3400" b="1" dirty="0">
                <a:latin typeface="Times New Roman" panose="02020603050405020304" pitchFamily="18" charset="0"/>
                <a:cs typeface="Times New Roman" panose="02020603050405020304" pitchFamily="18" charset="0"/>
              </a:rPr>
              <a:t>Self-compassion</a:t>
            </a:r>
            <a:r>
              <a:rPr lang="en-US" sz="3400" b="1" dirty="0">
                <a:solidFill>
                  <a:schemeClr val="dk1"/>
                </a:solidFill>
                <a:latin typeface="Times New Roman"/>
                <a:cs typeface="Times New Roman"/>
              </a:rPr>
              <a:t>: </a:t>
            </a:r>
            <a:r>
              <a:rPr lang="en-US" sz="3400" dirty="0">
                <a:solidFill>
                  <a:schemeClr val="dk1"/>
                </a:solidFill>
                <a:latin typeface="Times New Roman"/>
                <a:cs typeface="Times New Roman"/>
              </a:rPr>
              <a:t>Self-Compassion Scale (SCS; </a:t>
            </a:r>
            <a:r>
              <a:rPr lang="el-GR" sz="3400" dirty="0">
                <a:solidFill>
                  <a:schemeClr val="dk1"/>
                </a:solidFill>
                <a:latin typeface="Times New Roman"/>
                <a:cs typeface="Times New Roman"/>
                <a:sym typeface="Times New Roman"/>
              </a:rPr>
              <a:t>α</a:t>
            </a:r>
            <a:r>
              <a:rPr lang="en-US" sz="3400" dirty="0">
                <a:solidFill>
                  <a:schemeClr val="dk1"/>
                </a:solidFill>
                <a:latin typeface="Times New Roman"/>
                <a:cs typeface="Times New Roman"/>
                <a:sym typeface="Times New Roman"/>
              </a:rPr>
              <a:t> = 0.89; </a:t>
            </a:r>
            <a:r>
              <a:rPr lang="en-US" sz="3400" dirty="0">
                <a:latin typeface="Times New Roman" panose="02020603050405020304" pitchFamily="18" charset="0"/>
                <a:cs typeface="Times New Roman" panose="02020603050405020304" pitchFamily="18" charset="0"/>
              </a:rPr>
              <a:t>Neff, 2003</a:t>
            </a:r>
            <a:r>
              <a:rPr lang="en-US" sz="3400" dirty="0">
                <a:solidFill>
                  <a:schemeClr val="dk1"/>
                </a:solidFill>
                <a:latin typeface="Times New Roman"/>
                <a:cs typeface="Times New Roman"/>
              </a:rPr>
              <a:t>). </a:t>
            </a:r>
            <a:endParaRPr lang="en-US" altLang="en-US" sz="3400" dirty="0">
              <a:solidFill>
                <a:schemeClr val="dk1"/>
              </a:solidFill>
              <a:latin typeface="Times New Roman"/>
              <a:cs typeface="Times New Roman"/>
            </a:endParaRPr>
          </a:p>
          <a:p>
            <a:pPr marL="293688" indent="-293688">
              <a:buFont typeface="Arial" panose="020B0604020202020204" pitchFamily="34" charset="0"/>
              <a:buChar char="•"/>
            </a:pPr>
            <a:r>
              <a:rPr lang="en-US" sz="3400" b="1" dirty="0">
                <a:solidFill>
                  <a:schemeClr val="dk1"/>
                </a:solidFill>
                <a:latin typeface="Times New Roman"/>
                <a:ea typeface="Times New Roman"/>
                <a:cs typeface="Times New Roman"/>
                <a:sym typeface="Times New Roman"/>
              </a:rPr>
              <a:t>Fear of negative evaluation: </a:t>
            </a:r>
            <a:r>
              <a:rPr lang="en-US" altLang="en-US" sz="3400" dirty="0">
                <a:latin typeface="Times New Roman" panose="02020603050405020304" pitchFamily="18" charset="0"/>
                <a:ea typeface="PMingLiU" panose="02020500000000000000" pitchFamily="18" charset="-120"/>
                <a:cs typeface="Times New Roman" panose="02020603050405020304" pitchFamily="18" charset="0"/>
              </a:rPr>
              <a:t>Brief Fear of Negative Evaluation Scale-II (BFNE-II; </a:t>
            </a:r>
            <a:r>
              <a:rPr lang="en-US" altLang="en-US" sz="3400" dirty="0">
                <a:solidFill>
                  <a:srgbClr val="000000"/>
                </a:solidFill>
                <a:latin typeface="Times New Roman" panose="02020603050405020304" pitchFamily="18" charset="0"/>
                <a:ea typeface="PMingLiU" panose="02020500000000000000" pitchFamily="18" charset="-120"/>
                <a:cs typeface="Times New Roman" panose="02020603050405020304" pitchFamily="18" charset="0"/>
              </a:rPr>
              <a:t>α = .96; Carleton</a:t>
            </a:r>
            <a:r>
              <a:rPr lang="en-US" altLang="en-US" sz="3400" dirty="0">
                <a:latin typeface="Times New Roman" panose="02020603050405020304" pitchFamily="18" charset="0"/>
                <a:ea typeface="PMingLiU" panose="02020500000000000000" pitchFamily="18" charset="-120"/>
                <a:cs typeface="Times New Roman" panose="02020603050405020304" pitchFamily="18" charset="0"/>
              </a:rPr>
              <a:t> et al., 2006).</a:t>
            </a:r>
          </a:p>
          <a:p>
            <a:pPr marL="293688" indent="-293688">
              <a:buFont typeface="Arial" panose="020B0604020202020204" pitchFamily="34" charset="0"/>
              <a:buChar char="•"/>
            </a:pPr>
            <a:r>
              <a:rPr lang="en-US" sz="3400" b="1" dirty="0">
                <a:latin typeface="Times New Roman" panose="02020603050405020304" pitchFamily="18" charset="0"/>
                <a:cs typeface="Times New Roman" panose="02020603050405020304" pitchFamily="18" charset="0"/>
              </a:rPr>
              <a:t>Fear of positive evaluation: </a:t>
            </a:r>
            <a:r>
              <a:rPr lang="en-US" sz="3400" dirty="0">
                <a:latin typeface="Times New Roman" panose="02020603050405020304" pitchFamily="18" charset="0"/>
                <a:cs typeface="Times New Roman" panose="02020603050405020304" pitchFamily="18" charset="0"/>
              </a:rPr>
              <a:t>Fear of Positive Evaluation Scale (FPES; α = .87; Weeks et al., 2008).</a:t>
            </a:r>
            <a:endParaRPr lang="en-US" altLang="en-US" sz="3400" dirty="0">
              <a:solidFill>
                <a:srgbClr val="000000"/>
              </a:solidFill>
              <a:latin typeface="Times New Roman" panose="02020603050405020304" pitchFamily="18" charset="0"/>
              <a:ea typeface="PMingLiU" panose="02020500000000000000" pitchFamily="18" charset="-120"/>
              <a:cs typeface="Times New Roman" panose="02020603050405020304" pitchFamily="18" charset="0"/>
            </a:endParaRPr>
          </a:p>
        </p:txBody>
      </p:sp>
      <p:sp>
        <p:nvSpPr>
          <p:cNvPr id="10" name="Rectangle 1">
            <a:extLst>
              <a:ext uri="{FF2B5EF4-FFF2-40B4-BE49-F238E27FC236}">
                <a16:creationId xmlns:a16="http://schemas.microsoft.com/office/drawing/2014/main" id="{A9A7E246-8777-403C-8214-FCE7D49FA55B}"/>
              </a:ext>
            </a:extLst>
          </p:cNvPr>
          <p:cNvSpPr>
            <a:spLocks noChangeArrowheads="1"/>
          </p:cNvSpPr>
          <p:nvPr/>
        </p:nvSpPr>
        <p:spPr bwMode="auto">
          <a:xfrm>
            <a:off x="14776964" y="26025941"/>
            <a:ext cx="13879020" cy="19389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indent="342900"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indent="65088" defTabSz="914400"/>
            <a:r>
              <a:rPr kumimoji="0" lang="en-US" altLang="en-US" sz="3000" b="0" i="0" u="none" strike="noStrike" cap="none" normalizeH="0" baseline="0" dirty="0">
                <a:ln>
                  <a:noFill/>
                </a:ln>
                <a:solidFill>
                  <a:srgbClr val="000000"/>
                </a:solidFill>
                <a:effectLst/>
                <a:latin typeface="Times New Roman" panose="02020603050405020304" pitchFamily="18" charset="0"/>
                <a:ea typeface="DengXian" panose="020B0503020204020204" pitchFamily="2" charset="-122"/>
                <a:cs typeface="Times New Roman" panose="02020603050405020304" pitchFamily="18" charset="0"/>
              </a:rPr>
              <a:t>Table 2</a:t>
            </a:r>
            <a:r>
              <a:rPr kumimoji="0" lang="en-US" altLang="en-US" sz="3000" b="1" i="0" u="none" strike="noStrike" cap="none" normalizeH="0" baseline="0" dirty="0">
                <a:ln>
                  <a:noFill/>
                </a:ln>
                <a:solidFill>
                  <a:srgbClr val="000000"/>
                </a:solidFill>
                <a:effectLst/>
                <a:latin typeface="Times New Roman" panose="02020603050405020304" pitchFamily="18" charset="0"/>
                <a:ea typeface="DengXian" panose="020B0503020204020204" pitchFamily="2" charset="-122"/>
                <a:cs typeface="Times New Roman" panose="02020603050405020304" pitchFamily="18" charset="0"/>
              </a:rPr>
              <a:t>.</a:t>
            </a:r>
            <a:r>
              <a:rPr lang="en-US" sz="3000" i="1" dirty="0">
                <a:latin typeface="Times New Roman" panose="02020603050405020304" pitchFamily="18" charset="0"/>
                <a:cs typeface="Times New Roman" panose="02020603050405020304" pitchFamily="18" charset="0"/>
              </a:rPr>
              <a:t> Hierarchical Regression Predicting Severity of Social Anxiety Symptoms (Self-Compassion tested in Step 2 to determine if it accounts for additional variance in social anxiety symptoms beyond the variance already accounted for by Fear of Negative Evaluation)  </a:t>
            </a:r>
            <a:endParaRPr lang="en-US" sz="3000" dirty="0">
              <a:latin typeface="Times New Roman" panose="02020603050405020304" pitchFamily="18" charset="0"/>
              <a:cs typeface="Times New Roman" panose="02020603050405020304" pitchFamily="18" charset="0"/>
            </a:endParaRPr>
          </a:p>
        </p:txBody>
      </p:sp>
      <p:sp>
        <p:nvSpPr>
          <p:cNvPr id="8" name="TextBox 7">
            <a:extLst>
              <a:ext uri="{FF2B5EF4-FFF2-40B4-BE49-F238E27FC236}">
                <a16:creationId xmlns:a16="http://schemas.microsoft.com/office/drawing/2014/main" id="{FEB68FF9-B7DC-431E-B721-30FE6046DAC5}"/>
              </a:ext>
            </a:extLst>
          </p:cNvPr>
          <p:cNvSpPr txBox="1"/>
          <p:nvPr/>
        </p:nvSpPr>
        <p:spPr>
          <a:xfrm>
            <a:off x="15096304" y="27426324"/>
            <a:ext cx="13893863" cy="1077218"/>
          </a:xfrm>
          <a:prstGeom prst="rect">
            <a:avLst/>
          </a:prstGeom>
          <a:noFill/>
        </p:spPr>
        <p:txBody>
          <a:bodyPr wrap="square" rtlCol="0">
            <a:spAutoFit/>
          </a:bodyPr>
          <a:lstStyle/>
          <a:p>
            <a:pPr marL="293688" indent="-293688">
              <a:buFont typeface="Arial" panose="020B0604020202020204" pitchFamily="34" charset="0"/>
              <a:buChar char="•"/>
            </a:pPr>
            <a:endParaRPr lang="en-US" sz="3200" dirty="0">
              <a:solidFill>
                <a:srgbClr val="FF0000"/>
              </a:solidFill>
              <a:latin typeface="Times New Roman" panose="02020603050405020304" pitchFamily="18" charset="0"/>
              <a:cs typeface="Times New Roman" panose="02020603050405020304" pitchFamily="18" charset="0"/>
            </a:endParaRPr>
          </a:p>
          <a:p>
            <a:pPr marL="293688" indent="-293688">
              <a:buFont typeface="Arial" panose="020B0604020202020204" pitchFamily="34" charset="0"/>
              <a:buChar char="•"/>
            </a:pPr>
            <a:endParaRPr lang="en-US" sz="3200" dirty="0">
              <a:latin typeface="Times New Roman" panose="02020603050405020304" pitchFamily="18" charset="0"/>
              <a:cs typeface="Times New Roman" panose="02020603050405020304" pitchFamily="18" charset="0"/>
            </a:endParaRPr>
          </a:p>
        </p:txBody>
      </p:sp>
      <p:sp>
        <p:nvSpPr>
          <p:cNvPr id="11" name="TextBox 10">
            <a:extLst>
              <a:ext uri="{FF2B5EF4-FFF2-40B4-BE49-F238E27FC236}">
                <a16:creationId xmlns:a16="http://schemas.microsoft.com/office/drawing/2014/main" id="{245BEB5D-1073-4A9F-BCCE-94C299D7EB71}"/>
              </a:ext>
            </a:extLst>
          </p:cNvPr>
          <p:cNvSpPr txBox="1"/>
          <p:nvPr/>
        </p:nvSpPr>
        <p:spPr>
          <a:xfrm>
            <a:off x="29109878" y="18030927"/>
            <a:ext cx="13855042" cy="10525958"/>
          </a:xfrm>
          <a:prstGeom prst="rect">
            <a:avLst/>
          </a:prstGeom>
          <a:noFill/>
        </p:spPr>
        <p:txBody>
          <a:bodyPr wrap="square" rtlCol="0">
            <a:spAutoFit/>
          </a:bodyPr>
          <a:lstStyle/>
          <a:p>
            <a:pPr marL="457200" indent="-457200">
              <a:buFont typeface="Arial" panose="020B0604020202020204" pitchFamily="34" charset="0"/>
              <a:buChar char="•"/>
            </a:pPr>
            <a:r>
              <a:rPr lang="en-US" sz="3400" dirty="0">
                <a:latin typeface="Times" pitchFamily="2" charset="0"/>
              </a:rPr>
              <a:t>This was a part of a larger, in-progress study, and our current findings show that FNE alone is an effective predictor of social anxiety. FPE strengthens this model, but self-compassion does not.</a:t>
            </a:r>
          </a:p>
          <a:p>
            <a:pPr marL="457200" indent="-457200">
              <a:buFont typeface="Arial" panose="020B0604020202020204" pitchFamily="34" charset="0"/>
              <a:buChar char="•"/>
            </a:pPr>
            <a:r>
              <a:rPr lang="en-US" sz="3400" dirty="0">
                <a:latin typeface="Times" pitchFamily="2" charset="0"/>
              </a:rPr>
              <a:t>Self-compassion still has an important connection to the model displayed through significant negative correlations to fear of negative evaluation, fear of positive evaluation, and social anxiety. The correlations found in the present study reflect those in the literature (Werner et al., 2012; Long &amp; Neff, 2018).</a:t>
            </a:r>
          </a:p>
          <a:p>
            <a:pPr marL="457200" indent="-457200">
              <a:buFont typeface="Arial" panose="020B0604020202020204" pitchFamily="34" charset="0"/>
              <a:buChar char="•"/>
            </a:pPr>
            <a:r>
              <a:rPr lang="en-US" sz="3400" dirty="0">
                <a:latin typeface="Times" pitchFamily="2" charset="0"/>
              </a:rPr>
              <a:t>We aim to extend these correlations to experimental knowledge in our future research. One study found that highly socially anxious individuals who completed a self-compassion exercise experienced less anticipatory anxiety before a speech task (Harwood &amp; Kocovsky, 2017). We will examine the effect of the same self-compassion intervention on fear of evaluation, since higher self-compassion has shown to be associated with lower fear of evaluation. </a:t>
            </a:r>
          </a:p>
          <a:p>
            <a:pPr marL="457200" indent="-457200">
              <a:buFont typeface="Arial" panose="020B0604020202020204" pitchFamily="34" charset="0"/>
              <a:buChar char="•"/>
            </a:pPr>
            <a:r>
              <a:rPr lang="en-US" sz="3400" dirty="0">
                <a:latin typeface="Times" pitchFamily="2" charset="0"/>
              </a:rPr>
              <a:t>If our future research shows that the self-compassion exercise can also lower fear of evaluation, the literature may have even stronger evidence that self-compassion exercises could potentially play a role in making exposure easier for those with social anxiety.</a:t>
            </a:r>
          </a:p>
          <a:p>
            <a:pPr marL="457200" indent="-457200">
              <a:buFont typeface="Arial" panose="020B0604020202020204" pitchFamily="34" charset="0"/>
              <a:buChar char="•"/>
            </a:pPr>
            <a:endParaRPr lang="en-US" sz="3200" dirty="0">
              <a:latin typeface="Times" pitchFamily="2" charset="0"/>
            </a:endParaRPr>
          </a:p>
        </p:txBody>
      </p:sp>
      <p:sp>
        <p:nvSpPr>
          <p:cNvPr id="37" name="Rectangle 36">
            <a:extLst>
              <a:ext uri="{FF2B5EF4-FFF2-40B4-BE49-F238E27FC236}">
                <a16:creationId xmlns:a16="http://schemas.microsoft.com/office/drawing/2014/main" id="{9C98AB3A-9947-417D-8AE4-6BB7E1B005A1}"/>
              </a:ext>
            </a:extLst>
          </p:cNvPr>
          <p:cNvSpPr/>
          <p:nvPr/>
        </p:nvSpPr>
        <p:spPr>
          <a:xfrm>
            <a:off x="29247642" y="16694916"/>
            <a:ext cx="13795284" cy="1107996"/>
          </a:xfrm>
          <a:prstGeom prst="rect">
            <a:avLst/>
          </a:prstGeom>
          <a:solidFill>
            <a:schemeClr val="accent2">
              <a:lumMod val="50000"/>
            </a:schemeClr>
          </a:solidFill>
        </p:spPr>
        <p:txBody>
          <a:bodyPr wrap="square" lIns="91440" tIns="45720" rIns="91440" bIns="45720">
            <a:spAutoFit/>
          </a:bodyPr>
          <a:lstStyle/>
          <a:p>
            <a:r>
              <a:rPr lang="en-US" sz="6600" dirty="0">
                <a:ln w="0"/>
                <a:solidFill>
                  <a:srgbClr val="FFC000"/>
                </a:solidFill>
                <a:latin typeface="Aharoni" panose="02010803020104030203" pitchFamily="2" charset="-79"/>
                <a:cs typeface="Aharoni" panose="02010803020104030203" pitchFamily="2" charset="-79"/>
              </a:rPr>
              <a:t>DISCUSSION </a:t>
            </a:r>
            <a:endParaRPr lang="en-US" sz="6600" b="0" cap="none" spc="0" dirty="0">
              <a:ln w="0"/>
              <a:solidFill>
                <a:srgbClr val="FFC000"/>
              </a:solidFill>
              <a:latin typeface="Aharoni" panose="02010803020104030203" pitchFamily="2" charset="-79"/>
              <a:cs typeface="Aharoni" panose="02010803020104030203" pitchFamily="2" charset="-79"/>
            </a:endParaRPr>
          </a:p>
        </p:txBody>
      </p:sp>
      <p:sp>
        <p:nvSpPr>
          <p:cNvPr id="19" name="TextBox 18">
            <a:extLst>
              <a:ext uri="{FF2B5EF4-FFF2-40B4-BE49-F238E27FC236}">
                <a16:creationId xmlns:a16="http://schemas.microsoft.com/office/drawing/2014/main" id="{ECF6A5D8-A5AD-4779-BDA1-4034EBF35F0A}"/>
              </a:ext>
            </a:extLst>
          </p:cNvPr>
          <p:cNvSpPr txBox="1"/>
          <p:nvPr/>
        </p:nvSpPr>
        <p:spPr>
          <a:xfrm>
            <a:off x="29289510" y="29609062"/>
            <a:ext cx="13855042" cy="3539430"/>
          </a:xfrm>
          <a:prstGeom prst="rect">
            <a:avLst/>
          </a:prstGeom>
          <a:noFill/>
        </p:spPr>
        <p:txBody>
          <a:bodyPr wrap="square" rtlCol="0">
            <a:spAutoFit/>
          </a:bodyPr>
          <a:lstStyle/>
          <a:p>
            <a:r>
              <a:rPr lang="en-US" sz="1500" dirty="0"/>
              <a:t>American Psychiatric Association. (2013). </a:t>
            </a:r>
            <a:r>
              <a:rPr lang="en-US" sz="1500" i="1" dirty="0"/>
              <a:t>Diagnostic and statistical manual of mental disorders </a:t>
            </a:r>
            <a:r>
              <a:rPr lang="en-US" sz="1500" dirty="0"/>
              <a:t>(5th ed.). </a:t>
            </a:r>
            <a:r>
              <a:rPr lang="en-US" sz="1500" dirty="0" err="1"/>
              <a:t>doi</a:t>
            </a:r>
            <a:r>
              <a:rPr lang="en-US" sz="1500" dirty="0"/>
              <a:t>: 10.1176/appi.books.9780890425596</a:t>
            </a:r>
          </a:p>
          <a:p>
            <a:r>
              <a:rPr lang="en-US" sz="1500" dirty="0"/>
              <a:t>Carleton, R.N., McCreary, D.R., Norton, P.J. and </a:t>
            </a:r>
            <a:r>
              <a:rPr lang="en-US" sz="1500" dirty="0" err="1"/>
              <a:t>Asmundson</a:t>
            </a:r>
            <a:r>
              <a:rPr lang="en-US" sz="1500" dirty="0"/>
              <a:t>, G.J.G. (2006). Brief Fear of Negative Evaluation scale—revised. </a:t>
            </a:r>
            <a:r>
              <a:rPr lang="en-US" sz="1500" i="1" dirty="0"/>
              <a:t>Depression &amp; Anxiety</a:t>
            </a:r>
            <a:r>
              <a:rPr lang="en-US" sz="1500" dirty="0"/>
              <a:t>,</a:t>
            </a:r>
            <a:r>
              <a:rPr lang="en-US" sz="1500" i="1" dirty="0"/>
              <a:t> 23</a:t>
            </a:r>
            <a:r>
              <a:rPr lang="en-US" sz="1500" dirty="0"/>
              <a:t>, 297-303. doi:10.1002/da.20142</a:t>
            </a:r>
          </a:p>
          <a:p>
            <a:pPr indent="-457200"/>
            <a:r>
              <a:rPr lang="en-US" sz="1500" dirty="0"/>
              <a:t>Connor K.M., Davidson J.R., Churchill L.E., Sherwood A., </a:t>
            </a:r>
            <a:r>
              <a:rPr lang="en-US" sz="1500" dirty="0" err="1"/>
              <a:t>Foa</a:t>
            </a:r>
            <a:r>
              <a:rPr lang="en-US" sz="1500" dirty="0"/>
              <a:t> E., </a:t>
            </a:r>
            <a:r>
              <a:rPr lang="en-US" sz="1500" dirty="0" err="1"/>
              <a:t>Weisler</a:t>
            </a:r>
            <a:r>
              <a:rPr lang="en-US" sz="1500" dirty="0"/>
              <a:t> R.H. (2000). Psychometric properties of the Social Phobia Inventory (SPIN). New self-rating scale. </a:t>
            </a:r>
            <a:r>
              <a:rPr lang="en-US" sz="1500" i="1" dirty="0"/>
              <a:t>British Journal of Psychiatry</a:t>
            </a:r>
            <a:r>
              <a:rPr lang="en-US" sz="1500" dirty="0"/>
              <a:t>, </a:t>
            </a:r>
            <a:r>
              <a:rPr lang="en-US" sz="1500" i="1" dirty="0"/>
              <a:t>176</a:t>
            </a:r>
            <a:r>
              <a:rPr lang="en-US" sz="1500" dirty="0"/>
              <a:t>(4), 379-386. doi:10.1192/bjp.176.4.379</a:t>
            </a:r>
          </a:p>
          <a:p>
            <a:r>
              <a:rPr lang="en-US" sz="1500" dirty="0"/>
              <a:t>Neff, K.D. (2003). The development and validation of a scale to measure self-compassion. </a:t>
            </a:r>
            <a:r>
              <a:rPr lang="en-US" sz="1500" i="1" dirty="0"/>
              <a:t>Self and Identity</a:t>
            </a:r>
            <a:r>
              <a:rPr lang="en-US" sz="1500" dirty="0"/>
              <a:t>, </a:t>
            </a:r>
            <a:r>
              <a:rPr lang="en-US" sz="1500" i="1" dirty="0"/>
              <a:t>2</a:t>
            </a:r>
            <a:r>
              <a:rPr lang="en-US" sz="1500" dirty="0"/>
              <a:t>, 223-250. </a:t>
            </a:r>
            <a:r>
              <a:rPr lang="en-US" sz="1500" dirty="0" err="1"/>
              <a:t>doi</a:t>
            </a:r>
            <a:r>
              <a:rPr lang="en-US" sz="1500" dirty="0"/>
              <a:t>: 10.1080/15298860390209035</a:t>
            </a:r>
          </a:p>
          <a:p>
            <a:r>
              <a:rPr lang="en-US" sz="1500" dirty="0"/>
              <a:t>Weeks, J. W., Heimberg, R. G., &amp; </a:t>
            </a:r>
            <a:r>
              <a:rPr lang="en-US" sz="1500" dirty="0" err="1"/>
              <a:t>Rodebaugh</a:t>
            </a:r>
            <a:r>
              <a:rPr lang="en-US" sz="1500" dirty="0"/>
              <a:t>, T. L. (2008). The Fear of Positive Evaluation Scale: Assessing a proposed cognitive component of social anxiety. </a:t>
            </a:r>
            <a:r>
              <a:rPr lang="en-US" sz="1500" i="1" dirty="0"/>
              <a:t>Journal of Anxiety Disorders</a:t>
            </a:r>
            <a:r>
              <a:rPr lang="en-US" sz="1500" dirty="0"/>
              <a:t>, </a:t>
            </a:r>
            <a:r>
              <a:rPr lang="en-US" sz="1500" i="1" dirty="0"/>
              <a:t>22</a:t>
            </a:r>
            <a:r>
              <a:rPr lang="en-US" sz="1500" dirty="0"/>
              <a:t>(1), 44–55. </a:t>
            </a:r>
            <a:r>
              <a:rPr lang="en-US" sz="1500" dirty="0" err="1"/>
              <a:t>doi</a:t>
            </a:r>
            <a:r>
              <a:rPr lang="en-US" sz="1500" dirty="0"/>
              <a:t>: 10.1016/j.janxdis.2007.08.002</a:t>
            </a:r>
          </a:p>
          <a:p>
            <a:r>
              <a:rPr lang="en-US" sz="1500" dirty="0"/>
              <a:t>Werner, K.H., </a:t>
            </a:r>
            <a:r>
              <a:rPr lang="en-US" sz="1500" dirty="0" err="1"/>
              <a:t>Jazaieri</a:t>
            </a:r>
            <a:r>
              <a:rPr lang="en-US" sz="1500" dirty="0"/>
              <a:t>, H., Goldin, P.R., </a:t>
            </a:r>
            <a:r>
              <a:rPr lang="en-US" sz="1500" dirty="0" err="1"/>
              <a:t>Ziv</a:t>
            </a:r>
            <a:r>
              <a:rPr lang="en-US" sz="1500" dirty="0"/>
              <a:t>, M., Heimberg, R.G., Gross, J.J. (2012). Self compassion and social anxiety disorder. </a:t>
            </a:r>
            <a:r>
              <a:rPr lang="en-US" sz="1500" i="1" dirty="0"/>
              <a:t>Anxiety, Stress, and Coping</a:t>
            </a:r>
            <a:r>
              <a:rPr lang="en-US" sz="1500" dirty="0"/>
              <a:t>, </a:t>
            </a:r>
            <a:r>
              <a:rPr lang="en-US" sz="1500" i="1" dirty="0"/>
              <a:t>25</a:t>
            </a:r>
            <a:r>
              <a:rPr lang="en-US" sz="1500" dirty="0"/>
              <a:t>(5), 543-588. </a:t>
            </a:r>
            <a:r>
              <a:rPr lang="en-US" sz="1500" dirty="0" err="1"/>
              <a:t>doi</a:t>
            </a:r>
            <a:r>
              <a:rPr lang="en-US" sz="1500" dirty="0"/>
              <a:t>: 10.1080/10615806.2011.608842</a:t>
            </a:r>
          </a:p>
          <a:p>
            <a:r>
              <a:rPr lang="en-US" sz="1500" dirty="0"/>
              <a:t>Long, P., Neff, K.D. (2018) Self-compassion is associated with reduced self-presentation concerns and increased student communication behavior. </a:t>
            </a:r>
            <a:r>
              <a:rPr lang="en-US" sz="1500" i="1" dirty="0"/>
              <a:t>Learning and Individual Differences</a:t>
            </a:r>
            <a:r>
              <a:rPr lang="en-US" sz="1500" dirty="0"/>
              <a:t>, </a:t>
            </a:r>
            <a:r>
              <a:rPr lang="en-US" sz="1500" i="1" dirty="0"/>
              <a:t>67</a:t>
            </a:r>
            <a:r>
              <a:rPr lang="en-US" sz="1500" dirty="0"/>
              <a:t>, 223-231. </a:t>
            </a:r>
            <a:r>
              <a:rPr lang="en-US" sz="1500" dirty="0" err="1"/>
              <a:t>doi</a:t>
            </a:r>
            <a:r>
              <a:rPr lang="en-US" sz="1500" dirty="0"/>
              <a:t>: 10.1016/j.lindif.2018.09.003.</a:t>
            </a:r>
          </a:p>
          <a:p>
            <a:r>
              <a:rPr lang="en-US" sz="1500" dirty="0"/>
              <a:t>Harwood, E.M., &amp; Kocovski, N.L. (2017). Self-compassion induction reduces anticipatory anxiety among socially anxious students. </a:t>
            </a:r>
            <a:r>
              <a:rPr lang="en-US" sz="1500" i="1" dirty="0"/>
              <a:t>Mindfulness</a:t>
            </a:r>
            <a:r>
              <a:rPr lang="en-US" sz="1500" dirty="0"/>
              <a:t>, </a:t>
            </a:r>
            <a:r>
              <a:rPr lang="en-US" sz="1500" i="1" dirty="0"/>
              <a:t>8</a:t>
            </a:r>
            <a:r>
              <a:rPr lang="en-US" sz="1500" dirty="0"/>
              <a:t>, 1544–1551. </a:t>
            </a:r>
            <a:r>
              <a:rPr lang="en-US" sz="1500" dirty="0" err="1"/>
              <a:t>doi</a:t>
            </a:r>
            <a:r>
              <a:rPr lang="en-US" sz="1500" dirty="0"/>
              <a:t>: 10.1007/s12671-017-0721-2</a:t>
            </a:r>
          </a:p>
          <a:p>
            <a:pPr marL="395288" indent="-395288"/>
            <a:endParaRPr lang="en-US" sz="1400" dirty="0">
              <a:latin typeface="Times New Roman" panose="02020603050405020304" pitchFamily="18" charset="0"/>
              <a:cs typeface="Times New Roman" panose="02020603050405020304" pitchFamily="18" charset="0"/>
            </a:endParaRPr>
          </a:p>
        </p:txBody>
      </p:sp>
      <p:sp>
        <p:nvSpPr>
          <p:cNvPr id="5" name="TextBox 4">
            <a:extLst>
              <a:ext uri="{FF2B5EF4-FFF2-40B4-BE49-F238E27FC236}">
                <a16:creationId xmlns:a16="http://schemas.microsoft.com/office/drawing/2014/main" id="{75F37410-38C9-448C-B89B-3BD9A700393F}"/>
              </a:ext>
            </a:extLst>
          </p:cNvPr>
          <p:cNvSpPr txBox="1"/>
          <p:nvPr/>
        </p:nvSpPr>
        <p:spPr>
          <a:xfrm>
            <a:off x="33992517" y="18458695"/>
            <a:ext cx="1505797" cy="92398"/>
          </a:xfrm>
          <a:prstGeom prst="rect">
            <a:avLst/>
          </a:prstGeom>
          <a:noFill/>
        </p:spPr>
        <p:txBody>
          <a:bodyPr vert="eaVert" wrap="none" rtlCol="0">
            <a:spAutoFit/>
          </a:bodyPr>
          <a:lstStyle/>
          <a:p>
            <a:endParaRPr lang="en-US" dirty="0"/>
          </a:p>
        </p:txBody>
      </p:sp>
      <p:sp>
        <p:nvSpPr>
          <p:cNvPr id="43" name="Rectangle 42">
            <a:extLst>
              <a:ext uri="{FF2B5EF4-FFF2-40B4-BE49-F238E27FC236}">
                <a16:creationId xmlns:a16="http://schemas.microsoft.com/office/drawing/2014/main" id="{FD6C1AC5-5A00-4DAF-98B3-A3634A2B4BE6}"/>
              </a:ext>
            </a:extLst>
          </p:cNvPr>
          <p:cNvSpPr/>
          <p:nvPr/>
        </p:nvSpPr>
        <p:spPr>
          <a:xfrm>
            <a:off x="311456" y="28595596"/>
            <a:ext cx="14146976" cy="3139321"/>
          </a:xfrm>
          <a:prstGeom prst="rect">
            <a:avLst/>
          </a:prstGeom>
        </p:spPr>
        <p:txBody>
          <a:bodyPr wrap="square">
            <a:spAutoFit/>
          </a:bodyPr>
          <a:lstStyle/>
          <a:p>
            <a:pPr marL="571500" indent="-571500">
              <a:buFont typeface="Arial" panose="020B0604020202020204" pitchFamily="34" charset="0"/>
              <a:buChar char="•"/>
            </a:pPr>
            <a:r>
              <a:rPr lang="en-US" sz="3200" dirty="0">
                <a:solidFill>
                  <a:schemeClr val="dk1"/>
                </a:solidFill>
                <a:latin typeface="Times New Roman"/>
                <a:cs typeface="Times New Roman"/>
                <a:sym typeface="Times New Roman"/>
              </a:rPr>
              <a:t>Participants were recruited through the University’s research system. Self-report data was collected via LimeSurvey. </a:t>
            </a:r>
          </a:p>
          <a:p>
            <a:pPr marL="571500" lvl="1" indent="-571500">
              <a:buFont typeface="Arial" panose="020B0604020202020204" pitchFamily="34" charset="0"/>
              <a:buChar char="•"/>
            </a:pPr>
            <a:r>
              <a:rPr lang="en-US" sz="3400" dirty="0">
                <a:latin typeface="Times New Roman" panose="02020603050405020304" pitchFamily="18" charset="0"/>
                <a:cs typeface="Times New Roman" panose="02020603050405020304" pitchFamily="18" charset="0"/>
              </a:rPr>
              <a:t>94 females and 35 males were recruited from Murray State University. Data from 132 undergraduates were utilized for analysis (</a:t>
            </a:r>
            <a:r>
              <a:rPr lang="en-US" sz="3400" i="1" dirty="0">
                <a:latin typeface="Times New Roman" panose="02020603050405020304" pitchFamily="18" charset="0"/>
                <a:cs typeface="Times New Roman" panose="02020603050405020304" pitchFamily="18" charset="0"/>
              </a:rPr>
              <a:t>N</a:t>
            </a:r>
            <a:r>
              <a:rPr lang="en-US" sz="3400" dirty="0">
                <a:latin typeface="Times New Roman" panose="02020603050405020304" pitchFamily="18" charset="0"/>
                <a:cs typeface="Times New Roman" panose="02020603050405020304" pitchFamily="18" charset="0"/>
              </a:rPr>
              <a:t> = 132). </a:t>
            </a:r>
          </a:p>
          <a:p>
            <a:pPr marL="571500" lvl="1" indent="-571500">
              <a:buFont typeface="Arial" panose="020B0604020202020204" pitchFamily="34" charset="0"/>
              <a:buChar char="•"/>
            </a:pPr>
            <a:r>
              <a:rPr lang="en-US" sz="3400" i="1" dirty="0">
                <a:solidFill>
                  <a:srgbClr val="202122"/>
                </a:solidFill>
                <a:latin typeface="Times New Roman" panose="02020603050405020304" pitchFamily="18" charset="0"/>
                <a:ea typeface="Times New Roman" panose="02020603050405020304" pitchFamily="18" charset="0"/>
              </a:rPr>
              <a:t>M</a:t>
            </a:r>
            <a:r>
              <a:rPr lang="en-US" sz="3400" dirty="0">
                <a:solidFill>
                  <a:srgbClr val="202122"/>
                </a:solidFill>
                <a:latin typeface="Times New Roman" panose="02020603050405020304" pitchFamily="18" charset="0"/>
                <a:ea typeface="Times New Roman" panose="02020603050405020304" pitchFamily="18" charset="0"/>
              </a:rPr>
              <a:t>age = 19.06, </a:t>
            </a:r>
            <a:r>
              <a:rPr lang="en-US" sz="3400" dirty="0">
                <a:latin typeface="Times New Roman" panose="02020603050405020304" pitchFamily="18" charset="0"/>
                <a:cs typeface="Times New Roman" panose="02020603050405020304" pitchFamily="18" charset="0"/>
              </a:rPr>
              <a:t>90.9% Caucasian.</a:t>
            </a:r>
          </a:p>
          <a:p>
            <a:pPr marL="571500" indent="-571500">
              <a:buFont typeface="Arial" panose="020B0604020202020204" pitchFamily="34" charset="0"/>
              <a:buChar char="•"/>
            </a:pPr>
            <a:endParaRPr lang="en-US" sz="3200" dirty="0">
              <a:solidFill>
                <a:schemeClr val="dk1"/>
              </a:solidFill>
              <a:latin typeface="Times New Roman"/>
              <a:cs typeface="Times New Roman"/>
              <a:sym typeface="Times New Roman"/>
            </a:endParaRPr>
          </a:p>
        </p:txBody>
      </p:sp>
      <p:sp>
        <p:nvSpPr>
          <p:cNvPr id="46" name="Rectangle 1">
            <a:extLst>
              <a:ext uri="{FF2B5EF4-FFF2-40B4-BE49-F238E27FC236}">
                <a16:creationId xmlns:a16="http://schemas.microsoft.com/office/drawing/2014/main" id="{B7B85B1D-0657-427D-8E1F-42C6BE0AA55A}"/>
              </a:ext>
            </a:extLst>
          </p:cNvPr>
          <p:cNvSpPr>
            <a:spLocks noChangeArrowheads="1"/>
          </p:cNvSpPr>
          <p:nvPr/>
        </p:nvSpPr>
        <p:spPr bwMode="auto">
          <a:xfrm>
            <a:off x="29109878" y="9445629"/>
            <a:ext cx="13879020" cy="19389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indent="342900"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indent="65088" defTabSz="914400"/>
            <a:r>
              <a:rPr lang="en-US" altLang="en-US" sz="3000" dirty="0">
                <a:solidFill>
                  <a:srgbClr val="000000"/>
                </a:solidFill>
                <a:latin typeface="Times New Roman" panose="02020603050405020304" pitchFamily="18" charset="0"/>
                <a:ea typeface="DengXian" panose="020B0503020204020204" pitchFamily="2" charset="-122"/>
                <a:cs typeface="Times New Roman" panose="02020603050405020304" pitchFamily="18" charset="0"/>
              </a:rPr>
              <a:t>Table 3</a:t>
            </a:r>
            <a:r>
              <a:rPr lang="en-US" altLang="en-US" sz="3000" b="1" dirty="0">
                <a:solidFill>
                  <a:srgbClr val="000000"/>
                </a:solidFill>
                <a:latin typeface="Times New Roman" panose="02020603050405020304" pitchFamily="18" charset="0"/>
                <a:ea typeface="DengXian" panose="020B0503020204020204" pitchFamily="2" charset="-122"/>
                <a:cs typeface="Times New Roman" panose="02020603050405020304" pitchFamily="18" charset="0"/>
              </a:rPr>
              <a:t>.</a:t>
            </a:r>
            <a:r>
              <a:rPr lang="en-US" sz="3000" i="1" dirty="0">
                <a:latin typeface="Times New Roman" panose="02020603050405020304" pitchFamily="18" charset="0"/>
                <a:cs typeface="Times New Roman" panose="02020603050405020304" pitchFamily="18" charset="0"/>
              </a:rPr>
              <a:t> Hierarchical Regression Predicting Severity of Social Anxiety Symptoms (Fear of Positive Evaluation tested in Step 2 to determine if it accounts for additional variance in social anxiety symptoms beyond the variance already accounted for by Fear of Negative Evaluation)  </a:t>
            </a:r>
            <a:endParaRPr lang="en-US" sz="3000" dirty="0">
              <a:latin typeface="Times New Roman" panose="02020603050405020304" pitchFamily="18" charset="0"/>
              <a:cs typeface="Times New Roman" panose="02020603050405020304" pitchFamily="18" charset="0"/>
            </a:endParaRPr>
          </a:p>
        </p:txBody>
      </p:sp>
      <p:sp>
        <p:nvSpPr>
          <p:cNvPr id="6" name="TextBox 5">
            <a:extLst>
              <a:ext uri="{FF2B5EF4-FFF2-40B4-BE49-F238E27FC236}">
                <a16:creationId xmlns:a16="http://schemas.microsoft.com/office/drawing/2014/main" id="{1BCCF06E-D8F4-41D1-A765-BCC2B6D44D1A}"/>
              </a:ext>
            </a:extLst>
          </p:cNvPr>
          <p:cNvSpPr txBox="1"/>
          <p:nvPr/>
        </p:nvSpPr>
        <p:spPr>
          <a:xfrm>
            <a:off x="15086203" y="25193447"/>
            <a:ext cx="8258732" cy="553998"/>
          </a:xfrm>
          <a:prstGeom prst="rect">
            <a:avLst/>
          </a:prstGeom>
          <a:noFill/>
        </p:spPr>
        <p:txBody>
          <a:bodyPr wrap="square" rtlCol="0">
            <a:spAutoFit/>
          </a:bodyPr>
          <a:lstStyle/>
          <a:p>
            <a:r>
              <a:rPr lang="en-US" sz="3000" dirty="0">
                <a:latin typeface="Times New Roman" panose="02020603050405020304" pitchFamily="18" charset="0"/>
                <a:cs typeface="Times New Roman" panose="02020603050405020304" pitchFamily="18" charset="0"/>
              </a:rPr>
              <a:t>*</a:t>
            </a:r>
            <a:r>
              <a:rPr lang="en-US" sz="3000" i="1" dirty="0">
                <a:latin typeface="Times New Roman" panose="02020603050405020304" pitchFamily="18" charset="0"/>
                <a:cs typeface="Times New Roman" panose="02020603050405020304" pitchFamily="18" charset="0"/>
              </a:rPr>
              <a:t>p</a:t>
            </a:r>
            <a:r>
              <a:rPr lang="en-US" sz="3000" dirty="0">
                <a:latin typeface="Times New Roman" panose="02020603050405020304" pitchFamily="18" charset="0"/>
                <a:cs typeface="Times New Roman" panose="02020603050405020304" pitchFamily="18" charset="0"/>
              </a:rPr>
              <a:t> &lt; .05. **</a:t>
            </a:r>
            <a:r>
              <a:rPr lang="en-US" sz="3000" i="1" dirty="0">
                <a:latin typeface="Times New Roman" panose="02020603050405020304" pitchFamily="18" charset="0"/>
                <a:cs typeface="Times New Roman" panose="02020603050405020304" pitchFamily="18" charset="0"/>
              </a:rPr>
              <a:t>p</a:t>
            </a:r>
            <a:r>
              <a:rPr lang="en-US" sz="3000" dirty="0">
                <a:latin typeface="Times New Roman" panose="02020603050405020304" pitchFamily="18" charset="0"/>
                <a:cs typeface="Times New Roman" panose="02020603050405020304" pitchFamily="18" charset="0"/>
              </a:rPr>
              <a:t> &lt; .01.</a:t>
            </a:r>
          </a:p>
        </p:txBody>
      </p:sp>
      <p:sp>
        <p:nvSpPr>
          <p:cNvPr id="47" name="TextBox 46">
            <a:extLst>
              <a:ext uri="{FF2B5EF4-FFF2-40B4-BE49-F238E27FC236}">
                <a16:creationId xmlns:a16="http://schemas.microsoft.com/office/drawing/2014/main" id="{48C32389-CB38-4275-A624-D2B3365411F4}"/>
              </a:ext>
            </a:extLst>
          </p:cNvPr>
          <p:cNvSpPr txBox="1"/>
          <p:nvPr/>
        </p:nvSpPr>
        <p:spPr>
          <a:xfrm>
            <a:off x="29289510" y="15768742"/>
            <a:ext cx="8258732" cy="553998"/>
          </a:xfrm>
          <a:prstGeom prst="rect">
            <a:avLst/>
          </a:prstGeom>
          <a:noFill/>
        </p:spPr>
        <p:txBody>
          <a:bodyPr wrap="square" rtlCol="0">
            <a:spAutoFit/>
          </a:bodyPr>
          <a:lstStyle/>
          <a:p>
            <a:r>
              <a:rPr lang="en-US" sz="3000" dirty="0">
                <a:latin typeface="Times New Roman" panose="02020603050405020304" pitchFamily="18" charset="0"/>
                <a:cs typeface="Times New Roman" panose="02020603050405020304" pitchFamily="18" charset="0"/>
              </a:rPr>
              <a:t>*</a:t>
            </a:r>
            <a:r>
              <a:rPr lang="en-US" sz="3000" i="1" dirty="0">
                <a:latin typeface="Times New Roman" panose="02020603050405020304" pitchFamily="18" charset="0"/>
                <a:cs typeface="Times New Roman" panose="02020603050405020304" pitchFamily="18" charset="0"/>
              </a:rPr>
              <a:t>p</a:t>
            </a:r>
            <a:r>
              <a:rPr lang="en-US" sz="3000" dirty="0">
                <a:latin typeface="Times New Roman" panose="02020603050405020304" pitchFamily="18" charset="0"/>
                <a:cs typeface="Times New Roman" panose="02020603050405020304" pitchFamily="18" charset="0"/>
              </a:rPr>
              <a:t> &lt; .05. **</a:t>
            </a:r>
            <a:r>
              <a:rPr lang="en-US" sz="3000" i="1" dirty="0">
                <a:latin typeface="Times New Roman" panose="02020603050405020304" pitchFamily="18" charset="0"/>
                <a:cs typeface="Times New Roman" panose="02020603050405020304" pitchFamily="18" charset="0"/>
              </a:rPr>
              <a:t>p</a:t>
            </a:r>
            <a:r>
              <a:rPr lang="en-US" sz="3000" dirty="0">
                <a:latin typeface="Times New Roman" panose="02020603050405020304" pitchFamily="18" charset="0"/>
                <a:cs typeface="Times New Roman" panose="02020603050405020304" pitchFamily="18" charset="0"/>
              </a:rPr>
              <a:t> &lt; .01.</a:t>
            </a:r>
          </a:p>
        </p:txBody>
      </p:sp>
      <p:sp>
        <p:nvSpPr>
          <p:cNvPr id="26" name="Rectangle 25">
            <a:extLst>
              <a:ext uri="{FF2B5EF4-FFF2-40B4-BE49-F238E27FC236}">
                <a16:creationId xmlns:a16="http://schemas.microsoft.com/office/drawing/2014/main" id="{4027D74B-EC28-48F0-869F-E0561871EF76}"/>
              </a:ext>
            </a:extLst>
          </p:cNvPr>
          <p:cNvSpPr/>
          <p:nvPr/>
        </p:nvSpPr>
        <p:spPr>
          <a:xfrm>
            <a:off x="14713153" y="6960124"/>
            <a:ext cx="13821813" cy="5324535"/>
          </a:xfrm>
          <a:prstGeom prst="rect">
            <a:avLst/>
          </a:prstGeom>
        </p:spPr>
        <p:txBody>
          <a:bodyPr wrap="square">
            <a:spAutoFit/>
          </a:bodyPr>
          <a:lstStyle/>
          <a:p>
            <a:pPr marL="457200" indent="-457200">
              <a:buFont typeface="Arial" panose="020B0604020202020204" pitchFamily="34" charset="0"/>
              <a:buChar char="•"/>
            </a:pPr>
            <a:r>
              <a:rPr lang="en-US" sz="3400" dirty="0">
                <a:latin typeface="Times New Roman" panose="02020603050405020304" pitchFamily="18" charset="0"/>
                <a:cs typeface="Times New Roman" panose="02020603050405020304" pitchFamily="18" charset="0"/>
              </a:rPr>
              <a:t>Two hierarchical regression analyses were conducted. </a:t>
            </a:r>
            <a:endParaRPr lang="en-US" sz="3400" b="1" dirty="0">
              <a:latin typeface="Times New Roman" panose="02020603050405020304" pitchFamily="18" charset="0"/>
              <a:cs typeface="Times New Roman" panose="02020603050405020304" pitchFamily="18" charset="0"/>
            </a:endParaRPr>
          </a:p>
          <a:p>
            <a:pPr marL="457200" indent="-457200">
              <a:buFont typeface="Arial" panose="020B0604020202020204" pitchFamily="34" charset="0"/>
              <a:buChar char="•"/>
            </a:pPr>
            <a:r>
              <a:rPr lang="en-US" sz="3400" b="1" dirty="0">
                <a:latin typeface="Times New Roman" panose="02020603050405020304" pitchFamily="18" charset="0"/>
                <a:cs typeface="Times New Roman" panose="02020603050405020304" pitchFamily="18" charset="0"/>
              </a:rPr>
              <a:t>IV: </a:t>
            </a:r>
            <a:r>
              <a:rPr lang="en-US" sz="3400" dirty="0">
                <a:latin typeface="Times New Roman" panose="02020603050405020304" pitchFamily="18" charset="0"/>
                <a:cs typeface="Times New Roman" panose="02020603050405020304" pitchFamily="18" charset="0"/>
              </a:rPr>
              <a:t>Fear of negative evaluation on BFNE-II, higher scores indicate greater fear of negative evaluation. For both models, Step 1 consisted of fear of negative evaluation. </a:t>
            </a:r>
          </a:p>
          <a:p>
            <a:pPr marL="457200" indent="-457200">
              <a:buFont typeface="Arial" panose="020B0604020202020204" pitchFamily="34" charset="0"/>
              <a:buChar char="•"/>
            </a:pPr>
            <a:r>
              <a:rPr lang="en-US" sz="3400" b="1" dirty="0">
                <a:latin typeface="Times New Roman" panose="02020603050405020304" pitchFamily="18" charset="0"/>
                <a:cs typeface="Times New Roman" panose="02020603050405020304" pitchFamily="18" charset="0"/>
              </a:rPr>
              <a:t>IV: </a:t>
            </a:r>
            <a:r>
              <a:rPr lang="en-US" sz="3400" dirty="0">
                <a:latin typeface="Times New Roman" panose="02020603050405020304" pitchFamily="18" charset="0"/>
                <a:cs typeface="Times New Roman" panose="02020603050405020304" pitchFamily="18" charset="0"/>
              </a:rPr>
              <a:t>Fear of positive evaluation on FPES, higher scores indicate greater fear of positive evaluation. (Model 1; Table 2)</a:t>
            </a:r>
          </a:p>
          <a:p>
            <a:pPr marL="457200" lvl="0" indent="-457200">
              <a:buFont typeface="Arial" panose="020B0604020202020204" pitchFamily="34" charset="0"/>
              <a:buChar char="•"/>
            </a:pPr>
            <a:r>
              <a:rPr lang="en-US" sz="3400" b="1" dirty="0">
                <a:latin typeface="Times New Roman" panose="02020603050405020304" pitchFamily="18" charset="0"/>
                <a:cs typeface="Times New Roman" panose="02020603050405020304" pitchFamily="18" charset="0"/>
              </a:rPr>
              <a:t>IV: </a:t>
            </a:r>
            <a:r>
              <a:rPr lang="en-US" sz="3400" dirty="0">
                <a:latin typeface="Times New Roman" panose="02020603050405020304" pitchFamily="18" charset="0"/>
                <a:cs typeface="Times New Roman" panose="02020603050405020304" pitchFamily="18" charset="0"/>
              </a:rPr>
              <a:t>Self-compassion on SCS, higher scores indicate higher self-compassion. (Model 2; Table 3)</a:t>
            </a:r>
          </a:p>
          <a:p>
            <a:pPr marL="457200" indent="-457200">
              <a:buFont typeface="Arial" panose="020B0604020202020204" pitchFamily="34" charset="0"/>
              <a:buChar char="•"/>
            </a:pPr>
            <a:r>
              <a:rPr lang="en-US" sz="3400" b="1" dirty="0">
                <a:latin typeface="Times New Roman" panose="02020603050405020304" pitchFamily="18" charset="0"/>
                <a:cs typeface="Times New Roman" panose="02020603050405020304" pitchFamily="18" charset="0"/>
              </a:rPr>
              <a:t>DV: </a:t>
            </a:r>
            <a:r>
              <a:rPr lang="en-US" sz="3400" dirty="0">
                <a:latin typeface="Times New Roman" panose="02020603050405020304" pitchFamily="18" charset="0"/>
                <a:cs typeface="Times New Roman" panose="02020603050405020304" pitchFamily="18" charset="0"/>
              </a:rPr>
              <a:t>Social anxiety on SPIN, higher scores indicate greater social anxiety distress</a:t>
            </a:r>
            <a:r>
              <a:rPr lang="en-US" sz="3400" dirty="0">
                <a:solidFill>
                  <a:schemeClr val="dk1"/>
                </a:solidFill>
                <a:latin typeface="Times New Roman"/>
                <a:cs typeface="Times New Roman"/>
                <a:sym typeface="Times New Roman"/>
              </a:rPr>
              <a:t>. This was the dependent variable for both models.</a:t>
            </a:r>
          </a:p>
        </p:txBody>
      </p:sp>
      <p:sp>
        <p:nvSpPr>
          <p:cNvPr id="14" name="TextBox 13">
            <a:extLst>
              <a:ext uri="{FF2B5EF4-FFF2-40B4-BE49-F238E27FC236}">
                <a16:creationId xmlns:a16="http://schemas.microsoft.com/office/drawing/2014/main" id="{9932FA00-1BB1-444C-A3E1-6E7953D75CC4}"/>
              </a:ext>
            </a:extLst>
          </p:cNvPr>
          <p:cNvSpPr txBox="1"/>
          <p:nvPr/>
        </p:nvSpPr>
        <p:spPr>
          <a:xfrm>
            <a:off x="29109878" y="7112780"/>
            <a:ext cx="13717122" cy="2185214"/>
          </a:xfrm>
          <a:prstGeom prst="rect">
            <a:avLst/>
          </a:prstGeom>
          <a:noFill/>
        </p:spPr>
        <p:txBody>
          <a:bodyPr wrap="square" rtlCol="0">
            <a:spAutoFit/>
          </a:bodyPr>
          <a:lstStyle/>
          <a:p>
            <a:pPr marL="457200" indent="-457200">
              <a:buFont typeface="Arial" panose="020B0604020202020204" pitchFamily="34" charset="0"/>
              <a:buChar char="•"/>
            </a:pPr>
            <a:r>
              <a:rPr lang="en-US" sz="3400" dirty="0">
                <a:solidFill>
                  <a:srgbClr val="202122"/>
                </a:solidFill>
                <a:latin typeface="Times" pitchFamily="2" charset="0"/>
                <a:ea typeface="Gungsuh" panose="02030600000101010101" pitchFamily="18" charset="-127"/>
                <a:cs typeface="Gungsuh" panose="02030600000101010101" pitchFamily="18" charset="-127"/>
              </a:rPr>
              <a:t>For this model, Step 1 is identical to the previous model (Table 2). The addition of fear of positive evaluation accounted for a significant additional 7.6% (R²∆ = .076</a:t>
            </a:r>
            <a:r>
              <a:rPr lang="en-US" sz="3400" i="1" dirty="0">
                <a:solidFill>
                  <a:srgbClr val="202122"/>
                </a:solidFill>
                <a:latin typeface="Times" pitchFamily="2" charset="0"/>
                <a:ea typeface="Times New Roman" panose="02020603050405020304" pitchFamily="18" charset="0"/>
                <a:cs typeface="Times New Roman" panose="02020603050405020304" pitchFamily="18" charset="0"/>
              </a:rPr>
              <a:t>F</a:t>
            </a:r>
            <a:r>
              <a:rPr lang="en-US" sz="3400" dirty="0">
                <a:solidFill>
                  <a:srgbClr val="202122"/>
                </a:solidFill>
                <a:latin typeface="Times" pitchFamily="2" charset="0"/>
                <a:ea typeface="Times New Roman" panose="02020603050405020304" pitchFamily="18" charset="0"/>
                <a:cs typeface="Times New Roman" panose="02020603050405020304" pitchFamily="18" charset="0"/>
              </a:rPr>
              <a:t>(1, 130)</a:t>
            </a:r>
            <a:r>
              <a:rPr lang="en-US" sz="3400" i="1" dirty="0">
                <a:solidFill>
                  <a:srgbClr val="202122"/>
                </a:solidFill>
                <a:latin typeface="Times" pitchFamily="2" charset="0"/>
                <a:ea typeface="Times New Roman" panose="02020603050405020304" pitchFamily="18" charset="0"/>
                <a:cs typeface="Times New Roman" panose="02020603050405020304" pitchFamily="18" charset="0"/>
              </a:rPr>
              <a:t> </a:t>
            </a:r>
            <a:r>
              <a:rPr lang="en-US" sz="3400" dirty="0">
                <a:solidFill>
                  <a:srgbClr val="202122"/>
                </a:solidFill>
                <a:latin typeface="Times" pitchFamily="2" charset="0"/>
                <a:ea typeface="Times New Roman" panose="02020603050405020304" pitchFamily="18" charset="0"/>
                <a:cs typeface="Times New Roman" panose="02020603050405020304" pitchFamily="18" charset="0"/>
              </a:rPr>
              <a:t>= 91.47, </a:t>
            </a:r>
            <a:r>
              <a:rPr lang="en-US" sz="3400" i="1" dirty="0">
                <a:solidFill>
                  <a:srgbClr val="202122"/>
                </a:solidFill>
                <a:latin typeface="Times" pitchFamily="2" charset="0"/>
                <a:ea typeface="Times New Roman" panose="02020603050405020304" pitchFamily="18" charset="0"/>
                <a:cs typeface="Times New Roman" panose="02020603050405020304" pitchFamily="18" charset="0"/>
              </a:rPr>
              <a:t>p </a:t>
            </a:r>
            <a:r>
              <a:rPr lang="en-US" sz="3400" dirty="0">
                <a:solidFill>
                  <a:srgbClr val="202122"/>
                </a:solidFill>
                <a:latin typeface="Times" pitchFamily="2" charset="0"/>
                <a:ea typeface="Times New Roman" panose="02020603050405020304" pitchFamily="18" charset="0"/>
                <a:cs typeface="Times New Roman" panose="02020603050405020304" pitchFamily="18" charset="0"/>
              </a:rPr>
              <a:t>&lt; .001). Fear of positive evaluation therefore strengthens the predictive model.</a:t>
            </a:r>
            <a:endParaRPr lang="en-US" sz="3400" dirty="0">
              <a:latin typeface="Times New Roman" panose="02020603050405020304" pitchFamily="18" charset="0"/>
              <a:cs typeface="Times New Roman" panose="02020603050405020304" pitchFamily="18" charset="0"/>
            </a:endParaRPr>
          </a:p>
        </p:txBody>
      </p:sp>
      <p:sp>
        <p:nvSpPr>
          <p:cNvPr id="49" name="Rectangle 48">
            <a:extLst>
              <a:ext uri="{FF2B5EF4-FFF2-40B4-BE49-F238E27FC236}">
                <a16:creationId xmlns:a16="http://schemas.microsoft.com/office/drawing/2014/main" id="{5333A3A6-700E-4651-8C75-0C9A12EF7579}"/>
              </a:ext>
            </a:extLst>
          </p:cNvPr>
          <p:cNvSpPr/>
          <p:nvPr/>
        </p:nvSpPr>
        <p:spPr>
          <a:xfrm>
            <a:off x="29109878" y="5777492"/>
            <a:ext cx="13854726" cy="1107996"/>
          </a:xfrm>
          <a:prstGeom prst="rect">
            <a:avLst/>
          </a:prstGeom>
          <a:solidFill>
            <a:schemeClr val="accent2">
              <a:lumMod val="50000"/>
            </a:schemeClr>
          </a:solidFill>
        </p:spPr>
        <p:txBody>
          <a:bodyPr wrap="square" lIns="91440" tIns="45720" rIns="91440" bIns="45720">
            <a:spAutoFit/>
          </a:bodyPr>
          <a:lstStyle/>
          <a:p>
            <a:r>
              <a:rPr lang="en-US" sz="6600" dirty="0">
                <a:ln w="0"/>
                <a:solidFill>
                  <a:srgbClr val="FFC000"/>
                </a:solidFill>
                <a:latin typeface="Aharoni" panose="02010803020104030203" pitchFamily="2" charset="-79"/>
                <a:cs typeface="Aharoni" panose="02010803020104030203" pitchFamily="2" charset="-79"/>
              </a:rPr>
              <a:t>RESULTS (Fear of Positive Eval.)</a:t>
            </a:r>
            <a:endParaRPr lang="en-US" sz="6600" b="0" cap="none" spc="0" dirty="0">
              <a:ln w="0"/>
              <a:solidFill>
                <a:srgbClr val="FFC000"/>
              </a:solidFill>
              <a:latin typeface="Aharoni" panose="02010803020104030203" pitchFamily="2" charset="-79"/>
              <a:cs typeface="Aharoni" panose="02010803020104030203" pitchFamily="2" charset="-79"/>
            </a:endParaRPr>
          </a:p>
        </p:txBody>
      </p:sp>
      <p:graphicFrame>
        <p:nvGraphicFramePr>
          <p:cNvPr id="40" name="Table 39">
            <a:extLst>
              <a:ext uri="{FF2B5EF4-FFF2-40B4-BE49-F238E27FC236}">
                <a16:creationId xmlns:a16="http://schemas.microsoft.com/office/drawing/2014/main" id="{B138316E-BF4F-7A49-9AA7-A51BBEFCE352}"/>
              </a:ext>
            </a:extLst>
          </p:cNvPr>
          <p:cNvGraphicFramePr>
            <a:graphicFrameLocks noGrp="1"/>
          </p:cNvGraphicFramePr>
          <p:nvPr>
            <p:extLst>
              <p:ext uri="{D42A27DB-BD31-4B8C-83A1-F6EECF244321}">
                <p14:modId xmlns:p14="http://schemas.microsoft.com/office/powerpoint/2010/main" val="2825093509"/>
              </p:ext>
            </p:extLst>
          </p:nvPr>
        </p:nvGraphicFramePr>
        <p:xfrm>
          <a:off x="15017665" y="28035757"/>
          <a:ext cx="13240340" cy="4099560"/>
        </p:xfrm>
        <a:graphic>
          <a:graphicData uri="http://schemas.openxmlformats.org/drawingml/2006/table">
            <a:tbl>
              <a:tblPr firstRow="1" firstCol="1" lastRow="1" lastCol="1" bandRow="1" bandCol="1"/>
              <a:tblGrid>
                <a:gridCol w="4355946">
                  <a:extLst>
                    <a:ext uri="{9D8B030D-6E8A-4147-A177-3AD203B41FA5}">
                      <a16:colId xmlns:a16="http://schemas.microsoft.com/office/drawing/2014/main" val="3692066352"/>
                    </a:ext>
                  </a:extLst>
                </a:gridCol>
                <a:gridCol w="2460962">
                  <a:extLst>
                    <a:ext uri="{9D8B030D-6E8A-4147-A177-3AD203B41FA5}">
                      <a16:colId xmlns:a16="http://schemas.microsoft.com/office/drawing/2014/main" val="540757028"/>
                    </a:ext>
                  </a:extLst>
                </a:gridCol>
                <a:gridCol w="2155371">
                  <a:extLst>
                    <a:ext uri="{9D8B030D-6E8A-4147-A177-3AD203B41FA5}">
                      <a16:colId xmlns:a16="http://schemas.microsoft.com/office/drawing/2014/main" val="541127387"/>
                    </a:ext>
                  </a:extLst>
                </a:gridCol>
                <a:gridCol w="2188029">
                  <a:extLst>
                    <a:ext uri="{9D8B030D-6E8A-4147-A177-3AD203B41FA5}">
                      <a16:colId xmlns:a16="http://schemas.microsoft.com/office/drawing/2014/main" val="3378209284"/>
                    </a:ext>
                  </a:extLst>
                </a:gridCol>
                <a:gridCol w="2080032">
                  <a:extLst>
                    <a:ext uri="{9D8B030D-6E8A-4147-A177-3AD203B41FA5}">
                      <a16:colId xmlns:a16="http://schemas.microsoft.com/office/drawing/2014/main" val="1497041159"/>
                    </a:ext>
                  </a:extLst>
                </a:gridCol>
              </a:tblGrid>
              <a:tr h="373798">
                <a:tc>
                  <a:txBody>
                    <a:bodyPr/>
                    <a:lstStyle/>
                    <a:p>
                      <a:pPr marL="0" marR="0">
                        <a:lnSpc>
                          <a:spcPct val="150000"/>
                        </a:lnSpc>
                        <a:spcBef>
                          <a:spcPts val="0"/>
                        </a:spcBef>
                        <a:spcAft>
                          <a:spcPts val="800"/>
                        </a:spcAft>
                      </a:pPr>
                      <a:r>
                        <a:rPr lang="en-US" sz="3200" dirty="0">
                          <a:effectLst/>
                          <a:latin typeface="Times New Roman" panose="02020603050405020304" pitchFamily="18" charset="0"/>
                          <a:cs typeface="Times New Roman" panose="02020603050405020304" pitchFamily="18" charset="0"/>
                        </a:rPr>
                        <a:t>Predictor variable</a:t>
                      </a:r>
                      <a:endParaRPr lang="en-US" sz="3200" dirty="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marL="0" marR="0" algn="ctr">
                        <a:lnSpc>
                          <a:spcPct val="150000"/>
                        </a:lnSpc>
                        <a:spcBef>
                          <a:spcPts val="0"/>
                        </a:spcBef>
                        <a:spcAft>
                          <a:spcPts val="800"/>
                        </a:spcAft>
                      </a:pPr>
                      <a:r>
                        <a:rPr lang="en-US" sz="3200" kern="1200" dirty="0">
                          <a:solidFill>
                            <a:schemeClr val="tx1"/>
                          </a:solidFill>
                          <a:latin typeface="Times New Roman" panose="02020603050405020304" pitchFamily="18" charset="0"/>
                          <a:ea typeface="+mn-ea"/>
                          <a:cs typeface="Times New Roman" panose="02020603050405020304" pitchFamily="18" charset="0"/>
                        </a:rPr>
                        <a:t>B</a:t>
                      </a:r>
                    </a:p>
                  </a:txBody>
                  <a:tcPr marL="68580" marR="68580" marT="0" marB="0" anchor="ctr"/>
                </a:tc>
                <a:tc>
                  <a:txBody>
                    <a:bodyPr/>
                    <a:lstStyle/>
                    <a:p>
                      <a:pPr marL="0" marR="0" algn="ctr">
                        <a:lnSpc>
                          <a:spcPct val="150000"/>
                        </a:lnSpc>
                        <a:spcBef>
                          <a:spcPts val="0"/>
                        </a:spcBef>
                        <a:spcAft>
                          <a:spcPts val="800"/>
                        </a:spcAft>
                      </a:pPr>
                      <a:r>
                        <a:rPr lang="en-US" sz="3200">
                          <a:effectLst/>
                          <a:latin typeface="Times New Roman" panose="02020603050405020304" pitchFamily="18" charset="0"/>
                          <a:cs typeface="Times New Roman" panose="02020603050405020304" pitchFamily="18" charset="0"/>
                        </a:rPr>
                        <a:t>SE B</a:t>
                      </a:r>
                      <a:endParaRPr lang="en-US" sz="3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marL="0" marR="0" algn="ctr">
                        <a:lnSpc>
                          <a:spcPct val="150000"/>
                        </a:lnSpc>
                        <a:spcBef>
                          <a:spcPts val="0"/>
                        </a:spcBef>
                        <a:spcAft>
                          <a:spcPts val="800"/>
                        </a:spcAft>
                      </a:pPr>
                      <a:r>
                        <a:rPr lang="en-US" sz="3200">
                          <a:effectLst/>
                          <a:latin typeface="Times New Roman" panose="02020603050405020304" pitchFamily="18" charset="0"/>
                          <a:cs typeface="Times New Roman" panose="02020603050405020304" pitchFamily="18" charset="0"/>
                        </a:rPr>
                        <a:t>b</a:t>
                      </a:r>
                      <a:endParaRPr lang="en-US" sz="3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marL="0" marR="0" algn="ctr">
                        <a:lnSpc>
                          <a:spcPct val="150000"/>
                        </a:lnSpc>
                        <a:spcBef>
                          <a:spcPts val="0"/>
                        </a:spcBef>
                        <a:spcAft>
                          <a:spcPts val="800"/>
                        </a:spcAft>
                      </a:pPr>
                      <a:r>
                        <a:rPr lang="en-US" sz="3200" dirty="0">
                          <a:latin typeface="Times New Roman" panose="02020603050405020304" pitchFamily="18" charset="0"/>
                          <a:cs typeface="Times New Roman" panose="02020603050405020304" pitchFamily="18" charset="0"/>
                        </a:rPr>
                        <a:t>∆</a:t>
                      </a:r>
                      <a:r>
                        <a:rPr lang="en-US" sz="3200" dirty="0">
                          <a:effectLst/>
                          <a:latin typeface="Times New Roman" panose="02020603050405020304" pitchFamily="18" charset="0"/>
                          <a:cs typeface="Times New Roman" panose="02020603050405020304" pitchFamily="18" charset="0"/>
                        </a:rPr>
                        <a:t>R</a:t>
                      </a:r>
                      <a:r>
                        <a:rPr lang="en-US" sz="3200" baseline="30000" dirty="0">
                          <a:effectLst/>
                          <a:latin typeface="Times New Roman" panose="02020603050405020304" pitchFamily="18" charset="0"/>
                          <a:cs typeface="Times New Roman" panose="02020603050405020304" pitchFamily="18" charset="0"/>
                        </a:rPr>
                        <a:t>2</a:t>
                      </a:r>
                      <a:endParaRPr lang="en-US" sz="3200" dirty="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extLst>
                  <a:ext uri="{0D108BD9-81ED-4DB2-BD59-A6C34878D82A}">
                    <a16:rowId xmlns:a16="http://schemas.microsoft.com/office/drawing/2014/main" val="1604500494"/>
                  </a:ext>
                </a:extLst>
              </a:tr>
              <a:tr h="0">
                <a:tc>
                  <a:txBody>
                    <a:bodyPr/>
                    <a:lstStyle/>
                    <a:p>
                      <a:pPr marL="0" marR="0">
                        <a:lnSpc>
                          <a:spcPct val="107000"/>
                        </a:lnSpc>
                        <a:spcBef>
                          <a:spcPts val="0"/>
                        </a:spcBef>
                        <a:spcAft>
                          <a:spcPts val="800"/>
                        </a:spcAft>
                      </a:pPr>
                      <a:r>
                        <a:rPr lang="en-US" sz="3200" dirty="0">
                          <a:effectLst/>
                          <a:latin typeface="Times New Roman" panose="02020603050405020304" pitchFamily="18" charset="0"/>
                          <a:cs typeface="Times New Roman" panose="02020603050405020304" pitchFamily="18" charset="0"/>
                        </a:rPr>
                        <a:t>Step 1</a:t>
                      </a:r>
                      <a:endParaRPr lang="en-US" sz="3200" dirty="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marL="0" marR="0">
                        <a:lnSpc>
                          <a:spcPct val="200000"/>
                        </a:lnSpc>
                        <a:spcBef>
                          <a:spcPts val="0"/>
                        </a:spcBef>
                        <a:spcAft>
                          <a:spcPts val="800"/>
                        </a:spcAft>
                      </a:pPr>
                      <a:r>
                        <a:rPr lang="en-US" sz="3200" dirty="0">
                          <a:effectLst/>
                          <a:latin typeface="Times New Roman" panose="02020603050405020304" pitchFamily="18" charset="0"/>
                          <a:cs typeface="Times New Roman" panose="02020603050405020304" pitchFamily="18" charset="0"/>
                        </a:rPr>
                        <a:t> </a:t>
                      </a:r>
                      <a:endParaRPr lang="en-US" sz="3200" dirty="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marL="0" marR="0">
                        <a:lnSpc>
                          <a:spcPct val="200000"/>
                        </a:lnSpc>
                        <a:spcBef>
                          <a:spcPts val="0"/>
                        </a:spcBef>
                        <a:spcAft>
                          <a:spcPts val="800"/>
                        </a:spcAft>
                      </a:pPr>
                      <a:r>
                        <a:rPr lang="en-US" sz="3200" dirty="0">
                          <a:effectLst/>
                          <a:latin typeface="Times New Roman" panose="02020603050405020304" pitchFamily="18" charset="0"/>
                          <a:cs typeface="Times New Roman" panose="02020603050405020304" pitchFamily="18" charset="0"/>
                        </a:rPr>
                        <a:t> </a:t>
                      </a:r>
                      <a:endParaRPr lang="en-US" sz="3200" dirty="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marL="0" marR="0">
                        <a:lnSpc>
                          <a:spcPct val="200000"/>
                        </a:lnSpc>
                        <a:spcBef>
                          <a:spcPts val="0"/>
                        </a:spcBef>
                        <a:spcAft>
                          <a:spcPts val="800"/>
                        </a:spcAft>
                      </a:pPr>
                      <a:r>
                        <a:rPr lang="en-US" sz="3200" dirty="0">
                          <a:effectLst/>
                          <a:latin typeface="Times New Roman" panose="02020603050405020304" pitchFamily="18" charset="0"/>
                          <a:cs typeface="Times New Roman" panose="02020603050405020304" pitchFamily="18" charset="0"/>
                        </a:rPr>
                        <a:t> </a:t>
                      </a:r>
                      <a:endParaRPr lang="en-US" sz="3200" dirty="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800"/>
                        </a:spcAft>
                      </a:pPr>
                      <a:r>
                        <a:rPr lang="en-US" sz="3200" dirty="0">
                          <a:effectLst/>
                          <a:latin typeface="Times New Roman" panose="02020603050405020304" pitchFamily="18" charset="0"/>
                          <a:cs typeface="Times New Roman" panose="02020603050405020304" pitchFamily="18" charset="0"/>
                        </a:rPr>
                        <a:t>.51**</a:t>
                      </a:r>
                      <a:endParaRPr lang="en-US" sz="3200" dirty="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extLst>
                  <a:ext uri="{0D108BD9-81ED-4DB2-BD59-A6C34878D82A}">
                    <a16:rowId xmlns:a16="http://schemas.microsoft.com/office/drawing/2014/main" val="2282327755"/>
                  </a:ext>
                </a:extLst>
              </a:tr>
              <a:tr h="479968">
                <a:tc>
                  <a:txBody>
                    <a:bodyPr/>
                    <a:lstStyle/>
                    <a:p>
                      <a:pPr marL="0" marR="0" algn="r">
                        <a:lnSpc>
                          <a:spcPct val="100000"/>
                        </a:lnSpc>
                        <a:spcBef>
                          <a:spcPts val="0"/>
                        </a:spcBef>
                        <a:spcAft>
                          <a:spcPts val="800"/>
                        </a:spcAft>
                      </a:pPr>
                      <a:r>
                        <a:rPr lang="en-US" sz="3200" dirty="0">
                          <a:effectLst/>
                          <a:latin typeface="Times New Roman" panose="02020603050405020304" pitchFamily="18" charset="0"/>
                          <a:cs typeface="Times New Roman" panose="02020603050405020304" pitchFamily="18" charset="0"/>
                        </a:rPr>
                        <a:t>   Fear of Negative Evaluation</a:t>
                      </a:r>
                      <a:endParaRPr lang="en-US" sz="3200" dirty="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marL="0" marR="0" algn="ctr">
                        <a:lnSpc>
                          <a:spcPct val="200000"/>
                        </a:lnSpc>
                        <a:spcBef>
                          <a:spcPts val="0"/>
                        </a:spcBef>
                        <a:spcAft>
                          <a:spcPts val="800"/>
                        </a:spcAft>
                        <a:tabLst>
                          <a:tab pos="20955" algn="dec"/>
                        </a:tabLst>
                      </a:pPr>
                      <a:r>
                        <a:rPr lang="en-US" sz="3200" dirty="0">
                          <a:effectLst/>
                          <a:latin typeface="Times New Roman" panose="02020603050405020304" pitchFamily="18" charset="0"/>
                          <a:cs typeface="Times New Roman" panose="02020603050405020304" pitchFamily="18" charset="0"/>
                        </a:rPr>
                        <a:t>  .747</a:t>
                      </a:r>
                      <a:endParaRPr lang="en-US" sz="3200" dirty="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marL="0" marR="0" algn="ctr">
                        <a:lnSpc>
                          <a:spcPct val="200000"/>
                        </a:lnSpc>
                        <a:spcBef>
                          <a:spcPts val="0"/>
                        </a:spcBef>
                        <a:spcAft>
                          <a:spcPts val="800"/>
                        </a:spcAft>
                      </a:pPr>
                      <a:r>
                        <a:rPr lang="en-US" sz="3200" dirty="0">
                          <a:effectLst/>
                          <a:latin typeface="Times New Roman" panose="02020603050405020304" pitchFamily="18" charset="0"/>
                          <a:ea typeface="PMingLiU" panose="02020500000000000000" pitchFamily="18" charset="-120"/>
                          <a:cs typeface="Times New Roman" panose="02020603050405020304" pitchFamily="18" charset="0"/>
                        </a:rPr>
                        <a:t>.064</a:t>
                      </a:r>
                    </a:p>
                  </a:txBody>
                  <a:tcPr marL="68580" marR="68580" marT="0" marB="0" anchor="ctr"/>
                </a:tc>
                <a:tc>
                  <a:txBody>
                    <a:bodyPr/>
                    <a:lstStyle/>
                    <a:p>
                      <a:pPr marL="0" marR="0" algn="ctr">
                        <a:lnSpc>
                          <a:spcPct val="200000"/>
                        </a:lnSpc>
                        <a:spcBef>
                          <a:spcPts val="0"/>
                        </a:spcBef>
                        <a:spcAft>
                          <a:spcPts val="800"/>
                        </a:spcAft>
                      </a:pPr>
                      <a:r>
                        <a:rPr lang="en-US" sz="3200" dirty="0">
                          <a:effectLst/>
                          <a:latin typeface="Times New Roman" panose="02020603050405020304" pitchFamily="18" charset="0"/>
                          <a:ea typeface="PMingLiU" panose="02020500000000000000" pitchFamily="18" charset="-120"/>
                          <a:cs typeface="Times New Roman" panose="02020603050405020304" pitchFamily="18" charset="0"/>
                        </a:rPr>
                        <a:t>.714</a:t>
                      </a:r>
                    </a:p>
                  </a:txBody>
                  <a:tcPr marL="68580" marR="68580" marT="0" marB="0" anchor="ctr"/>
                </a:tc>
                <a:tc>
                  <a:txBody>
                    <a:bodyPr/>
                    <a:lstStyle/>
                    <a:p>
                      <a:pPr marL="0" marR="0">
                        <a:lnSpc>
                          <a:spcPct val="200000"/>
                        </a:lnSpc>
                        <a:spcBef>
                          <a:spcPts val="0"/>
                        </a:spcBef>
                        <a:spcAft>
                          <a:spcPts val="800"/>
                        </a:spcAft>
                      </a:pPr>
                      <a:r>
                        <a:rPr lang="en-US" sz="3200" dirty="0">
                          <a:effectLst/>
                          <a:latin typeface="Times New Roman" panose="02020603050405020304" pitchFamily="18" charset="0"/>
                          <a:cs typeface="Times New Roman" panose="02020603050405020304" pitchFamily="18" charset="0"/>
                        </a:rPr>
                        <a:t> </a:t>
                      </a:r>
                      <a:endParaRPr lang="en-US" sz="3200" dirty="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extLst>
                  <a:ext uri="{0D108BD9-81ED-4DB2-BD59-A6C34878D82A}">
                    <a16:rowId xmlns:a16="http://schemas.microsoft.com/office/drawing/2014/main" val="2293432885"/>
                  </a:ext>
                </a:extLst>
              </a:tr>
              <a:tr h="386227">
                <a:tc>
                  <a:txBody>
                    <a:bodyPr/>
                    <a:lstStyle/>
                    <a:p>
                      <a:pPr marL="0" marR="0">
                        <a:lnSpc>
                          <a:spcPct val="200000"/>
                        </a:lnSpc>
                        <a:spcBef>
                          <a:spcPts val="0"/>
                        </a:spcBef>
                        <a:spcAft>
                          <a:spcPts val="800"/>
                        </a:spcAft>
                      </a:pPr>
                      <a:r>
                        <a:rPr lang="en-US" sz="3200" dirty="0">
                          <a:effectLst/>
                          <a:latin typeface="Times New Roman" panose="02020603050405020304" pitchFamily="18" charset="0"/>
                          <a:cs typeface="Times New Roman" panose="02020603050405020304" pitchFamily="18" charset="0"/>
                        </a:rPr>
                        <a:t>Step 2</a:t>
                      </a:r>
                      <a:endParaRPr lang="en-US" sz="3200" dirty="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marL="0" marR="0">
                        <a:lnSpc>
                          <a:spcPct val="200000"/>
                        </a:lnSpc>
                        <a:spcBef>
                          <a:spcPts val="0"/>
                        </a:spcBef>
                        <a:spcAft>
                          <a:spcPts val="800"/>
                        </a:spcAft>
                        <a:tabLst>
                          <a:tab pos="20955" algn="dec"/>
                        </a:tabLst>
                      </a:pPr>
                      <a:r>
                        <a:rPr lang="en-US" sz="3200">
                          <a:effectLst/>
                          <a:latin typeface="Times New Roman" panose="02020603050405020304" pitchFamily="18" charset="0"/>
                          <a:cs typeface="Times New Roman" panose="02020603050405020304" pitchFamily="18" charset="0"/>
                        </a:rPr>
                        <a:t> </a:t>
                      </a:r>
                      <a:endParaRPr lang="en-US" sz="3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marL="0" marR="0" algn="ctr">
                        <a:lnSpc>
                          <a:spcPct val="200000"/>
                        </a:lnSpc>
                        <a:spcBef>
                          <a:spcPts val="0"/>
                        </a:spcBef>
                        <a:spcAft>
                          <a:spcPts val="800"/>
                        </a:spcAft>
                      </a:pPr>
                      <a:r>
                        <a:rPr lang="en-US" sz="3200" dirty="0">
                          <a:effectLst/>
                          <a:latin typeface="Times New Roman" panose="02020603050405020304" pitchFamily="18" charset="0"/>
                          <a:cs typeface="Times New Roman" panose="02020603050405020304" pitchFamily="18" charset="0"/>
                        </a:rPr>
                        <a:t> </a:t>
                      </a:r>
                      <a:endParaRPr lang="en-US" sz="3200" dirty="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marL="0" marR="0" algn="ctr">
                        <a:lnSpc>
                          <a:spcPct val="200000"/>
                        </a:lnSpc>
                        <a:spcBef>
                          <a:spcPts val="0"/>
                        </a:spcBef>
                        <a:spcAft>
                          <a:spcPts val="800"/>
                        </a:spcAft>
                      </a:pPr>
                      <a:r>
                        <a:rPr lang="en-US" sz="3200">
                          <a:effectLst/>
                          <a:latin typeface="Times New Roman" panose="02020603050405020304" pitchFamily="18" charset="0"/>
                          <a:cs typeface="Times New Roman" panose="02020603050405020304" pitchFamily="18" charset="0"/>
                        </a:rPr>
                        <a:t> </a:t>
                      </a:r>
                      <a:endParaRPr lang="en-US" sz="3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marL="0" marR="0" algn="ctr">
                        <a:lnSpc>
                          <a:spcPct val="200000"/>
                        </a:lnSpc>
                        <a:spcBef>
                          <a:spcPts val="0"/>
                        </a:spcBef>
                        <a:spcAft>
                          <a:spcPts val="800"/>
                        </a:spcAft>
                      </a:pPr>
                      <a:r>
                        <a:rPr lang="en-US" sz="3200" dirty="0">
                          <a:effectLst/>
                          <a:latin typeface="Times New Roman" panose="02020603050405020304" pitchFamily="18" charset="0"/>
                          <a:cs typeface="Times New Roman" panose="02020603050405020304" pitchFamily="18" charset="0"/>
                        </a:rPr>
                        <a:t>.009</a:t>
                      </a:r>
                      <a:endParaRPr lang="en-US" sz="3200" dirty="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extLst>
                  <a:ext uri="{0D108BD9-81ED-4DB2-BD59-A6C34878D82A}">
                    <a16:rowId xmlns:a16="http://schemas.microsoft.com/office/drawing/2014/main" val="4285584314"/>
                  </a:ext>
                </a:extLst>
              </a:tr>
              <a:tr h="66240">
                <a:tc>
                  <a:txBody>
                    <a:bodyPr/>
                    <a:lstStyle/>
                    <a:p>
                      <a:pPr marL="0" marR="0" algn="r">
                        <a:lnSpc>
                          <a:spcPct val="200000"/>
                        </a:lnSpc>
                        <a:spcBef>
                          <a:spcPts val="0"/>
                        </a:spcBef>
                        <a:spcAft>
                          <a:spcPts val="800"/>
                        </a:spcAft>
                      </a:pPr>
                      <a:r>
                        <a:rPr lang="en-US" sz="3200" dirty="0">
                          <a:effectLst/>
                          <a:latin typeface="Times New Roman" panose="02020603050405020304" pitchFamily="18" charset="0"/>
                          <a:cs typeface="Times New Roman" panose="02020603050405020304" pitchFamily="18" charset="0"/>
                        </a:rPr>
                        <a:t>   Self-Compassion</a:t>
                      </a:r>
                      <a:endParaRPr lang="en-US" sz="3200" dirty="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marL="0" marR="0" algn="ctr">
                        <a:lnSpc>
                          <a:spcPct val="200000"/>
                        </a:lnSpc>
                        <a:spcBef>
                          <a:spcPts val="0"/>
                        </a:spcBef>
                        <a:spcAft>
                          <a:spcPts val="800"/>
                        </a:spcAft>
                        <a:tabLst>
                          <a:tab pos="20955" algn="dec"/>
                        </a:tabLst>
                      </a:pPr>
                      <a:r>
                        <a:rPr lang="en-US" sz="3200" dirty="0">
                          <a:effectLst/>
                          <a:latin typeface="Times New Roman" panose="02020603050405020304" pitchFamily="18" charset="0"/>
                          <a:cs typeface="Times New Roman" panose="02020603050405020304" pitchFamily="18" charset="0"/>
                        </a:rPr>
                        <a:t>  -2.969</a:t>
                      </a:r>
                      <a:endParaRPr lang="en-US" sz="3200" dirty="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marL="0" marR="0" algn="ctr">
                        <a:lnSpc>
                          <a:spcPct val="200000"/>
                        </a:lnSpc>
                        <a:spcBef>
                          <a:spcPts val="0"/>
                        </a:spcBef>
                        <a:spcAft>
                          <a:spcPts val="800"/>
                        </a:spcAft>
                      </a:pPr>
                      <a:r>
                        <a:rPr lang="en-US" sz="3200" dirty="0">
                          <a:effectLst/>
                          <a:latin typeface="Times New Roman" panose="02020603050405020304" pitchFamily="18" charset="0"/>
                          <a:ea typeface="PMingLiU" panose="02020500000000000000" pitchFamily="18" charset="-120"/>
                          <a:cs typeface="Times New Roman" panose="02020603050405020304" pitchFamily="18" charset="0"/>
                        </a:rPr>
                        <a:t>1.836</a:t>
                      </a:r>
                    </a:p>
                  </a:txBody>
                  <a:tcPr marL="68580" marR="68580" marT="0" marB="0" anchor="ctr"/>
                </a:tc>
                <a:tc>
                  <a:txBody>
                    <a:bodyPr/>
                    <a:lstStyle/>
                    <a:p>
                      <a:pPr marL="0" marR="0" algn="ctr">
                        <a:lnSpc>
                          <a:spcPct val="200000"/>
                        </a:lnSpc>
                        <a:spcBef>
                          <a:spcPts val="0"/>
                        </a:spcBef>
                        <a:spcAft>
                          <a:spcPts val="800"/>
                        </a:spcAft>
                      </a:pPr>
                      <a:r>
                        <a:rPr lang="en-US" sz="3200" dirty="0">
                          <a:effectLst/>
                          <a:latin typeface="Times New Roman" panose="02020603050405020304" pitchFamily="18" charset="0"/>
                          <a:cs typeface="Times New Roman" panose="02020603050405020304" pitchFamily="18" charset="0"/>
                        </a:rPr>
                        <a:t>-.117</a:t>
                      </a:r>
                      <a:endParaRPr lang="en-US" sz="3200" dirty="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marL="0" marR="0">
                        <a:lnSpc>
                          <a:spcPct val="200000"/>
                        </a:lnSpc>
                        <a:spcBef>
                          <a:spcPts val="0"/>
                        </a:spcBef>
                        <a:spcAft>
                          <a:spcPts val="800"/>
                        </a:spcAft>
                      </a:pPr>
                      <a:r>
                        <a:rPr lang="en-US" sz="3200" dirty="0">
                          <a:effectLst/>
                          <a:latin typeface="Times New Roman" panose="02020603050405020304" pitchFamily="18" charset="0"/>
                          <a:cs typeface="Times New Roman" panose="02020603050405020304" pitchFamily="18" charset="0"/>
                        </a:rPr>
                        <a:t> </a:t>
                      </a:r>
                      <a:endParaRPr lang="en-US" sz="3200" dirty="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extLst>
                  <a:ext uri="{0D108BD9-81ED-4DB2-BD59-A6C34878D82A}">
                    <a16:rowId xmlns:a16="http://schemas.microsoft.com/office/drawing/2014/main" val="926749865"/>
                  </a:ext>
                </a:extLst>
              </a:tr>
            </a:tbl>
          </a:graphicData>
        </a:graphic>
      </p:graphicFrame>
      <p:graphicFrame>
        <p:nvGraphicFramePr>
          <p:cNvPr id="51" name="Table 50">
            <a:extLst>
              <a:ext uri="{FF2B5EF4-FFF2-40B4-BE49-F238E27FC236}">
                <a16:creationId xmlns:a16="http://schemas.microsoft.com/office/drawing/2014/main" id="{7320230C-A229-8E48-910A-9047719808C7}"/>
              </a:ext>
            </a:extLst>
          </p:cNvPr>
          <p:cNvGraphicFramePr>
            <a:graphicFrameLocks noGrp="1"/>
          </p:cNvGraphicFramePr>
          <p:nvPr>
            <p:extLst>
              <p:ext uri="{D42A27DB-BD31-4B8C-83A1-F6EECF244321}">
                <p14:modId xmlns:p14="http://schemas.microsoft.com/office/powerpoint/2010/main" val="343123651"/>
              </p:ext>
            </p:extLst>
          </p:nvPr>
        </p:nvGraphicFramePr>
        <p:xfrm>
          <a:off x="29289510" y="11460274"/>
          <a:ext cx="13240340" cy="4248150"/>
        </p:xfrm>
        <a:graphic>
          <a:graphicData uri="http://schemas.openxmlformats.org/drawingml/2006/table">
            <a:tbl>
              <a:tblPr firstRow="1" firstCol="1" lastRow="1" lastCol="1" bandRow="1" bandCol="1"/>
              <a:tblGrid>
                <a:gridCol w="4355946">
                  <a:extLst>
                    <a:ext uri="{9D8B030D-6E8A-4147-A177-3AD203B41FA5}">
                      <a16:colId xmlns:a16="http://schemas.microsoft.com/office/drawing/2014/main" val="3692066352"/>
                    </a:ext>
                  </a:extLst>
                </a:gridCol>
                <a:gridCol w="2460962">
                  <a:extLst>
                    <a:ext uri="{9D8B030D-6E8A-4147-A177-3AD203B41FA5}">
                      <a16:colId xmlns:a16="http://schemas.microsoft.com/office/drawing/2014/main" val="540757028"/>
                    </a:ext>
                  </a:extLst>
                </a:gridCol>
                <a:gridCol w="2155371">
                  <a:extLst>
                    <a:ext uri="{9D8B030D-6E8A-4147-A177-3AD203B41FA5}">
                      <a16:colId xmlns:a16="http://schemas.microsoft.com/office/drawing/2014/main" val="541127387"/>
                    </a:ext>
                  </a:extLst>
                </a:gridCol>
                <a:gridCol w="2188029">
                  <a:extLst>
                    <a:ext uri="{9D8B030D-6E8A-4147-A177-3AD203B41FA5}">
                      <a16:colId xmlns:a16="http://schemas.microsoft.com/office/drawing/2014/main" val="3378209284"/>
                    </a:ext>
                  </a:extLst>
                </a:gridCol>
                <a:gridCol w="2080032">
                  <a:extLst>
                    <a:ext uri="{9D8B030D-6E8A-4147-A177-3AD203B41FA5}">
                      <a16:colId xmlns:a16="http://schemas.microsoft.com/office/drawing/2014/main" val="1497041159"/>
                    </a:ext>
                  </a:extLst>
                </a:gridCol>
              </a:tblGrid>
              <a:tr h="373798">
                <a:tc>
                  <a:txBody>
                    <a:bodyPr/>
                    <a:lstStyle/>
                    <a:p>
                      <a:pPr marL="0" marR="0">
                        <a:lnSpc>
                          <a:spcPct val="150000"/>
                        </a:lnSpc>
                        <a:spcBef>
                          <a:spcPts val="0"/>
                        </a:spcBef>
                        <a:spcAft>
                          <a:spcPts val="800"/>
                        </a:spcAft>
                      </a:pPr>
                      <a:r>
                        <a:rPr lang="en-US" sz="3200" dirty="0">
                          <a:effectLst/>
                          <a:latin typeface="Times New Roman" panose="02020603050405020304" pitchFamily="18" charset="0"/>
                          <a:cs typeface="Times New Roman" panose="02020603050405020304" pitchFamily="18" charset="0"/>
                        </a:rPr>
                        <a:t>Predictor variable</a:t>
                      </a:r>
                      <a:endParaRPr lang="en-US" sz="3200" dirty="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marL="0" marR="0" algn="ctr">
                        <a:lnSpc>
                          <a:spcPct val="150000"/>
                        </a:lnSpc>
                        <a:spcBef>
                          <a:spcPts val="0"/>
                        </a:spcBef>
                        <a:spcAft>
                          <a:spcPts val="800"/>
                        </a:spcAft>
                      </a:pPr>
                      <a:r>
                        <a:rPr lang="en-US" sz="3200" kern="1200" dirty="0">
                          <a:solidFill>
                            <a:schemeClr val="tx1"/>
                          </a:solidFill>
                          <a:latin typeface="Times New Roman" panose="02020603050405020304" pitchFamily="18" charset="0"/>
                          <a:ea typeface="+mn-ea"/>
                          <a:cs typeface="Times New Roman" panose="02020603050405020304" pitchFamily="18" charset="0"/>
                        </a:rPr>
                        <a:t>B</a:t>
                      </a:r>
                    </a:p>
                  </a:txBody>
                  <a:tcPr marL="68580" marR="68580" marT="0" marB="0" anchor="ctr"/>
                </a:tc>
                <a:tc>
                  <a:txBody>
                    <a:bodyPr/>
                    <a:lstStyle/>
                    <a:p>
                      <a:pPr marL="0" marR="0" algn="ctr">
                        <a:lnSpc>
                          <a:spcPct val="150000"/>
                        </a:lnSpc>
                        <a:spcBef>
                          <a:spcPts val="0"/>
                        </a:spcBef>
                        <a:spcAft>
                          <a:spcPts val="800"/>
                        </a:spcAft>
                      </a:pPr>
                      <a:r>
                        <a:rPr lang="en-US" sz="3200">
                          <a:effectLst/>
                          <a:latin typeface="Times New Roman" panose="02020603050405020304" pitchFamily="18" charset="0"/>
                          <a:cs typeface="Times New Roman" panose="02020603050405020304" pitchFamily="18" charset="0"/>
                        </a:rPr>
                        <a:t>SE B</a:t>
                      </a:r>
                      <a:endParaRPr lang="en-US" sz="3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marL="0" marR="0" algn="ctr">
                        <a:lnSpc>
                          <a:spcPct val="150000"/>
                        </a:lnSpc>
                        <a:spcBef>
                          <a:spcPts val="0"/>
                        </a:spcBef>
                        <a:spcAft>
                          <a:spcPts val="800"/>
                        </a:spcAft>
                      </a:pPr>
                      <a:r>
                        <a:rPr lang="en-US" sz="3200" dirty="0">
                          <a:effectLst/>
                          <a:latin typeface="Times New Roman" panose="02020603050405020304" pitchFamily="18" charset="0"/>
                          <a:cs typeface="Times New Roman" panose="02020603050405020304" pitchFamily="18" charset="0"/>
                        </a:rPr>
                        <a:t>b</a:t>
                      </a:r>
                      <a:endParaRPr lang="en-US" sz="3200" dirty="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marL="0" marR="0" algn="ctr">
                        <a:lnSpc>
                          <a:spcPct val="150000"/>
                        </a:lnSpc>
                        <a:spcBef>
                          <a:spcPts val="0"/>
                        </a:spcBef>
                        <a:spcAft>
                          <a:spcPts val="800"/>
                        </a:spcAft>
                      </a:pPr>
                      <a:r>
                        <a:rPr lang="en-US" sz="3200" dirty="0">
                          <a:latin typeface="Times New Roman" panose="02020603050405020304" pitchFamily="18" charset="0"/>
                          <a:cs typeface="Times New Roman" panose="02020603050405020304" pitchFamily="18" charset="0"/>
                        </a:rPr>
                        <a:t>∆</a:t>
                      </a:r>
                      <a:r>
                        <a:rPr lang="en-US" sz="3200" dirty="0">
                          <a:effectLst/>
                          <a:latin typeface="Times New Roman" panose="02020603050405020304" pitchFamily="18" charset="0"/>
                          <a:cs typeface="Times New Roman" panose="02020603050405020304" pitchFamily="18" charset="0"/>
                        </a:rPr>
                        <a:t>R</a:t>
                      </a:r>
                      <a:r>
                        <a:rPr lang="en-US" sz="3200" baseline="30000" dirty="0">
                          <a:effectLst/>
                          <a:latin typeface="Times New Roman" panose="02020603050405020304" pitchFamily="18" charset="0"/>
                          <a:cs typeface="Times New Roman" panose="02020603050405020304" pitchFamily="18" charset="0"/>
                        </a:rPr>
                        <a:t>2</a:t>
                      </a:r>
                      <a:endParaRPr lang="en-US" sz="3200" dirty="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extLst>
                  <a:ext uri="{0D108BD9-81ED-4DB2-BD59-A6C34878D82A}">
                    <a16:rowId xmlns:a16="http://schemas.microsoft.com/office/drawing/2014/main" val="1604500494"/>
                  </a:ext>
                </a:extLst>
              </a:tr>
              <a:tr h="0">
                <a:tc>
                  <a:txBody>
                    <a:bodyPr/>
                    <a:lstStyle/>
                    <a:p>
                      <a:pPr marL="0" marR="0">
                        <a:lnSpc>
                          <a:spcPct val="107000"/>
                        </a:lnSpc>
                        <a:spcBef>
                          <a:spcPts val="0"/>
                        </a:spcBef>
                        <a:spcAft>
                          <a:spcPts val="800"/>
                        </a:spcAft>
                      </a:pPr>
                      <a:r>
                        <a:rPr lang="en-US" sz="3200" dirty="0">
                          <a:effectLst/>
                          <a:latin typeface="Times New Roman" panose="02020603050405020304" pitchFamily="18" charset="0"/>
                          <a:cs typeface="Times New Roman" panose="02020603050405020304" pitchFamily="18" charset="0"/>
                        </a:rPr>
                        <a:t>Step 1</a:t>
                      </a:r>
                      <a:endParaRPr lang="en-US" sz="3200" dirty="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marL="0" marR="0">
                        <a:lnSpc>
                          <a:spcPct val="200000"/>
                        </a:lnSpc>
                        <a:spcBef>
                          <a:spcPts val="0"/>
                        </a:spcBef>
                        <a:spcAft>
                          <a:spcPts val="800"/>
                        </a:spcAft>
                      </a:pPr>
                      <a:r>
                        <a:rPr lang="en-US" sz="3200" dirty="0">
                          <a:effectLst/>
                          <a:latin typeface="Times New Roman" panose="02020603050405020304" pitchFamily="18" charset="0"/>
                          <a:cs typeface="Times New Roman" panose="02020603050405020304" pitchFamily="18" charset="0"/>
                        </a:rPr>
                        <a:t> </a:t>
                      </a:r>
                      <a:endParaRPr lang="en-US" sz="3200" dirty="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marL="0" marR="0">
                        <a:lnSpc>
                          <a:spcPct val="200000"/>
                        </a:lnSpc>
                        <a:spcBef>
                          <a:spcPts val="0"/>
                        </a:spcBef>
                        <a:spcAft>
                          <a:spcPts val="800"/>
                        </a:spcAft>
                      </a:pPr>
                      <a:r>
                        <a:rPr lang="en-US" sz="3200" dirty="0">
                          <a:effectLst/>
                          <a:latin typeface="Times New Roman" panose="02020603050405020304" pitchFamily="18" charset="0"/>
                          <a:cs typeface="Times New Roman" panose="02020603050405020304" pitchFamily="18" charset="0"/>
                        </a:rPr>
                        <a:t> </a:t>
                      </a:r>
                      <a:endParaRPr lang="en-US" sz="3200" dirty="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marL="0" marR="0">
                        <a:lnSpc>
                          <a:spcPct val="200000"/>
                        </a:lnSpc>
                        <a:spcBef>
                          <a:spcPts val="0"/>
                        </a:spcBef>
                        <a:spcAft>
                          <a:spcPts val="800"/>
                        </a:spcAft>
                      </a:pPr>
                      <a:r>
                        <a:rPr lang="en-US" sz="3200" dirty="0">
                          <a:effectLst/>
                          <a:latin typeface="Times New Roman" panose="02020603050405020304" pitchFamily="18" charset="0"/>
                          <a:cs typeface="Times New Roman" panose="02020603050405020304" pitchFamily="18" charset="0"/>
                        </a:rPr>
                        <a:t> </a:t>
                      </a:r>
                      <a:endParaRPr lang="en-US" sz="3200" dirty="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800"/>
                        </a:spcAft>
                      </a:pPr>
                      <a:r>
                        <a:rPr lang="en-US" sz="3200" dirty="0">
                          <a:effectLst/>
                          <a:latin typeface="Times New Roman" panose="02020603050405020304" pitchFamily="18" charset="0"/>
                          <a:cs typeface="Times New Roman" panose="02020603050405020304" pitchFamily="18" charset="0"/>
                        </a:rPr>
                        <a:t>.51**</a:t>
                      </a:r>
                      <a:endParaRPr lang="en-US" sz="3200" dirty="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extLst>
                  <a:ext uri="{0D108BD9-81ED-4DB2-BD59-A6C34878D82A}">
                    <a16:rowId xmlns:a16="http://schemas.microsoft.com/office/drawing/2014/main" val="2282327755"/>
                  </a:ext>
                </a:extLst>
              </a:tr>
              <a:tr h="479968">
                <a:tc>
                  <a:txBody>
                    <a:bodyPr/>
                    <a:lstStyle/>
                    <a:p>
                      <a:pPr marL="0" marR="0" algn="r">
                        <a:lnSpc>
                          <a:spcPct val="100000"/>
                        </a:lnSpc>
                        <a:spcBef>
                          <a:spcPts val="0"/>
                        </a:spcBef>
                        <a:spcAft>
                          <a:spcPts val="800"/>
                        </a:spcAft>
                      </a:pPr>
                      <a:r>
                        <a:rPr lang="en-US" sz="3200" dirty="0">
                          <a:effectLst/>
                          <a:latin typeface="Times New Roman" panose="02020603050405020304" pitchFamily="18" charset="0"/>
                          <a:cs typeface="Times New Roman" panose="02020603050405020304" pitchFamily="18" charset="0"/>
                        </a:rPr>
                        <a:t>   Fear of Negative Evaluation</a:t>
                      </a:r>
                      <a:endParaRPr lang="en-US" sz="3200" dirty="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marL="0" marR="0" algn="ctr">
                        <a:lnSpc>
                          <a:spcPct val="200000"/>
                        </a:lnSpc>
                        <a:spcBef>
                          <a:spcPts val="0"/>
                        </a:spcBef>
                        <a:spcAft>
                          <a:spcPts val="800"/>
                        </a:spcAft>
                        <a:tabLst>
                          <a:tab pos="20955" algn="dec"/>
                        </a:tabLst>
                      </a:pPr>
                      <a:r>
                        <a:rPr lang="en-US" sz="3200" dirty="0">
                          <a:effectLst/>
                          <a:latin typeface="Times New Roman" panose="02020603050405020304" pitchFamily="18" charset="0"/>
                          <a:cs typeface="Times New Roman" panose="02020603050405020304" pitchFamily="18" charset="0"/>
                        </a:rPr>
                        <a:t>  .747</a:t>
                      </a:r>
                      <a:endParaRPr lang="en-US" sz="3200" dirty="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marL="0" marR="0" algn="ctr">
                        <a:lnSpc>
                          <a:spcPct val="200000"/>
                        </a:lnSpc>
                        <a:spcBef>
                          <a:spcPts val="0"/>
                        </a:spcBef>
                        <a:spcAft>
                          <a:spcPts val="800"/>
                        </a:spcAft>
                      </a:pPr>
                      <a:r>
                        <a:rPr lang="en-US" sz="3200" dirty="0">
                          <a:effectLst/>
                          <a:latin typeface="Times New Roman" panose="02020603050405020304" pitchFamily="18" charset="0"/>
                          <a:ea typeface="PMingLiU" panose="02020500000000000000" pitchFamily="18" charset="-120"/>
                          <a:cs typeface="Times New Roman" panose="02020603050405020304" pitchFamily="18" charset="0"/>
                        </a:rPr>
                        <a:t>.064</a:t>
                      </a:r>
                    </a:p>
                  </a:txBody>
                  <a:tcPr marL="68580" marR="68580" marT="0" marB="0" anchor="ctr"/>
                </a:tc>
                <a:tc>
                  <a:txBody>
                    <a:bodyPr/>
                    <a:lstStyle/>
                    <a:p>
                      <a:pPr marL="0" marR="0" algn="ctr">
                        <a:lnSpc>
                          <a:spcPct val="200000"/>
                        </a:lnSpc>
                        <a:spcBef>
                          <a:spcPts val="0"/>
                        </a:spcBef>
                        <a:spcAft>
                          <a:spcPts val="800"/>
                        </a:spcAft>
                      </a:pPr>
                      <a:r>
                        <a:rPr lang="en-US" sz="3200" dirty="0">
                          <a:effectLst/>
                          <a:latin typeface="Times New Roman" panose="02020603050405020304" pitchFamily="18" charset="0"/>
                          <a:ea typeface="PMingLiU" panose="02020500000000000000" pitchFamily="18" charset="-120"/>
                          <a:cs typeface="Times New Roman" panose="02020603050405020304" pitchFamily="18" charset="0"/>
                        </a:rPr>
                        <a:t>.714</a:t>
                      </a:r>
                    </a:p>
                  </a:txBody>
                  <a:tcPr marL="68580" marR="68580" marT="0" marB="0" anchor="ctr"/>
                </a:tc>
                <a:tc>
                  <a:txBody>
                    <a:bodyPr/>
                    <a:lstStyle/>
                    <a:p>
                      <a:pPr marL="0" marR="0">
                        <a:lnSpc>
                          <a:spcPct val="200000"/>
                        </a:lnSpc>
                        <a:spcBef>
                          <a:spcPts val="0"/>
                        </a:spcBef>
                        <a:spcAft>
                          <a:spcPts val="800"/>
                        </a:spcAft>
                      </a:pPr>
                      <a:r>
                        <a:rPr lang="en-US" sz="3200" dirty="0">
                          <a:effectLst/>
                          <a:latin typeface="Times New Roman" panose="02020603050405020304" pitchFamily="18" charset="0"/>
                          <a:cs typeface="Times New Roman" panose="02020603050405020304" pitchFamily="18" charset="0"/>
                        </a:rPr>
                        <a:t> </a:t>
                      </a:r>
                      <a:endParaRPr lang="en-US" sz="3200" dirty="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extLst>
                  <a:ext uri="{0D108BD9-81ED-4DB2-BD59-A6C34878D82A}">
                    <a16:rowId xmlns:a16="http://schemas.microsoft.com/office/drawing/2014/main" val="2293432885"/>
                  </a:ext>
                </a:extLst>
              </a:tr>
              <a:tr h="386227">
                <a:tc>
                  <a:txBody>
                    <a:bodyPr/>
                    <a:lstStyle/>
                    <a:p>
                      <a:pPr marL="0" marR="0">
                        <a:lnSpc>
                          <a:spcPct val="200000"/>
                        </a:lnSpc>
                        <a:spcBef>
                          <a:spcPts val="0"/>
                        </a:spcBef>
                        <a:spcAft>
                          <a:spcPts val="800"/>
                        </a:spcAft>
                      </a:pPr>
                      <a:r>
                        <a:rPr lang="en-US" sz="3200" dirty="0">
                          <a:effectLst/>
                          <a:latin typeface="Times New Roman" panose="02020603050405020304" pitchFamily="18" charset="0"/>
                          <a:cs typeface="Times New Roman" panose="02020603050405020304" pitchFamily="18" charset="0"/>
                        </a:rPr>
                        <a:t>Step 2</a:t>
                      </a:r>
                      <a:endParaRPr lang="en-US" sz="3200" dirty="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marL="0" marR="0">
                        <a:lnSpc>
                          <a:spcPct val="200000"/>
                        </a:lnSpc>
                        <a:spcBef>
                          <a:spcPts val="0"/>
                        </a:spcBef>
                        <a:spcAft>
                          <a:spcPts val="800"/>
                        </a:spcAft>
                        <a:tabLst>
                          <a:tab pos="20955" algn="dec"/>
                        </a:tabLst>
                      </a:pPr>
                      <a:r>
                        <a:rPr lang="en-US" sz="3200" dirty="0">
                          <a:effectLst/>
                          <a:latin typeface="Times New Roman" panose="02020603050405020304" pitchFamily="18" charset="0"/>
                          <a:cs typeface="Times New Roman" panose="02020603050405020304" pitchFamily="18" charset="0"/>
                        </a:rPr>
                        <a:t> </a:t>
                      </a:r>
                      <a:endParaRPr lang="en-US" sz="3200" dirty="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marL="0" marR="0" algn="ctr">
                        <a:lnSpc>
                          <a:spcPct val="200000"/>
                        </a:lnSpc>
                        <a:spcBef>
                          <a:spcPts val="0"/>
                        </a:spcBef>
                        <a:spcAft>
                          <a:spcPts val="800"/>
                        </a:spcAft>
                      </a:pPr>
                      <a:r>
                        <a:rPr lang="en-US" sz="3200" dirty="0">
                          <a:effectLst/>
                          <a:latin typeface="Times New Roman" panose="02020603050405020304" pitchFamily="18" charset="0"/>
                          <a:cs typeface="Times New Roman" panose="02020603050405020304" pitchFamily="18" charset="0"/>
                        </a:rPr>
                        <a:t> </a:t>
                      </a:r>
                      <a:endParaRPr lang="en-US" sz="3200" dirty="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marL="0" marR="0" algn="ctr">
                        <a:lnSpc>
                          <a:spcPct val="200000"/>
                        </a:lnSpc>
                        <a:spcBef>
                          <a:spcPts val="0"/>
                        </a:spcBef>
                        <a:spcAft>
                          <a:spcPts val="800"/>
                        </a:spcAft>
                      </a:pPr>
                      <a:r>
                        <a:rPr lang="en-US" sz="3200">
                          <a:effectLst/>
                          <a:latin typeface="Times New Roman" panose="02020603050405020304" pitchFamily="18" charset="0"/>
                          <a:cs typeface="Times New Roman" panose="02020603050405020304" pitchFamily="18" charset="0"/>
                        </a:rPr>
                        <a:t> </a:t>
                      </a:r>
                      <a:endParaRPr lang="en-US" sz="320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marL="0" marR="0" algn="ctr">
                        <a:lnSpc>
                          <a:spcPct val="200000"/>
                        </a:lnSpc>
                        <a:spcBef>
                          <a:spcPts val="0"/>
                        </a:spcBef>
                        <a:spcAft>
                          <a:spcPts val="800"/>
                        </a:spcAft>
                      </a:pPr>
                      <a:r>
                        <a:rPr lang="en-US" sz="3200" dirty="0">
                          <a:effectLst/>
                          <a:latin typeface="Times New Roman" panose="02020603050405020304" pitchFamily="18" charset="0"/>
                          <a:cs typeface="Times New Roman" panose="02020603050405020304" pitchFamily="18" charset="0"/>
                        </a:rPr>
                        <a:t>.076**</a:t>
                      </a:r>
                      <a:endParaRPr lang="en-US" sz="3200" dirty="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extLst>
                  <a:ext uri="{0D108BD9-81ED-4DB2-BD59-A6C34878D82A}">
                    <a16:rowId xmlns:a16="http://schemas.microsoft.com/office/drawing/2014/main" val="4285584314"/>
                  </a:ext>
                </a:extLst>
              </a:tr>
              <a:tr h="66240">
                <a:tc>
                  <a:txBody>
                    <a:bodyPr/>
                    <a:lstStyle/>
                    <a:p>
                      <a:pPr marL="0" marR="0" algn="r">
                        <a:lnSpc>
                          <a:spcPct val="100000"/>
                        </a:lnSpc>
                        <a:spcBef>
                          <a:spcPts val="0"/>
                        </a:spcBef>
                        <a:spcAft>
                          <a:spcPts val="800"/>
                        </a:spcAft>
                      </a:pPr>
                      <a:r>
                        <a:rPr lang="en-US" sz="3200" dirty="0">
                          <a:effectLst/>
                          <a:latin typeface="Times New Roman" panose="02020603050405020304" pitchFamily="18" charset="0"/>
                          <a:cs typeface="Times New Roman" panose="02020603050405020304" pitchFamily="18" charset="0"/>
                        </a:rPr>
                        <a:t>   Fear of Positive Evaluation</a:t>
                      </a:r>
                      <a:endParaRPr lang="en-US" sz="3200" dirty="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marL="0" marR="0" algn="ctr">
                        <a:lnSpc>
                          <a:spcPct val="200000"/>
                        </a:lnSpc>
                        <a:spcBef>
                          <a:spcPts val="0"/>
                        </a:spcBef>
                        <a:spcAft>
                          <a:spcPts val="800"/>
                        </a:spcAft>
                        <a:tabLst>
                          <a:tab pos="20955" algn="dec"/>
                        </a:tabLst>
                      </a:pPr>
                      <a:r>
                        <a:rPr lang="en-US" sz="3200" dirty="0">
                          <a:effectLst/>
                          <a:latin typeface="Times New Roman" panose="02020603050405020304" pitchFamily="18" charset="0"/>
                          <a:cs typeface="Times New Roman" panose="02020603050405020304" pitchFamily="18" charset="0"/>
                        </a:rPr>
                        <a:t>  -2.972</a:t>
                      </a:r>
                      <a:endParaRPr lang="en-US" sz="3200" dirty="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marL="0" marR="0" algn="ctr">
                        <a:lnSpc>
                          <a:spcPct val="200000"/>
                        </a:lnSpc>
                        <a:spcBef>
                          <a:spcPts val="0"/>
                        </a:spcBef>
                        <a:spcAft>
                          <a:spcPts val="800"/>
                        </a:spcAft>
                      </a:pPr>
                      <a:r>
                        <a:rPr lang="en-US" sz="3200" dirty="0">
                          <a:effectLst/>
                          <a:latin typeface="Times New Roman" panose="02020603050405020304" pitchFamily="18" charset="0"/>
                          <a:ea typeface="PMingLiU" panose="02020500000000000000" pitchFamily="18" charset="-120"/>
                          <a:cs typeface="Times New Roman" panose="02020603050405020304" pitchFamily="18" charset="0"/>
                        </a:rPr>
                        <a:t>1.83</a:t>
                      </a:r>
                    </a:p>
                  </a:txBody>
                  <a:tcPr marL="68580" marR="68580" marT="0" marB="0" anchor="ctr"/>
                </a:tc>
                <a:tc>
                  <a:txBody>
                    <a:bodyPr/>
                    <a:lstStyle/>
                    <a:p>
                      <a:pPr marL="0" marR="0" algn="ctr">
                        <a:lnSpc>
                          <a:spcPct val="200000"/>
                        </a:lnSpc>
                        <a:spcBef>
                          <a:spcPts val="0"/>
                        </a:spcBef>
                        <a:spcAft>
                          <a:spcPts val="800"/>
                        </a:spcAft>
                      </a:pPr>
                      <a:r>
                        <a:rPr lang="en-US" sz="3200" dirty="0">
                          <a:effectLst/>
                          <a:latin typeface="Times New Roman" panose="02020603050405020304" pitchFamily="18" charset="0"/>
                          <a:cs typeface="Times New Roman" panose="02020603050405020304" pitchFamily="18" charset="0"/>
                        </a:rPr>
                        <a:t>-.117</a:t>
                      </a:r>
                      <a:endParaRPr lang="en-US" sz="3200" dirty="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marL="0" marR="0">
                        <a:lnSpc>
                          <a:spcPct val="200000"/>
                        </a:lnSpc>
                        <a:spcBef>
                          <a:spcPts val="0"/>
                        </a:spcBef>
                        <a:spcAft>
                          <a:spcPts val="800"/>
                        </a:spcAft>
                      </a:pPr>
                      <a:r>
                        <a:rPr lang="en-US" sz="3200" dirty="0">
                          <a:effectLst/>
                          <a:latin typeface="Times New Roman" panose="02020603050405020304" pitchFamily="18" charset="0"/>
                          <a:cs typeface="Times New Roman" panose="02020603050405020304" pitchFamily="18" charset="0"/>
                        </a:rPr>
                        <a:t> </a:t>
                      </a:r>
                      <a:endParaRPr lang="en-US" sz="3200" dirty="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extLst>
                  <a:ext uri="{0D108BD9-81ED-4DB2-BD59-A6C34878D82A}">
                    <a16:rowId xmlns:a16="http://schemas.microsoft.com/office/drawing/2014/main" val="926749865"/>
                  </a:ext>
                </a:extLst>
              </a:tr>
            </a:tbl>
          </a:graphicData>
        </a:graphic>
      </p:graphicFrame>
      <p:graphicFrame>
        <p:nvGraphicFramePr>
          <p:cNvPr id="53" name="Table 52">
            <a:extLst>
              <a:ext uri="{FF2B5EF4-FFF2-40B4-BE49-F238E27FC236}">
                <a16:creationId xmlns:a16="http://schemas.microsoft.com/office/drawing/2014/main" id="{A233D6DD-2331-C345-879C-9BA094A0D54D}"/>
              </a:ext>
            </a:extLst>
          </p:cNvPr>
          <p:cNvGraphicFramePr>
            <a:graphicFrameLocks noGrp="1"/>
          </p:cNvGraphicFramePr>
          <p:nvPr>
            <p:extLst>
              <p:ext uri="{D42A27DB-BD31-4B8C-83A1-F6EECF244321}">
                <p14:modId xmlns:p14="http://schemas.microsoft.com/office/powerpoint/2010/main" val="3848295594"/>
              </p:ext>
            </p:extLst>
          </p:nvPr>
        </p:nvGraphicFramePr>
        <p:xfrm>
          <a:off x="15086203" y="21193854"/>
          <a:ext cx="13240340" cy="3950970"/>
        </p:xfrm>
        <a:graphic>
          <a:graphicData uri="http://schemas.openxmlformats.org/drawingml/2006/table">
            <a:tbl>
              <a:tblPr firstRow="1" firstCol="1" lastRow="1" lastCol="1" bandRow="1" bandCol="1"/>
              <a:tblGrid>
                <a:gridCol w="4355946">
                  <a:extLst>
                    <a:ext uri="{9D8B030D-6E8A-4147-A177-3AD203B41FA5}">
                      <a16:colId xmlns:a16="http://schemas.microsoft.com/office/drawing/2014/main" val="3692066352"/>
                    </a:ext>
                  </a:extLst>
                </a:gridCol>
                <a:gridCol w="2460962">
                  <a:extLst>
                    <a:ext uri="{9D8B030D-6E8A-4147-A177-3AD203B41FA5}">
                      <a16:colId xmlns:a16="http://schemas.microsoft.com/office/drawing/2014/main" val="540757028"/>
                    </a:ext>
                  </a:extLst>
                </a:gridCol>
                <a:gridCol w="2155371">
                  <a:extLst>
                    <a:ext uri="{9D8B030D-6E8A-4147-A177-3AD203B41FA5}">
                      <a16:colId xmlns:a16="http://schemas.microsoft.com/office/drawing/2014/main" val="541127387"/>
                    </a:ext>
                  </a:extLst>
                </a:gridCol>
                <a:gridCol w="2188029">
                  <a:extLst>
                    <a:ext uri="{9D8B030D-6E8A-4147-A177-3AD203B41FA5}">
                      <a16:colId xmlns:a16="http://schemas.microsoft.com/office/drawing/2014/main" val="3378209284"/>
                    </a:ext>
                  </a:extLst>
                </a:gridCol>
                <a:gridCol w="2080032">
                  <a:extLst>
                    <a:ext uri="{9D8B030D-6E8A-4147-A177-3AD203B41FA5}">
                      <a16:colId xmlns:a16="http://schemas.microsoft.com/office/drawing/2014/main" val="1497041159"/>
                    </a:ext>
                  </a:extLst>
                </a:gridCol>
              </a:tblGrid>
              <a:tr h="373798">
                <a:tc>
                  <a:txBody>
                    <a:bodyPr/>
                    <a:lstStyle/>
                    <a:p>
                      <a:pPr marL="0" marR="0">
                        <a:lnSpc>
                          <a:spcPct val="150000"/>
                        </a:lnSpc>
                        <a:spcBef>
                          <a:spcPts val="0"/>
                        </a:spcBef>
                        <a:spcAft>
                          <a:spcPts val="800"/>
                        </a:spcAft>
                      </a:pPr>
                      <a:endParaRPr lang="en-US" sz="3200" dirty="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marL="0" marR="0" algn="ctr">
                        <a:lnSpc>
                          <a:spcPct val="150000"/>
                        </a:lnSpc>
                        <a:spcBef>
                          <a:spcPts val="0"/>
                        </a:spcBef>
                        <a:spcAft>
                          <a:spcPts val="800"/>
                        </a:spcAft>
                      </a:pPr>
                      <a:r>
                        <a:rPr lang="en-US" sz="3200" kern="1200" dirty="0">
                          <a:solidFill>
                            <a:schemeClr val="tx1"/>
                          </a:solidFill>
                          <a:latin typeface="Times New Roman" panose="02020603050405020304" pitchFamily="18" charset="0"/>
                          <a:ea typeface="+mn-ea"/>
                          <a:cs typeface="Times New Roman" panose="02020603050405020304" pitchFamily="18" charset="0"/>
                        </a:rPr>
                        <a:t>FPES</a:t>
                      </a:r>
                    </a:p>
                  </a:txBody>
                  <a:tcPr marL="68580" marR="68580" marT="0" marB="0" anchor="ctr"/>
                </a:tc>
                <a:tc>
                  <a:txBody>
                    <a:bodyPr/>
                    <a:lstStyle/>
                    <a:p>
                      <a:pPr marL="0" marR="0" algn="ctr">
                        <a:lnSpc>
                          <a:spcPct val="150000"/>
                        </a:lnSpc>
                        <a:spcBef>
                          <a:spcPts val="0"/>
                        </a:spcBef>
                        <a:spcAft>
                          <a:spcPts val="800"/>
                        </a:spcAft>
                      </a:pPr>
                      <a:r>
                        <a:rPr lang="en-US" sz="3200" dirty="0">
                          <a:effectLst/>
                          <a:latin typeface="Times New Roman" panose="02020603050405020304" pitchFamily="18" charset="0"/>
                          <a:cs typeface="Times New Roman" panose="02020603050405020304" pitchFamily="18" charset="0"/>
                        </a:rPr>
                        <a:t>SCS</a:t>
                      </a:r>
                      <a:endParaRPr lang="en-US" sz="3200" dirty="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marL="0" marR="0" algn="ctr">
                        <a:lnSpc>
                          <a:spcPct val="150000"/>
                        </a:lnSpc>
                        <a:spcBef>
                          <a:spcPts val="0"/>
                        </a:spcBef>
                        <a:spcAft>
                          <a:spcPts val="800"/>
                        </a:spcAft>
                      </a:pPr>
                      <a:r>
                        <a:rPr lang="en-US" sz="3200" dirty="0">
                          <a:effectLst/>
                          <a:latin typeface="Times New Roman" panose="02020603050405020304" pitchFamily="18" charset="0"/>
                          <a:cs typeface="Times New Roman" panose="02020603050405020304" pitchFamily="18" charset="0"/>
                        </a:rPr>
                        <a:t>BFNE-II</a:t>
                      </a:r>
                      <a:endParaRPr lang="en-US" sz="3200" dirty="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marL="0" marR="0" algn="ctr">
                        <a:lnSpc>
                          <a:spcPct val="150000"/>
                        </a:lnSpc>
                        <a:spcBef>
                          <a:spcPts val="0"/>
                        </a:spcBef>
                        <a:spcAft>
                          <a:spcPts val="800"/>
                        </a:spcAft>
                      </a:pPr>
                      <a:r>
                        <a:rPr lang="en-US" sz="3200" dirty="0">
                          <a:latin typeface="Times New Roman" panose="02020603050405020304" pitchFamily="18" charset="0"/>
                          <a:cs typeface="Times New Roman" panose="02020603050405020304" pitchFamily="18" charset="0"/>
                        </a:rPr>
                        <a:t>SPIN</a:t>
                      </a:r>
                      <a:endParaRPr lang="en-US" sz="3200" dirty="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extLst>
                  <a:ext uri="{0D108BD9-81ED-4DB2-BD59-A6C34878D82A}">
                    <a16:rowId xmlns:a16="http://schemas.microsoft.com/office/drawing/2014/main" val="1604500494"/>
                  </a:ext>
                </a:extLst>
              </a:tr>
              <a:tr h="357711">
                <a:tc>
                  <a:txBody>
                    <a:bodyPr/>
                    <a:lstStyle/>
                    <a:p>
                      <a:pPr marL="0" marR="0" algn="ctr">
                        <a:lnSpc>
                          <a:spcPct val="107000"/>
                        </a:lnSpc>
                        <a:spcBef>
                          <a:spcPts val="0"/>
                        </a:spcBef>
                        <a:spcAft>
                          <a:spcPts val="800"/>
                        </a:spcAft>
                      </a:pPr>
                      <a:r>
                        <a:rPr lang="en-US" sz="3200" dirty="0">
                          <a:effectLst/>
                          <a:latin typeface="Times New Roman" panose="02020603050405020304" pitchFamily="18" charset="0"/>
                          <a:cs typeface="Times New Roman" panose="02020603050405020304" pitchFamily="18" charset="0"/>
                        </a:rPr>
                        <a:t>FPES</a:t>
                      </a:r>
                      <a:endParaRPr lang="en-US" sz="3200" dirty="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marL="0" marR="0" algn="ctr">
                        <a:lnSpc>
                          <a:spcPct val="200000"/>
                        </a:lnSpc>
                        <a:spcBef>
                          <a:spcPts val="0"/>
                        </a:spcBef>
                        <a:spcAft>
                          <a:spcPts val="800"/>
                        </a:spcAft>
                      </a:pPr>
                      <a:r>
                        <a:rPr lang="en-US" sz="3200" dirty="0">
                          <a:effectLst/>
                          <a:latin typeface="Times New Roman" panose="02020603050405020304" pitchFamily="18" charset="0"/>
                          <a:cs typeface="Times New Roman" panose="02020603050405020304" pitchFamily="18" charset="0"/>
                        </a:rPr>
                        <a:t> 1</a:t>
                      </a:r>
                      <a:endParaRPr lang="en-US" sz="3200" dirty="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marL="0" marR="0" algn="ctr">
                        <a:lnSpc>
                          <a:spcPct val="200000"/>
                        </a:lnSpc>
                        <a:spcBef>
                          <a:spcPts val="0"/>
                        </a:spcBef>
                        <a:spcAft>
                          <a:spcPts val="800"/>
                        </a:spcAft>
                      </a:pPr>
                      <a:endParaRPr lang="en-US" sz="3200" dirty="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marL="0" marR="0" algn="ctr">
                        <a:lnSpc>
                          <a:spcPct val="200000"/>
                        </a:lnSpc>
                        <a:spcBef>
                          <a:spcPts val="0"/>
                        </a:spcBef>
                        <a:spcAft>
                          <a:spcPts val="800"/>
                        </a:spcAft>
                      </a:pPr>
                      <a:r>
                        <a:rPr lang="en-US" sz="3200" dirty="0">
                          <a:effectLst/>
                          <a:latin typeface="Times New Roman" panose="02020603050405020304" pitchFamily="18" charset="0"/>
                          <a:cs typeface="Times New Roman" panose="02020603050405020304" pitchFamily="18" charset="0"/>
                        </a:rPr>
                        <a:t> </a:t>
                      </a:r>
                      <a:endParaRPr lang="en-US" sz="3200" dirty="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800"/>
                        </a:spcAft>
                      </a:pPr>
                      <a:endParaRPr lang="en-US" sz="3200" dirty="0">
                        <a:effectLst/>
                        <a:highlight>
                          <a:srgbClr val="FFFF00"/>
                        </a:highligh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extLst>
                  <a:ext uri="{0D108BD9-81ED-4DB2-BD59-A6C34878D82A}">
                    <a16:rowId xmlns:a16="http://schemas.microsoft.com/office/drawing/2014/main" val="2282327755"/>
                  </a:ext>
                </a:extLst>
              </a:tr>
              <a:tr h="479968">
                <a:tc>
                  <a:txBody>
                    <a:bodyPr/>
                    <a:lstStyle/>
                    <a:p>
                      <a:pPr marL="0" marR="0" algn="ctr">
                        <a:lnSpc>
                          <a:spcPct val="100000"/>
                        </a:lnSpc>
                        <a:spcBef>
                          <a:spcPts val="0"/>
                        </a:spcBef>
                        <a:spcAft>
                          <a:spcPts val="800"/>
                        </a:spcAft>
                      </a:pPr>
                      <a:r>
                        <a:rPr lang="en-US" sz="3200" dirty="0">
                          <a:effectLst/>
                          <a:latin typeface="Times New Roman" panose="02020603050405020304" pitchFamily="18" charset="0"/>
                          <a:cs typeface="Times New Roman" panose="02020603050405020304" pitchFamily="18" charset="0"/>
                        </a:rPr>
                        <a:t>SCS</a:t>
                      </a:r>
                      <a:endParaRPr lang="en-US" sz="3200" dirty="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marL="0" marR="0" algn="ctr">
                        <a:lnSpc>
                          <a:spcPct val="200000"/>
                        </a:lnSpc>
                        <a:spcBef>
                          <a:spcPts val="0"/>
                        </a:spcBef>
                        <a:spcAft>
                          <a:spcPts val="800"/>
                        </a:spcAft>
                        <a:tabLst>
                          <a:tab pos="20955" algn="dec"/>
                        </a:tabLst>
                      </a:pPr>
                      <a:r>
                        <a:rPr lang="en-US" sz="3200" dirty="0">
                          <a:effectLst/>
                          <a:latin typeface="Times New Roman" panose="02020603050405020304" pitchFamily="18" charset="0"/>
                          <a:ea typeface="PMingLiU" panose="02020500000000000000" pitchFamily="18" charset="-120"/>
                          <a:cs typeface="Times New Roman" panose="02020603050405020304" pitchFamily="18" charset="0"/>
                        </a:rPr>
                        <a:t>-.409**</a:t>
                      </a:r>
                    </a:p>
                  </a:txBody>
                  <a:tcPr marL="68580" marR="68580" marT="0" marB="0" anchor="ctr"/>
                </a:tc>
                <a:tc>
                  <a:txBody>
                    <a:bodyPr/>
                    <a:lstStyle/>
                    <a:p>
                      <a:pPr marL="0" marR="0" algn="ctr">
                        <a:lnSpc>
                          <a:spcPct val="200000"/>
                        </a:lnSpc>
                        <a:spcBef>
                          <a:spcPts val="0"/>
                        </a:spcBef>
                        <a:spcAft>
                          <a:spcPts val="800"/>
                        </a:spcAft>
                      </a:pPr>
                      <a:r>
                        <a:rPr lang="en-US" sz="3200" dirty="0">
                          <a:effectLst/>
                          <a:latin typeface="Times New Roman" panose="02020603050405020304" pitchFamily="18" charset="0"/>
                          <a:ea typeface="PMingLiU" panose="02020500000000000000" pitchFamily="18" charset="-120"/>
                          <a:cs typeface="Times New Roman" panose="02020603050405020304" pitchFamily="18" charset="0"/>
                        </a:rPr>
                        <a:t>1</a:t>
                      </a:r>
                    </a:p>
                  </a:txBody>
                  <a:tcPr marL="68580" marR="68580" marT="0" marB="0" anchor="ctr"/>
                </a:tc>
                <a:tc>
                  <a:txBody>
                    <a:bodyPr/>
                    <a:lstStyle/>
                    <a:p>
                      <a:pPr marL="0" marR="0" algn="ctr">
                        <a:lnSpc>
                          <a:spcPct val="200000"/>
                        </a:lnSpc>
                        <a:spcBef>
                          <a:spcPts val="0"/>
                        </a:spcBef>
                        <a:spcAft>
                          <a:spcPts val="800"/>
                        </a:spcAft>
                      </a:pPr>
                      <a:endParaRPr lang="en-US" sz="3200" dirty="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marL="0" marR="0" algn="ctr">
                        <a:lnSpc>
                          <a:spcPct val="200000"/>
                        </a:lnSpc>
                        <a:spcBef>
                          <a:spcPts val="0"/>
                        </a:spcBef>
                        <a:spcAft>
                          <a:spcPts val="800"/>
                        </a:spcAft>
                      </a:pPr>
                      <a:endParaRPr lang="en-US" sz="3200" dirty="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extLst>
                  <a:ext uri="{0D108BD9-81ED-4DB2-BD59-A6C34878D82A}">
                    <a16:rowId xmlns:a16="http://schemas.microsoft.com/office/drawing/2014/main" val="2293432885"/>
                  </a:ext>
                </a:extLst>
              </a:tr>
              <a:tr h="386227">
                <a:tc>
                  <a:txBody>
                    <a:bodyPr/>
                    <a:lstStyle/>
                    <a:p>
                      <a:pPr marL="0" marR="0" algn="ctr">
                        <a:lnSpc>
                          <a:spcPct val="100000"/>
                        </a:lnSpc>
                        <a:spcBef>
                          <a:spcPts val="0"/>
                        </a:spcBef>
                        <a:spcAft>
                          <a:spcPts val="800"/>
                        </a:spcAft>
                      </a:pPr>
                      <a:r>
                        <a:rPr lang="en-US" sz="3200" dirty="0">
                          <a:effectLst/>
                          <a:latin typeface="Times New Roman" panose="02020603050405020304" pitchFamily="18" charset="0"/>
                          <a:ea typeface="PMingLiU" panose="02020500000000000000" pitchFamily="18" charset="-120"/>
                          <a:cs typeface="Times New Roman" panose="02020603050405020304" pitchFamily="18" charset="0"/>
                        </a:rPr>
                        <a:t>BFNE-II</a:t>
                      </a:r>
                    </a:p>
                  </a:txBody>
                  <a:tcPr marL="68580" marR="68580" marT="0" marB="0" anchor="ctr"/>
                </a:tc>
                <a:tc>
                  <a:txBody>
                    <a:bodyPr/>
                    <a:lstStyle/>
                    <a:p>
                      <a:pPr marL="0" marR="0" algn="ctr">
                        <a:lnSpc>
                          <a:spcPct val="200000"/>
                        </a:lnSpc>
                        <a:spcBef>
                          <a:spcPts val="0"/>
                        </a:spcBef>
                        <a:spcAft>
                          <a:spcPts val="800"/>
                        </a:spcAft>
                        <a:tabLst>
                          <a:tab pos="20955" algn="dec"/>
                        </a:tabLst>
                      </a:pPr>
                      <a:r>
                        <a:rPr lang="en-US" sz="3200" dirty="0">
                          <a:effectLst/>
                          <a:latin typeface="Times New Roman" panose="02020603050405020304" pitchFamily="18" charset="0"/>
                          <a:cs typeface="Times New Roman" panose="02020603050405020304" pitchFamily="18" charset="0"/>
                        </a:rPr>
                        <a:t> .447**</a:t>
                      </a:r>
                      <a:endParaRPr lang="en-US" sz="3200" dirty="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marL="0" marR="0" algn="ctr">
                        <a:lnSpc>
                          <a:spcPct val="200000"/>
                        </a:lnSpc>
                        <a:spcBef>
                          <a:spcPts val="0"/>
                        </a:spcBef>
                        <a:spcAft>
                          <a:spcPts val="800"/>
                        </a:spcAft>
                      </a:pPr>
                      <a:r>
                        <a:rPr lang="en-US" sz="3200" dirty="0">
                          <a:effectLst/>
                          <a:latin typeface="Times New Roman" panose="02020603050405020304" pitchFamily="18" charset="0"/>
                          <a:cs typeface="Times New Roman" panose="02020603050405020304" pitchFamily="18" charset="0"/>
                        </a:rPr>
                        <a:t> -.536**</a:t>
                      </a:r>
                      <a:endParaRPr lang="en-US" sz="3200" dirty="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marL="0" marR="0" algn="ctr">
                        <a:lnSpc>
                          <a:spcPct val="200000"/>
                        </a:lnSpc>
                        <a:spcBef>
                          <a:spcPts val="0"/>
                        </a:spcBef>
                        <a:spcAft>
                          <a:spcPts val="800"/>
                        </a:spcAft>
                      </a:pPr>
                      <a:r>
                        <a:rPr lang="en-US" sz="3200" dirty="0">
                          <a:effectLst/>
                          <a:latin typeface="Times New Roman" panose="02020603050405020304" pitchFamily="18" charset="0"/>
                          <a:cs typeface="Times New Roman" panose="02020603050405020304" pitchFamily="18" charset="0"/>
                        </a:rPr>
                        <a:t> 1</a:t>
                      </a:r>
                      <a:endParaRPr lang="en-US" sz="3200" dirty="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marL="0" marR="0" algn="ctr">
                        <a:lnSpc>
                          <a:spcPct val="200000"/>
                        </a:lnSpc>
                        <a:spcBef>
                          <a:spcPts val="0"/>
                        </a:spcBef>
                        <a:spcAft>
                          <a:spcPts val="800"/>
                        </a:spcAft>
                      </a:pPr>
                      <a:endParaRPr lang="en-US" sz="3200" dirty="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extLst>
                  <a:ext uri="{0D108BD9-81ED-4DB2-BD59-A6C34878D82A}">
                    <a16:rowId xmlns:a16="http://schemas.microsoft.com/office/drawing/2014/main" val="4285584314"/>
                  </a:ext>
                </a:extLst>
              </a:tr>
              <a:tr h="66240">
                <a:tc>
                  <a:txBody>
                    <a:bodyPr/>
                    <a:lstStyle/>
                    <a:p>
                      <a:pPr marL="0" marR="0" algn="ctr">
                        <a:lnSpc>
                          <a:spcPct val="200000"/>
                        </a:lnSpc>
                        <a:spcBef>
                          <a:spcPts val="0"/>
                        </a:spcBef>
                        <a:spcAft>
                          <a:spcPts val="800"/>
                        </a:spcAft>
                      </a:pPr>
                      <a:r>
                        <a:rPr lang="en-US" sz="3200" dirty="0">
                          <a:effectLst/>
                          <a:latin typeface="Times New Roman" panose="02020603050405020304" pitchFamily="18" charset="0"/>
                          <a:cs typeface="Times New Roman" panose="02020603050405020304" pitchFamily="18" charset="0"/>
                        </a:rPr>
                        <a:t>SPIN</a:t>
                      </a:r>
                      <a:endParaRPr lang="en-US" sz="3200" dirty="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tc>
                  <a:txBody>
                    <a:bodyPr/>
                    <a:lstStyle/>
                    <a:p>
                      <a:pPr marL="0" marR="0" algn="ctr">
                        <a:lnSpc>
                          <a:spcPct val="200000"/>
                        </a:lnSpc>
                        <a:spcBef>
                          <a:spcPts val="0"/>
                        </a:spcBef>
                        <a:spcAft>
                          <a:spcPts val="800"/>
                        </a:spcAft>
                        <a:tabLst>
                          <a:tab pos="20955" algn="dec"/>
                        </a:tabLst>
                      </a:pPr>
                      <a:r>
                        <a:rPr lang="en-US" sz="3200" dirty="0">
                          <a:effectLst/>
                          <a:latin typeface="Times New Roman" panose="02020603050405020304" pitchFamily="18" charset="0"/>
                          <a:ea typeface="PMingLiU" panose="02020500000000000000" pitchFamily="18" charset="-120"/>
                          <a:cs typeface="Times New Roman" panose="02020603050405020304" pitchFamily="18" charset="0"/>
                        </a:rPr>
                        <a:t>.567**</a:t>
                      </a:r>
                    </a:p>
                  </a:txBody>
                  <a:tcPr marL="68580" marR="68580" marT="0" marB="0" anchor="ctr"/>
                </a:tc>
                <a:tc>
                  <a:txBody>
                    <a:bodyPr/>
                    <a:lstStyle/>
                    <a:p>
                      <a:pPr marL="0" marR="0" algn="ctr">
                        <a:lnSpc>
                          <a:spcPct val="200000"/>
                        </a:lnSpc>
                        <a:spcBef>
                          <a:spcPts val="0"/>
                        </a:spcBef>
                        <a:spcAft>
                          <a:spcPts val="800"/>
                        </a:spcAft>
                      </a:pPr>
                      <a:r>
                        <a:rPr lang="en-US" sz="3200" dirty="0">
                          <a:effectLst/>
                          <a:latin typeface="Times New Roman" panose="02020603050405020304" pitchFamily="18" charset="0"/>
                          <a:ea typeface="PMingLiU" panose="02020500000000000000" pitchFamily="18" charset="-120"/>
                          <a:cs typeface="Times New Roman" panose="02020603050405020304" pitchFamily="18" charset="0"/>
                        </a:rPr>
                        <a:t>-.466**</a:t>
                      </a:r>
                    </a:p>
                  </a:txBody>
                  <a:tcPr marL="68580" marR="68580" marT="0" marB="0" anchor="ctr"/>
                </a:tc>
                <a:tc>
                  <a:txBody>
                    <a:bodyPr/>
                    <a:lstStyle/>
                    <a:p>
                      <a:pPr marL="0" marR="0" algn="ctr">
                        <a:lnSpc>
                          <a:spcPct val="200000"/>
                        </a:lnSpc>
                        <a:spcBef>
                          <a:spcPts val="0"/>
                        </a:spcBef>
                        <a:spcAft>
                          <a:spcPts val="800"/>
                        </a:spcAft>
                      </a:pPr>
                      <a:r>
                        <a:rPr lang="en-US" sz="3200" dirty="0">
                          <a:effectLst/>
                          <a:latin typeface="Times New Roman" panose="02020603050405020304" pitchFamily="18" charset="0"/>
                          <a:ea typeface="PMingLiU" panose="02020500000000000000" pitchFamily="18" charset="-120"/>
                          <a:cs typeface="Times New Roman" panose="02020603050405020304" pitchFamily="18" charset="0"/>
                        </a:rPr>
                        <a:t>.714**</a:t>
                      </a:r>
                    </a:p>
                  </a:txBody>
                  <a:tcPr marL="68580" marR="68580" marT="0" marB="0" anchor="ctr"/>
                </a:tc>
                <a:tc>
                  <a:txBody>
                    <a:bodyPr/>
                    <a:lstStyle/>
                    <a:p>
                      <a:pPr marL="0" marR="0" algn="ctr">
                        <a:lnSpc>
                          <a:spcPct val="200000"/>
                        </a:lnSpc>
                        <a:spcBef>
                          <a:spcPts val="0"/>
                        </a:spcBef>
                        <a:spcAft>
                          <a:spcPts val="800"/>
                        </a:spcAft>
                      </a:pPr>
                      <a:r>
                        <a:rPr lang="en-US" sz="3200" dirty="0">
                          <a:effectLst/>
                          <a:latin typeface="Times New Roman" panose="02020603050405020304" pitchFamily="18" charset="0"/>
                          <a:cs typeface="Times New Roman" panose="02020603050405020304" pitchFamily="18" charset="0"/>
                        </a:rPr>
                        <a:t> 1</a:t>
                      </a:r>
                      <a:endParaRPr lang="en-US" sz="3200" dirty="0">
                        <a:effectLst/>
                        <a:latin typeface="Times New Roman" panose="02020603050405020304" pitchFamily="18" charset="0"/>
                        <a:ea typeface="PMingLiU" panose="02020500000000000000" pitchFamily="18" charset="-120"/>
                        <a:cs typeface="Times New Roman" panose="02020603050405020304" pitchFamily="18" charset="0"/>
                      </a:endParaRPr>
                    </a:p>
                  </a:txBody>
                  <a:tcPr marL="68580" marR="68580" marT="0" marB="0" anchor="ctr"/>
                </a:tc>
                <a:extLst>
                  <a:ext uri="{0D108BD9-81ED-4DB2-BD59-A6C34878D82A}">
                    <a16:rowId xmlns:a16="http://schemas.microsoft.com/office/drawing/2014/main" val="926749865"/>
                  </a:ext>
                </a:extLst>
              </a:tr>
            </a:tbl>
          </a:graphicData>
        </a:graphic>
      </p:graphicFrame>
      <p:sp>
        <p:nvSpPr>
          <p:cNvPr id="54" name="TextBox 53">
            <a:extLst>
              <a:ext uri="{FF2B5EF4-FFF2-40B4-BE49-F238E27FC236}">
                <a16:creationId xmlns:a16="http://schemas.microsoft.com/office/drawing/2014/main" id="{8E78F00D-B574-1144-A1F4-C87130C6E9A9}"/>
              </a:ext>
            </a:extLst>
          </p:cNvPr>
          <p:cNvSpPr txBox="1"/>
          <p:nvPr/>
        </p:nvSpPr>
        <p:spPr>
          <a:xfrm>
            <a:off x="15086203" y="32101257"/>
            <a:ext cx="8258732" cy="553998"/>
          </a:xfrm>
          <a:prstGeom prst="rect">
            <a:avLst/>
          </a:prstGeom>
          <a:noFill/>
        </p:spPr>
        <p:txBody>
          <a:bodyPr wrap="square" rtlCol="0">
            <a:spAutoFit/>
          </a:bodyPr>
          <a:lstStyle/>
          <a:p>
            <a:r>
              <a:rPr lang="en-US" sz="3000" dirty="0">
                <a:latin typeface="Times New Roman" panose="02020603050405020304" pitchFamily="18" charset="0"/>
                <a:cs typeface="Times New Roman" panose="02020603050405020304" pitchFamily="18" charset="0"/>
              </a:rPr>
              <a:t>*</a:t>
            </a:r>
            <a:r>
              <a:rPr lang="en-US" sz="3000" i="1" dirty="0">
                <a:latin typeface="Times New Roman" panose="02020603050405020304" pitchFamily="18" charset="0"/>
                <a:cs typeface="Times New Roman" panose="02020603050405020304" pitchFamily="18" charset="0"/>
              </a:rPr>
              <a:t>p</a:t>
            </a:r>
            <a:r>
              <a:rPr lang="en-US" sz="3000" dirty="0">
                <a:latin typeface="Times New Roman" panose="02020603050405020304" pitchFamily="18" charset="0"/>
                <a:cs typeface="Times New Roman" panose="02020603050405020304" pitchFamily="18" charset="0"/>
              </a:rPr>
              <a:t> &lt; .05. **</a:t>
            </a:r>
            <a:r>
              <a:rPr lang="en-US" sz="3000" i="1" dirty="0">
                <a:latin typeface="Times New Roman" panose="02020603050405020304" pitchFamily="18" charset="0"/>
                <a:cs typeface="Times New Roman" panose="02020603050405020304" pitchFamily="18" charset="0"/>
              </a:rPr>
              <a:t>p</a:t>
            </a:r>
            <a:r>
              <a:rPr lang="en-US" sz="3000" dirty="0">
                <a:latin typeface="Times New Roman" panose="02020603050405020304" pitchFamily="18" charset="0"/>
                <a:cs typeface="Times New Roman" panose="02020603050405020304" pitchFamily="18" charset="0"/>
              </a:rPr>
              <a:t> &lt; .01.</a:t>
            </a:r>
          </a:p>
        </p:txBody>
      </p:sp>
      <p:sp>
        <p:nvSpPr>
          <p:cNvPr id="55" name="Rectangle 1">
            <a:extLst>
              <a:ext uri="{FF2B5EF4-FFF2-40B4-BE49-F238E27FC236}">
                <a16:creationId xmlns:a16="http://schemas.microsoft.com/office/drawing/2014/main" id="{3EF0BFE6-950F-0E48-89C3-F9A75B5DF4C3}"/>
              </a:ext>
            </a:extLst>
          </p:cNvPr>
          <p:cNvSpPr>
            <a:spLocks noChangeArrowheads="1"/>
          </p:cNvSpPr>
          <p:nvPr/>
        </p:nvSpPr>
        <p:spPr bwMode="auto">
          <a:xfrm>
            <a:off x="14776964" y="19537818"/>
            <a:ext cx="13879020" cy="14773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indent="342900"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indent="65088" defTabSz="914400"/>
            <a:r>
              <a:rPr kumimoji="0" lang="en-US" altLang="en-US" sz="3000" b="0" i="0" u="none" strike="noStrike" cap="none" normalizeH="0" baseline="0" dirty="0">
                <a:ln>
                  <a:noFill/>
                </a:ln>
                <a:solidFill>
                  <a:srgbClr val="000000"/>
                </a:solidFill>
                <a:effectLst/>
                <a:latin typeface="Times New Roman" panose="02020603050405020304" pitchFamily="18" charset="0"/>
                <a:ea typeface="DengXian" panose="020B0503020204020204" pitchFamily="2" charset="-122"/>
                <a:cs typeface="Times New Roman" panose="02020603050405020304" pitchFamily="18" charset="0"/>
              </a:rPr>
              <a:t>Table 1</a:t>
            </a:r>
            <a:r>
              <a:rPr kumimoji="0" lang="en-US" altLang="en-US" sz="3000" b="1" i="0" u="none" strike="noStrike" cap="none" normalizeH="0" baseline="0" dirty="0">
                <a:ln>
                  <a:noFill/>
                </a:ln>
                <a:solidFill>
                  <a:srgbClr val="000000"/>
                </a:solidFill>
                <a:effectLst/>
                <a:latin typeface="Times New Roman" panose="02020603050405020304" pitchFamily="18" charset="0"/>
                <a:ea typeface="DengXian" panose="020B0503020204020204" pitchFamily="2" charset="-122"/>
                <a:cs typeface="Times New Roman" panose="02020603050405020304" pitchFamily="18" charset="0"/>
              </a:rPr>
              <a:t>.</a:t>
            </a:r>
            <a:r>
              <a:rPr lang="en-US" sz="3000" i="1" dirty="0">
                <a:latin typeface="Times New Roman" panose="02020603050405020304" pitchFamily="18" charset="0"/>
                <a:cs typeface="Times New Roman" panose="02020603050405020304" pitchFamily="18" charset="0"/>
              </a:rPr>
              <a:t> Correlation Matrix Depicting Relationships Between Fear of Positive Evaluation (FPES), Self-Compassion (SCS), Fear of Negative Evaluation (BFNE-II), and Social Anxiety (SPIN). </a:t>
            </a:r>
            <a:endParaRPr lang="en-US" sz="3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25218134"/>
      </p:ext>
    </p:extLst>
  </p:cSld>
  <p:clrMapOvr>
    <a:masterClrMapping/>
  </p:clrMapOvr>
</p:sld>
</file>

<file path=ppt/theme/_rels/theme4.xml.rels><?xml version="1.0" encoding="UTF-8" standalone="yes"?>
<Relationships xmlns="http://schemas.openxmlformats.org/package/2006/relationships"><Relationship Id="rId1" Type="http://schemas.openxmlformats.org/officeDocument/2006/relationships/image" Target="../media/image4.jpeg"/></Relationships>
</file>

<file path=ppt/theme/theme1.xml><?xml version="1.0" encoding="utf-8"?>
<a:theme xmlns:a="http://schemas.openxmlformats.org/drawingml/2006/main" name="Mwild-B-Poster">
  <a:themeElements>
    <a:clrScheme name="Austin">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Classic 3 Columns">
  <a:themeElements>
    <a:clrScheme name="Metro">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Classic - Wide Center">
  <a:themeElements>
    <a:clrScheme name="Metro">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Integral">
  <a:themeElements>
    <a:clrScheme name="Integral">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B9F25"/>
      </a:hlink>
      <a:folHlink>
        <a:srgbClr val="B26B02"/>
      </a:folHlink>
    </a:clrScheme>
    <a:fontScheme name="Integral">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Integral" id="{3577F8C9-A904-41D8-97D2-FD898F53F20E}" vid="{682D6EBE-8D36-4FF2-9DB3-F3D8D7B6715D}"/>
    </a:ext>
  </a:ext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Mwild-B-Poster.potx</Template>
  <TotalTime>29918</TotalTime>
  <Words>1590</Words>
  <Application>Microsoft Macintosh PowerPoint</Application>
  <PresentationFormat>Custom</PresentationFormat>
  <Paragraphs>124</Paragraphs>
  <Slides>1</Slides>
  <Notes>1</Notes>
  <HiddenSlides>0</HiddenSlides>
  <MMClips>0</MMClips>
  <ScaleCrop>false</ScaleCrop>
  <HeadingPairs>
    <vt:vector size="6" baseType="variant">
      <vt:variant>
        <vt:lpstr>Fonts Used</vt:lpstr>
      </vt:variant>
      <vt:variant>
        <vt:i4>10</vt:i4>
      </vt:variant>
      <vt:variant>
        <vt:lpstr>Theme</vt:lpstr>
      </vt:variant>
      <vt:variant>
        <vt:i4>4</vt:i4>
      </vt:variant>
      <vt:variant>
        <vt:lpstr>Slide Titles</vt:lpstr>
      </vt:variant>
      <vt:variant>
        <vt:i4>1</vt:i4>
      </vt:variant>
    </vt:vector>
  </HeadingPairs>
  <TitlesOfParts>
    <vt:vector size="15" baseType="lpstr">
      <vt:lpstr>Aharoni</vt:lpstr>
      <vt:lpstr>Arial</vt:lpstr>
      <vt:lpstr>Calibri</vt:lpstr>
      <vt:lpstr>Georgia</vt:lpstr>
      <vt:lpstr>Times</vt:lpstr>
      <vt:lpstr>Times New Roman</vt:lpstr>
      <vt:lpstr>Trebuchet MS</vt:lpstr>
      <vt:lpstr>Tw Cen MT</vt:lpstr>
      <vt:lpstr>Tw Cen MT Condensed</vt:lpstr>
      <vt:lpstr>Wingdings 3</vt:lpstr>
      <vt:lpstr>Mwild-B-Poster</vt:lpstr>
      <vt:lpstr>1_Classic 3 Columns</vt:lpstr>
      <vt:lpstr>Classic - Wide Center</vt:lpstr>
      <vt:lpstr>Integral</vt:lpstr>
      <vt:lpstr>PowerPoint Presentation</vt:lpstr>
    </vt:vector>
  </TitlesOfParts>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Rife</dc:creator>
  <dc:description>This template is the property of PosterPresentations.com. Call us if you need help with this poster template._x000d_
1-866-649-3004           _x000d_
 (c)PosterPresentations.com</dc:description>
  <cp:lastModifiedBy>Brooke Short</cp:lastModifiedBy>
  <cp:revision>984</cp:revision>
  <dcterms:created xsi:type="dcterms:W3CDTF">2012-02-03T19:11:35Z</dcterms:created>
  <dcterms:modified xsi:type="dcterms:W3CDTF">2020-11-13T16:13:47Z</dcterms:modified>
</cp:coreProperties>
</file>