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BCE150-92C1-41BE-B7F8-F5355908B062}"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3354209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CE150-92C1-41BE-B7F8-F5355908B062}"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4260570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CE150-92C1-41BE-B7F8-F5355908B062}"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3D56D-139D-4EA8-BC65-ED64A463088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5110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CE150-92C1-41BE-B7F8-F5355908B062}"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157529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CE150-92C1-41BE-B7F8-F5355908B062}"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3D56D-139D-4EA8-BC65-ED64A463088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9603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CE150-92C1-41BE-B7F8-F5355908B062}"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3619975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BCE150-92C1-41BE-B7F8-F5355908B062}"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1059043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BCE150-92C1-41BE-B7F8-F5355908B062}"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293646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BCE150-92C1-41BE-B7F8-F5355908B062}"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1379072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CE150-92C1-41BE-B7F8-F5355908B062}"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411924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2BCE150-92C1-41BE-B7F8-F5355908B062}" type="datetimeFigureOut">
              <a:rPr lang="en-US" smtClean="0"/>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2995551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BCE150-92C1-41BE-B7F8-F5355908B062}" type="datetimeFigureOut">
              <a:rPr lang="en-US" smtClean="0"/>
              <a:t>10/18/2020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299977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BCE150-92C1-41BE-B7F8-F5355908B062}" type="datetimeFigureOut">
              <a:rPr lang="en-US" smtClean="0"/>
              <a:t>10/18/2020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4050870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CE150-92C1-41BE-B7F8-F5355908B062}" type="datetimeFigureOut">
              <a:rPr lang="en-US" smtClean="0"/>
              <a:t>10/18/2020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326349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CE150-92C1-41BE-B7F8-F5355908B062}" type="datetimeFigureOut">
              <a:rPr lang="en-US" smtClean="0"/>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3763149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CE150-92C1-41BE-B7F8-F5355908B062}" type="datetimeFigureOut">
              <a:rPr lang="en-US" smtClean="0"/>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3D56D-139D-4EA8-BC65-ED64A4630886}" type="slidenum">
              <a:rPr lang="en-US" smtClean="0"/>
              <a:t>‹#›</a:t>
            </a:fld>
            <a:endParaRPr lang="en-US"/>
          </a:p>
        </p:txBody>
      </p:sp>
    </p:spTree>
    <p:extLst>
      <p:ext uri="{BB962C8B-B14F-4D97-AF65-F5344CB8AC3E}">
        <p14:creationId xmlns:p14="http://schemas.microsoft.com/office/powerpoint/2010/main" val="70215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2BCE150-92C1-41BE-B7F8-F5355908B062}" type="datetimeFigureOut">
              <a:rPr lang="en-US" smtClean="0"/>
              <a:t>10/18/2020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C4C3D56D-139D-4EA8-BC65-ED64A4630886}" type="slidenum">
              <a:rPr lang="en-US" smtClean="0"/>
              <a:t>‹#›</a:t>
            </a:fld>
            <a:endParaRPr lang="en-US"/>
          </a:p>
        </p:txBody>
      </p:sp>
    </p:spTree>
    <p:extLst>
      <p:ext uri="{BB962C8B-B14F-4D97-AF65-F5344CB8AC3E}">
        <p14:creationId xmlns:p14="http://schemas.microsoft.com/office/powerpoint/2010/main" val="4026183954"/>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3129" y="965916"/>
            <a:ext cx="7766936" cy="2711433"/>
          </a:xfrm>
        </p:spPr>
        <p:txBody>
          <a:bodyPr/>
          <a:lstStyle/>
          <a:p>
            <a:pPr algn="ctr"/>
            <a:r>
              <a:rPr lang="en-US" dirty="0" smtClean="0"/>
              <a:t>Implementing Mandatory Bedside Report </a:t>
            </a:r>
            <a:r>
              <a:rPr lang="en-US" dirty="0"/>
              <a:t>B</a:t>
            </a:r>
            <a:r>
              <a:rPr lang="en-US" dirty="0" smtClean="0"/>
              <a:t>etween Nurses</a:t>
            </a:r>
            <a:endParaRPr lang="en-US" dirty="0"/>
          </a:p>
        </p:txBody>
      </p:sp>
      <p:sp>
        <p:nvSpPr>
          <p:cNvPr id="3" name="Subtitle 2"/>
          <p:cNvSpPr>
            <a:spLocks noGrp="1"/>
          </p:cNvSpPr>
          <p:nvPr>
            <p:ph type="subTitle" idx="1"/>
          </p:nvPr>
        </p:nvSpPr>
        <p:spPr/>
        <p:txBody>
          <a:bodyPr>
            <a:normAutofit/>
          </a:bodyPr>
          <a:lstStyle/>
          <a:p>
            <a:pPr algn="ctr"/>
            <a:r>
              <a:rPr lang="en-US" sz="2800" dirty="0" smtClean="0">
                <a:solidFill>
                  <a:schemeClr val="accent1">
                    <a:lumMod val="75000"/>
                  </a:schemeClr>
                </a:solidFill>
              </a:rPr>
              <a:t>By: Tosha Taylor </a:t>
            </a:r>
          </a:p>
          <a:p>
            <a:pPr algn="ctr"/>
            <a:r>
              <a:rPr lang="en-US" sz="2800" dirty="0" smtClean="0">
                <a:solidFill>
                  <a:schemeClr val="accent1">
                    <a:lumMod val="75000"/>
                  </a:schemeClr>
                </a:solidFill>
              </a:rPr>
              <a:t>Murray State University Nursing</a:t>
            </a:r>
            <a:endParaRPr lang="en-US" sz="2800" dirty="0">
              <a:solidFill>
                <a:schemeClr val="accent1">
                  <a:lumMod val="75000"/>
                </a:schemeClr>
              </a:solidFill>
            </a:endParaRPr>
          </a:p>
        </p:txBody>
      </p:sp>
    </p:spTree>
    <p:extLst>
      <p:ext uri="{BB962C8B-B14F-4D97-AF65-F5344CB8AC3E}">
        <p14:creationId xmlns:p14="http://schemas.microsoft.com/office/powerpoint/2010/main" val="1315296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50" y="184597"/>
            <a:ext cx="8596668" cy="1320800"/>
          </a:xfrm>
        </p:spPr>
        <p:txBody>
          <a:bodyPr/>
          <a:lstStyle/>
          <a:p>
            <a:r>
              <a:rPr lang="en-US" dirty="0" smtClean="0"/>
              <a:t>Abstract </a:t>
            </a:r>
            <a:endParaRPr lang="en-US" dirty="0"/>
          </a:p>
        </p:txBody>
      </p:sp>
      <p:sp>
        <p:nvSpPr>
          <p:cNvPr id="3" name="Content Placeholder 2"/>
          <p:cNvSpPr>
            <a:spLocks noGrp="1"/>
          </p:cNvSpPr>
          <p:nvPr>
            <p:ph idx="1"/>
          </p:nvPr>
        </p:nvSpPr>
        <p:spPr>
          <a:xfrm>
            <a:off x="316725" y="1089696"/>
            <a:ext cx="9420917" cy="3880773"/>
          </a:xfrm>
        </p:spPr>
        <p:txBody>
          <a:bodyPr>
            <a:noAutofit/>
          </a:bodyPr>
          <a:lstStyle/>
          <a:p>
            <a:r>
              <a:rPr lang="en-US" sz="2800" dirty="0"/>
              <a:t>Implementing bedside report into nursing practice is shown to be the best evidence based practice. However, many nurses do not implement bedside report into their practice for various reasons such of lack of knowledge on how to properly conduct bedside report. Bedside report can reduce medication errors, increase patient safety, and increase nurse accountability among other issues. This paper reviews the benefits of bedside report as well as how to properly implement mandatory bedside report among nurses through policy. </a:t>
            </a:r>
          </a:p>
        </p:txBody>
      </p:sp>
    </p:spTree>
    <p:extLst>
      <p:ext uri="{BB962C8B-B14F-4D97-AF65-F5344CB8AC3E}">
        <p14:creationId xmlns:p14="http://schemas.microsoft.com/office/powerpoint/2010/main" val="445104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0659"/>
            <a:ext cx="8596668" cy="1320800"/>
          </a:xfrm>
        </p:spPr>
        <p:txBody>
          <a:bodyPr/>
          <a:lstStyle/>
          <a:p>
            <a:r>
              <a:rPr lang="en-US" dirty="0" smtClean="0"/>
              <a:t>Background/ Introduction</a:t>
            </a:r>
            <a:endParaRPr lang="en-US" dirty="0"/>
          </a:p>
        </p:txBody>
      </p:sp>
      <p:sp>
        <p:nvSpPr>
          <p:cNvPr id="3" name="Content Placeholder 2"/>
          <p:cNvSpPr>
            <a:spLocks noGrp="1"/>
          </p:cNvSpPr>
          <p:nvPr>
            <p:ph idx="1"/>
          </p:nvPr>
        </p:nvSpPr>
        <p:spPr>
          <a:xfrm>
            <a:off x="257577" y="1171977"/>
            <a:ext cx="9517488" cy="5525037"/>
          </a:xfrm>
        </p:spPr>
        <p:txBody>
          <a:bodyPr>
            <a:normAutofit/>
          </a:bodyPr>
          <a:lstStyle/>
          <a:p>
            <a:r>
              <a:rPr lang="en-US" sz="2400" dirty="0"/>
              <a:t>A current problem that many nursing units are facing is the lack of report occurring at the bedside. </a:t>
            </a:r>
            <a:endParaRPr lang="en-US" sz="2400" dirty="0" smtClean="0"/>
          </a:p>
          <a:p>
            <a:r>
              <a:rPr lang="en-US" sz="2400" dirty="0" smtClean="0"/>
              <a:t>Many </a:t>
            </a:r>
            <a:r>
              <a:rPr lang="en-US" sz="2400" dirty="0"/>
              <a:t>hospitals have a policy based on evidence based research in place stating that bedside report is expected among nurses however, this policy is often overlooked for a variety of reasons. </a:t>
            </a:r>
            <a:endParaRPr lang="en-US" sz="2400" dirty="0" smtClean="0"/>
          </a:p>
          <a:p>
            <a:r>
              <a:rPr lang="en-US" sz="2400" dirty="0" smtClean="0"/>
              <a:t>Evidence based research supports that conducting report at the bedside is the best practice. </a:t>
            </a:r>
          </a:p>
          <a:p>
            <a:r>
              <a:rPr lang="en-US" sz="2400" dirty="0" smtClean="0"/>
              <a:t>The goal of this research project was to educate nurses on the benefits of implementing bedside report into their practice. </a:t>
            </a:r>
            <a:endParaRPr lang="en-US" sz="2400" dirty="0"/>
          </a:p>
        </p:txBody>
      </p:sp>
    </p:spTree>
    <p:extLst>
      <p:ext uri="{BB962C8B-B14F-4D97-AF65-F5344CB8AC3E}">
        <p14:creationId xmlns:p14="http://schemas.microsoft.com/office/powerpoint/2010/main" val="781762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Framework</a:t>
            </a:r>
            <a:endParaRPr lang="en-US" dirty="0"/>
          </a:p>
        </p:txBody>
      </p:sp>
      <p:sp>
        <p:nvSpPr>
          <p:cNvPr id="3" name="Content Placeholder 2"/>
          <p:cNvSpPr>
            <a:spLocks noGrp="1"/>
          </p:cNvSpPr>
          <p:nvPr>
            <p:ph idx="1"/>
          </p:nvPr>
        </p:nvSpPr>
        <p:spPr>
          <a:xfrm>
            <a:off x="257577" y="1516645"/>
            <a:ext cx="9016425" cy="3880773"/>
          </a:xfrm>
        </p:spPr>
        <p:txBody>
          <a:bodyPr>
            <a:noAutofit/>
          </a:bodyPr>
          <a:lstStyle/>
          <a:p>
            <a:r>
              <a:rPr lang="en-US" sz="2400" dirty="0"/>
              <a:t>The theoretical framework utilized to </a:t>
            </a:r>
            <a:r>
              <a:rPr lang="en-US" sz="2400" dirty="0" smtClean="0"/>
              <a:t>guide this project </a:t>
            </a:r>
            <a:r>
              <a:rPr lang="en-US" sz="2400" dirty="0"/>
              <a:t>is the Theory of Interpersonal </a:t>
            </a:r>
            <a:r>
              <a:rPr lang="en-US" sz="2400" dirty="0" smtClean="0"/>
              <a:t>Relations</a:t>
            </a:r>
            <a:r>
              <a:rPr lang="en-US" sz="2400" dirty="0"/>
              <a:t> </a:t>
            </a:r>
            <a:r>
              <a:rPr lang="en-US" sz="2400" dirty="0" smtClean="0"/>
              <a:t>by Hildegard </a:t>
            </a:r>
            <a:r>
              <a:rPr lang="en-US" sz="2400" dirty="0" err="1" smtClean="0"/>
              <a:t>Peplua</a:t>
            </a:r>
            <a:endParaRPr lang="en-US" sz="2400" dirty="0" smtClean="0"/>
          </a:p>
          <a:p>
            <a:r>
              <a:rPr lang="en-US" sz="2400" dirty="0"/>
              <a:t>T</a:t>
            </a:r>
            <a:r>
              <a:rPr lang="en-US" sz="2400" dirty="0" smtClean="0"/>
              <a:t>his </a:t>
            </a:r>
            <a:r>
              <a:rPr lang="en-US" sz="2400" dirty="0"/>
              <a:t>theory stated that nursing is “An interpersonal process of therapeutic interactions between an individual who is sick or in need of health services and a nurse especially educated to recognize, respond to the need for help.” </a:t>
            </a:r>
            <a:endParaRPr lang="en-US" sz="2400" dirty="0" smtClean="0"/>
          </a:p>
          <a:p>
            <a:r>
              <a:rPr lang="en-US" sz="2400" dirty="0"/>
              <a:t>This theory relates to my research project because implementing bedside report will give nurses the extra chance to build a nurse to client relationship</a:t>
            </a:r>
          </a:p>
        </p:txBody>
      </p:sp>
    </p:spTree>
    <p:extLst>
      <p:ext uri="{BB962C8B-B14F-4D97-AF65-F5344CB8AC3E}">
        <p14:creationId xmlns:p14="http://schemas.microsoft.com/office/powerpoint/2010/main" val="1661426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Based Practice</a:t>
            </a:r>
            <a:endParaRPr lang="en-US" dirty="0"/>
          </a:p>
        </p:txBody>
      </p:sp>
      <p:sp>
        <p:nvSpPr>
          <p:cNvPr id="3" name="Content Placeholder 2"/>
          <p:cNvSpPr>
            <a:spLocks noGrp="1"/>
          </p:cNvSpPr>
          <p:nvPr>
            <p:ph idx="1"/>
          </p:nvPr>
        </p:nvSpPr>
        <p:spPr>
          <a:xfrm>
            <a:off x="283335" y="1287888"/>
            <a:ext cx="9453093" cy="4238320"/>
          </a:xfrm>
        </p:spPr>
        <p:txBody>
          <a:bodyPr>
            <a:noAutofit/>
          </a:bodyPr>
          <a:lstStyle/>
          <a:p>
            <a:r>
              <a:rPr lang="en-US" sz="2000" dirty="0"/>
              <a:t>The Journal of Clinical Nursing published an article titled “A quantitative assessment of patient and nurse outcomes of bedside nursing report implementation.” </a:t>
            </a:r>
            <a:endParaRPr lang="en-US" sz="2000" dirty="0" smtClean="0"/>
          </a:p>
          <a:p>
            <a:r>
              <a:rPr lang="en-US" sz="2000" dirty="0" smtClean="0"/>
              <a:t>A </a:t>
            </a:r>
            <a:r>
              <a:rPr lang="en-US" sz="2000" dirty="0"/>
              <a:t>very significant result of the study were the “nurses perceptions of report were significantly improved in the areas of patient safety and involvement in care and nurse accountability post implementation.” (Sand-</a:t>
            </a:r>
            <a:r>
              <a:rPr lang="en-US" sz="2000" dirty="0" err="1"/>
              <a:t>Jecklin</a:t>
            </a:r>
            <a:r>
              <a:rPr lang="en-US" sz="2000" dirty="0"/>
              <a:t>, 2014</a:t>
            </a:r>
            <a:r>
              <a:rPr lang="en-US" sz="2000" dirty="0" smtClean="0"/>
              <a:t>.)</a:t>
            </a:r>
          </a:p>
          <a:p>
            <a:r>
              <a:rPr lang="en-US" sz="2000" dirty="0" smtClean="0"/>
              <a:t>The </a:t>
            </a:r>
            <a:r>
              <a:rPr lang="en-US" sz="2000" dirty="0"/>
              <a:t>study determined that “patient falls at shift change decreased substantially after the implementation of bedside report.”  </a:t>
            </a:r>
            <a:endParaRPr lang="en-US" sz="2000" dirty="0" smtClean="0"/>
          </a:p>
          <a:p>
            <a:r>
              <a:rPr lang="en-US" sz="2000" dirty="0" smtClean="0"/>
              <a:t>This research supports that implementing bedside report into nursing practice is safer for patients.</a:t>
            </a:r>
          </a:p>
          <a:p>
            <a:endParaRPr lang="en-US" sz="1000" dirty="0" smtClean="0"/>
          </a:p>
          <a:p>
            <a:pPr marL="0" indent="0">
              <a:buNone/>
            </a:pPr>
            <a:endParaRPr lang="en-US" sz="1000" dirty="0"/>
          </a:p>
          <a:p>
            <a:r>
              <a:rPr lang="en-US" sz="1400" dirty="0" smtClean="0"/>
              <a:t>Sand-</a:t>
            </a:r>
            <a:r>
              <a:rPr lang="en-US" sz="1400" dirty="0" err="1" smtClean="0"/>
              <a:t>Jecklin</a:t>
            </a:r>
            <a:r>
              <a:rPr lang="en-US" sz="1400" dirty="0"/>
              <a:t>, Kari, &amp; Sherman, Jay. (2014). A quantitative assessment of patient and nurse outcomes of bedside nursing report implementation. Journal of Clinical Nursing, 23(19-20), 2854-2863.</a:t>
            </a:r>
          </a:p>
        </p:txBody>
      </p:sp>
    </p:spTree>
    <p:extLst>
      <p:ext uri="{BB962C8B-B14F-4D97-AF65-F5344CB8AC3E}">
        <p14:creationId xmlns:p14="http://schemas.microsoft.com/office/powerpoint/2010/main" val="895082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Based Practice</a:t>
            </a:r>
            <a:endParaRPr lang="en-US" dirty="0"/>
          </a:p>
        </p:txBody>
      </p:sp>
      <p:sp>
        <p:nvSpPr>
          <p:cNvPr id="3" name="Content Placeholder 2"/>
          <p:cNvSpPr>
            <a:spLocks noGrp="1"/>
          </p:cNvSpPr>
          <p:nvPr>
            <p:ph idx="1"/>
          </p:nvPr>
        </p:nvSpPr>
        <p:spPr>
          <a:xfrm>
            <a:off x="128787" y="1270000"/>
            <a:ext cx="10097037" cy="5328476"/>
          </a:xfrm>
        </p:spPr>
        <p:txBody>
          <a:bodyPr>
            <a:normAutofit lnSpcReduction="10000"/>
          </a:bodyPr>
          <a:lstStyle/>
          <a:p>
            <a:r>
              <a:rPr lang="en-US" sz="2000" dirty="0"/>
              <a:t>In 2019 Implementing EBP Column published a study titled “Bedside Report: Nursing Handoffs Impact Outcomes for Caregivers, Healthcare Providers, and Organizations</a:t>
            </a:r>
            <a:r>
              <a:rPr lang="en-US" sz="2000" dirty="0" smtClean="0"/>
              <a:t>.”</a:t>
            </a:r>
          </a:p>
          <a:p>
            <a:r>
              <a:rPr lang="en-US" sz="2000" dirty="0"/>
              <a:t>The article stated that key research “Identified by the Institute of Medicine, Joint Commission, and the Agency for Healthcare Research and Quality (2013), the evidence-based findings are clear: bedside shift report is best </a:t>
            </a:r>
            <a:r>
              <a:rPr lang="en-US" sz="2000" dirty="0" smtClean="0"/>
              <a:t>practice.” </a:t>
            </a:r>
          </a:p>
          <a:p>
            <a:r>
              <a:rPr lang="en-US" sz="2000" dirty="0"/>
              <a:t>The article </a:t>
            </a:r>
            <a:r>
              <a:rPr lang="en-US" sz="2000" dirty="0" smtClean="0"/>
              <a:t>stated </a:t>
            </a:r>
            <a:r>
              <a:rPr lang="en-US" sz="2000" dirty="0"/>
              <a:t>that “Uniform transfer of care at the bedside can decrease medication errors, limit interruptions, and provide opportunity for the patient or family to correct misconceptions or misinformation promoting patient safety (</a:t>
            </a:r>
            <a:r>
              <a:rPr lang="en-US" sz="2000" dirty="0" err="1"/>
              <a:t>Mardis</a:t>
            </a:r>
            <a:r>
              <a:rPr lang="en-US" sz="2000" dirty="0"/>
              <a:t> et al., 2015).” </a:t>
            </a:r>
            <a:endParaRPr lang="en-US" sz="2000" dirty="0" smtClean="0"/>
          </a:p>
          <a:p>
            <a:r>
              <a:rPr lang="en-US" sz="2000" dirty="0" smtClean="0"/>
              <a:t>This article supports the argument that implementing bedside report into nursing practice is the safest form of report. Joint Commission also fully promotes bedside report.</a:t>
            </a:r>
          </a:p>
          <a:p>
            <a:endParaRPr lang="en-US" sz="2000" dirty="0"/>
          </a:p>
          <a:p>
            <a:r>
              <a:rPr lang="en-US" sz="1400" dirty="0" err="1"/>
              <a:t>Gettis</a:t>
            </a:r>
            <a:r>
              <a:rPr lang="en-US" sz="1400" dirty="0"/>
              <a:t>, Margaret A, Dye, Betsy, Williams, Calvin, Frankish, Brenna, &amp; Alvarez, Beverly. (2019). Bedside Report: Nursing Handoffs Impact Outcomes for Caregivers, Healthcare Providers, and Organizations. Worldviews on Evidence-based Nursing, 16(6), 495-497.</a:t>
            </a:r>
            <a:endParaRPr lang="en-US" sz="1400" dirty="0" smtClean="0"/>
          </a:p>
          <a:p>
            <a:endParaRPr lang="en-US" dirty="0"/>
          </a:p>
        </p:txBody>
      </p:sp>
    </p:spTree>
    <p:extLst>
      <p:ext uri="{BB962C8B-B14F-4D97-AF65-F5344CB8AC3E}">
        <p14:creationId xmlns:p14="http://schemas.microsoft.com/office/powerpoint/2010/main" val="3540063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Based Practice</a:t>
            </a:r>
            <a:endParaRPr lang="en-US" dirty="0"/>
          </a:p>
        </p:txBody>
      </p:sp>
      <p:sp>
        <p:nvSpPr>
          <p:cNvPr id="3" name="Content Placeholder 2"/>
          <p:cNvSpPr>
            <a:spLocks noGrp="1"/>
          </p:cNvSpPr>
          <p:nvPr>
            <p:ph idx="1"/>
          </p:nvPr>
        </p:nvSpPr>
        <p:spPr>
          <a:xfrm>
            <a:off x="128789" y="1300767"/>
            <a:ext cx="9942490" cy="5112912"/>
          </a:xfrm>
        </p:spPr>
        <p:txBody>
          <a:bodyPr>
            <a:normAutofit fontScale="77500" lnSpcReduction="20000"/>
          </a:bodyPr>
          <a:lstStyle/>
          <a:p>
            <a:endParaRPr lang="en-US" sz="2400" dirty="0" smtClean="0"/>
          </a:p>
          <a:p>
            <a:r>
              <a:rPr lang="en-US" sz="2600" dirty="0" smtClean="0"/>
              <a:t>In </a:t>
            </a:r>
            <a:r>
              <a:rPr lang="en-US" sz="2600" dirty="0"/>
              <a:t>2019 Clinical Nurse Specialist Research Column published an article titled “Improving the Patient Experience and Decreasing Patient Anxiety with Nursing Bedside Report” </a:t>
            </a:r>
            <a:endParaRPr lang="en-US" sz="2600" dirty="0" smtClean="0"/>
          </a:p>
          <a:p>
            <a:r>
              <a:rPr lang="en-US" sz="2600" dirty="0"/>
              <a:t>The meta-analysis reviewed several research studies and determined that “Several themes that improved the patient experience when patients participated in nurse bedside report emerged from the literature review. They were patients’ perceptions of care, patient characteristics, patient engagement, communication, teamwork, improved patient safety and discharge preparation” (Baldwin, </a:t>
            </a:r>
            <a:r>
              <a:rPr lang="en-US" sz="2600" dirty="0" smtClean="0"/>
              <a:t>2019)</a:t>
            </a:r>
          </a:p>
          <a:p>
            <a:r>
              <a:rPr lang="en-US" sz="2600" dirty="0" smtClean="0"/>
              <a:t>This research supports the argument that bedside report should be implemented into nursing practice because it improved patient safety which should be nurses number one priority. </a:t>
            </a:r>
          </a:p>
          <a:p>
            <a:endParaRPr lang="en-US" dirty="0"/>
          </a:p>
          <a:p>
            <a:endParaRPr lang="en-US" dirty="0" smtClean="0"/>
          </a:p>
          <a:p>
            <a:pPr marL="0" indent="0">
              <a:buNone/>
            </a:pPr>
            <a:endParaRPr lang="en-US" dirty="0" smtClean="0"/>
          </a:p>
          <a:p>
            <a:pPr marL="0" indent="0">
              <a:buNone/>
            </a:pPr>
            <a:endParaRPr lang="en-US" sz="1300" dirty="0" smtClean="0"/>
          </a:p>
          <a:p>
            <a:r>
              <a:rPr lang="en-US" sz="1500" dirty="0" smtClean="0"/>
              <a:t>Baldwin</a:t>
            </a:r>
            <a:r>
              <a:rPr lang="en-US" sz="1500" dirty="0"/>
              <a:t>, Kathleen M, &amp; Spears, Mary Joy. (2019). Improving the Patient Experience and Decreasing Patient Anxiety With Nursing Bedside Report. </a:t>
            </a:r>
            <a:r>
              <a:rPr lang="en-US" dirty="0"/>
              <a:t>Clinical Nurse Specialist, 33(2), 82-89.</a:t>
            </a:r>
          </a:p>
        </p:txBody>
      </p:sp>
    </p:spTree>
    <p:extLst>
      <p:ext uri="{BB962C8B-B14F-4D97-AF65-F5344CB8AC3E}">
        <p14:creationId xmlns:p14="http://schemas.microsoft.com/office/powerpoint/2010/main" val="2363432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313385"/>
            <a:ext cx="8596668" cy="1320800"/>
          </a:xfrm>
        </p:spPr>
        <p:txBody>
          <a:bodyPr/>
          <a:lstStyle/>
          <a:p>
            <a:r>
              <a:rPr lang="en-US" dirty="0" smtClean="0"/>
              <a:t>Recommendations for Practice </a:t>
            </a:r>
            <a:endParaRPr lang="en-US" dirty="0"/>
          </a:p>
        </p:txBody>
      </p:sp>
      <p:sp>
        <p:nvSpPr>
          <p:cNvPr id="3" name="Content Placeholder 2"/>
          <p:cNvSpPr>
            <a:spLocks noGrp="1"/>
          </p:cNvSpPr>
          <p:nvPr>
            <p:ph idx="1"/>
          </p:nvPr>
        </p:nvSpPr>
        <p:spPr>
          <a:xfrm>
            <a:off x="244699" y="1094704"/>
            <a:ext cx="9594759" cy="5512158"/>
          </a:xfrm>
        </p:spPr>
        <p:txBody>
          <a:bodyPr>
            <a:normAutofit/>
          </a:bodyPr>
          <a:lstStyle/>
          <a:p>
            <a:r>
              <a:rPr lang="en-US" sz="2000" dirty="0" smtClean="0"/>
              <a:t>It is recommended that a policy be created to ensure the implementation of bedside report into nursing practice.</a:t>
            </a:r>
          </a:p>
          <a:p>
            <a:r>
              <a:rPr lang="en-US" sz="2000" dirty="0" smtClean="0"/>
              <a:t>The </a:t>
            </a:r>
            <a:r>
              <a:rPr lang="en-US" sz="2000" dirty="0"/>
              <a:t>policy will state “It is mandatory and expected that oncoming and outgoing nurses will conduct report at the patient’s bedside with the patient present. Nurses will review patient diagnosis, plan of care, outcomes, evaluation of the outcome, medications, labs, and conduct an assessment of the patient. This is to be done at each shift change. On each unit there is a handoff form to assist you in conducting bedside report.” </a:t>
            </a:r>
            <a:endParaRPr lang="en-US" sz="2000" dirty="0" smtClean="0"/>
          </a:p>
          <a:p>
            <a:r>
              <a:rPr lang="en-US" sz="2000" dirty="0" smtClean="0"/>
              <a:t>Each </a:t>
            </a:r>
            <a:r>
              <a:rPr lang="en-US" sz="2000" dirty="0"/>
              <a:t>nurse will be required to watch a 15 minute video that demonstrates two nurses properly conducting bedside report. </a:t>
            </a:r>
            <a:endParaRPr lang="en-US" sz="2000" dirty="0" smtClean="0"/>
          </a:p>
          <a:p>
            <a:r>
              <a:rPr lang="en-US" sz="2000" dirty="0" smtClean="0"/>
              <a:t>Each </a:t>
            </a:r>
            <a:r>
              <a:rPr lang="en-US" sz="2000" dirty="0"/>
              <a:t>unit director will be required to provide training to staff that details the benefits of bedside report as well as offer additional demonstrations of proper bedside report. </a:t>
            </a:r>
            <a:endParaRPr lang="en-US" sz="2000" dirty="0" smtClean="0"/>
          </a:p>
          <a:p>
            <a:r>
              <a:rPr lang="en-US" sz="2000" dirty="0" smtClean="0"/>
              <a:t>A </a:t>
            </a:r>
            <a:r>
              <a:rPr lang="en-US" sz="2000" dirty="0"/>
              <a:t>universal report form will be provided to assist the nurses in conducting bedside report. </a:t>
            </a:r>
          </a:p>
        </p:txBody>
      </p:sp>
    </p:spTree>
    <p:extLst>
      <p:ext uri="{BB962C8B-B14F-4D97-AF65-F5344CB8AC3E}">
        <p14:creationId xmlns:p14="http://schemas.microsoft.com/office/powerpoint/2010/main" val="863355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283335" y="1439373"/>
            <a:ext cx="8990667" cy="4703850"/>
          </a:xfrm>
        </p:spPr>
        <p:txBody>
          <a:bodyPr>
            <a:noAutofit/>
          </a:bodyPr>
          <a:lstStyle/>
          <a:p>
            <a:r>
              <a:rPr lang="en-US" sz="2200" dirty="0"/>
              <a:t>Many nurses are not implementing bedside report into their practice for a variety of </a:t>
            </a:r>
            <a:r>
              <a:rPr lang="en-US" sz="2200" dirty="0" smtClean="0"/>
              <a:t>reasons.</a:t>
            </a:r>
          </a:p>
          <a:p>
            <a:r>
              <a:rPr lang="en-US" sz="2200" dirty="0" smtClean="0"/>
              <a:t>Implementing </a:t>
            </a:r>
            <a:r>
              <a:rPr lang="en-US" sz="2200" dirty="0"/>
              <a:t>bedside report into nursing practice has many benefits including increases in patient safety, reduction in medication errors and patient falls, increases in nurse accountability, and increases in patient satisfaction. </a:t>
            </a:r>
            <a:endParaRPr lang="en-US" sz="2200" dirty="0" smtClean="0"/>
          </a:p>
          <a:p>
            <a:r>
              <a:rPr lang="en-US" sz="2200" dirty="0" smtClean="0"/>
              <a:t>Bedside </a:t>
            </a:r>
            <a:r>
              <a:rPr lang="en-US" sz="2200" dirty="0"/>
              <a:t>report allows increase communication among and their patients, teamwork among staff on the unit, and patient </a:t>
            </a:r>
            <a:r>
              <a:rPr lang="en-US" sz="2200" dirty="0" smtClean="0"/>
              <a:t>engagement.</a:t>
            </a:r>
          </a:p>
          <a:p>
            <a:r>
              <a:rPr lang="en-US" sz="2200" dirty="0"/>
              <a:t>Research supports that bedside report is the best evidence based practice form of report and should be implemented in practice to have the best patient outcomes. </a:t>
            </a:r>
          </a:p>
        </p:txBody>
      </p:sp>
    </p:spTree>
    <p:extLst>
      <p:ext uri="{BB962C8B-B14F-4D97-AF65-F5344CB8AC3E}">
        <p14:creationId xmlns:p14="http://schemas.microsoft.com/office/powerpoint/2010/main" val="210050553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54</TotalTime>
  <Words>1017</Words>
  <Application>Microsoft Office PowerPoint</Application>
  <PresentationFormat>Widescreen</PresentationFormat>
  <Paragraphs>50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Implementing Mandatory Bedside Report Between Nurses</vt:lpstr>
      <vt:lpstr>Abstract </vt:lpstr>
      <vt:lpstr>Background/ Introduction</vt:lpstr>
      <vt:lpstr>Theoretical Framework</vt:lpstr>
      <vt:lpstr>Evidence Based Practice</vt:lpstr>
      <vt:lpstr>Evidence Based Practice</vt:lpstr>
      <vt:lpstr>Evidence Based Practice</vt:lpstr>
      <vt:lpstr>Recommendations for Practice </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Mandatory Bedside Report Between Nurses</dc:title>
  <dc:creator>Latosha Taylor</dc:creator>
  <cp:lastModifiedBy>Latosha Taylor</cp:lastModifiedBy>
  <cp:revision>7</cp:revision>
  <dcterms:created xsi:type="dcterms:W3CDTF">2020-10-18T19:54:52Z</dcterms:created>
  <dcterms:modified xsi:type="dcterms:W3CDTF">2020-10-18T20:49:31Z</dcterms:modified>
</cp:coreProperties>
</file>