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Lst>
  <p:sldSz cx="43891200" cy="3291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19D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13B907-6D09-4580-B896-D71DBE111B1F}" v="17" dt="2020-11-15T22:42:04.359"/>
    <p1510:client id="{1FF6B63D-3164-414C-9DC3-161C3E810BFB}" v="31" dt="2020-11-15T22:34:58.325"/>
    <p1510:client id="{5CA826A9-64FF-46C4-AF11-4BEB5F4B8E1F}" v="550" dt="2020-11-13T02:21:14.500"/>
    <p1510:client id="{744FBA65-B138-4A09-912B-784CE8E701E5}" v="269" dt="2020-11-14T04:57:27.995"/>
    <p1510:client id="{F6672172-F37D-412F-A43A-71C9BE361AF7}" v="660" dt="2020-11-16T00:53:59.40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microsoft.com/office/2015/10/relationships/revisionInfo" Target="revisionInfo.xml"/><Relationship Id="rId3" Type="http://schemas.openxmlformats.org/officeDocument/2006/relationships/presProps" Target="presProps.xml"/><Relationship Id="rId7"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Myia Thornton" userId="877b032658c5c531" providerId="Windows Live" clId="Web-{1013B907-6D09-4580-B896-D71DBE111B1F}"/>
    <pc:docChg chg="modSld">
      <pc:chgData name="D'Myia Thornton" userId="877b032658c5c531" providerId="Windows Live" clId="Web-{1013B907-6D09-4580-B896-D71DBE111B1F}" dt="2020-11-15T22:42:04.359" v="16" actId="1076"/>
      <pc:docMkLst>
        <pc:docMk/>
      </pc:docMkLst>
      <pc:sldChg chg="modSp">
        <pc:chgData name="D'Myia Thornton" userId="877b032658c5c531" providerId="Windows Live" clId="Web-{1013B907-6D09-4580-B896-D71DBE111B1F}" dt="2020-11-15T22:42:04.359" v="16" actId="1076"/>
        <pc:sldMkLst>
          <pc:docMk/>
          <pc:sldMk cId="109857222" sldId="256"/>
        </pc:sldMkLst>
        <pc:spChg chg="mod">
          <ac:chgData name="D'Myia Thornton" userId="877b032658c5c531" providerId="Windows Live" clId="Web-{1013B907-6D09-4580-B896-D71DBE111B1F}" dt="2020-11-15T22:40:58.826" v="11" actId="1076"/>
          <ac:spMkLst>
            <pc:docMk/>
            <pc:sldMk cId="109857222" sldId="256"/>
            <ac:spMk id="7" creationId="{C6190A7F-1DEE-4A26-976A-800EBFE89A7F}"/>
          </ac:spMkLst>
        </pc:spChg>
        <pc:spChg chg="mod">
          <ac:chgData name="D'Myia Thornton" userId="877b032658c5c531" providerId="Windows Live" clId="Web-{1013B907-6D09-4580-B896-D71DBE111B1F}" dt="2020-11-15T22:41:22.764" v="14" actId="1076"/>
          <ac:spMkLst>
            <pc:docMk/>
            <pc:sldMk cId="109857222" sldId="256"/>
            <ac:spMk id="11" creationId="{F1D0CFD6-CBFB-4266-82CB-A9BEF69BDBD8}"/>
          </ac:spMkLst>
        </pc:spChg>
        <pc:spChg chg="mod">
          <ac:chgData name="D'Myia Thornton" userId="877b032658c5c531" providerId="Windows Live" clId="Web-{1013B907-6D09-4580-B896-D71DBE111B1F}" dt="2020-11-15T22:41:47.171" v="15" actId="1076"/>
          <ac:spMkLst>
            <pc:docMk/>
            <pc:sldMk cId="109857222" sldId="256"/>
            <ac:spMk id="15" creationId="{7F42D325-0D06-43EF-875F-10DD99167EA1}"/>
          </ac:spMkLst>
        </pc:spChg>
        <pc:spChg chg="mod">
          <ac:chgData name="D'Myia Thornton" userId="877b032658c5c531" providerId="Windows Live" clId="Web-{1013B907-6D09-4580-B896-D71DBE111B1F}" dt="2020-11-15T22:38:47.354" v="3" actId="1076"/>
          <ac:spMkLst>
            <pc:docMk/>
            <pc:sldMk cId="109857222" sldId="256"/>
            <ac:spMk id="22" creationId="{4F21C42D-1975-427A-9F7D-F5315AEA1EBB}"/>
          </ac:spMkLst>
        </pc:spChg>
        <pc:grpChg chg="mod">
          <ac:chgData name="D'Myia Thornton" userId="877b032658c5c531" providerId="Windows Live" clId="Web-{1013B907-6D09-4580-B896-D71DBE111B1F}" dt="2020-11-15T22:42:04.359" v="16" actId="1076"/>
          <ac:grpSpMkLst>
            <pc:docMk/>
            <pc:sldMk cId="109857222" sldId="256"/>
            <ac:grpSpMk id="21" creationId="{260849ED-9321-4E26-928C-B27FEEA7DC89}"/>
          </ac:grpSpMkLst>
        </pc:grpChg>
      </pc:sldChg>
    </pc:docChg>
  </pc:docChgLst>
  <pc:docChgLst>
    <pc:chgData name="D'Myia Thornton" userId="877b032658c5c531" providerId="Windows Live" clId="Web-{F6672172-F37D-412F-A43A-71C9BE361AF7}"/>
    <pc:docChg chg="modSld">
      <pc:chgData name="D'Myia Thornton" userId="877b032658c5c531" providerId="Windows Live" clId="Web-{F6672172-F37D-412F-A43A-71C9BE361AF7}" dt="2020-11-16T00:53:59.405" v="653" actId="20577"/>
      <pc:docMkLst>
        <pc:docMk/>
      </pc:docMkLst>
      <pc:sldChg chg="addSp delSp modSp">
        <pc:chgData name="D'Myia Thornton" userId="877b032658c5c531" providerId="Windows Live" clId="Web-{F6672172-F37D-412F-A43A-71C9BE361AF7}" dt="2020-11-16T00:53:59.405" v="653" actId="20577"/>
        <pc:sldMkLst>
          <pc:docMk/>
          <pc:sldMk cId="109857222" sldId="256"/>
        </pc:sldMkLst>
        <pc:spChg chg="mod">
          <ac:chgData name="D'Myia Thornton" userId="877b032658c5c531" providerId="Windows Live" clId="Web-{F6672172-F37D-412F-A43A-71C9BE361AF7}" dt="2020-11-16T00:47:54.738" v="640" actId="20577"/>
          <ac:spMkLst>
            <pc:docMk/>
            <pc:sldMk cId="109857222" sldId="256"/>
            <ac:spMk id="11" creationId="{F1D0CFD6-CBFB-4266-82CB-A9BEF69BDBD8}"/>
          </ac:spMkLst>
        </pc:spChg>
        <pc:spChg chg="mod">
          <ac:chgData name="D'Myia Thornton" userId="877b032658c5c531" providerId="Windows Live" clId="Web-{F6672172-F37D-412F-A43A-71C9BE361AF7}" dt="2020-11-16T00:47:11.518" v="636" actId="1076"/>
          <ac:spMkLst>
            <pc:docMk/>
            <pc:sldMk cId="109857222" sldId="256"/>
            <ac:spMk id="13" creationId="{0328F750-9B2A-463B-AA5A-01D00D1C5178}"/>
          </ac:spMkLst>
        </pc:spChg>
        <pc:spChg chg="mod">
          <ac:chgData name="D'Myia Thornton" userId="877b032658c5c531" providerId="Windows Live" clId="Web-{F6672172-F37D-412F-A43A-71C9BE361AF7}" dt="2020-11-16T00:47:21.956" v="637" actId="1076"/>
          <ac:spMkLst>
            <pc:docMk/>
            <pc:sldMk cId="109857222" sldId="256"/>
            <ac:spMk id="15" creationId="{7F42D325-0D06-43EF-875F-10DD99167EA1}"/>
          </ac:spMkLst>
        </pc:spChg>
        <pc:spChg chg="mod topLvl">
          <ac:chgData name="D'Myia Thornton" userId="877b032658c5c531" providerId="Windows Live" clId="Web-{F6672172-F37D-412F-A43A-71C9BE361AF7}" dt="2020-11-15T23:14:31.025" v="129" actId="14100"/>
          <ac:spMkLst>
            <pc:docMk/>
            <pc:sldMk cId="109857222" sldId="256"/>
            <ac:spMk id="16" creationId="{8905F7D8-20D3-43F4-9632-9999D71CB933}"/>
          </ac:spMkLst>
        </pc:spChg>
        <pc:spChg chg="mod topLvl">
          <ac:chgData name="D'Myia Thornton" userId="877b032658c5c531" providerId="Windows Live" clId="Web-{F6672172-F37D-412F-A43A-71C9BE361AF7}" dt="2020-11-16T00:44:35.654" v="620"/>
          <ac:spMkLst>
            <pc:docMk/>
            <pc:sldMk cId="109857222" sldId="256"/>
            <ac:spMk id="18" creationId="{7A235E16-6E60-4078-9F0F-A54E59E0D1C7}"/>
          </ac:spMkLst>
        </pc:spChg>
        <pc:spChg chg="mod">
          <ac:chgData name="D'Myia Thornton" userId="877b032658c5c531" providerId="Windows Live" clId="Web-{F6672172-F37D-412F-A43A-71C9BE361AF7}" dt="2020-11-15T22:47:00.226" v="6" actId="1076"/>
          <ac:spMkLst>
            <pc:docMk/>
            <pc:sldMk cId="109857222" sldId="256"/>
            <ac:spMk id="22" creationId="{4F21C42D-1975-427A-9F7D-F5315AEA1EBB}"/>
          </ac:spMkLst>
        </pc:spChg>
        <pc:spChg chg="mod">
          <ac:chgData name="D'Myia Thornton" userId="877b032658c5c531" providerId="Windows Live" clId="Web-{F6672172-F37D-412F-A43A-71C9BE361AF7}" dt="2020-11-16T00:53:59.405" v="653" actId="20577"/>
          <ac:spMkLst>
            <pc:docMk/>
            <pc:sldMk cId="109857222" sldId="256"/>
            <ac:spMk id="24" creationId="{07C5E866-59BC-42A3-86F1-A49D6117E5D1}"/>
          </ac:spMkLst>
        </pc:spChg>
        <pc:spChg chg="add del mod">
          <ac:chgData name="D'Myia Thornton" userId="877b032658c5c531" providerId="Windows Live" clId="Web-{F6672172-F37D-412F-A43A-71C9BE361AF7}" dt="2020-11-16T00:42:50.229" v="607"/>
          <ac:spMkLst>
            <pc:docMk/>
            <pc:sldMk cId="109857222" sldId="256"/>
            <ac:spMk id="25" creationId="{514C3BBE-832D-439F-B431-913F8029E6A7}"/>
          </ac:spMkLst>
        </pc:spChg>
        <pc:spChg chg="add mod">
          <ac:chgData name="D'Myia Thornton" userId="877b032658c5c531" providerId="Windows Live" clId="Web-{F6672172-F37D-412F-A43A-71C9BE361AF7}" dt="2020-11-16T00:48:19.223" v="642" actId="14100"/>
          <ac:spMkLst>
            <pc:docMk/>
            <pc:sldMk cId="109857222" sldId="256"/>
            <ac:spMk id="26" creationId="{9E2FC1A3-0CD9-45B1-9047-E69C331D96F2}"/>
          </ac:spMkLst>
        </pc:spChg>
        <pc:spChg chg="mod">
          <ac:chgData name="D'Myia Thornton" userId="877b032658c5c531" providerId="Windows Live" clId="Web-{F6672172-F37D-412F-A43A-71C9BE361AF7}" dt="2020-11-15T22:47:07.133" v="7" actId="1076"/>
          <ac:spMkLst>
            <pc:docMk/>
            <pc:sldMk cId="109857222" sldId="256"/>
            <ac:spMk id="27" creationId="{7D3ACBC0-B93B-45D4-8E60-B219E65FDC5B}"/>
          </ac:spMkLst>
        </pc:spChg>
        <pc:spChg chg="mod">
          <ac:chgData name="D'Myia Thornton" userId="877b032658c5c531" providerId="Windows Live" clId="Web-{F6672172-F37D-412F-A43A-71C9BE361AF7}" dt="2020-11-16T00:53:30.326" v="647" actId="1076"/>
          <ac:spMkLst>
            <pc:docMk/>
            <pc:sldMk cId="109857222" sldId="256"/>
            <ac:spMk id="28" creationId="{CE9B02D4-5555-4DDF-8E2C-645040E2C3F0}"/>
          </ac:spMkLst>
        </pc:spChg>
        <pc:grpChg chg="add del mod">
          <ac:chgData name="D'Myia Thornton" userId="877b032658c5c531" providerId="Windows Live" clId="Web-{F6672172-F37D-412F-A43A-71C9BE361AF7}" dt="2020-11-15T23:11:14.379" v="112"/>
          <ac:grpSpMkLst>
            <pc:docMk/>
            <pc:sldMk cId="109857222" sldId="256"/>
            <ac:grpSpMk id="2" creationId="{2CC9F510-0856-49AE-AC1A-DEF80B134F15}"/>
          </ac:grpSpMkLst>
        </pc:grpChg>
        <pc:grpChg chg="add del">
          <ac:chgData name="D'Myia Thornton" userId="877b032658c5c531" providerId="Windows Live" clId="Web-{F6672172-F37D-412F-A43A-71C9BE361AF7}" dt="2020-11-15T23:02:26.926" v="83"/>
          <ac:grpSpMkLst>
            <pc:docMk/>
            <pc:sldMk cId="109857222" sldId="256"/>
            <ac:grpSpMk id="3" creationId="{0D53F16C-1561-4FF6-9401-D0A9E2590F1A}"/>
          </ac:grpSpMkLst>
        </pc:grpChg>
        <pc:grpChg chg="add del mod">
          <ac:chgData name="D'Myia Thornton" userId="877b032658c5c531" providerId="Windows Live" clId="Web-{F6672172-F37D-412F-A43A-71C9BE361AF7}" dt="2020-11-16T00:44:35.654" v="620"/>
          <ac:grpSpMkLst>
            <pc:docMk/>
            <pc:sldMk cId="109857222" sldId="256"/>
            <ac:grpSpMk id="4" creationId="{D36C0A4D-BD49-4DEE-BB6C-FCDEBA066513}"/>
          </ac:grpSpMkLst>
        </pc:grpChg>
        <pc:grpChg chg="add mod">
          <ac:chgData name="D'Myia Thornton" userId="877b032658c5c531" providerId="Windows Live" clId="Web-{F6672172-F37D-412F-A43A-71C9BE361AF7}" dt="2020-11-16T00:43:13.996" v="610" actId="1076"/>
          <ac:grpSpMkLst>
            <pc:docMk/>
            <pc:sldMk cId="109857222" sldId="256"/>
            <ac:grpSpMk id="5" creationId="{BFBD6C11-C518-47EB-ADBE-9FD7EF7D050A}"/>
          </ac:grpSpMkLst>
        </pc:grpChg>
        <pc:grpChg chg="add mod">
          <ac:chgData name="D'Myia Thornton" userId="877b032658c5c531" providerId="Windows Live" clId="Web-{F6672172-F37D-412F-A43A-71C9BE361AF7}" dt="2020-11-16T00:53:36.170" v="648" actId="1076"/>
          <ac:grpSpMkLst>
            <pc:docMk/>
            <pc:sldMk cId="109857222" sldId="256"/>
            <ac:grpSpMk id="8" creationId="{C5F90574-523F-4479-A722-295680BD1D36}"/>
          </ac:grpSpMkLst>
        </pc:grpChg>
        <pc:grpChg chg="del mod">
          <ac:chgData name="D'Myia Thornton" userId="877b032658c5c531" providerId="Windows Live" clId="Web-{F6672172-F37D-412F-A43A-71C9BE361AF7}" dt="2020-11-15T22:54:37.490" v="26"/>
          <ac:grpSpMkLst>
            <pc:docMk/>
            <pc:sldMk cId="109857222" sldId="256"/>
            <ac:grpSpMk id="21" creationId="{260849ED-9321-4E26-928C-B27FEEA7DC89}"/>
          </ac:grpSpMkLst>
        </pc:grpChg>
        <pc:picChg chg="add del mod">
          <ac:chgData name="D'Myia Thornton" userId="877b032658c5c531" providerId="Windows Live" clId="Web-{F6672172-F37D-412F-A43A-71C9BE361AF7}" dt="2020-11-15T22:55:42.586" v="39" actId="1076"/>
          <ac:picMkLst>
            <pc:docMk/>
            <pc:sldMk cId="109857222" sldId="256"/>
            <ac:picMk id="6" creationId="{BB7E2EAB-ED8D-4499-86A8-7318A11777DD}"/>
          </ac:picMkLst>
        </pc:picChg>
        <pc:picChg chg="mod topLvl">
          <ac:chgData name="D'Myia Thornton" userId="877b032658c5c531" providerId="Windows Live" clId="Web-{F6672172-F37D-412F-A43A-71C9BE361AF7}" dt="2020-11-16T00:44:35.654" v="620"/>
          <ac:picMkLst>
            <pc:docMk/>
            <pc:sldMk cId="109857222" sldId="256"/>
            <ac:picMk id="17" creationId="{6598DB9C-9EFB-499F-B472-CBCEFCE96787}"/>
          </ac:picMkLst>
        </pc:picChg>
        <pc:picChg chg="mod topLvl">
          <ac:chgData name="D'Myia Thornton" userId="877b032658c5c531" providerId="Windows Live" clId="Web-{F6672172-F37D-412F-A43A-71C9BE361AF7}" dt="2020-11-15T23:13:52.915" v="127" actId="14100"/>
          <ac:picMkLst>
            <pc:docMk/>
            <pc:sldMk cId="109857222" sldId="256"/>
            <ac:picMk id="19" creationId="{683A6EF4-7C40-4BA6-8E39-C005334B56D0}"/>
          </ac:picMkLst>
        </pc:picChg>
        <pc:picChg chg="mod topLvl">
          <ac:chgData name="D'Myia Thornton" userId="877b032658c5c531" providerId="Windows Live" clId="Web-{F6672172-F37D-412F-A43A-71C9BE361AF7}" dt="2020-11-16T00:44:35.654" v="620"/>
          <ac:picMkLst>
            <pc:docMk/>
            <pc:sldMk cId="109857222" sldId="256"/>
            <ac:picMk id="20" creationId="{29EC77E0-4990-4F1B-88F7-9DF2BB26A944}"/>
          </ac:picMkLst>
        </pc:picChg>
        <pc:picChg chg="mod topLvl">
          <ac:chgData name="D'Myia Thornton" userId="877b032658c5c531" providerId="Windows Live" clId="Web-{F6672172-F37D-412F-A43A-71C9BE361AF7}" dt="2020-11-15T23:14:25.713" v="128" actId="1076"/>
          <ac:picMkLst>
            <pc:docMk/>
            <pc:sldMk cId="109857222" sldId="256"/>
            <ac:picMk id="23" creationId="{9771139B-F352-4FC2-848F-401B76608D26}"/>
          </ac:picMkLst>
        </pc:picChg>
      </pc:sldChg>
    </pc:docChg>
  </pc:docChgLst>
  <pc:docChgLst>
    <pc:chgData name="D'Myia Thornton" userId="877b032658c5c531" providerId="Windows Live" clId="Web-{744FBA65-B138-4A09-912B-784CE8E701E5}"/>
    <pc:docChg chg="modSld">
      <pc:chgData name="D'Myia Thornton" userId="877b032658c5c531" providerId="Windows Live" clId="Web-{744FBA65-B138-4A09-912B-784CE8E701E5}" dt="2020-11-14T04:57:27.995" v="267" actId="1076"/>
      <pc:docMkLst>
        <pc:docMk/>
      </pc:docMkLst>
      <pc:sldChg chg="addSp delSp modSp">
        <pc:chgData name="D'Myia Thornton" userId="877b032658c5c531" providerId="Windows Live" clId="Web-{744FBA65-B138-4A09-912B-784CE8E701E5}" dt="2020-11-14T04:57:27.995" v="267" actId="1076"/>
        <pc:sldMkLst>
          <pc:docMk/>
          <pc:sldMk cId="109857222" sldId="256"/>
        </pc:sldMkLst>
        <pc:spChg chg="add mod">
          <ac:chgData name="D'Myia Thornton" userId="877b032658c5c531" providerId="Windows Live" clId="Web-{744FBA65-B138-4A09-912B-784CE8E701E5}" dt="2020-11-14T04:50:03.501" v="18" actId="688"/>
          <ac:spMkLst>
            <pc:docMk/>
            <pc:sldMk cId="109857222" sldId="256"/>
            <ac:spMk id="22" creationId="{4F21C42D-1975-427A-9F7D-F5315AEA1EBB}"/>
          </ac:spMkLst>
        </pc:spChg>
        <pc:spChg chg="mod">
          <ac:chgData name="D'Myia Thornton" userId="877b032658c5c531" providerId="Windows Live" clId="Web-{744FBA65-B138-4A09-912B-784CE8E701E5}" dt="2020-11-14T04:57:27.995" v="267" actId="1076"/>
          <ac:spMkLst>
            <pc:docMk/>
            <pc:sldMk cId="109857222" sldId="256"/>
            <ac:spMk id="24" creationId="{07C5E866-59BC-42A3-86F1-A49D6117E5D1}"/>
          </ac:spMkLst>
        </pc:spChg>
        <pc:spChg chg="del mod">
          <ac:chgData name="D'Myia Thornton" userId="877b032658c5c531" providerId="Windows Live" clId="Web-{744FBA65-B138-4A09-912B-784CE8E701E5}" dt="2020-11-14T04:53:17.074" v="83"/>
          <ac:spMkLst>
            <pc:docMk/>
            <pc:sldMk cId="109857222" sldId="256"/>
            <ac:spMk id="25" creationId="{DB8A2292-FEB8-4437-9B92-6E75C6499755}"/>
          </ac:spMkLst>
        </pc:spChg>
        <pc:spChg chg="add del">
          <ac:chgData name="D'Myia Thornton" userId="877b032658c5c531" providerId="Windows Live" clId="Web-{744FBA65-B138-4A09-912B-784CE8E701E5}" dt="2020-11-14T04:49:25.967" v="10"/>
          <ac:spMkLst>
            <pc:docMk/>
            <pc:sldMk cId="109857222" sldId="256"/>
            <ac:spMk id="26" creationId="{49AF62DF-9843-406D-9B63-B242AB8B4244}"/>
          </ac:spMkLst>
        </pc:spChg>
        <pc:spChg chg="add mod">
          <ac:chgData name="D'Myia Thornton" userId="877b032658c5c531" providerId="Windows Live" clId="Web-{744FBA65-B138-4A09-912B-784CE8E701E5}" dt="2020-11-14T04:50:22.220" v="22" actId="20577"/>
          <ac:spMkLst>
            <pc:docMk/>
            <pc:sldMk cId="109857222" sldId="256"/>
            <ac:spMk id="27" creationId="{7D3ACBC0-B93B-45D4-8E60-B219E65FDC5B}"/>
          </ac:spMkLst>
        </pc:spChg>
        <pc:spChg chg="add mod">
          <ac:chgData name="D'Myia Thornton" userId="877b032658c5c531" providerId="Windows Live" clId="Web-{744FBA65-B138-4A09-912B-784CE8E701E5}" dt="2020-11-14T04:57:17.385" v="266" actId="1076"/>
          <ac:spMkLst>
            <pc:docMk/>
            <pc:sldMk cId="109857222" sldId="256"/>
            <ac:spMk id="28" creationId="{CE9B02D4-5555-4DDF-8E2C-645040E2C3F0}"/>
          </ac:spMkLst>
        </pc:spChg>
      </pc:sldChg>
    </pc:docChg>
  </pc:docChgLst>
  <pc:docChgLst>
    <pc:chgData name="D'Myia Thornton" userId="877b032658c5c531" providerId="Windows Live" clId="Web-{1FF6B63D-3164-414C-9DC3-161C3E810BFB}"/>
    <pc:docChg chg="modSld">
      <pc:chgData name="D'Myia Thornton" userId="877b032658c5c531" providerId="Windows Live" clId="Web-{1FF6B63D-3164-414C-9DC3-161C3E810BFB}" dt="2020-11-15T22:34:58.325" v="30" actId="20577"/>
      <pc:docMkLst>
        <pc:docMk/>
      </pc:docMkLst>
      <pc:sldChg chg="modSp">
        <pc:chgData name="D'Myia Thornton" userId="877b032658c5c531" providerId="Windows Live" clId="Web-{1FF6B63D-3164-414C-9DC3-161C3E810BFB}" dt="2020-11-15T22:34:58.325" v="30" actId="20577"/>
        <pc:sldMkLst>
          <pc:docMk/>
          <pc:sldMk cId="109857222" sldId="256"/>
        </pc:sldMkLst>
        <pc:spChg chg="mod">
          <ac:chgData name="D'Myia Thornton" userId="877b032658c5c531" providerId="Windows Live" clId="Web-{1FF6B63D-3164-414C-9DC3-161C3E810BFB}" dt="2020-11-15T22:34:21.137" v="8" actId="20577"/>
          <ac:spMkLst>
            <pc:docMk/>
            <pc:sldMk cId="109857222" sldId="256"/>
            <ac:spMk id="24" creationId="{07C5E866-59BC-42A3-86F1-A49D6117E5D1}"/>
          </ac:spMkLst>
        </pc:spChg>
        <pc:spChg chg="mod">
          <ac:chgData name="D'Myia Thornton" userId="877b032658c5c531" providerId="Windows Live" clId="Web-{1FF6B63D-3164-414C-9DC3-161C3E810BFB}" dt="2020-11-15T22:34:58.325" v="30" actId="20577"/>
          <ac:spMkLst>
            <pc:docMk/>
            <pc:sldMk cId="109857222" sldId="256"/>
            <ac:spMk id="28" creationId="{CE9B02D4-5555-4DDF-8E2C-645040E2C3F0}"/>
          </ac:spMkLst>
        </pc:spChg>
      </pc:sldChg>
    </pc:docChg>
  </pc:docChgLst>
  <pc:docChgLst>
    <pc:chgData name="D'Myia Thornton" userId="877b032658c5c531" providerId="Windows Live" clId="Web-{5CA826A9-64FF-46C4-AF11-4BEB5F4B8E1F}"/>
    <pc:docChg chg="mod modSld addMainMaster delMainMaster modMainMaster setSldSz">
      <pc:chgData name="D'Myia Thornton" userId="877b032658c5c531" providerId="Windows Live" clId="Web-{5CA826A9-64FF-46C4-AF11-4BEB5F4B8E1F}" dt="2020-11-13T02:21:14.500" v="543" actId="20577"/>
      <pc:docMkLst>
        <pc:docMk/>
      </pc:docMkLst>
      <pc:sldChg chg="addSp delSp modSp mod modClrScheme modShow chgLayout">
        <pc:chgData name="D'Myia Thornton" userId="877b032658c5c531" providerId="Windows Live" clId="Web-{5CA826A9-64FF-46C4-AF11-4BEB5F4B8E1F}" dt="2020-11-13T02:21:14.500" v="543" actId="20577"/>
        <pc:sldMkLst>
          <pc:docMk/>
          <pc:sldMk cId="109857222" sldId="256"/>
        </pc:sldMkLst>
        <pc:spChg chg="del mod ord">
          <ac:chgData name="D'Myia Thornton" userId="877b032658c5c531" providerId="Windows Live" clId="Web-{5CA826A9-64FF-46C4-AF11-4BEB5F4B8E1F}" dt="2020-11-13T00:21:35.529" v="2"/>
          <ac:spMkLst>
            <pc:docMk/>
            <pc:sldMk cId="109857222" sldId="256"/>
            <ac:spMk id="2" creationId="{00000000-0000-0000-0000-000000000000}"/>
          </ac:spMkLst>
        </pc:spChg>
        <pc:spChg chg="del mod ord">
          <ac:chgData name="D'Myia Thornton" userId="877b032658c5c531" providerId="Windows Live" clId="Web-{5CA826A9-64FF-46C4-AF11-4BEB5F4B8E1F}" dt="2020-11-13T00:21:38.154" v="3"/>
          <ac:spMkLst>
            <pc:docMk/>
            <pc:sldMk cId="109857222" sldId="256"/>
            <ac:spMk id="3" creationId="{00000000-0000-0000-0000-000000000000}"/>
          </ac:spMkLst>
        </pc:spChg>
        <pc:spChg chg="add del">
          <ac:chgData name="D'Myia Thornton" userId="877b032658c5c531" providerId="Windows Live" clId="Web-{5CA826A9-64FF-46C4-AF11-4BEB5F4B8E1F}" dt="2020-11-13T00:37:48.266" v="5"/>
          <ac:spMkLst>
            <pc:docMk/>
            <pc:sldMk cId="109857222" sldId="256"/>
            <ac:spMk id="4" creationId="{F1DF820C-4CC6-40C2-B370-86CDE6AC8562}"/>
          </ac:spMkLst>
        </pc:spChg>
        <pc:spChg chg="add mod">
          <ac:chgData name="D'Myia Thornton" userId="877b032658c5c531" providerId="Windows Live" clId="Web-{5CA826A9-64FF-46C4-AF11-4BEB5F4B8E1F}" dt="2020-11-13T02:15:03.344" v="417" actId="20577"/>
          <ac:spMkLst>
            <pc:docMk/>
            <pc:sldMk cId="109857222" sldId="256"/>
            <ac:spMk id="7" creationId="{C6190A7F-1DEE-4A26-976A-800EBFE89A7F}"/>
          </ac:spMkLst>
        </pc:spChg>
        <pc:spChg chg="add del mod">
          <ac:chgData name="D'Myia Thornton" userId="877b032658c5c531" providerId="Windows Live" clId="Web-{5CA826A9-64FF-46C4-AF11-4BEB5F4B8E1F}" dt="2020-11-13T01:06:07.922" v="108"/>
          <ac:spMkLst>
            <pc:docMk/>
            <pc:sldMk cId="109857222" sldId="256"/>
            <ac:spMk id="8" creationId="{447CA172-DE01-4166-A591-043CDB117AAA}"/>
          </ac:spMkLst>
        </pc:spChg>
        <pc:spChg chg="add del mod">
          <ac:chgData name="D'Myia Thornton" userId="877b032658c5c531" providerId="Windows Live" clId="Web-{5CA826A9-64FF-46C4-AF11-4BEB5F4B8E1F}" dt="2020-11-13T01:06:09.360" v="109"/>
          <ac:spMkLst>
            <pc:docMk/>
            <pc:sldMk cId="109857222" sldId="256"/>
            <ac:spMk id="9" creationId="{93236EE9-9FF5-4434-9FD4-BB8D382F2BA8}"/>
          </ac:spMkLst>
        </pc:spChg>
        <pc:spChg chg="add del mod">
          <ac:chgData name="D'Myia Thornton" userId="877b032658c5c531" providerId="Windows Live" clId="Web-{5CA826A9-64FF-46C4-AF11-4BEB5F4B8E1F}" dt="2020-11-13T01:06:13.641" v="110"/>
          <ac:spMkLst>
            <pc:docMk/>
            <pc:sldMk cId="109857222" sldId="256"/>
            <ac:spMk id="10" creationId="{C4B7CA73-0DC8-4B83-A6F3-B86F42A5E07C}"/>
          </ac:spMkLst>
        </pc:spChg>
        <pc:spChg chg="add mod">
          <ac:chgData name="D'Myia Thornton" userId="877b032658c5c531" providerId="Windows Live" clId="Web-{5CA826A9-64FF-46C4-AF11-4BEB5F4B8E1F}" dt="2020-11-13T02:14:47.452" v="415" actId="20577"/>
          <ac:spMkLst>
            <pc:docMk/>
            <pc:sldMk cId="109857222" sldId="256"/>
            <ac:spMk id="11" creationId="{F1D0CFD6-CBFB-4266-82CB-A9BEF69BDBD8}"/>
          </ac:spMkLst>
        </pc:spChg>
        <pc:spChg chg="add del mod">
          <ac:chgData name="D'Myia Thornton" userId="877b032658c5c531" providerId="Windows Live" clId="Web-{5CA826A9-64FF-46C4-AF11-4BEB5F4B8E1F}" dt="2020-11-13T01:22:54.146" v="210"/>
          <ac:spMkLst>
            <pc:docMk/>
            <pc:sldMk cId="109857222" sldId="256"/>
            <ac:spMk id="12" creationId="{42C3165B-8820-4BC6-99D5-A4F94EAD4DD3}"/>
          </ac:spMkLst>
        </pc:spChg>
        <pc:spChg chg="add mod">
          <ac:chgData name="D'Myia Thornton" userId="877b032658c5c531" providerId="Windows Live" clId="Web-{5CA826A9-64FF-46C4-AF11-4BEB5F4B8E1F}" dt="2020-11-13T01:43:14.232" v="315"/>
          <ac:spMkLst>
            <pc:docMk/>
            <pc:sldMk cId="109857222" sldId="256"/>
            <ac:spMk id="13" creationId="{0328F750-9B2A-463B-AA5A-01D00D1C5178}"/>
          </ac:spMkLst>
        </pc:spChg>
        <pc:spChg chg="add del">
          <ac:chgData name="D'Myia Thornton" userId="877b032658c5c531" providerId="Windows Live" clId="Web-{5CA826A9-64FF-46C4-AF11-4BEB5F4B8E1F}" dt="2020-11-13T01:26:06.787" v="253"/>
          <ac:spMkLst>
            <pc:docMk/>
            <pc:sldMk cId="109857222" sldId="256"/>
            <ac:spMk id="14" creationId="{65B105A2-AAC4-4673-9AF2-B518A55094B6}"/>
          </ac:spMkLst>
        </pc:spChg>
        <pc:spChg chg="add mod">
          <ac:chgData name="D'Myia Thornton" userId="877b032658c5c531" providerId="Windows Live" clId="Web-{5CA826A9-64FF-46C4-AF11-4BEB5F4B8E1F}" dt="2020-11-13T02:15:07.829" v="418"/>
          <ac:spMkLst>
            <pc:docMk/>
            <pc:sldMk cId="109857222" sldId="256"/>
            <ac:spMk id="15" creationId="{7F42D325-0D06-43EF-875F-10DD99167EA1}"/>
          </ac:spMkLst>
        </pc:spChg>
        <pc:spChg chg="add mod">
          <ac:chgData name="D'Myia Thornton" userId="877b032658c5c531" providerId="Windows Live" clId="Web-{5CA826A9-64FF-46C4-AF11-4BEB5F4B8E1F}" dt="2020-11-13T01:58:07.557" v="329" actId="1076"/>
          <ac:spMkLst>
            <pc:docMk/>
            <pc:sldMk cId="109857222" sldId="256"/>
            <ac:spMk id="16" creationId="{8905F7D8-20D3-43F4-9632-9999D71CB933}"/>
          </ac:spMkLst>
        </pc:spChg>
        <pc:spChg chg="add mod ord">
          <ac:chgData name="D'Myia Thornton" userId="877b032658c5c531" providerId="Windows Live" clId="Web-{5CA826A9-64FF-46C4-AF11-4BEB5F4B8E1F}" dt="2020-11-13T02:13:19.898" v="408" actId="20577"/>
          <ac:spMkLst>
            <pc:docMk/>
            <pc:sldMk cId="109857222" sldId="256"/>
            <ac:spMk id="18" creationId="{7A235E16-6E60-4078-9F0F-A54E59E0D1C7}"/>
          </ac:spMkLst>
        </pc:spChg>
        <pc:spChg chg="add mod">
          <ac:chgData name="D'Myia Thornton" userId="877b032658c5c531" providerId="Windows Live" clId="Web-{5CA826A9-64FF-46C4-AF11-4BEB5F4B8E1F}" dt="2020-11-13T02:21:14.500" v="543" actId="20577"/>
          <ac:spMkLst>
            <pc:docMk/>
            <pc:sldMk cId="109857222" sldId="256"/>
            <ac:spMk id="24" creationId="{07C5E866-59BC-42A3-86F1-A49D6117E5D1}"/>
          </ac:spMkLst>
        </pc:spChg>
        <pc:spChg chg="add mod">
          <ac:chgData name="D'Myia Thornton" userId="877b032658c5c531" providerId="Windows Live" clId="Web-{5CA826A9-64FF-46C4-AF11-4BEB5F4B8E1F}" dt="2020-11-13T02:16:22.647" v="425" actId="1076"/>
          <ac:spMkLst>
            <pc:docMk/>
            <pc:sldMk cId="109857222" sldId="256"/>
            <ac:spMk id="25" creationId="{DB8A2292-FEB8-4437-9B92-6E75C6499755}"/>
          </ac:spMkLst>
        </pc:spChg>
        <pc:grpChg chg="add">
          <ac:chgData name="D'Myia Thornton" userId="877b032658c5c531" providerId="Windows Live" clId="Web-{5CA826A9-64FF-46C4-AF11-4BEB5F4B8E1F}" dt="2020-11-13T02:08:58.907" v="396"/>
          <ac:grpSpMkLst>
            <pc:docMk/>
            <pc:sldMk cId="109857222" sldId="256"/>
            <ac:grpSpMk id="21" creationId="{260849ED-9321-4E26-928C-B27FEEA7DC89}"/>
          </ac:grpSpMkLst>
        </pc:grpChg>
        <pc:picChg chg="add del mod">
          <ac:chgData name="D'Myia Thornton" userId="877b032658c5c531" providerId="Windows Live" clId="Web-{5CA826A9-64FF-46C4-AF11-4BEB5F4B8E1F}" dt="2020-11-13T00:46:00.713" v="16"/>
          <ac:picMkLst>
            <pc:docMk/>
            <pc:sldMk cId="109857222" sldId="256"/>
            <ac:picMk id="5" creationId="{A1593DD8-31BB-45BC-95B2-3DA03E7F0653}"/>
          </ac:picMkLst>
        </pc:picChg>
        <pc:picChg chg="add mod">
          <ac:chgData name="D'Myia Thornton" userId="877b032658c5c531" providerId="Windows Live" clId="Web-{5CA826A9-64FF-46C4-AF11-4BEB5F4B8E1F}" dt="2020-11-13T02:08:20.935" v="392" actId="1076"/>
          <ac:picMkLst>
            <pc:docMk/>
            <pc:sldMk cId="109857222" sldId="256"/>
            <ac:picMk id="6" creationId="{BB7E2EAB-ED8D-4499-86A8-7318A11777DD}"/>
          </ac:picMkLst>
        </pc:picChg>
        <pc:picChg chg="add mod">
          <ac:chgData name="D'Myia Thornton" userId="877b032658c5c531" providerId="Windows Live" clId="Web-{5CA826A9-64FF-46C4-AF11-4BEB5F4B8E1F}" dt="2020-11-13T02:08:30.858" v="394" actId="1076"/>
          <ac:picMkLst>
            <pc:docMk/>
            <pc:sldMk cId="109857222" sldId="256"/>
            <ac:picMk id="17" creationId="{6598DB9C-9EFB-499F-B472-CBCEFCE96787}"/>
          </ac:picMkLst>
        </pc:picChg>
        <pc:picChg chg="add mod">
          <ac:chgData name="D'Myia Thornton" userId="877b032658c5c531" providerId="Windows Live" clId="Web-{5CA826A9-64FF-46C4-AF11-4BEB5F4B8E1F}" dt="2020-11-13T02:13:07.256" v="407" actId="1076"/>
          <ac:picMkLst>
            <pc:docMk/>
            <pc:sldMk cId="109857222" sldId="256"/>
            <ac:picMk id="19" creationId="{683A6EF4-7C40-4BA6-8E39-C005334B56D0}"/>
          </ac:picMkLst>
        </pc:picChg>
        <pc:picChg chg="add mod ord">
          <ac:chgData name="D'Myia Thornton" userId="877b032658c5c531" providerId="Windows Live" clId="Web-{5CA826A9-64FF-46C4-AF11-4BEB5F4B8E1F}" dt="2020-11-13T02:08:36.843" v="395" actId="1076"/>
          <ac:picMkLst>
            <pc:docMk/>
            <pc:sldMk cId="109857222" sldId="256"/>
            <ac:picMk id="20" creationId="{29EC77E0-4990-4F1B-88F7-9DF2BB26A944}"/>
          </ac:picMkLst>
        </pc:picChg>
        <pc:picChg chg="add del mod">
          <ac:chgData name="D'Myia Thornton" userId="877b032658c5c531" providerId="Windows Live" clId="Web-{5CA826A9-64FF-46C4-AF11-4BEB5F4B8E1F}" dt="2020-11-13T02:13:46.994" v="410"/>
          <ac:picMkLst>
            <pc:docMk/>
            <pc:sldMk cId="109857222" sldId="256"/>
            <ac:picMk id="22" creationId="{454D9CEB-5508-4DA7-8A23-114A9FF1BA2A}"/>
          </ac:picMkLst>
        </pc:picChg>
        <pc:picChg chg="add mod">
          <ac:chgData name="D'Myia Thornton" userId="877b032658c5c531" providerId="Windows Live" clId="Web-{5CA826A9-64FF-46C4-AF11-4BEB5F4B8E1F}" dt="2020-11-13T02:13:01.021" v="406" actId="1076"/>
          <ac:picMkLst>
            <pc:docMk/>
            <pc:sldMk cId="109857222" sldId="256"/>
            <ac:picMk id="23" creationId="{9771139B-F352-4FC2-848F-401B76608D26}"/>
          </ac:picMkLst>
        </pc:picChg>
      </pc:sldChg>
      <pc:sldMasterChg chg="modSp del delSldLayout modSldLayout">
        <pc:chgData name="D'Myia Thornton" userId="877b032658c5c531" providerId="Windows Live" clId="Web-{5CA826A9-64FF-46C4-AF11-4BEB5F4B8E1F}" dt="2020-11-13T00:21:02.260" v="1"/>
        <pc:sldMasterMkLst>
          <pc:docMk/>
          <pc:sldMasterMk cId="2460954070" sldId="2147483660"/>
        </pc:sldMasterMkLst>
        <pc:spChg chg="mod">
          <ac:chgData name="D'Myia Thornton" userId="877b032658c5c531" providerId="Windows Live" clId="Web-{5CA826A9-64FF-46C4-AF11-4BEB5F4B8E1F}" dt="2020-11-13T00:21:02.182" v="0"/>
          <ac:spMkLst>
            <pc:docMk/>
            <pc:sldMasterMk cId="2460954070" sldId="2147483660"/>
            <ac:spMk id="2" creationId="{00000000-0000-0000-0000-000000000000}"/>
          </ac:spMkLst>
        </pc:spChg>
        <pc:spChg chg="mod">
          <ac:chgData name="D'Myia Thornton" userId="877b032658c5c531" providerId="Windows Live" clId="Web-{5CA826A9-64FF-46C4-AF11-4BEB5F4B8E1F}" dt="2020-11-13T00:21:02.182" v="0"/>
          <ac:spMkLst>
            <pc:docMk/>
            <pc:sldMasterMk cId="2460954070" sldId="2147483660"/>
            <ac:spMk id="3" creationId="{00000000-0000-0000-0000-000000000000}"/>
          </ac:spMkLst>
        </pc:spChg>
        <pc:spChg chg="mod">
          <ac:chgData name="D'Myia Thornton" userId="877b032658c5c531" providerId="Windows Live" clId="Web-{5CA826A9-64FF-46C4-AF11-4BEB5F4B8E1F}" dt="2020-11-13T00:21:02.182" v="0"/>
          <ac:spMkLst>
            <pc:docMk/>
            <pc:sldMasterMk cId="2460954070" sldId="2147483660"/>
            <ac:spMk id="4" creationId="{00000000-0000-0000-0000-000000000000}"/>
          </ac:spMkLst>
        </pc:spChg>
        <pc:spChg chg="mod">
          <ac:chgData name="D'Myia Thornton" userId="877b032658c5c531" providerId="Windows Live" clId="Web-{5CA826A9-64FF-46C4-AF11-4BEB5F4B8E1F}" dt="2020-11-13T00:21:02.182" v="0"/>
          <ac:spMkLst>
            <pc:docMk/>
            <pc:sldMasterMk cId="2460954070" sldId="2147483660"/>
            <ac:spMk id="5" creationId="{00000000-0000-0000-0000-000000000000}"/>
          </ac:spMkLst>
        </pc:spChg>
        <pc:spChg chg="mod">
          <ac:chgData name="D'Myia Thornton" userId="877b032658c5c531" providerId="Windows Live" clId="Web-{5CA826A9-64FF-46C4-AF11-4BEB5F4B8E1F}" dt="2020-11-13T00:21:02.182" v="0"/>
          <ac:spMkLst>
            <pc:docMk/>
            <pc:sldMasterMk cId="2460954070" sldId="2147483660"/>
            <ac:spMk id="6" creationId="{00000000-0000-0000-0000-000000000000}"/>
          </ac:spMkLst>
        </pc:spChg>
        <pc:sldLayoutChg chg="modSp del">
          <pc:chgData name="D'Myia Thornton" userId="877b032658c5c531" providerId="Windows Live" clId="Web-{5CA826A9-64FF-46C4-AF11-4BEB5F4B8E1F}" dt="2020-11-13T00:21:02.260" v="1"/>
          <pc:sldLayoutMkLst>
            <pc:docMk/>
            <pc:sldMasterMk cId="2460954070" sldId="2147483660"/>
            <pc:sldLayoutMk cId="2385387890" sldId="2147483661"/>
          </pc:sldLayoutMkLst>
          <pc:spChg chg="mod">
            <ac:chgData name="D'Myia Thornton" userId="877b032658c5c531" providerId="Windows Live" clId="Web-{5CA826A9-64FF-46C4-AF11-4BEB5F4B8E1F}" dt="2020-11-13T00:21:02.182" v="0"/>
            <ac:spMkLst>
              <pc:docMk/>
              <pc:sldMasterMk cId="2460954070" sldId="2147483660"/>
              <pc:sldLayoutMk cId="2385387890" sldId="2147483661"/>
              <ac:spMk id="2" creationId="{00000000-0000-0000-0000-000000000000}"/>
            </ac:spMkLst>
          </pc:spChg>
          <pc:spChg chg="mod">
            <ac:chgData name="D'Myia Thornton" userId="877b032658c5c531" providerId="Windows Live" clId="Web-{5CA826A9-64FF-46C4-AF11-4BEB5F4B8E1F}" dt="2020-11-13T00:21:02.182" v="0"/>
            <ac:spMkLst>
              <pc:docMk/>
              <pc:sldMasterMk cId="2460954070" sldId="2147483660"/>
              <pc:sldLayoutMk cId="2385387890" sldId="2147483661"/>
              <ac:spMk id="3" creationId="{00000000-0000-0000-0000-000000000000}"/>
            </ac:spMkLst>
          </pc:spChg>
        </pc:sldLayoutChg>
        <pc:sldLayoutChg chg="del">
          <pc:chgData name="D'Myia Thornton" userId="877b032658c5c531" providerId="Windows Live" clId="Web-{5CA826A9-64FF-46C4-AF11-4BEB5F4B8E1F}" dt="2020-11-13T00:21:02.260" v="1"/>
          <pc:sldLayoutMkLst>
            <pc:docMk/>
            <pc:sldMasterMk cId="2460954070" sldId="2147483660"/>
            <pc:sldLayoutMk cId="949138452" sldId="2147483662"/>
          </pc:sldLayoutMkLst>
        </pc:sldLayoutChg>
        <pc:sldLayoutChg chg="modSp del">
          <pc:chgData name="D'Myia Thornton" userId="877b032658c5c531" providerId="Windows Live" clId="Web-{5CA826A9-64FF-46C4-AF11-4BEB5F4B8E1F}" dt="2020-11-13T00:21:02.260" v="1"/>
          <pc:sldLayoutMkLst>
            <pc:docMk/>
            <pc:sldMasterMk cId="2460954070" sldId="2147483660"/>
            <pc:sldLayoutMk cId="2591524520" sldId="2147483663"/>
          </pc:sldLayoutMkLst>
          <pc:spChg chg="mod">
            <ac:chgData name="D'Myia Thornton" userId="877b032658c5c531" providerId="Windows Live" clId="Web-{5CA826A9-64FF-46C4-AF11-4BEB5F4B8E1F}" dt="2020-11-13T00:21:02.182" v="0"/>
            <ac:spMkLst>
              <pc:docMk/>
              <pc:sldMasterMk cId="2460954070" sldId="2147483660"/>
              <pc:sldLayoutMk cId="2591524520" sldId="2147483663"/>
              <ac:spMk id="2" creationId="{00000000-0000-0000-0000-000000000000}"/>
            </ac:spMkLst>
          </pc:spChg>
          <pc:spChg chg="mod">
            <ac:chgData name="D'Myia Thornton" userId="877b032658c5c531" providerId="Windows Live" clId="Web-{5CA826A9-64FF-46C4-AF11-4BEB5F4B8E1F}" dt="2020-11-13T00:21:02.182" v="0"/>
            <ac:spMkLst>
              <pc:docMk/>
              <pc:sldMasterMk cId="2460954070" sldId="2147483660"/>
              <pc:sldLayoutMk cId="2591524520" sldId="2147483663"/>
              <ac:spMk id="3" creationId="{00000000-0000-0000-0000-000000000000}"/>
            </ac:spMkLst>
          </pc:spChg>
        </pc:sldLayoutChg>
        <pc:sldLayoutChg chg="modSp del">
          <pc:chgData name="D'Myia Thornton" userId="877b032658c5c531" providerId="Windows Live" clId="Web-{5CA826A9-64FF-46C4-AF11-4BEB5F4B8E1F}" dt="2020-11-13T00:21:02.260" v="1"/>
          <pc:sldLayoutMkLst>
            <pc:docMk/>
            <pc:sldMasterMk cId="2460954070" sldId="2147483660"/>
            <pc:sldLayoutMk cId="1203092039" sldId="2147483664"/>
          </pc:sldLayoutMkLst>
          <pc:spChg chg="mod">
            <ac:chgData name="D'Myia Thornton" userId="877b032658c5c531" providerId="Windows Live" clId="Web-{5CA826A9-64FF-46C4-AF11-4BEB5F4B8E1F}" dt="2020-11-13T00:21:02.182" v="0"/>
            <ac:spMkLst>
              <pc:docMk/>
              <pc:sldMasterMk cId="2460954070" sldId="2147483660"/>
              <pc:sldLayoutMk cId="1203092039" sldId="2147483664"/>
              <ac:spMk id="3" creationId="{00000000-0000-0000-0000-000000000000}"/>
            </ac:spMkLst>
          </pc:spChg>
          <pc:spChg chg="mod">
            <ac:chgData name="D'Myia Thornton" userId="877b032658c5c531" providerId="Windows Live" clId="Web-{5CA826A9-64FF-46C4-AF11-4BEB5F4B8E1F}" dt="2020-11-13T00:21:02.182" v="0"/>
            <ac:spMkLst>
              <pc:docMk/>
              <pc:sldMasterMk cId="2460954070" sldId="2147483660"/>
              <pc:sldLayoutMk cId="1203092039" sldId="2147483664"/>
              <ac:spMk id="4" creationId="{00000000-0000-0000-0000-000000000000}"/>
            </ac:spMkLst>
          </pc:spChg>
        </pc:sldLayoutChg>
        <pc:sldLayoutChg chg="modSp del">
          <pc:chgData name="D'Myia Thornton" userId="877b032658c5c531" providerId="Windows Live" clId="Web-{5CA826A9-64FF-46C4-AF11-4BEB5F4B8E1F}" dt="2020-11-13T00:21:02.260" v="1"/>
          <pc:sldLayoutMkLst>
            <pc:docMk/>
            <pc:sldMasterMk cId="2460954070" sldId="2147483660"/>
            <pc:sldLayoutMk cId="3733172339" sldId="2147483665"/>
          </pc:sldLayoutMkLst>
          <pc:spChg chg="mod">
            <ac:chgData name="D'Myia Thornton" userId="877b032658c5c531" providerId="Windows Live" clId="Web-{5CA826A9-64FF-46C4-AF11-4BEB5F4B8E1F}" dt="2020-11-13T00:21:02.182" v="0"/>
            <ac:spMkLst>
              <pc:docMk/>
              <pc:sldMasterMk cId="2460954070" sldId="2147483660"/>
              <pc:sldLayoutMk cId="3733172339" sldId="2147483665"/>
              <ac:spMk id="2" creationId="{00000000-0000-0000-0000-000000000000}"/>
            </ac:spMkLst>
          </pc:spChg>
          <pc:spChg chg="mod">
            <ac:chgData name="D'Myia Thornton" userId="877b032658c5c531" providerId="Windows Live" clId="Web-{5CA826A9-64FF-46C4-AF11-4BEB5F4B8E1F}" dt="2020-11-13T00:21:02.182" v="0"/>
            <ac:spMkLst>
              <pc:docMk/>
              <pc:sldMasterMk cId="2460954070" sldId="2147483660"/>
              <pc:sldLayoutMk cId="3733172339" sldId="2147483665"/>
              <ac:spMk id="3" creationId="{00000000-0000-0000-0000-000000000000}"/>
            </ac:spMkLst>
          </pc:spChg>
          <pc:spChg chg="mod">
            <ac:chgData name="D'Myia Thornton" userId="877b032658c5c531" providerId="Windows Live" clId="Web-{5CA826A9-64FF-46C4-AF11-4BEB5F4B8E1F}" dt="2020-11-13T00:21:02.182" v="0"/>
            <ac:spMkLst>
              <pc:docMk/>
              <pc:sldMasterMk cId="2460954070" sldId="2147483660"/>
              <pc:sldLayoutMk cId="3733172339" sldId="2147483665"/>
              <ac:spMk id="4" creationId="{00000000-0000-0000-0000-000000000000}"/>
            </ac:spMkLst>
          </pc:spChg>
          <pc:spChg chg="mod">
            <ac:chgData name="D'Myia Thornton" userId="877b032658c5c531" providerId="Windows Live" clId="Web-{5CA826A9-64FF-46C4-AF11-4BEB5F4B8E1F}" dt="2020-11-13T00:21:02.182" v="0"/>
            <ac:spMkLst>
              <pc:docMk/>
              <pc:sldMasterMk cId="2460954070" sldId="2147483660"/>
              <pc:sldLayoutMk cId="3733172339" sldId="2147483665"/>
              <ac:spMk id="5" creationId="{00000000-0000-0000-0000-000000000000}"/>
            </ac:spMkLst>
          </pc:spChg>
          <pc:spChg chg="mod">
            <ac:chgData name="D'Myia Thornton" userId="877b032658c5c531" providerId="Windows Live" clId="Web-{5CA826A9-64FF-46C4-AF11-4BEB5F4B8E1F}" dt="2020-11-13T00:21:02.182" v="0"/>
            <ac:spMkLst>
              <pc:docMk/>
              <pc:sldMasterMk cId="2460954070" sldId="2147483660"/>
              <pc:sldLayoutMk cId="3733172339" sldId="2147483665"/>
              <ac:spMk id="6" creationId="{00000000-0000-0000-0000-000000000000}"/>
            </ac:spMkLst>
          </pc:spChg>
        </pc:sldLayoutChg>
        <pc:sldLayoutChg chg="del">
          <pc:chgData name="D'Myia Thornton" userId="877b032658c5c531" providerId="Windows Live" clId="Web-{5CA826A9-64FF-46C4-AF11-4BEB5F4B8E1F}" dt="2020-11-13T00:21:02.260" v="1"/>
          <pc:sldLayoutMkLst>
            <pc:docMk/>
            <pc:sldMasterMk cId="2460954070" sldId="2147483660"/>
            <pc:sldLayoutMk cId="3210312558" sldId="2147483666"/>
          </pc:sldLayoutMkLst>
        </pc:sldLayoutChg>
        <pc:sldLayoutChg chg="del">
          <pc:chgData name="D'Myia Thornton" userId="877b032658c5c531" providerId="Windows Live" clId="Web-{5CA826A9-64FF-46C4-AF11-4BEB5F4B8E1F}" dt="2020-11-13T00:21:02.260" v="1"/>
          <pc:sldLayoutMkLst>
            <pc:docMk/>
            <pc:sldMasterMk cId="2460954070" sldId="2147483660"/>
            <pc:sldLayoutMk cId="3146388984" sldId="2147483667"/>
          </pc:sldLayoutMkLst>
        </pc:sldLayoutChg>
        <pc:sldLayoutChg chg="modSp del">
          <pc:chgData name="D'Myia Thornton" userId="877b032658c5c531" providerId="Windows Live" clId="Web-{5CA826A9-64FF-46C4-AF11-4BEB5F4B8E1F}" dt="2020-11-13T00:21:02.260" v="1"/>
          <pc:sldLayoutMkLst>
            <pc:docMk/>
            <pc:sldMasterMk cId="2460954070" sldId="2147483660"/>
            <pc:sldLayoutMk cId="3171841454" sldId="2147483668"/>
          </pc:sldLayoutMkLst>
          <pc:spChg chg="mod">
            <ac:chgData name="D'Myia Thornton" userId="877b032658c5c531" providerId="Windows Live" clId="Web-{5CA826A9-64FF-46C4-AF11-4BEB5F4B8E1F}" dt="2020-11-13T00:21:02.182" v="0"/>
            <ac:spMkLst>
              <pc:docMk/>
              <pc:sldMasterMk cId="2460954070" sldId="2147483660"/>
              <pc:sldLayoutMk cId="3171841454" sldId="2147483668"/>
              <ac:spMk id="2" creationId="{00000000-0000-0000-0000-000000000000}"/>
            </ac:spMkLst>
          </pc:spChg>
          <pc:spChg chg="mod">
            <ac:chgData name="D'Myia Thornton" userId="877b032658c5c531" providerId="Windows Live" clId="Web-{5CA826A9-64FF-46C4-AF11-4BEB5F4B8E1F}" dt="2020-11-13T00:21:02.182" v="0"/>
            <ac:spMkLst>
              <pc:docMk/>
              <pc:sldMasterMk cId="2460954070" sldId="2147483660"/>
              <pc:sldLayoutMk cId="3171841454" sldId="2147483668"/>
              <ac:spMk id="3" creationId="{00000000-0000-0000-0000-000000000000}"/>
            </ac:spMkLst>
          </pc:spChg>
          <pc:spChg chg="mod">
            <ac:chgData name="D'Myia Thornton" userId="877b032658c5c531" providerId="Windows Live" clId="Web-{5CA826A9-64FF-46C4-AF11-4BEB5F4B8E1F}" dt="2020-11-13T00:21:02.182" v="0"/>
            <ac:spMkLst>
              <pc:docMk/>
              <pc:sldMasterMk cId="2460954070" sldId="2147483660"/>
              <pc:sldLayoutMk cId="3171841454" sldId="2147483668"/>
              <ac:spMk id="4" creationId="{00000000-0000-0000-0000-000000000000}"/>
            </ac:spMkLst>
          </pc:spChg>
        </pc:sldLayoutChg>
        <pc:sldLayoutChg chg="modSp del">
          <pc:chgData name="D'Myia Thornton" userId="877b032658c5c531" providerId="Windows Live" clId="Web-{5CA826A9-64FF-46C4-AF11-4BEB5F4B8E1F}" dt="2020-11-13T00:21:02.260" v="1"/>
          <pc:sldLayoutMkLst>
            <pc:docMk/>
            <pc:sldMasterMk cId="2460954070" sldId="2147483660"/>
            <pc:sldLayoutMk cId="1718958274" sldId="2147483669"/>
          </pc:sldLayoutMkLst>
          <pc:spChg chg="mod">
            <ac:chgData name="D'Myia Thornton" userId="877b032658c5c531" providerId="Windows Live" clId="Web-{5CA826A9-64FF-46C4-AF11-4BEB5F4B8E1F}" dt="2020-11-13T00:21:02.182" v="0"/>
            <ac:spMkLst>
              <pc:docMk/>
              <pc:sldMasterMk cId="2460954070" sldId="2147483660"/>
              <pc:sldLayoutMk cId="1718958274" sldId="2147483669"/>
              <ac:spMk id="2" creationId="{00000000-0000-0000-0000-000000000000}"/>
            </ac:spMkLst>
          </pc:spChg>
          <pc:spChg chg="mod">
            <ac:chgData name="D'Myia Thornton" userId="877b032658c5c531" providerId="Windows Live" clId="Web-{5CA826A9-64FF-46C4-AF11-4BEB5F4B8E1F}" dt="2020-11-13T00:21:02.182" v="0"/>
            <ac:spMkLst>
              <pc:docMk/>
              <pc:sldMasterMk cId="2460954070" sldId="2147483660"/>
              <pc:sldLayoutMk cId="1718958274" sldId="2147483669"/>
              <ac:spMk id="3" creationId="{00000000-0000-0000-0000-000000000000}"/>
            </ac:spMkLst>
          </pc:spChg>
          <pc:spChg chg="mod">
            <ac:chgData name="D'Myia Thornton" userId="877b032658c5c531" providerId="Windows Live" clId="Web-{5CA826A9-64FF-46C4-AF11-4BEB5F4B8E1F}" dt="2020-11-13T00:21:02.182" v="0"/>
            <ac:spMkLst>
              <pc:docMk/>
              <pc:sldMasterMk cId="2460954070" sldId="2147483660"/>
              <pc:sldLayoutMk cId="1718958274" sldId="2147483669"/>
              <ac:spMk id="4" creationId="{00000000-0000-0000-0000-000000000000}"/>
            </ac:spMkLst>
          </pc:spChg>
        </pc:sldLayoutChg>
        <pc:sldLayoutChg chg="del">
          <pc:chgData name="D'Myia Thornton" userId="877b032658c5c531" providerId="Windows Live" clId="Web-{5CA826A9-64FF-46C4-AF11-4BEB5F4B8E1F}" dt="2020-11-13T00:21:02.260" v="1"/>
          <pc:sldLayoutMkLst>
            <pc:docMk/>
            <pc:sldMasterMk cId="2460954070" sldId="2147483660"/>
            <pc:sldLayoutMk cId="2202905451" sldId="2147483670"/>
          </pc:sldLayoutMkLst>
        </pc:sldLayoutChg>
        <pc:sldLayoutChg chg="modSp del">
          <pc:chgData name="D'Myia Thornton" userId="877b032658c5c531" providerId="Windows Live" clId="Web-{5CA826A9-64FF-46C4-AF11-4BEB5F4B8E1F}" dt="2020-11-13T00:21:02.260" v="1"/>
          <pc:sldLayoutMkLst>
            <pc:docMk/>
            <pc:sldMasterMk cId="2460954070" sldId="2147483660"/>
            <pc:sldLayoutMk cId="3479445657" sldId="2147483671"/>
          </pc:sldLayoutMkLst>
          <pc:spChg chg="mod">
            <ac:chgData name="D'Myia Thornton" userId="877b032658c5c531" providerId="Windows Live" clId="Web-{5CA826A9-64FF-46C4-AF11-4BEB5F4B8E1F}" dt="2020-11-13T00:21:02.182" v="0"/>
            <ac:spMkLst>
              <pc:docMk/>
              <pc:sldMasterMk cId="2460954070" sldId="2147483660"/>
              <pc:sldLayoutMk cId="3479445657" sldId="2147483671"/>
              <ac:spMk id="2" creationId="{00000000-0000-0000-0000-000000000000}"/>
            </ac:spMkLst>
          </pc:spChg>
          <pc:spChg chg="mod">
            <ac:chgData name="D'Myia Thornton" userId="877b032658c5c531" providerId="Windows Live" clId="Web-{5CA826A9-64FF-46C4-AF11-4BEB5F4B8E1F}" dt="2020-11-13T00:21:02.182" v="0"/>
            <ac:spMkLst>
              <pc:docMk/>
              <pc:sldMasterMk cId="2460954070" sldId="2147483660"/>
              <pc:sldLayoutMk cId="3479445657" sldId="2147483671"/>
              <ac:spMk id="3" creationId="{00000000-0000-0000-0000-000000000000}"/>
            </ac:spMkLst>
          </pc:spChg>
        </pc:sldLayoutChg>
      </pc:sldMasterChg>
      <pc:sldMasterChg chg="add addSldLayout modSldLayout">
        <pc:chgData name="D'Myia Thornton" userId="877b032658c5c531" providerId="Windows Live" clId="Web-{5CA826A9-64FF-46C4-AF11-4BEB5F4B8E1F}" dt="2020-11-13T00:21:02.260" v="1"/>
        <pc:sldMasterMkLst>
          <pc:docMk/>
          <pc:sldMasterMk cId="3773239051" sldId="2147483672"/>
        </pc:sldMasterMkLst>
        <pc:sldLayoutChg chg="add mod replId">
          <pc:chgData name="D'Myia Thornton" userId="877b032658c5c531" providerId="Windows Live" clId="Web-{5CA826A9-64FF-46C4-AF11-4BEB5F4B8E1F}" dt="2020-11-13T00:21:02.260" v="1"/>
          <pc:sldLayoutMkLst>
            <pc:docMk/>
            <pc:sldMasterMk cId="3773239051" sldId="2147483672"/>
            <pc:sldLayoutMk cId="3309351984" sldId="2147483673"/>
          </pc:sldLayoutMkLst>
        </pc:sldLayoutChg>
        <pc:sldLayoutChg chg="add mod replId">
          <pc:chgData name="D'Myia Thornton" userId="877b032658c5c531" providerId="Windows Live" clId="Web-{5CA826A9-64FF-46C4-AF11-4BEB5F4B8E1F}" dt="2020-11-13T00:21:02.260" v="1"/>
          <pc:sldLayoutMkLst>
            <pc:docMk/>
            <pc:sldMasterMk cId="3773239051" sldId="2147483672"/>
            <pc:sldLayoutMk cId="4250543408" sldId="2147483674"/>
          </pc:sldLayoutMkLst>
        </pc:sldLayoutChg>
        <pc:sldLayoutChg chg="add mod replId">
          <pc:chgData name="D'Myia Thornton" userId="877b032658c5c531" providerId="Windows Live" clId="Web-{5CA826A9-64FF-46C4-AF11-4BEB5F4B8E1F}" dt="2020-11-13T00:21:02.260" v="1"/>
          <pc:sldLayoutMkLst>
            <pc:docMk/>
            <pc:sldMasterMk cId="3773239051" sldId="2147483672"/>
            <pc:sldLayoutMk cId="2545002966" sldId="2147483675"/>
          </pc:sldLayoutMkLst>
        </pc:sldLayoutChg>
        <pc:sldLayoutChg chg="add mod replId">
          <pc:chgData name="D'Myia Thornton" userId="877b032658c5c531" providerId="Windows Live" clId="Web-{5CA826A9-64FF-46C4-AF11-4BEB5F4B8E1F}" dt="2020-11-13T00:21:02.260" v="1"/>
          <pc:sldLayoutMkLst>
            <pc:docMk/>
            <pc:sldMasterMk cId="3773239051" sldId="2147483672"/>
            <pc:sldLayoutMk cId="1285844869" sldId="2147483676"/>
          </pc:sldLayoutMkLst>
        </pc:sldLayoutChg>
        <pc:sldLayoutChg chg="add mod replId">
          <pc:chgData name="D'Myia Thornton" userId="877b032658c5c531" providerId="Windows Live" clId="Web-{5CA826A9-64FF-46C4-AF11-4BEB5F4B8E1F}" dt="2020-11-13T00:21:02.260" v="1"/>
          <pc:sldLayoutMkLst>
            <pc:docMk/>
            <pc:sldMasterMk cId="3773239051" sldId="2147483672"/>
            <pc:sldLayoutMk cId="3828650639" sldId="2147483677"/>
          </pc:sldLayoutMkLst>
        </pc:sldLayoutChg>
        <pc:sldLayoutChg chg="add mod replId">
          <pc:chgData name="D'Myia Thornton" userId="877b032658c5c531" providerId="Windows Live" clId="Web-{5CA826A9-64FF-46C4-AF11-4BEB5F4B8E1F}" dt="2020-11-13T00:21:02.260" v="1"/>
          <pc:sldLayoutMkLst>
            <pc:docMk/>
            <pc:sldMasterMk cId="3773239051" sldId="2147483672"/>
            <pc:sldLayoutMk cId="3331325667" sldId="2147483678"/>
          </pc:sldLayoutMkLst>
        </pc:sldLayoutChg>
        <pc:sldLayoutChg chg="add mod replId">
          <pc:chgData name="D'Myia Thornton" userId="877b032658c5c531" providerId="Windows Live" clId="Web-{5CA826A9-64FF-46C4-AF11-4BEB5F4B8E1F}" dt="2020-11-13T00:21:02.260" v="1"/>
          <pc:sldLayoutMkLst>
            <pc:docMk/>
            <pc:sldMasterMk cId="3773239051" sldId="2147483672"/>
            <pc:sldLayoutMk cId="3530779080" sldId="2147483679"/>
          </pc:sldLayoutMkLst>
        </pc:sldLayoutChg>
        <pc:sldLayoutChg chg="add mod replId">
          <pc:chgData name="D'Myia Thornton" userId="877b032658c5c531" providerId="Windows Live" clId="Web-{5CA826A9-64FF-46C4-AF11-4BEB5F4B8E1F}" dt="2020-11-13T00:21:02.260" v="1"/>
          <pc:sldLayoutMkLst>
            <pc:docMk/>
            <pc:sldMasterMk cId="3773239051" sldId="2147483672"/>
            <pc:sldLayoutMk cId="4029346354" sldId="2147483680"/>
          </pc:sldLayoutMkLst>
        </pc:sldLayoutChg>
        <pc:sldLayoutChg chg="add mod replId">
          <pc:chgData name="D'Myia Thornton" userId="877b032658c5c531" providerId="Windows Live" clId="Web-{5CA826A9-64FF-46C4-AF11-4BEB5F4B8E1F}" dt="2020-11-13T00:21:02.260" v="1"/>
          <pc:sldLayoutMkLst>
            <pc:docMk/>
            <pc:sldMasterMk cId="3773239051" sldId="2147483672"/>
            <pc:sldLayoutMk cId="1587915205" sldId="2147483681"/>
          </pc:sldLayoutMkLst>
        </pc:sldLayoutChg>
        <pc:sldLayoutChg chg="add mod replId">
          <pc:chgData name="D'Myia Thornton" userId="877b032658c5c531" providerId="Windows Live" clId="Web-{5CA826A9-64FF-46C4-AF11-4BEB5F4B8E1F}" dt="2020-11-13T00:21:02.260" v="1"/>
          <pc:sldLayoutMkLst>
            <pc:docMk/>
            <pc:sldMasterMk cId="3773239051" sldId="2147483672"/>
            <pc:sldLayoutMk cId="1264172026" sldId="2147483682"/>
          </pc:sldLayoutMkLst>
        </pc:sldLayoutChg>
        <pc:sldLayoutChg chg="add mod replId">
          <pc:chgData name="D'Myia Thornton" userId="877b032658c5c531" providerId="Windows Live" clId="Web-{5CA826A9-64FF-46C4-AF11-4BEB5F4B8E1F}" dt="2020-11-13T00:21:02.260" v="1"/>
          <pc:sldLayoutMkLst>
            <pc:docMk/>
            <pc:sldMasterMk cId="3773239051" sldId="2147483672"/>
            <pc:sldLayoutMk cId="275821585" sldId="2147483683"/>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291840" y="5387342"/>
            <a:ext cx="37307520" cy="11460480"/>
          </a:xfrm>
        </p:spPr>
        <p:txBody>
          <a:bodyPr anchor="b"/>
          <a:lstStyle>
            <a:lvl1pPr algn="ctr">
              <a:defRPr sz="8000"/>
            </a:lvl1pPr>
          </a:lstStyle>
          <a:p>
            <a:r>
              <a:rPr lang="en-US"/>
              <a:t>Click to edit Master title style</a:t>
            </a:r>
          </a:p>
        </p:txBody>
      </p:sp>
      <p:sp>
        <p:nvSpPr>
          <p:cNvPr id="3" name="Subtitle 2"/>
          <p:cNvSpPr>
            <a:spLocks noGrp="1"/>
          </p:cNvSpPr>
          <p:nvPr>
            <p:ph type="subTitle" idx="1"/>
          </p:nvPr>
        </p:nvSpPr>
        <p:spPr>
          <a:xfrm>
            <a:off x="5486400" y="17289782"/>
            <a:ext cx="32918400" cy="7947658"/>
          </a:xfrm>
        </p:spPr>
        <p:txBody>
          <a:bodyPr/>
          <a:lstStyle>
            <a:lvl1pPr marL="0" indent="0" algn="ctr">
              <a:buNone/>
              <a:defRPr sz="3200"/>
            </a:lvl1pPr>
            <a:lvl2pPr marL="609585" indent="0" algn="ctr">
              <a:buNone/>
              <a:defRPr sz="2667"/>
            </a:lvl2pPr>
            <a:lvl3pPr marL="1219170" indent="0" algn="ctr">
              <a:buNone/>
              <a:defRPr sz="2400"/>
            </a:lvl3pPr>
            <a:lvl4pPr marL="1828754" indent="0" algn="ctr">
              <a:buNone/>
              <a:defRPr sz="2133"/>
            </a:lvl4pPr>
            <a:lvl5pPr marL="2438339" indent="0" algn="ctr">
              <a:buNone/>
              <a:defRPr sz="2133"/>
            </a:lvl5pPr>
            <a:lvl6pPr marL="3047924" indent="0" algn="ctr">
              <a:buNone/>
              <a:defRPr sz="2133"/>
            </a:lvl6pPr>
            <a:lvl7pPr marL="3657509" indent="0" algn="ctr">
              <a:buNone/>
              <a:defRPr sz="2133"/>
            </a:lvl7pPr>
            <a:lvl8pPr marL="4267093" indent="0" algn="ctr">
              <a:buNone/>
              <a:defRPr sz="2133"/>
            </a:lvl8pPr>
            <a:lvl9pPr marL="4876678" indent="0" algn="ctr">
              <a:buNone/>
              <a:defRPr sz="2133"/>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09351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641720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1409642" y="1752600"/>
            <a:ext cx="9464040" cy="2789682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7522" y="1752600"/>
            <a:ext cx="27843480" cy="2789682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58215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05434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994662" y="8206749"/>
            <a:ext cx="37856160" cy="13693138"/>
          </a:xfrm>
        </p:spPr>
        <p:txBody>
          <a:bodyPr anchor="b"/>
          <a:lstStyle>
            <a:lvl1pPr>
              <a:defRPr sz="8000"/>
            </a:lvl1pPr>
          </a:lstStyle>
          <a:p>
            <a:r>
              <a:rPr lang="en-US"/>
              <a:t>Click to edit Master title style</a:t>
            </a:r>
          </a:p>
        </p:txBody>
      </p:sp>
      <p:sp>
        <p:nvSpPr>
          <p:cNvPr id="3" name="Text Placeholder 2"/>
          <p:cNvSpPr>
            <a:spLocks noGrp="1"/>
          </p:cNvSpPr>
          <p:nvPr>
            <p:ph type="body" idx="1"/>
          </p:nvPr>
        </p:nvSpPr>
        <p:spPr>
          <a:xfrm>
            <a:off x="2994662" y="22029429"/>
            <a:ext cx="37856160" cy="7200898"/>
          </a:xfrm>
        </p:spPr>
        <p:txBody>
          <a:bodyPr/>
          <a:lstStyle>
            <a:lvl1pPr marL="0" indent="0">
              <a:buNone/>
              <a:defRPr sz="3200">
                <a:solidFill>
                  <a:schemeClr val="tx1"/>
                </a:solidFill>
              </a:defRPr>
            </a:lvl1pPr>
            <a:lvl2pPr marL="609585" indent="0">
              <a:buNone/>
              <a:defRPr sz="2667">
                <a:solidFill>
                  <a:schemeClr val="tx1">
                    <a:tint val="75000"/>
                  </a:schemeClr>
                </a:solidFill>
              </a:defRPr>
            </a:lvl2pPr>
            <a:lvl3pPr marL="1219170" indent="0">
              <a:buNone/>
              <a:defRPr sz="2400">
                <a:solidFill>
                  <a:schemeClr val="tx1">
                    <a:tint val="75000"/>
                  </a:schemeClr>
                </a:solidFill>
              </a:defRPr>
            </a:lvl3pPr>
            <a:lvl4pPr marL="1828754" indent="0">
              <a:buNone/>
              <a:defRPr sz="2133">
                <a:solidFill>
                  <a:schemeClr val="tx1">
                    <a:tint val="75000"/>
                  </a:schemeClr>
                </a:solidFill>
              </a:defRPr>
            </a:lvl4pPr>
            <a:lvl5pPr marL="2438339" indent="0">
              <a:buNone/>
              <a:defRPr sz="2133">
                <a:solidFill>
                  <a:schemeClr val="tx1">
                    <a:tint val="75000"/>
                  </a:schemeClr>
                </a:solidFill>
              </a:defRPr>
            </a:lvl5pPr>
            <a:lvl6pPr marL="3047924" indent="0">
              <a:buNone/>
              <a:defRPr sz="2133">
                <a:solidFill>
                  <a:schemeClr val="tx1">
                    <a:tint val="75000"/>
                  </a:schemeClr>
                </a:solidFill>
              </a:defRPr>
            </a:lvl6pPr>
            <a:lvl7pPr marL="3657509" indent="0">
              <a:buNone/>
              <a:defRPr sz="2133">
                <a:solidFill>
                  <a:schemeClr val="tx1">
                    <a:tint val="75000"/>
                  </a:schemeClr>
                </a:solidFill>
              </a:defRPr>
            </a:lvl7pPr>
            <a:lvl8pPr marL="4267093" indent="0">
              <a:buNone/>
              <a:defRPr sz="2133">
                <a:solidFill>
                  <a:schemeClr val="tx1">
                    <a:tint val="75000"/>
                  </a:schemeClr>
                </a:solidFill>
              </a:defRPr>
            </a:lvl8pPr>
            <a:lvl9pPr marL="4876678" indent="0">
              <a:buNone/>
              <a:defRPr sz="2133">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11/15/2020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5450029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75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22219920" y="8763000"/>
            <a:ext cx="18653760" cy="208864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28584486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023237" y="1752607"/>
            <a:ext cx="37856160" cy="6362702"/>
          </a:xfrm>
        </p:spPr>
        <p:txBody>
          <a:bodyPr/>
          <a:lstStyle/>
          <a:p>
            <a:r>
              <a:rPr lang="en-US"/>
              <a:t>Click to edit Master title style</a:t>
            </a:r>
          </a:p>
        </p:txBody>
      </p:sp>
      <p:sp>
        <p:nvSpPr>
          <p:cNvPr id="3" name="Text Placeholder 2"/>
          <p:cNvSpPr>
            <a:spLocks noGrp="1"/>
          </p:cNvSpPr>
          <p:nvPr>
            <p:ph type="body" idx="1"/>
          </p:nvPr>
        </p:nvSpPr>
        <p:spPr>
          <a:xfrm>
            <a:off x="3023242" y="8069582"/>
            <a:ext cx="18568032" cy="395477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3023242" y="12024360"/>
            <a:ext cx="18568032"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22219922" y="8069582"/>
            <a:ext cx="18659477" cy="3954778"/>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22219922" y="12024360"/>
            <a:ext cx="18659477" cy="1768602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11/15/2020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8286506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11/15/2020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3313256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11/15/2020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530779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4267"/>
            </a:lvl1pPr>
          </a:lstStyle>
          <a:p>
            <a:r>
              <a:rPr lang="en-US"/>
              <a:t>Click to edit Master title style</a:t>
            </a:r>
          </a:p>
        </p:txBody>
      </p:sp>
      <p:sp>
        <p:nvSpPr>
          <p:cNvPr id="3" name="Content Placeholder 2"/>
          <p:cNvSpPr>
            <a:spLocks noGrp="1"/>
          </p:cNvSpPr>
          <p:nvPr>
            <p:ph idx="1"/>
          </p:nvPr>
        </p:nvSpPr>
        <p:spPr>
          <a:xfrm>
            <a:off x="18659477" y="4739647"/>
            <a:ext cx="22219920" cy="23393400"/>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0293463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023237" y="2194560"/>
            <a:ext cx="14156054" cy="7680960"/>
          </a:xfrm>
        </p:spPr>
        <p:txBody>
          <a:bodyPr anchor="b"/>
          <a:lstStyle>
            <a:lvl1pPr>
              <a:defRPr sz="4267"/>
            </a:lvl1pPr>
          </a:lstStyle>
          <a:p>
            <a:r>
              <a:rPr lang="en-US"/>
              <a:t>Click to edit Master title style</a:t>
            </a:r>
          </a:p>
        </p:txBody>
      </p:sp>
      <p:sp>
        <p:nvSpPr>
          <p:cNvPr id="3" name="Picture Placeholder 2"/>
          <p:cNvSpPr>
            <a:spLocks noGrp="1" noChangeAspect="1"/>
          </p:cNvSpPr>
          <p:nvPr>
            <p:ph type="pic" idx="1"/>
          </p:nvPr>
        </p:nvSpPr>
        <p:spPr>
          <a:xfrm>
            <a:off x="18659477" y="4739647"/>
            <a:ext cx="22219920" cy="23393400"/>
          </a:xfrm>
        </p:spPr>
        <p:txBody>
          <a:bodyPr anchor="t"/>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endParaRPr lang="en-US"/>
          </a:p>
        </p:txBody>
      </p:sp>
      <p:sp>
        <p:nvSpPr>
          <p:cNvPr id="4" name="Text Placeholder 3"/>
          <p:cNvSpPr>
            <a:spLocks noGrp="1"/>
          </p:cNvSpPr>
          <p:nvPr>
            <p:ph type="body" sz="half" idx="2"/>
          </p:nvPr>
        </p:nvSpPr>
        <p:spPr>
          <a:xfrm>
            <a:off x="3023237" y="9875520"/>
            <a:ext cx="14156054" cy="18295622"/>
          </a:xfrm>
        </p:spPr>
        <p:txBody>
          <a:bodyPr/>
          <a:lstStyle>
            <a:lvl1pPr marL="0" indent="0">
              <a:buNone/>
              <a:defRPr sz="2133"/>
            </a:lvl1pPr>
            <a:lvl2pPr marL="609585" indent="0">
              <a:buNone/>
              <a:defRPr sz="1867"/>
            </a:lvl2pPr>
            <a:lvl3pPr marL="1219170" indent="0">
              <a:buNone/>
              <a:defRPr sz="1600"/>
            </a:lvl3pPr>
            <a:lvl4pPr marL="1828754" indent="0">
              <a:buNone/>
              <a:defRPr sz="1333"/>
            </a:lvl4pPr>
            <a:lvl5pPr marL="2438339" indent="0">
              <a:buNone/>
              <a:defRPr sz="1333"/>
            </a:lvl5pPr>
            <a:lvl6pPr marL="3047924" indent="0">
              <a:buNone/>
              <a:defRPr sz="1333"/>
            </a:lvl6pPr>
            <a:lvl7pPr marL="3657509" indent="0">
              <a:buNone/>
              <a:defRPr sz="1333"/>
            </a:lvl7pPr>
            <a:lvl8pPr marL="4267093" indent="0">
              <a:buNone/>
              <a:defRPr sz="1333"/>
            </a:lvl8pPr>
            <a:lvl9pPr marL="4876678" indent="0">
              <a:buNone/>
              <a:defRPr sz="133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11/15/2020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879152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017520" y="1752607"/>
            <a:ext cx="37856160" cy="6362702"/>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017520" y="8763000"/>
            <a:ext cx="37856160" cy="2088642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017520" y="30510487"/>
            <a:ext cx="9875520" cy="1752600"/>
          </a:xfrm>
          <a:prstGeom prst="rect">
            <a:avLst/>
          </a:prstGeom>
        </p:spPr>
        <p:txBody>
          <a:bodyPr vert="horz" lIns="91440" tIns="45720" rIns="91440" bIns="45720" rtlCol="0" anchor="ctr"/>
          <a:lstStyle>
            <a:lvl1pPr algn="l">
              <a:defRPr sz="1600">
                <a:solidFill>
                  <a:schemeClr val="tx1">
                    <a:tint val="75000"/>
                  </a:schemeClr>
                </a:solidFill>
              </a:defRPr>
            </a:lvl1pPr>
          </a:lstStyle>
          <a:p>
            <a:fld id="{C764DE79-268F-4C1A-8933-263129D2AF90}" type="datetimeFigureOut">
              <a:rPr lang="en-US" dirty="0"/>
              <a:t>11/15/2020</a:t>
            </a:fld>
            <a:endParaRPr lang="en-US"/>
          </a:p>
        </p:txBody>
      </p:sp>
      <p:sp>
        <p:nvSpPr>
          <p:cNvPr id="5" name="Footer Placeholder 4"/>
          <p:cNvSpPr>
            <a:spLocks noGrp="1"/>
          </p:cNvSpPr>
          <p:nvPr>
            <p:ph type="ftr" sz="quarter" idx="3"/>
          </p:nvPr>
        </p:nvSpPr>
        <p:spPr>
          <a:xfrm>
            <a:off x="14538960" y="30510487"/>
            <a:ext cx="14813280" cy="1752600"/>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30998160" y="30510487"/>
            <a:ext cx="9875520" cy="1752600"/>
          </a:xfrm>
          <a:prstGeom prst="rect">
            <a:avLst/>
          </a:prstGeom>
        </p:spPr>
        <p:txBody>
          <a:bodyPr vert="horz" lIns="91440" tIns="45720" rIns="91440" bIns="45720" rtlCol="0" anchor="ctr"/>
          <a:lstStyle>
            <a:lvl1pPr algn="r">
              <a:defRPr sz="16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377323905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ext, map&#10;&#10;Description automatically generated">
            <a:extLst>
              <a:ext uri="{FF2B5EF4-FFF2-40B4-BE49-F238E27FC236}">
                <a16:creationId xmlns:a16="http://schemas.microsoft.com/office/drawing/2014/main" id="{BB7E2EAB-ED8D-4499-86A8-7318A11777DD}"/>
              </a:ext>
            </a:extLst>
          </p:cNvPr>
          <p:cNvPicPr>
            <a:picLocks noChangeAspect="1"/>
          </p:cNvPicPr>
          <p:nvPr/>
        </p:nvPicPr>
        <p:blipFill>
          <a:blip r:embed="rId2"/>
          <a:stretch>
            <a:fillRect/>
          </a:stretch>
        </p:blipFill>
        <p:spPr>
          <a:xfrm>
            <a:off x="-477904" y="-300701"/>
            <a:ext cx="44357026" cy="33492193"/>
          </a:xfrm>
          <a:prstGeom prst="rect">
            <a:avLst/>
          </a:prstGeom>
        </p:spPr>
      </p:pic>
      <p:sp>
        <p:nvSpPr>
          <p:cNvPr id="7" name="Scroll: Horizontal 6">
            <a:extLst>
              <a:ext uri="{FF2B5EF4-FFF2-40B4-BE49-F238E27FC236}">
                <a16:creationId xmlns:a16="http://schemas.microsoft.com/office/drawing/2014/main" id="{C6190A7F-1DEE-4A26-976A-800EBFE89A7F}"/>
              </a:ext>
            </a:extLst>
          </p:cNvPr>
          <p:cNvSpPr/>
          <p:nvPr/>
        </p:nvSpPr>
        <p:spPr>
          <a:xfrm>
            <a:off x="5506348" y="902948"/>
            <a:ext cx="32918399" cy="5796950"/>
          </a:xfrm>
          <a:prstGeom prst="horizontalScroll">
            <a:avLst/>
          </a:prstGeom>
          <a:solidFill>
            <a:srgbClr val="309BA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b="1" i="1">
                <a:solidFill>
                  <a:schemeClr val="tx1"/>
                </a:solidFill>
                <a:latin typeface="Georgia"/>
                <a:cs typeface="Calibri"/>
              </a:rPr>
              <a:t>Historical Review of Violence in Newspapers in the U.S.</a:t>
            </a:r>
          </a:p>
        </p:txBody>
      </p:sp>
      <p:sp>
        <p:nvSpPr>
          <p:cNvPr id="11" name="Rectangle: Rounded Corners 10">
            <a:extLst>
              <a:ext uri="{FF2B5EF4-FFF2-40B4-BE49-F238E27FC236}">
                <a16:creationId xmlns:a16="http://schemas.microsoft.com/office/drawing/2014/main" id="{F1D0CFD6-CBFB-4266-82CB-A9BEF69BDBD8}"/>
              </a:ext>
            </a:extLst>
          </p:cNvPr>
          <p:cNvSpPr/>
          <p:nvPr/>
        </p:nvSpPr>
        <p:spPr>
          <a:xfrm>
            <a:off x="14532810" y="9736526"/>
            <a:ext cx="17799742" cy="11175087"/>
          </a:xfrm>
          <a:prstGeom prst="roundRect">
            <a:avLst/>
          </a:prstGeom>
          <a:solidFill>
            <a:srgbClr val="319DA3"/>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600" b="1" u="sng">
                <a:solidFill>
                  <a:schemeClr val="tx1"/>
                </a:solidFill>
                <a:latin typeface="Georgia"/>
              </a:rPr>
              <a:t>ABSTRACT</a:t>
            </a:r>
            <a:endParaRPr lang="en-US" sz="6600" u="sng">
              <a:solidFill>
                <a:schemeClr val="tx1"/>
              </a:solidFill>
              <a:cs typeface="Calibri" panose="020F0502020204030204"/>
            </a:endParaRPr>
          </a:p>
          <a:p>
            <a:pPr algn="ctr"/>
            <a:r>
              <a:rPr lang="en-US" sz="4400">
                <a:solidFill>
                  <a:schemeClr val="tx1"/>
                </a:solidFill>
                <a:ea typeface="+mn-lt"/>
                <a:cs typeface="+mn-lt"/>
              </a:rPr>
              <a:t>From the beginning of newspapers to the dawn of click-for-profit in media today, mass shootings have become a trend in the 21</a:t>
            </a:r>
            <a:r>
              <a:rPr lang="en-US" sz="4400" baseline="30000">
                <a:solidFill>
                  <a:schemeClr val="tx1"/>
                </a:solidFill>
                <a:ea typeface="+mn-lt"/>
                <a:cs typeface="+mn-lt"/>
              </a:rPr>
              <a:t>st</a:t>
            </a:r>
            <a:r>
              <a:rPr lang="en-US" sz="4400">
                <a:solidFill>
                  <a:schemeClr val="tx1"/>
                </a:solidFill>
                <a:ea typeface="+mn-lt"/>
                <a:cs typeface="+mn-lt"/>
              </a:rPr>
              <a:t> century. This research paper gives more insight on media coverage of violence. There is something wrong with the way the media reports violence. It’s detrimental to society to publicize so specifically, the details pertaining to these heinous acts. This study will be an empirical review of media coverage in the past, to determine the impact media has on mass shootings, violence and hate crimes to change the future for the better. This paper will explore vital works from credible sources like case studies and informal like newspapers in the U.S. from the 19</a:t>
            </a:r>
            <a:r>
              <a:rPr lang="en-US" sz="4400" baseline="30000">
                <a:solidFill>
                  <a:schemeClr val="tx1"/>
                </a:solidFill>
                <a:ea typeface="+mn-lt"/>
                <a:cs typeface="+mn-lt"/>
              </a:rPr>
              <a:t>th</a:t>
            </a:r>
            <a:r>
              <a:rPr lang="en-US" sz="4400">
                <a:solidFill>
                  <a:schemeClr val="tx1"/>
                </a:solidFill>
                <a:ea typeface="+mn-lt"/>
                <a:cs typeface="+mn-lt"/>
              </a:rPr>
              <a:t> and 20</a:t>
            </a:r>
            <a:r>
              <a:rPr lang="en-US" sz="4400" baseline="30000">
                <a:solidFill>
                  <a:schemeClr val="tx1"/>
                </a:solidFill>
                <a:ea typeface="+mn-lt"/>
                <a:cs typeface="+mn-lt"/>
              </a:rPr>
              <a:t>th</a:t>
            </a:r>
            <a:r>
              <a:rPr lang="en-US" sz="4400">
                <a:solidFill>
                  <a:schemeClr val="tx1"/>
                </a:solidFill>
                <a:ea typeface="+mn-lt"/>
                <a:cs typeface="+mn-lt"/>
              </a:rPr>
              <a:t> centuries. This research will examine the Chronicling America database for newspapers reporting of cases as it pertained to violence. The goal of this study is to understand the issue of violence in media coverage and to address solutions towards objectivity. </a:t>
            </a:r>
          </a:p>
        </p:txBody>
      </p:sp>
      <p:sp>
        <p:nvSpPr>
          <p:cNvPr id="13" name="TextBox 12">
            <a:extLst>
              <a:ext uri="{FF2B5EF4-FFF2-40B4-BE49-F238E27FC236}">
                <a16:creationId xmlns:a16="http://schemas.microsoft.com/office/drawing/2014/main" id="{0328F750-9B2A-463B-AA5A-01D00D1C5178}"/>
              </a:ext>
            </a:extLst>
          </p:cNvPr>
          <p:cNvSpPr txBox="1"/>
          <p:nvPr/>
        </p:nvSpPr>
        <p:spPr>
          <a:xfrm>
            <a:off x="18476165" y="7214379"/>
            <a:ext cx="9903123" cy="1569660"/>
          </a:xfrm>
          <a:prstGeom prst="rect">
            <a:avLst/>
          </a:prstGeom>
          <a:solidFill>
            <a:schemeClr val="tx1">
              <a:lumMod val="95000"/>
              <a:lumOff val="5000"/>
            </a:schemeClr>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9600" b="1">
                <a:solidFill>
                  <a:srgbClr val="319DA3"/>
                </a:solidFill>
              </a:rPr>
              <a:t>D'Myia Thornton</a:t>
            </a:r>
            <a:endParaRPr lang="en-US" sz="3600" b="1">
              <a:solidFill>
                <a:srgbClr val="319DA3"/>
              </a:solidFill>
              <a:cs typeface="Calibri"/>
            </a:endParaRPr>
          </a:p>
        </p:txBody>
      </p:sp>
      <p:sp>
        <p:nvSpPr>
          <p:cNvPr id="15" name="TextBox 14">
            <a:extLst>
              <a:ext uri="{FF2B5EF4-FFF2-40B4-BE49-F238E27FC236}">
                <a16:creationId xmlns:a16="http://schemas.microsoft.com/office/drawing/2014/main" id="{7F42D325-0D06-43EF-875F-10DD99167EA1}"/>
              </a:ext>
            </a:extLst>
          </p:cNvPr>
          <p:cNvSpPr txBox="1"/>
          <p:nvPr/>
        </p:nvSpPr>
        <p:spPr>
          <a:xfrm>
            <a:off x="14818564" y="30816251"/>
            <a:ext cx="13767756" cy="1569660"/>
          </a:xfrm>
          <a:prstGeom prst="rect">
            <a:avLst/>
          </a:prstGeom>
          <a:solidFill>
            <a:srgbClr val="319DA3"/>
          </a:solid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9600" b="1">
                <a:solidFill>
                  <a:schemeClr val="bg1"/>
                </a:solidFill>
              </a:rPr>
              <a:t>Murray State University</a:t>
            </a:r>
            <a:endParaRPr lang="en-US">
              <a:solidFill>
                <a:schemeClr val="bg1"/>
              </a:solidFill>
            </a:endParaRPr>
          </a:p>
        </p:txBody>
      </p:sp>
      <p:grpSp>
        <p:nvGrpSpPr>
          <p:cNvPr id="8" name="Group 7">
            <a:extLst>
              <a:ext uri="{FF2B5EF4-FFF2-40B4-BE49-F238E27FC236}">
                <a16:creationId xmlns:a16="http://schemas.microsoft.com/office/drawing/2014/main" id="{C5F90574-523F-4479-A722-295680BD1D36}"/>
              </a:ext>
            </a:extLst>
          </p:cNvPr>
          <p:cNvGrpSpPr/>
          <p:nvPr/>
        </p:nvGrpSpPr>
        <p:grpSpPr>
          <a:xfrm>
            <a:off x="241957" y="8207928"/>
            <a:ext cx="14290232" cy="11481325"/>
            <a:chOff x="241957" y="7448804"/>
            <a:chExt cx="14290232" cy="9272963"/>
          </a:xfrm>
        </p:grpSpPr>
        <p:sp>
          <p:nvSpPr>
            <p:cNvPr id="18" name="Rectangle: Rounded Corners 17">
              <a:extLst>
                <a:ext uri="{FF2B5EF4-FFF2-40B4-BE49-F238E27FC236}">
                  <a16:creationId xmlns:a16="http://schemas.microsoft.com/office/drawing/2014/main" id="{7A235E16-6E60-4078-9F0F-A54E59E0D1C7}"/>
                </a:ext>
              </a:extLst>
            </p:cNvPr>
            <p:cNvSpPr/>
            <p:nvPr/>
          </p:nvSpPr>
          <p:spPr>
            <a:xfrm rot="10800000" flipV="1">
              <a:off x="329585" y="7448804"/>
              <a:ext cx="13512558" cy="9272963"/>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b"/>
            <a:lstStyle/>
            <a:p>
              <a:pPr algn="ctr"/>
              <a:endParaRPr lang="en-US" sz="9600">
                <a:solidFill>
                  <a:srgbClr val="319DA3"/>
                </a:solidFill>
                <a:cs typeface="Calibri"/>
              </a:endParaRPr>
            </a:p>
            <a:p>
              <a:pPr algn="ctr"/>
              <a:endParaRPr lang="en-US" sz="9600">
                <a:solidFill>
                  <a:srgbClr val="319DA3"/>
                </a:solidFill>
                <a:cs typeface="Calibri"/>
              </a:endParaRPr>
            </a:p>
            <a:p>
              <a:pPr algn="ctr"/>
              <a:endParaRPr lang="en-US" sz="9600">
                <a:solidFill>
                  <a:srgbClr val="319DA3"/>
                </a:solidFill>
                <a:cs typeface="Calibri"/>
              </a:endParaRPr>
            </a:p>
            <a:p>
              <a:pPr algn="ctr"/>
              <a:endParaRPr lang="en-US" sz="9600">
                <a:solidFill>
                  <a:srgbClr val="319DA3"/>
                </a:solidFill>
                <a:cs typeface="Calibri"/>
              </a:endParaRPr>
            </a:p>
            <a:p>
              <a:pPr algn="ctr"/>
              <a:endParaRPr lang="en-US" sz="9600">
                <a:solidFill>
                  <a:srgbClr val="319DA3"/>
                </a:solidFill>
                <a:cs typeface="Calibri"/>
              </a:endParaRPr>
            </a:p>
            <a:p>
              <a:pPr algn="ctr"/>
              <a:r>
                <a:rPr lang="en-US" sz="9600" b="1" i="1">
                  <a:solidFill>
                    <a:srgbClr val="319DA3"/>
                  </a:solidFill>
                  <a:cs typeface="Calibri"/>
                </a:rPr>
                <a:t>Do you see what I see?</a:t>
              </a:r>
            </a:p>
          </p:txBody>
        </p:sp>
        <p:pic>
          <p:nvPicPr>
            <p:cNvPr id="17" name="Picture 17" descr="Text&#10;&#10;Description automatically generated">
              <a:extLst>
                <a:ext uri="{FF2B5EF4-FFF2-40B4-BE49-F238E27FC236}">
                  <a16:creationId xmlns:a16="http://schemas.microsoft.com/office/drawing/2014/main" id="{6598DB9C-9EFB-499F-B472-CBCEFCE96787}"/>
                </a:ext>
              </a:extLst>
            </p:cNvPr>
            <p:cNvPicPr>
              <a:picLocks noChangeAspect="1"/>
            </p:cNvPicPr>
            <p:nvPr/>
          </p:nvPicPr>
          <p:blipFill>
            <a:blip r:embed="rId3"/>
            <a:stretch>
              <a:fillRect/>
            </a:stretch>
          </p:blipFill>
          <p:spPr>
            <a:xfrm>
              <a:off x="241957" y="7932540"/>
              <a:ext cx="7540795" cy="6937037"/>
            </a:xfrm>
            <a:prstGeom prst="rect">
              <a:avLst/>
            </a:prstGeom>
          </p:spPr>
        </p:pic>
        <p:pic>
          <p:nvPicPr>
            <p:cNvPr id="20" name="Picture 20" descr="Text&#10;&#10;Description automatically generated">
              <a:extLst>
                <a:ext uri="{FF2B5EF4-FFF2-40B4-BE49-F238E27FC236}">
                  <a16:creationId xmlns:a16="http://schemas.microsoft.com/office/drawing/2014/main" id="{29EC77E0-4990-4F1B-88F7-9DF2BB26A944}"/>
                </a:ext>
              </a:extLst>
            </p:cNvPr>
            <p:cNvPicPr>
              <a:picLocks noChangeAspect="1"/>
            </p:cNvPicPr>
            <p:nvPr/>
          </p:nvPicPr>
          <p:blipFill>
            <a:blip r:embed="rId4"/>
            <a:stretch>
              <a:fillRect/>
            </a:stretch>
          </p:blipFill>
          <p:spPr>
            <a:xfrm>
              <a:off x="5946925" y="7941267"/>
              <a:ext cx="8585264" cy="6872253"/>
            </a:xfrm>
            <a:prstGeom prst="rect">
              <a:avLst/>
            </a:prstGeom>
          </p:spPr>
        </p:pic>
      </p:grpSp>
      <p:grpSp>
        <p:nvGrpSpPr>
          <p:cNvPr id="5" name="Group 4">
            <a:extLst>
              <a:ext uri="{FF2B5EF4-FFF2-40B4-BE49-F238E27FC236}">
                <a16:creationId xmlns:a16="http://schemas.microsoft.com/office/drawing/2014/main" id="{BFBD6C11-C518-47EB-ADBE-9FD7EF7D050A}"/>
              </a:ext>
            </a:extLst>
          </p:cNvPr>
          <p:cNvGrpSpPr/>
          <p:nvPr/>
        </p:nvGrpSpPr>
        <p:grpSpPr>
          <a:xfrm>
            <a:off x="29217667" y="21671172"/>
            <a:ext cx="13959694" cy="10825072"/>
            <a:chOff x="13552097" y="33748153"/>
            <a:chExt cx="12234411" cy="8616710"/>
          </a:xfrm>
        </p:grpSpPr>
        <p:sp>
          <p:nvSpPr>
            <p:cNvPr id="16" name="Rectangle: Rounded Corners 15">
              <a:extLst>
                <a:ext uri="{FF2B5EF4-FFF2-40B4-BE49-F238E27FC236}">
                  <a16:creationId xmlns:a16="http://schemas.microsoft.com/office/drawing/2014/main" id="{8905F7D8-20D3-43F4-9632-9999D71CB933}"/>
                </a:ext>
              </a:extLst>
            </p:cNvPr>
            <p:cNvSpPr/>
            <p:nvPr/>
          </p:nvSpPr>
          <p:spPr>
            <a:xfrm>
              <a:off x="14345187" y="33748153"/>
              <a:ext cx="11441321" cy="8616710"/>
            </a:xfrm>
            <a:prstGeom prst="roundRect">
              <a:avLst/>
            </a:prstGeom>
            <a:solidFill>
              <a:srgbClr val="319DA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600">
                <a:solidFill>
                  <a:srgbClr val="319DA3"/>
                </a:solidFill>
                <a:cs typeface="Calibri"/>
              </a:endParaRPr>
            </a:p>
          </p:txBody>
        </p:sp>
        <p:pic>
          <p:nvPicPr>
            <p:cNvPr id="19" name="Picture 19" descr="Text&#10;&#10;Description automatically generated">
              <a:extLst>
                <a:ext uri="{FF2B5EF4-FFF2-40B4-BE49-F238E27FC236}">
                  <a16:creationId xmlns:a16="http://schemas.microsoft.com/office/drawing/2014/main" id="{683A6EF4-7C40-4BA6-8E39-C005334B56D0}"/>
                </a:ext>
              </a:extLst>
            </p:cNvPr>
            <p:cNvPicPr>
              <a:picLocks noChangeAspect="1"/>
            </p:cNvPicPr>
            <p:nvPr/>
          </p:nvPicPr>
          <p:blipFill>
            <a:blip r:embed="rId5"/>
            <a:stretch>
              <a:fillRect/>
            </a:stretch>
          </p:blipFill>
          <p:spPr>
            <a:xfrm>
              <a:off x="13552097" y="34248422"/>
              <a:ext cx="7712015" cy="7653340"/>
            </a:xfrm>
            <a:prstGeom prst="rect">
              <a:avLst/>
            </a:prstGeom>
          </p:spPr>
        </p:pic>
        <p:pic>
          <p:nvPicPr>
            <p:cNvPr id="23" name="Picture 23" descr="A close up of a newspaper&#10;&#10;Description automatically generated">
              <a:extLst>
                <a:ext uri="{FF2B5EF4-FFF2-40B4-BE49-F238E27FC236}">
                  <a16:creationId xmlns:a16="http://schemas.microsoft.com/office/drawing/2014/main" id="{9771139B-F352-4FC2-848F-401B76608D26}"/>
                </a:ext>
              </a:extLst>
            </p:cNvPr>
            <p:cNvPicPr>
              <a:picLocks noChangeAspect="1"/>
            </p:cNvPicPr>
            <p:nvPr/>
          </p:nvPicPr>
          <p:blipFill>
            <a:blip r:embed="rId6"/>
            <a:stretch>
              <a:fillRect/>
            </a:stretch>
          </p:blipFill>
          <p:spPr>
            <a:xfrm>
              <a:off x="20183656" y="34312723"/>
              <a:ext cx="5113309" cy="7579438"/>
            </a:xfrm>
            <a:prstGeom prst="rect">
              <a:avLst/>
            </a:prstGeom>
          </p:spPr>
        </p:pic>
      </p:grpSp>
      <p:sp>
        <p:nvSpPr>
          <p:cNvPr id="24" name="Rectangle: Rounded Corners 23">
            <a:extLst>
              <a:ext uri="{FF2B5EF4-FFF2-40B4-BE49-F238E27FC236}">
                <a16:creationId xmlns:a16="http://schemas.microsoft.com/office/drawing/2014/main" id="{07C5E866-59BC-42A3-86F1-A49D6117E5D1}"/>
              </a:ext>
            </a:extLst>
          </p:cNvPr>
          <p:cNvSpPr/>
          <p:nvPr/>
        </p:nvSpPr>
        <p:spPr>
          <a:xfrm>
            <a:off x="33047260" y="10722096"/>
            <a:ext cx="10213672" cy="10213674"/>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7200">
                <a:solidFill>
                  <a:schemeClr val="bg1"/>
                </a:solidFill>
                <a:cs typeface="Calibri"/>
              </a:rPr>
              <a:t>This is an analysis of newspaper articles journalizing a military vet and other accounts from citizens  in Chicago on their encounter with violence, whether on the opposing side or as the aggressor. </a:t>
            </a:r>
            <a:endParaRPr lang="en-US" sz="6000">
              <a:solidFill>
                <a:schemeClr val="bg1"/>
              </a:solidFill>
              <a:cs typeface="Calibri"/>
            </a:endParaRPr>
          </a:p>
        </p:txBody>
      </p:sp>
      <p:sp>
        <p:nvSpPr>
          <p:cNvPr id="22" name="Rectangle: Rounded Corners 21">
            <a:extLst>
              <a:ext uri="{FF2B5EF4-FFF2-40B4-BE49-F238E27FC236}">
                <a16:creationId xmlns:a16="http://schemas.microsoft.com/office/drawing/2014/main" id="{4F21C42D-1975-427A-9F7D-F5315AEA1EBB}"/>
              </a:ext>
            </a:extLst>
          </p:cNvPr>
          <p:cNvSpPr/>
          <p:nvPr/>
        </p:nvSpPr>
        <p:spPr>
          <a:xfrm rot="19800000">
            <a:off x="542923" y="991497"/>
            <a:ext cx="4623756" cy="2553419"/>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600" b="1">
                <a:solidFill>
                  <a:srgbClr val="319DA3"/>
                </a:solidFill>
                <a:cs typeface="Calibri"/>
              </a:rPr>
              <a:t>1831</a:t>
            </a:r>
          </a:p>
        </p:txBody>
      </p:sp>
      <p:sp>
        <p:nvSpPr>
          <p:cNvPr id="27" name="Rectangle: Rounded Corners 26">
            <a:extLst>
              <a:ext uri="{FF2B5EF4-FFF2-40B4-BE49-F238E27FC236}">
                <a16:creationId xmlns:a16="http://schemas.microsoft.com/office/drawing/2014/main" id="{7D3ACBC0-B93B-45D4-8E60-B219E65FDC5B}"/>
              </a:ext>
            </a:extLst>
          </p:cNvPr>
          <p:cNvSpPr/>
          <p:nvPr/>
        </p:nvSpPr>
        <p:spPr>
          <a:xfrm rot="1800000">
            <a:off x="38913217" y="991496"/>
            <a:ext cx="4623756" cy="2553419"/>
          </a:xfrm>
          <a:prstGeom prst="roundRect">
            <a:avLst/>
          </a:prstGeom>
          <a:solidFill>
            <a:schemeClr val="tx1">
              <a:lumMod val="95000"/>
              <a:lumOff val="5000"/>
            </a:schemeClr>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9600" b="1">
                <a:solidFill>
                  <a:srgbClr val="319DA3"/>
                </a:solidFill>
                <a:cs typeface="Calibri"/>
              </a:rPr>
              <a:t>1949</a:t>
            </a:r>
          </a:p>
        </p:txBody>
      </p:sp>
      <p:sp>
        <p:nvSpPr>
          <p:cNvPr id="28" name="Rectangle: Rounded Corners 27">
            <a:extLst>
              <a:ext uri="{FF2B5EF4-FFF2-40B4-BE49-F238E27FC236}">
                <a16:creationId xmlns:a16="http://schemas.microsoft.com/office/drawing/2014/main" id="{CE9B02D4-5555-4DDF-8E2C-645040E2C3F0}"/>
              </a:ext>
            </a:extLst>
          </p:cNvPr>
          <p:cNvSpPr/>
          <p:nvPr/>
        </p:nvSpPr>
        <p:spPr>
          <a:xfrm>
            <a:off x="956993" y="21556873"/>
            <a:ext cx="9730596" cy="10765766"/>
          </a:xfrm>
          <a:prstGeom prst="roundRect">
            <a:avLst/>
          </a:prstGeom>
          <a:solidFill>
            <a:srgbClr val="319DA3"/>
          </a:solidFill>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6600">
                <a:solidFill>
                  <a:schemeClr val="bg1"/>
                </a:solidFill>
                <a:cs typeface="Calibri"/>
              </a:rPr>
              <a:t>Journalism in the past was heavily biased, how did this pertain to minorities? The reporting of the Tulsa Race Riot &amp; Nat Turner's Rebellion depict racism, not just in the South but also in journalism in the 19th &amp; 20th century. </a:t>
            </a:r>
          </a:p>
        </p:txBody>
      </p:sp>
      <p:sp>
        <p:nvSpPr>
          <p:cNvPr id="26" name="Rectangle: Rounded Corners 25">
            <a:extLst>
              <a:ext uri="{FF2B5EF4-FFF2-40B4-BE49-F238E27FC236}">
                <a16:creationId xmlns:a16="http://schemas.microsoft.com/office/drawing/2014/main" id="{9E2FC1A3-0CD9-45B1-9047-E69C331D96F2}"/>
              </a:ext>
            </a:extLst>
          </p:cNvPr>
          <p:cNvSpPr/>
          <p:nvPr/>
        </p:nvSpPr>
        <p:spPr>
          <a:xfrm>
            <a:off x="11841368" y="22365597"/>
            <a:ext cx="17385672" cy="7655509"/>
          </a:xfrm>
          <a:prstGeom prst="roundRect">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6600" b="1" u="sng">
                <a:solidFill>
                  <a:srgbClr val="319DA3"/>
                </a:solidFill>
                <a:latin typeface="Georgia"/>
              </a:rPr>
              <a:t>CONCLUSION</a:t>
            </a:r>
            <a:endParaRPr lang="en-US" sz="6600" b="1" u="sng">
              <a:solidFill>
                <a:srgbClr val="319DA3"/>
              </a:solidFill>
              <a:latin typeface="Georgia"/>
              <a:cs typeface="Calibri" panose="020F0502020204030204"/>
            </a:endParaRPr>
          </a:p>
          <a:p>
            <a:pPr algn="ctr"/>
            <a:r>
              <a:rPr lang="en-US" sz="4400">
                <a:solidFill>
                  <a:srgbClr val="319DA3"/>
                </a:solidFill>
                <a:latin typeface="Georgia"/>
                <a:ea typeface="+mn-lt"/>
                <a:cs typeface="+mn-lt"/>
              </a:rPr>
              <a:t>All in all, journalism has evolved from the mistakes and violations of the 19th and 20th century. In the old days, journalists didn't see an issue with publishing Howard Unruh's address after he committed one of the first U.S. mass shooting. The past newspaper coverage of African Americans failed to portray the individual as a person because at the time, America was not willing to accept them as equal. Although times have improved, newspapers have been a contributor to systemic racism seen today.</a:t>
            </a:r>
          </a:p>
          <a:p>
            <a:pPr algn="ctr"/>
            <a:endParaRPr lang="en-US" sz="4000">
              <a:solidFill>
                <a:schemeClr val="tx1"/>
              </a:solidFill>
              <a:ea typeface="+mn-lt"/>
              <a:cs typeface="+mn-lt"/>
            </a:endParaRPr>
          </a:p>
        </p:txBody>
      </p:sp>
    </p:spTree>
    <p:extLst>
      <p:ext uri="{BB962C8B-B14F-4D97-AF65-F5344CB8AC3E}">
        <p14:creationId xmlns:p14="http://schemas.microsoft.com/office/powerpoint/2010/main" val="10985722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Custom</PresentationFormat>
  <Slides>1</Slides>
  <Notes>0</Notes>
  <HiddenSlides>0</HiddenSlide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cp:revision>
  <dcterms:created xsi:type="dcterms:W3CDTF">2013-07-15T20:26:40Z</dcterms:created>
  <dcterms:modified xsi:type="dcterms:W3CDTF">2020-11-16T00:54:24Z</dcterms:modified>
</cp:coreProperties>
</file>