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2"/>
  </p:normalViewPr>
  <p:slideViewPr>
    <p:cSldViewPr snapToGrid="0">
      <p:cViewPr varScale="1">
        <p:scale>
          <a:sx n="141" d="100"/>
          <a:sy n="141" d="100"/>
        </p:scale>
        <p:origin x="80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8a733e6fd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8a733e6fd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8a733e6fd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f8a733e6fd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Created by Katharine Kolcaba, this theory focuses on the comfort of the patient in terms of physical, emotional, psychospiritual and socioculture comfort.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(ask for ways they have seen clients be uncomfortable)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important to focus on not only physical pain, but on these other aspects as well.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 the covid clinic, we see that more people are uncomfortable with the thought of a new vaccine going in there body, rather than thinking more on the physical pain.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(go on about anxiety getting the shot because not much information is accurate)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also important to focus on the physical pain. WIthout proper administration, the patient will be more unwilling to come back and adhere to recommended dosing.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(go on about how we are about to inform them on recommended policy changes)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f8a733e6fd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f8a733e6fd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8a733e6fd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8a733e6fd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f8a733e6fd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f8a733e6fd_0_1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 method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8a733e6fd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f8a733e6fd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1.5 inches for those with higher BMI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f8a733e6fd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f8a733e6fd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Evidence Based Practice for IM Injections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 Sarah Simpson &amp; Amanda Bailey</a:t>
            </a: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77132"/>
            <a:ext cx="9144000" cy="9004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41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Why are we doing this study?</a:t>
            </a:r>
            <a:endParaRPr sz="2041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5826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42"/>
              <a:buFont typeface="Oswald"/>
              <a:buChar char="-"/>
            </a:pPr>
            <a:r>
              <a:rPr lang="en" sz="2041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Misleading information within policy manual</a:t>
            </a:r>
            <a:endParaRPr sz="2041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5826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42"/>
              <a:buFont typeface="Oswald"/>
              <a:buChar char="-"/>
            </a:pPr>
            <a:r>
              <a:rPr lang="en" sz="2041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Noticing incorrect procedures</a:t>
            </a:r>
            <a:endParaRPr sz="2041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41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41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What do we aim to do with this research?</a:t>
            </a:r>
            <a:endParaRPr sz="2041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5826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42"/>
              <a:buFont typeface="Oswald"/>
              <a:buChar char="-"/>
            </a:pPr>
            <a:r>
              <a:rPr lang="en" sz="2041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Provide best evidence based practices to:</a:t>
            </a:r>
            <a:endParaRPr sz="2041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1" indent="-35826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42"/>
              <a:buFont typeface="Oswald"/>
              <a:buChar char="-"/>
            </a:pPr>
            <a:r>
              <a:rPr lang="en" sz="2041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Improve IM injection effectiveness</a:t>
            </a:r>
            <a:endParaRPr sz="2041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1" indent="-35826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42"/>
              <a:buFont typeface="Oswald"/>
              <a:buChar char="-"/>
            </a:pPr>
            <a:r>
              <a:rPr lang="en" sz="2041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Decease client anxiety by better educating employees of best practices</a:t>
            </a:r>
            <a:endParaRPr sz="2041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1" indent="-35826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42"/>
              <a:buFont typeface="Oswald"/>
              <a:buChar char="-"/>
            </a:pPr>
            <a:r>
              <a:rPr lang="en" sz="2041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Decrease client IM pain upon injection</a:t>
            </a:r>
            <a:endParaRPr sz="2041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000000"/>
              </a:solidFill>
              <a:highlight>
                <a:srgbClr val="F2F2F2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THEORETICAL FRAMEWORK: </a:t>
            </a:r>
            <a:r>
              <a:rPr lang="en">
                <a:solidFill>
                  <a:srgbClr val="F2F2F2"/>
                </a:solidFill>
              </a:rPr>
              <a:t>KOLCABA'S THEORY OF COMFORT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101600" lvl="0" indent="-390525" algn="l" rtl="0">
              <a:lnSpc>
                <a:spcPct val="146341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550"/>
              <a:buFont typeface="Oswald"/>
              <a:buChar char="-"/>
            </a:pPr>
            <a:r>
              <a:rPr lang="en" sz="2550" dirty="0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Comforts exists in four contexts: physical, psychospiritual, environmental, and sociocultural.</a:t>
            </a:r>
            <a:endParaRPr sz="2550" dirty="0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sz="1350" dirty="0">
              <a:solidFill>
                <a:srgbClr val="000000"/>
              </a:solidFill>
              <a:highlight>
                <a:srgbClr val="F2F2F2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152748"/>
            <a:ext cx="8520600" cy="9997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dirty="0"/>
              <a:t>“Evidence calls for practice in intramuscular injection techniques”</a:t>
            </a:r>
            <a:endParaRPr dirty="0"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700"/>
              <a:buFont typeface="Oswald"/>
              <a:buChar char="-"/>
            </a:pPr>
            <a:r>
              <a:rPr lang="en" sz="2700" dirty="0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Focuses on proper technique when dealing with population who have a higher BMI.</a:t>
            </a:r>
            <a:endParaRPr sz="2700" dirty="0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700"/>
              <a:buFont typeface="Oswald"/>
              <a:buChar char="-"/>
            </a:pPr>
            <a:r>
              <a:rPr lang="en" sz="2700" dirty="0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It is important to correctly choose the proper needle size for injection</a:t>
            </a:r>
            <a:endParaRPr sz="2700" dirty="0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700"/>
              <a:buFont typeface="Oswald"/>
              <a:buChar char="-"/>
            </a:pPr>
            <a:r>
              <a:rPr lang="en" sz="2700" dirty="0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Can effect where the medication is being administered.</a:t>
            </a:r>
            <a:endParaRPr sz="2700" dirty="0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400050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700"/>
              <a:buFont typeface="Oswald"/>
              <a:buChar char="-"/>
            </a:pPr>
            <a:r>
              <a:rPr lang="en" sz="2700" dirty="0">
                <a:solidFill>
                  <a:srgbClr val="F2F2F2"/>
                </a:solidFill>
                <a:latin typeface="Oswald"/>
                <a:ea typeface="Oswald"/>
                <a:cs typeface="Oswald"/>
                <a:sym typeface="Oswald"/>
              </a:rPr>
              <a:t>Can become less effective if medication is supposed to be intramuscular but is given subcutaneously</a:t>
            </a:r>
            <a:endParaRPr sz="2700" dirty="0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“Inadequate deltoid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/>
              <a:t>muscle</a:t>
            </a:r>
            <a:r>
              <a:rPr lang="en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/>
              <a:t>penetration and concerns of improper COVID mRNA vaccine administration can be avoided by injection technique modification”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946900"/>
            <a:ext cx="8520600" cy="26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46710" algn="l" rtl="0">
              <a:spcBef>
                <a:spcPts val="0"/>
              </a:spcBef>
              <a:spcAft>
                <a:spcPts val="0"/>
              </a:spcAft>
              <a:buSzPct val="80000"/>
              <a:buFont typeface="Oswald"/>
              <a:buChar char="-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Focuses on efficacy of vaccination when skin bunching is performed versus not skin bunching</a:t>
            </a:r>
            <a:endParaRPr sz="3000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46710" algn="l" rtl="0">
              <a:spcBef>
                <a:spcPts val="0"/>
              </a:spcBef>
              <a:spcAft>
                <a:spcPts val="0"/>
              </a:spcAft>
              <a:buSzPct val="80000"/>
              <a:buFont typeface="Oswald"/>
              <a:buChar char="-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- The study suggest to not skin bunch and to inject directly into muscle</a:t>
            </a:r>
            <a:endParaRPr sz="3000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46710" algn="l" rtl="0">
              <a:spcBef>
                <a:spcPts val="0"/>
              </a:spcBef>
              <a:spcAft>
                <a:spcPts val="0"/>
              </a:spcAft>
              <a:buSzPct val="80000"/>
              <a:buFont typeface="Oswald"/>
              <a:buChar char="-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Bunching skin causes an increased skin to muscle distance and may not reach muscle </a:t>
            </a:r>
            <a:endParaRPr sz="3000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1371600" lvl="2" indent="-346710" algn="l" rtl="0">
              <a:spcBef>
                <a:spcPts val="0"/>
              </a:spcBef>
              <a:spcAft>
                <a:spcPts val="0"/>
              </a:spcAft>
              <a:buSzPct val="80000"/>
              <a:buFont typeface="Oswald"/>
              <a:buChar char="-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Improper placement decreases effectiveness</a:t>
            </a:r>
            <a:endParaRPr sz="2400" b="1" dirty="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“Comparison of skin traction, pressure, and rapid muscle release with conventional method on intramuscular injection pain: A randomized trial”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914975"/>
            <a:ext cx="8520600" cy="26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-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Focuses on conventional technique</a:t>
            </a: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-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Pulling skin tight, administering injections, releasing hold</a:t>
            </a:r>
            <a:endParaRPr sz="3000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-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Ensure correct muscle targeting for vaccination</a:t>
            </a:r>
            <a:endParaRPr sz="3000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400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700"/>
              <a:buFont typeface="Oswald"/>
              <a:buChar char="-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IM injections require muscle, not subcutaneous tissue.</a:t>
            </a:r>
            <a:endParaRPr sz="2700" dirty="0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15925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950"/>
              <a:buFont typeface="Oswald"/>
              <a:buAutoNum type="arabicPeriod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Draw up vaccination from vial with various needle lengths.</a:t>
            </a:r>
            <a:endParaRPr sz="3000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415925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950"/>
              <a:buFont typeface="Oswald"/>
              <a:buAutoNum type="arabicPeriod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Use the Z track method for administration of vaccination</a:t>
            </a:r>
            <a:endParaRPr sz="3000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415925" algn="l" rtl="0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950"/>
              <a:buFont typeface="Oswald"/>
              <a:buAutoNum type="arabicPeriod"/>
            </a:pPr>
            <a:r>
              <a:rPr lang="en" sz="3000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Educate all healthcare employees on current policies, procedures and changes that may occur</a:t>
            </a:r>
            <a:endParaRPr sz="2950" dirty="0">
              <a:solidFill>
                <a:srgbClr val="F2F2F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Char char="-"/>
            </a:pPr>
            <a:r>
              <a:rPr lang="en"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It is important to be aware of correct intramuscular administration. </a:t>
            </a:r>
            <a:endParaRPr sz="30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Char char="-"/>
            </a:pPr>
            <a:r>
              <a:rPr lang="en"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Without proper knowledge and skill, people are going to be less willing to get vaccinated, and the effectiveness and efficacy of vaccination can be compromised.</a:t>
            </a:r>
            <a:endParaRPr sz="26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500</Words>
  <Application>Microsoft Macintosh PowerPoint</Application>
  <PresentationFormat>On-screen Show (16:9)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Average</vt:lpstr>
      <vt:lpstr>Oswald</vt:lpstr>
      <vt:lpstr>Times New Roman</vt:lpstr>
      <vt:lpstr>Slate</vt:lpstr>
      <vt:lpstr>Evidence Based Practice for IM Injections</vt:lpstr>
      <vt:lpstr>INTRODUCTION</vt:lpstr>
      <vt:lpstr>THEORETICAL FRAMEWORK: KOLCABA'S THEORY OF COMFORT</vt:lpstr>
      <vt:lpstr>“Evidence calls for practice in intramuscular injection techniques”</vt:lpstr>
      <vt:lpstr>“Inadequate deltoid  muscle penetration and concerns of improper COVID mRNA vaccine administration can be avoided by injection technique modification”</vt:lpstr>
      <vt:lpstr>“Comparison of skin traction, pressure, and rapid muscle release with conventional method on intramuscular injection pain: A randomized trial”</vt:lpstr>
      <vt:lpstr>RECOMMENDATIONS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Based Practice for IM Injections</dc:title>
  <cp:lastModifiedBy>Sarah Simpson</cp:lastModifiedBy>
  <cp:revision>4</cp:revision>
  <dcterms:modified xsi:type="dcterms:W3CDTF">2021-10-22T21:41:48Z</dcterms:modified>
</cp:coreProperties>
</file>