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72" r:id="rId3"/>
    <p:sldId id="283" r:id="rId4"/>
    <p:sldId id="273" r:id="rId5"/>
    <p:sldId id="274" r:id="rId6"/>
    <p:sldId id="284" r:id="rId7"/>
    <p:sldId id="286" r:id="rId8"/>
    <p:sldId id="275" r:id="rId9"/>
    <p:sldId id="285" r:id="rId10"/>
    <p:sldId id="259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Roboto Slab" panose="020B0604020202020204" charset="0"/>
      <p:regular r:id="rId14"/>
      <p:bold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27ECE-D321-414E-85E3-64EF3B37D2D1}" v="215" dt="2022-04-11T22:05:52.361"/>
  </p1510:revLst>
</p1510:revInfo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2727" autoAdjust="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y Collins" userId="c4b700a6e43b5ec1" providerId="LiveId" clId="{3E227ECE-D321-414E-85E3-64EF3B37D2D1}"/>
    <pc:docChg chg="undo redo custSel addSld delSld modSld sldOrd">
      <pc:chgData name="Abby Collins" userId="c4b700a6e43b5ec1" providerId="LiveId" clId="{3E227ECE-D321-414E-85E3-64EF3B37D2D1}" dt="2022-04-11T23:02:54.894" v="11036" actId="478"/>
      <pc:docMkLst>
        <pc:docMk/>
      </pc:docMkLst>
      <pc:sldChg chg="addSp modSp mod">
        <pc:chgData name="Abby Collins" userId="c4b700a6e43b5ec1" providerId="LiveId" clId="{3E227ECE-D321-414E-85E3-64EF3B37D2D1}" dt="2022-04-05T21:02:45.151" v="256" actId="1076"/>
        <pc:sldMkLst>
          <pc:docMk/>
          <pc:sldMk cId="0" sldId="256"/>
        </pc:sldMkLst>
        <pc:spChg chg="add mod">
          <ac:chgData name="Abby Collins" userId="c4b700a6e43b5ec1" providerId="LiveId" clId="{3E227ECE-D321-414E-85E3-64EF3B37D2D1}" dt="2022-04-05T21:02:45.151" v="256" actId="1076"/>
          <ac:spMkLst>
            <pc:docMk/>
            <pc:sldMk cId="0" sldId="256"/>
            <ac:spMk id="2" creationId="{9D5419E5-6A2C-4C64-88ED-8F7168F3659A}"/>
          </ac:spMkLst>
        </pc:spChg>
        <pc:spChg chg="mod">
          <ac:chgData name="Abby Collins" userId="c4b700a6e43b5ec1" providerId="LiveId" clId="{3E227ECE-D321-414E-85E3-64EF3B37D2D1}" dt="2022-04-05T20:57:37.989" v="119" actId="1076"/>
          <ac:spMkLst>
            <pc:docMk/>
            <pc:sldMk cId="0" sldId="256"/>
            <ac:spMk id="70" creationId="{00000000-0000-0000-0000-000000000000}"/>
          </ac:spMkLst>
        </pc:spChg>
      </pc:sldChg>
      <pc:sldChg chg="delSp modSp del mod">
        <pc:chgData name="Abby Collins" userId="c4b700a6e43b5ec1" providerId="LiveId" clId="{3E227ECE-D321-414E-85E3-64EF3B37D2D1}" dt="2022-04-05T21:00:34.415" v="153" actId="47"/>
        <pc:sldMkLst>
          <pc:docMk/>
          <pc:sldMk cId="0" sldId="257"/>
        </pc:sldMkLst>
        <pc:spChg chg="mod">
          <ac:chgData name="Abby Collins" userId="c4b700a6e43b5ec1" providerId="LiveId" clId="{3E227ECE-D321-414E-85E3-64EF3B37D2D1}" dt="2022-04-05T20:58:44.969" v="145" actId="20577"/>
          <ac:spMkLst>
            <pc:docMk/>
            <pc:sldMk cId="0" sldId="257"/>
            <ac:spMk id="75" creationId="{00000000-0000-0000-0000-000000000000}"/>
          </ac:spMkLst>
        </pc:spChg>
        <pc:spChg chg="mod">
          <ac:chgData name="Abby Collins" userId="c4b700a6e43b5ec1" providerId="LiveId" clId="{3E227ECE-D321-414E-85E3-64EF3B37D2D1}" dt="2022-04-05T20:58:51.107" v="147" actId="20577"/>
          <ac:spMkLst>
            <pc:docMk/>
            <pc:sldMk cId="0" sldId="257"/>
            <ac:spMk id="76" creationId="{00000000-0000-0000-0000-000000000000}"/>
          </ac:spMkLst>
        </pc:spChg>
        <pc:spChg chg="del">
          <ac:chgData name="Abby Collins" userId="c4b700a6e43b5ec1" providerId="LiveId" clId="{3E227ECE-D321-414E-85E3-64EF3B37D2D1}" dt="2022-04-05T20:58:09.166" v="130" actId="478"/>
          <ac:spMkLst>
            <pc:docMk/>
            <pc:sldMk cId="0" sldId="257"/>
            <ac:spMk id="77" creationId="{00000000-0000-0000-0000-000000000000}"/>
          </ac:spMkLst>
        </pc:spChg>
        <pc:spChg chg="del">
          <ac:chgData name="Abby Collins" userId="c4b700a6e43b5ec1" providerId="LiveId" clId="{3E227ECE-D321-414E-85E3-64EF3B37D2D1}" dt="2022-04-05T20:58:11.698" v="131" actId="478"/>
          <ac:spMkLst>
            <pc:docMk/>
            <pc:sldMk cId="0" sldId="257"/>
            <ac:spMk id="78" creationId="{00000000-0000-0000-0000-000000000000}"/>
          </ac:spMkLst>
        </pc:spChg>
      </pc:sldChg>
      <pc:sldChg chg="del">
        <pc:chgData name="Abby Collins" userId="c4b700a6e43b5ec1" providerId="LiveId" clId="{3E227ECE-D321-414E-85E3-64EF3B37D2D1}" dt="2022-04-05T20:52:40.488" v="31" actId="47"/>
        <pc:sldMkLst>
          <pc:docMk/>
          <pc:sldMk cId="0" sldId="258"/>
        </pc:sldMkLst>
      </pc:sldChg>
      <pc:sldChg chg="addSp delSp modSp mod">
        <pc:chgData name="Abby Collins" userId="c4b700a6e43b5ec1" providerId="LiveId" clId="{3E227ECE-D321-414E-85E3-64EF3B37D2D1}" dt="2022-04-06T21:41:05.897" v="4352" actId="478"/>
        <pc:sldMkLst>
          <pc:docMk/>
          <pc:sldMk cId="0" sldId="259"/>
        </pc:sldMkLst>
        <pc:spChg chg="add mod">
          <ac:chgData name="Abby Collins" userId="c4b700a6e43b5ec1" providerId="LiveId" clId="{3E227ECE-D321-414E-85E3-64EF3B37D2D1}" dt="2022-04-06T19:29:50.226" v="298" actId="478"/>
          <ac:spMkLst>
            <pc:docMk/>
            <pc:sldMk cId="0" sldId="259"/>
            <ac:spMk id="3" creationId="{2E029D72-0C60-472E-A2BB-134C0439166E}"/>
          </ac:spMkLst>
        </pc:spChg>
        <pc:spChg chg="mod">
          <ac:chgData name="Abby Collins" userId="c4b700a6e43b5ec1" providerId="LiveId" clId="{3E227ECE-D321-414E-85E3-64EF3B37D2D1}" dt="2022-04-06T19:29:46.466" v="297" actId="20577"/>
          <ac:spMkLst>
            <pc:docMk/>
            <pc:sldMk cId="0" sldId="259"/>
            <ac:spMk id="97" creationId="{00000000-0000-0000-0000-000000000000}"/>
          </ac:spMkLst>
        </pc:spChg>
        <pc:spChg chg="del">
          <ac:chgData name="Abby Collins" userId="c4b700a6e43b5ec1" providerId="LiveId" clId="{3E227ECE-D321-414E-85E3-64EF3B37D2D1}" dt="2022-04-06T19:29:50.226" v="298" actId="478"/>
          <ac:spMkLst>
            <pc:docMk/>
            <pc:sldMk cId="0" sldId="259"/>
            <ac:spMk id="98" creationId="{00000000-0000-0000-0000-000000000000}"/>
          </ac:spMkLst>
        </pc:spChg>
        <pc:spChg chg="del">
          <ac:chgData name="Abby Collins" userId="c4b700a6e43b5ec1" providerId="LiveId" clId="{3E227ECE-D321-414E-85E3-64EF3B37D2D1}" dt="2022-04-06T21:41:05.897" v="4352" actId="478"/>
          <ac:spMkLst>
            <pc:docMk/>
            <pc:sldMk cId="0" sldId="259"/>
            <ac:spMk id="99" creationId="{00000000-0000-0000-0000-000000000000}"/>
          </ac:spMkLst>
        </pc:spChg>
      </pc:sldChg>
      <pc:sldChg chg="del">
        <pc:chgData name="Abby Collins" userId="c4b700a6e43b5ec1" providerId="LiveId" clId="{3E227ECE-D321-414E-85E3-64EF3B37D2D1}" dt="2022-04-06T20:20:21.531" v="4165" actId="47"/>
        <pc:sldMkLst>
          <pc:docMk/>
          <pc:sldMk cId="0" sldId="260"/>
        </pc:sldMkLst>
      </pc:sldChg>
      <pc:sldChg chg="del">
        <pc:chgData name="Abby Collins" userId="c4b700a6e43b5ec1" providerId="LiveId" clId="{3E227ECE-D321-414E-85E3-64EF3B37D2D1}" dt="2022-04-05T20:52:35.238" v="30" actId="47"/>
        <pc:sldMkLst>
          <pc:docMk/>
          <pc:sldMk cId="0" sldId="261"/>
        </pc:sldMkLst>
      </pc:sldChg>
      <pc:sldChg chg="del">
        <pc:chgData name="Abby Collins" userId="c4b700a6e43b5ec1" providerId="LiveId" clId="{3E227ECE-D321-414E-85E3-64EF3B37D2D1}" dt="2022-04-06T20:20:19.960" v="4164" actId="47"/>
        <pc:sldMkLst>
          <pc:docMk/>
          <pc:sldMk cId="0" sldId="262"/>
        </pc:sldMkLst>
      </pc:sldChg>
      <pc:sldChg chg="del">
        <pc:chgData name="Abby Collins" userId="c4b700a6e43b5ec1" providerId="LiveId" clId="{3E227ECE-D321-414E-85E3-64EF3B37D2D1}" dt="2022-04-05T20:52:26.839" v="29" actId="47"/>
        <pc:sldMkLst>
          <pc:docMk/>
          <pc:sldMk cId="0" sldId="263"/>
        </pc:sldMkLst>
      </pc:sldChg>
      <pc:sldChg chg="del">
        <pc:chgData name="Abby Collins" userId="c4b700a6e43b5ec1" providerId="LiveId" clId="{3E227ECE-D321-414E-85E3-64EF3B37D2D1}" dt="2022-04-05T20:52:25.917" v="28" actId="47"/>
        <pc:sldMkLst>
          <pc:docMk/>
          <pc:sldMk cId="0" sldId="264"/>
        </pc:sldMkLst>
      </pc:sldChg>
      <pc:sldChg chg="del">
        <pc:chgData name="Abby Collins" userId="c4b700a6e43b5ec1" providerId="LiveId" clId="{3E227ECE-D321-414E-85E3-64EF3B37D2D1}" dt="2022-04-05T20:52:24.260" v="27" actId="47"/>
        <pc:sldMkLst>
          <pc:docMk/>
          <pc:sldMk cId="0" sldId="265"/>
        </pc:sldMkLst>
      </pc:sldChg>
      <pc:sldChg chg="del">
        <pc:chgData name="Abby Collins" userId="c4b700a6e43b5ec1" providerId="LiveId" clId="{3E227ECE-D321-414E-85E3-64EF3B37D2D1}" dt="2022-04-05T20:52:20.888" v="26" actId="47"/>
        <pc:sldMkLst>
          <pc:docMk/>
          <pc:sldMk cId="0" sldId="266"/>
        </pc:sldMkLst>
      </pc:sldChg>
      <pc:sldChg chg="del">
        <pc:chgData name="Abby Collins" userId="c4b700a6e43b5ec1" providerId="LiveId" clId="{3E227ECE-D321-414E-85E3-64EF3B37D2D1}" dt="2022-04-05T20:52:19.716" v="25" actId="47"/>
        <pc:sldMkLst>
          <pc:docMk/>
          <pc:sldMk cId="0" sldId="267"/>
        </pc:sldMkLst>
      </pc:sldChg>
      <pc:sldChg chg="del">
        <pc:chgData name="Abby Collins" userId="c4b700a6e43b5ec1" providerId="LiveId" clId="{3E227ECE-D321-414E-85E3-64EF3B37D2D1}" dt="2022-04-06T20:20:18.124" v="4163" actId="47"/>
        <pc:sldMkLst>
          <pc:docMk/>
          <pc:sldMk cId="0" sldId="268"/>
        </pc:sldMkLst>
      </pc:sldChg>
      <pc:sldChg chg="addSp delSp modSp del mod ord">
        <pc:chgData name="Abby Collins" userId="c4b700a6e43b5ec1" providerId="LiveId" clId="{3E227ECE-D321-414E-85E3-64EF3B37D2D1}" dt="2022-04-10T15:49:23.750" v="8817" actId="47"/>
        <pc:sldMkLst>
          <pc:docMk/>
          <pc:sldMk cId="0" sldId="269"/>
        </pc:sldMkLst>
        <pc:spChg chg="add del mod">
          <ac:chgData name="Abby Collins" userId="c4b700a6e43b5ec1" providerId="LiveId" clId="{3E227ECE-D321-414E-85E3-64EF3B37D2D1}" dt="2022-04-10T15:49:07.938" v="8813"/>
          <ac:spMkLst>
            <pc:docMk/>
            <pc:sldMk cId="0" sldId="269"/>
            <ac:spMk id="3" creationId="{1A4867CE-95DD-46D8-BE62-5AE16E466DE9}"/>
          </ac:spMkLst>
        </pc:spChg>
        <pc:spChg chg="mod">
          <ac:chgData name="Abby Collins" userId="c4b700a6e43b5ec1" providerId="LiveId" clId="{3E227ECE-D321-414E-85E3-64EF3B37D2D1}" dt="2022-04-10T15:48:46.553" v="8811" actId="20577"/>
          <ac:spMkLst>
            <pc:docMk/>
            <pc:sldMk cId="0" sldId="269"/>
            <ac:spMk id="214" creationId="{00000000-0000-0000-0000-000000000000}"/>
          </ac:spMkLst>
        </pc:spChg>
        <pc:spChg chg="del">
          <ac:chgData name="Abby Collins" userId="c4b700a6e43b5ec1" providerId="LiveId" clId="{3E227ECE-D321-414E-85E3-64EF3B37D2D1}" dt="2022-04-06T21:41:10.066" v="4353" actId="478"/>
          <ac:spMkLst>
            <pc:docMk/>
            <pc:sldMk cId="0" sldId="269"/>
            <ac:spMk id="216" creationId="{00000000-0000-0000-0000-000000000000}"/>
          </ac:spMkLst>
        </pc:spChg>
        <pc:graphicFrameChg chg="del modGraphic">
          <ac:chgData name="Abby Collins" userId="c4b700a6e43b5ec1" providerId="LiveId" clId="{3E227ECE-D321-414E-85E3-64EF3B37D2D1}" dt="2022-04-06T21:40:54.179" v="4350" actId="478"/>
          <ac:graphicFrameMkLst>
            <pc:docMk/>
            <pc:sldMk cId="0" sldId="269"/>
            <ac:graphicFrameMk id="215" creationId="{00000000-0000-0000-0000-000000000000}"/>
          </ac:graphicFrameMkLst>
        </pc:graphicFrameChg>
      </pc:sldChg>
      <pc:sldChg chg="del">
        <pc:chgData name="Abby Collins" userId="c4b700a6e43b5ec1" providerId="LiveId" clId="{3E227ECE-D321-414E-85E3-64EF3B37D2D1}" dt="2022-04-05T20:52:15.038" v="23" actId="47"/>
        <pc:sldMkLst>
          <pc:docMk/>
          <pc:sldMk cId="0" sldId="270"/>
        </pc:sldMkLst>
      </pc:sldChg>
      <pc:sldChg chg="del">
        <pc:chgData name="Abby Collins" userId="c4b700a6e43b5ec1" providerId="LiveId" clId="{3E227ECE-D321-414E-85E3-64EF3B37D2D1}" dt="2022-04-06T20:20:16.109" v="4162" actId="47"/>
        <pc:sldMkLst>
          <pc:docMk/>
          <pc:sldMk cId="0" sldId="271"/>
        </pc:sldMkLst>
      </pc:sldChg>
      <pc:sldChg chg="delSp modSp new mod">
        <pc:chgData name="Abby Collins" userId="c4b700a6e43b5ec1" providerId="LiveId" clId="{3E227ECE-D321-414E-85E3-64EF3B37D2D1}" dt="2022-04-09T01:52:54.035" v="4484" actId="21"/>
        <pc:sldMkLst>
          <pc:docMk/>
          <pc:sldMk cId="2801661664" sldId="272"/>
        </pc:sldMkLst>
        <pc:spChg chg="mod">
          <ac:chgData name="Abby Collins" userId="c4b700a6e43b5ec1" providerId="LiveId" clId="{3E227ECE-D321-414E-85E3-64EF3B37D2D1}" dt="2022-04-05T21:00:47.456" v="181" actId="20577"/>
          <ac:spMkLst>
            <pc:docMk/>
            <pc:sldMk cId="2801661664" sldId="272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09T01:52:54.035" v="4484" actId="21"/>
          <ac:spMkLst>
            <pc:docMk/>
            <pc:sldMk cId="2801661664" sldId="272"/>
            <ac:spMk id="3" creationId="{24E00168-E795-4EB6-8030-B2BD67BFA7E1}"/>
          </ac:spMkLst>
        </pc:spChg>
        <pc:spChg chg="del">
          <ac:chgData name="Abby Collins" userId="c4b700a6e43b5ec1" providerId="LiveId" clId="{3E227ECE-D321-414E-85E3-64EF3B37D2D1}" dt="2022-04-05T21:00:29.409" v="151" actId="478"/>
          <ac:spMkLst>
            <pc:docMk/>
            <pc:sldMk cId="2801661664" sldId="272"/>
            <ac:spMk id="4" creationId="{59BDD84C-ACF3-456E-8767-EA552DCBBFD6}"/>
          </ac:spMkLst>
        </pc:spChg>
        <pc:spChg chg="add del">
          <ac:chgData name="Abby Collins" userId="c4b700a6e43b5ec1" providerId="LiveId" clId="{3E227ECE-D321-414E-85E3-64EF3B37D2D1}" dt="2022-04-06T19:32:17.650" v="501" actId="478"/>
          <ac:spMkLst>
            <pc:docMk/>
            <pc:sldMk cId="2801661664" sldId="272"/>
            <ac:spMk id="4" creationId="{BAF6D9C4-DBEF-4261-ACA4-4273B69E585D}"/>
          </ac:spMkLst>
        </pc:spChg>
        <pc:spChg chg="del">
          <ac:chgData name="Abby Collins" userId="c4b700a6e43b5ec1" providerId="LiveId" clId="{3E227ECE-D321-414E-85E3-64EF3B37D2D1}" dt="2022-04-05T21:00:36.834" v="154" actId="478"/>
          <ac:spMkLst>
            <pc:docMk/>
            <pc:sldMk cId="2801661664" sldId="272"/>
            <ac:spMk id="5" creationId="{73C2622D-0B0A-466B-B769-308975B47362}"/>
          </ac:spMkLst>
        </pc:spChg>
        <pc:spChg chg="add del mod">
          <ac:chgData name="Abby Collins" userId="c4b700a6e43b5ec1" providerId="LiveId" clId="{3E227ECE-D321-414E-85E3-64EF3B37D2D1}" dt="2022-04-06T19:32:14.601" v="500" actId="478"/>
          <ac:spMkLst>
            <pc:docMk/>
            <pc:sldMk cId="2801661664" sldId="272"/>
            <ac:spMk id="5" creationId="{FA2BE473-77DC-441F-87E7-4DF3DFF12BC5}"/>
          </ac:spMkLst>
        </pc:spChg>
        <pc:spChg chg="add del">
          <ac:chgData name="Abby Collins" userId="c4b700a6e43b5ec1" providerId="LiveId" clId="{3E227ECE-D321-414E-85E3-64EF3B37D2D1}" dt="2022-04-06T19:32:21.283" v="503" actId="478"/>
          <ac:spMkLst>
            <pc:docMk/>
            <pc:sldMk cId="2801661664" sldId="272"/>
            <ac:spMk id="6" creationId="{8F5C89A7-4FDC-4AF7-B396-21691624E48F}"/>
          </ac:spMkLst>
        </pc:spChg>
        <pc:picChg chg="add mod">
          <ac:chgData name="Abby Collins" userId="c4b700a6e43b5ec1" providerId="LiveId" clId="{3E227ECE-D321-414E-85E3-64EF3B37D2D1}" dt="2022-04-06T19:33:02.573" v="508" actId="27614"/>
          <ac:picMkLst>
            <pc:docMk/>
            <pc:sldMk cId="2801661664" sldId="272"/>
            <ac:picMk id="8" creationId="{AA18A473-5BE3-4B98-ADA7-692DB4BF513C}"/>
          </ac:picMkLst>
        </pc:picChg>
      </pc:sldChg>
      <pc:sldChg chg="new del">
        <pc:chgData name="Abby Collins" userId="c4b700a6e43b5ec1" providerId="LiveId" clId="{3E227ECE-D321-414E-85E3-64EF3B37D2D1}" dt="2022-04-05T21:00:20.343" v="149" actId="47"/>
        <pc:sldMkLst>
          <pc:docMk/>
          <pc:sldMk cId="3807683795" sldId="272"/>
        </pc:sldMkLst>
      </pc:sldChg>
      <pc:sldChg chg="addSp delSp modSp add del mod modNotesTx">
        <pc:chgData name="Abby Collins" userId="c4b700a6e43b5ec1" providerId="LiveId" clId="{3E227ECE-D321-414E-85E3-64EF3B37D2D1}" dt="2022-04-06T20:06:01.547" v="3309" actId="1036"/>
        <pc:sldMkLst>
          <pc:docMk/>
          <pc:sldMk cId="3000209840" sldId="273"/>
        </pc:sldMkLst>
        <pc:spChg chg="mod">
          <ac:chgData name="Abby Collins" userId="c4b700a6e43b5ec1" providerId="LiveId" clId="{3E227ECE-D321-414E-85E3-64EF3B37D2D1}" dt="2022-04-05T21:01:00.431" v="233" actId="20577"/>
          <ac:spMkLst>
            <pc:docMk/>
            <pc:sldMk cId="3000209840" sldId="273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06T20:01:31.459" v="2078" actId="14100"/>
          <ac:spMkLst>
            <pc:docMk/>
            <pc:sldMk cId="3000209840" sldId="273"/>
            <ac:spMk id="3" creationId="{24E00168-E795-4EB6-8030-B2BD67BFA7E1}"/>
          </ac:spMkLst>
        </pc:spChg>
        <pc:spChg chg="add mod">
          <ac:chgData name="Abby Collins" userId="c4b700a6e43b5ec1" providerId="LiveId" clId="{3E227ECE-D321-414E-85E3-64EF3B37D2D1}" dt="2022-04-06T19:59:18.348" v="1970" actId="164"/>
          <ac:spMkLst>
            <pc:docMk/>
            <pc:sldMk cId="3000209840" sldId="273"/>
            <ac:spMk id="4" creationId="{23480111-1490-4D8C-B411-6F4394320FB8}"/>
          </ac:spMkLst>
        </pc:spChg>
        <pc:spChg chg="add mod">
          <ac:chgData name="Abby Collins" userId="c4b700a6e43b5ec1" providerId="LiveId" clId="{3E227ECE-D321-414E-85E3-64EF3B37D2D1}" dt="2022-04-06T19:59:18.348" v="1970" actId="164"/>
          <ac:spMkLst>
            <pc:docMk/>
            <pc:sldMk cId="3000209840" sldId="273"/>
            <ac:spMk id="5" creationId="{64EB2090-49E1-4E4E-BEB1-3FBB2B656E81}"/>
          </ac:spMkLst>
        </pc:spChg>
        <pc:spChg chg="add mod">
          <ac:chgData name="Abby Collins" userId="c4b700a6e43b5ec1" providerId="LiveId" clId="{3E227ECE-D321-414E-85E3-64EF3B37D2D1}" dt="2022-04-06T19:59:18.348" v="1970" actId="164"/>
          <ac:spMkLst>
            <pc:docMk/>
            <pc:sldMk cId="3000209840" sldId="273"/>
            <ac:spMk id="6" creationId="{AF1CDA0C-CA36-4C05-94C9-8AC7DF0B9050}"/>
          </ac:spMkLst>
        </pc:spChg>
        <pc:spChg chg="add mod">
          <ac:chgData name="Abby Collins" userId="c4b700a6e43b5ec1" providerId="LiveId" clId="{3E227ECE-D321-414E-85E3-64EF3B37D2D1}" dt="2022-04-06T19:59:18.348" v="1970" actId="164"/>
          <ac:spMkLst>
            <pc:docMk/>
            <pc:sldMk cId="3000209840" sldId="273"/>
            <ac:spMk id="10" creationId="{14474331-50A8-48D9-BFA3-FE11E47FA067}"/>
          </ac:spMkLst>
        </pc:spChg>
        <pc:spChg chg="add del mod">
          <ac:chgData name="Abby Collins" userId="c4b700a6e43b5ec1" providerId="LiveId" clId="{3E227ECE-D321-414E-85E3-64EF3B37D2D1}" dt="2022-04-06T19:57:59.425" v="1953" actId="478"/>
          <ac:spMkLst>
            <pc:docMk/>
            <pc:sldMk cId="3000209840" sldId="273"/>
            <ac:spMk id="11" creationId="{639D5EBA-4694-4389-83C6-2D5A5F58AC85}"/>
          </ac:spMkLst>
        </pc:spChg>
        <pc:spChg chg="add del mod">
          <ac:chgData name="Abby Collins" userId="c4b700a6e43b5ec1" providerId="LiveId" clId="{3E227ECE-D321-414E-85E3-64EF3B37D2D1}" dt="2022-04-06T19:58:01.032" v="1954" actId="478"/>
          <ac:spMkLst>
            <pc:docMk/>
            <pc:sldMk cId="3000209840" sldId="273"/>
            <ac:spMk id="12" creationId="{72789FB7-3211-4B7C-B5EC-27916CA0A2FB}"/>
          </ac:spMkLst>
        </pc:spChg>
        <pc:spChg chg="add mod">
          <ac:chgData name="Abby Collins" userId="c4b700a6e43b5ec1" providerId="LiveId" clId="{3E227ECE-D321-414E-85E3-64EF3B37D2D1}" dt="2022-04-06T19:59:18.348" v="1970" actId="164"/>
          <ac:spMkLst>
            <pc:docMk/>
            <pc:sldMk cId="3000209840" sldId="273"/>
            <ac:spMk id="13" creationId="{6EE4ADCF-AFBB-4F66-9B94-221D1C0B509B}"/>
          </ac:spMkLst>
        </pc:spChg>
        <pc:spChg chg="add mod">
          <ac:chgData name="Abby Collins" userId="c4b700a6e43b5ec1" providerId="LiveId" clId="{3E227ECE-D321-414E-85E3-64EF3B37D2D1}" dt="2022-04-06T19:59:18.348" v="1970" actId="164"/>
          <ac:spMkLst>
            <pc:docMk/>
            <pc:sldMk cId="3000209840" sldId="273"/>
            <ac:spMk id="14" creationId="{ECCE1D2B-17B2-4F8B-B786-780515A1B1D2}"/>
          </ac:spMkLst>
        </pc:spChg>
        <pc:spChg chg="add mod">
          <ac:chgData name="Abby Collins" userId="c4b700a6e43b5ec1" providerId="LiveId" clId="{3E227ECE-D321-414E-85E3-64EF3B37D2D1}" dt="2022-04-06T20:00:35.985" v="1984" actId="164"/>
          <ac:spMkLst>
            <pc:docMk/>
            <pc:sldMk cId="3000209840" sldId="273"/>
            <ac:spMk id="16" creationId="{D4682A3C-8CC3-41EF-AB76-E10BEBEE815E}"/>
          </ac:spMkLst>
        </pc:spChg>
        <pc:spChg chg="add mod">
          <ac:chgData name="Abby Collins" userId="c4b700a6e43b5ec1" providerId="LiveId" clId="{3E227ECE-D321-414E-85E3-64EF3B37D2D1}" dt="2022-04-06T20:00:35.985" v="1984" actId="164"/>
          <ac:spMkLst>
            <pc:docMk/>
            <pc:sldMk cId="3000209840" sldId="273"/>
            <ac:spMk id="17" creationId="{6809221C-DCCE-4FD5-8AF4-728E19597E60}"/>
          </ac:spMkLst>
        </pc:spChg>
        <pc:grpChg chg="add mod">
          <ac:chgData name="Abby Collins" userId="c4b700a6e43b5ec1" providerId="LiveId" clId="{3E227ECE-D321-414E-85E3-64EF3B37D2D1}" dt="2022-04-06T20:00:35.985" v="1984" actId="164"/>
          <ac:grpSpMkLst>
            <pc:docMk/>
            <pc:sldMk cId="3000209840" sldId="273"/>
            <ac:grpSpMk id="15" creationId="{2D58BEDF-8433-4767-91C6-175C2C728B78}"/>
          </ac:grpSpMkLst>
        </pc:grpChg>
        <pc:grpChg chg="add mod">
          <ac:chgData name="Abby Collins" userId="c4b700a6e43b5ec1" providerId="LiveId" clId="{3E227ECE-D321-414E-85E3-64EF3B37D2D1}" dt="2022-04-06T20:06:01.547" v="3309" actId="1036"/>
          <ac:grpSpMkLst>
            <pc:docMk/>
            <pc:sldMk cId="3000209840" sldId="273"/>
            <ac:grpSpMk id="18" creationId="{921AC6CA-17FB-4C72-9616-1B01398E7348}"/>
          </ac:grpSpMkLst>
        </pc:grpChg>
        <pc:cxnChg chg="add mod">
          <ac:chgData name="Abby Collins" userId="c4b700a6e43b5ec1" providerId="LiveId" clId="{3E227ECE-D321-414E-85E3-64EF3B37D2D1}" dt="2022-04-06T19:59:18.348" v="1970" actId="164"/>
          <ac:cxnSpMkLst>
            <pc:docMk/>
            <pc:sldMk cId="3000209840" sldId="273"/>
            <ac:cxnSpMk id="8" creationId="{F4C658A8-7774-42DE-844E-7BB58287CC07}"/>
          </ac:cxnSpMkLst>
        </pc:cxnChg>
        <pc:cxnChg chg="add mod">
          <ac:chgData name="Abby Collins" userId="c4b700a6e43b5ec1" providerId="LiveId" clId="{3E227ECE-D321-414E-85E3-64EF3B37D2D1}" dt="2022-04-06T19:59:18.348" v="1970" actId="164"/>
          <ac:cxnSpMkLst>
            <pc:docMk/>
            <pc:sldMk cId="3000209840" sldId="273"/>
            <ac:cxnSpMk id="9" creationId="{BA71ECBD-9D15-4DCC-85D4-EC95CC4E4D1F}"/>
          </ac:cxnSpMkLst>
        </pc:cxnChg>
      </pc:sldChg>
      <pc:sldChg chg="modSp add del mod modNotesTx">
        <pc:chgData name="Abby Collins" userId="c4b700a6e43b5ec1" providerId="LiveId" clId="{3E227ECE-D321-414E-85E3-64EF3B37D2D1}" dt="2022-04-10T01:02:29.139" v="8787" actId="20577"/>
        <pc:sldMkLst>
          <pc:docMk/>
          <pc:sldMk cId="639161414" sldId="274"/>
        </pc:sldMkLst>
        <pc:spChg chg="mod">
          <ac:chgData name="Abby Collins" userId="c4b700a6e43b5ec1" providerId="LiveId" clId="{3E227ECE-D321-414E-85E3-64EF3B37D2D1}" dt="2022-04-06T20:09:35.744" v="3335" actId="20577"/>
          <ac:spMkLst>
            <pc:docMk/>
            <pc:sldMk cId="639161414" sldId="274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09T19:34:04.661" v="6779" actId="2710"/>
          <ac:spMkLst>
            <pc:docMk/>
            <pc:sldMk cId="639161414" sldId="274"/>
            <ac:spMk id="3" creationId="{24E00168-E795-4EB6-8030-B2BD67BFA7E1}"/>
          </ac:spMkLst>
        </pc:spChg>
      </pc:sldChg>
      <pc:sldChg chg="new del">
        <pc:chgData name="Abby Collins" userId="c4b700a6e43b5ec1" providerId="LiveId" clId="{3E227ECE-D321-414E-85E3-64EF3B37D2D1}" dt="2022-04-05T21:01:57.021" v="235" actId="47"/>
        <pc:sldMkLst>
          <pc:docMk/>
          <pc:sldMk cId="3341660986" sldId="274"/>
        </pc:sldMkLst>
      </pc:sldChg>
      <pc:sldChg chg="addSp delSp modSp add del mod ord modNotesTx">
        <pc:chgData name="Abby Collins" userId="c4b700a6e43b5ec1" providerId="LiveId" clId="{3E227ECE-D321-414E-85E3-64EF3B37D2D1}" dt="2022-04-11T23:02:54.894" v="11036" actId="478"/>
        <pc:sldMkLst>
          <pc:docMk/>
          <pc:sldMk cId="325032550" sldId="275"/>
        </pc:sldMkLst>
        <pc:spChg chg="mod">
          <ac:chgData name="Abby Collins" userId="c4b700a6e43b5ec1" providerId="LiveId" clId="{3E227ECE-D321-414E-85E3-64EF3B37D2D1}" dt="2022-04-06T19:29:24.451" v="270" actId="20577"/>
          <ac:spMkLst>
            <pc:docMk/>
            <pc:sldMk cId="325032550" sldId="275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09T02:12:44.254" v="6293" actId="20577"/>
          <ac:spMkLst>
            <pc:docMk/>
            <pc:sldMk cId="325032550" sldId="275"/>
            <ac:spMk id="3" creationId="{24E00168-E795-4EB6-8030-B2BD67BFA7E1}"/>
          </ac:spMkLst>
        </pc:spChg>
        <pc:spChg chg="add del mod">
          <ac:chgData name="Abby Collins" userId="c4b700a6e43b5ec1" providerId="LiveId" clId="{3E227ECE-D321-414E-85E3-64EF3B37D2D1}" dt="2022-04-11T23:02:54.894" v="11036" actId="478"/>
          <ac:spMkLst>
            <pc:docMk/>
            <pc:sldMk cId="325032550" sldId="275"/>
            <ac:spMk id="4" creationId="{B45553E7-C056-4AB1-AAB7-7DEDB11B808D}"/>
          </ac:spMkLst>
        </pc:spChg>
        <pc:picChg chg="add mod">
          <ac:chgData name="Abby Collins" userId="c4b700a6e43b5ec1" providerId="LiveId" clId="{3E227ECE-D321-414E-85E3-64EF3B37D2D1}" dt="2022-04-09T02:14:05.504" v="6303" actId="1076"/>
          <ac:picMkLst>
            <pc:docMk/>
            <pc:sldMk cId="325032550" sldId="275"/>
            <ac:picMk id="2050" creationId="{8225FC2F-95B2-4FD5-BDDE-08FF91CF0C31}"/>
          </ac:picMkLst>
        </pc:picChg>
      </pc:sldChg>
      <pc:sldChg chg="new del">
        <pc:chgData name="Abby Collins" userId="c4b700a6e43b5ec1" providerId="LiveId" clId="{3E227ECE-D321-414E-85E3-64EF3B37D2D1}" dt="2022-04-06T20:19:35.641" v="4146" actId="47"/>
        <pc:sldMkLst>
          <pc:docMk/>
          <pc:sldMk cId="1611758537" sldId="276"/>
        </pc:sldMkLst>
      </pc:sldChg>
      <pc:sldChg chg="add del">
        <pc:chgData name="Abby Collins" userId="c4b700a6e43b5ec1" providerId="LiveId" clId="{3E227ECE-D321-414E-85E3-64EF3B37D2D1}" dt="2022-04-06T19:43:09.001" v="611" actId="47"/>
        <pc:sldMkLst>
          <pc:docMk/>
          <pc:sldMk cId="3022030851" sldId="276"/>
        </pc:sldMkLst>
      </pc:sldChg>
      <pc:sldChg chg="del">
        <pc:chgData name="Abby Collins" userId="c4b700a6e43b5ec1" providerId="LiveId" clId="{3E227ECE-D321-414E-85E3-64EF3B37D2D1}" dt="2022-04-05T20:52:13.679" v="22" actId="47"/>
        <pc:sldMkLst>
          <pc:docMk/>
          <pc:sldMk cId="0" sldId="277"/>
        </pc:sldMkLst>
      </pc:sldChg>
      <pc:sldChg chg="new del">
        <pc:chgData name="Abby Collins" userId="c4b700a6e43b5ec1" providerId="LiveId" clId="{3E227ECE-D321-414E-85E3-64EF3B37D2D1}" dt="2022-04-06T20:19:36.532" v="4147" actId="47"/>
        <pc:sldMkLst>
          <pc:docMk/>
          <pc:sldMk cId="4005672076" sldId="277"/>
        </pc:sldMkLst>
      </pc:sldChg>
      <pc:sldChg chg="del">
        <pc:chgData name="Abby Collins" userId="c4b700a6e43b5ec1" providerId="LiveId" clId="{3E227ECE-D321-414E-85E3-64EF3B37D2D1}" dt="2022-04-05T20:52:04.637" v="17" actId="47"/>
        <pc:sldMkLst>
          <pc:docMk/>
          <pc:sldMk cId="0" sldId="278"/>
        </pc:sldMkLst>
      </pc:sldChg>
      <pc:sldChg chg="new del">
        <pc:chgData name="Abby Collins" userId="c4b700a6e43b5ec1" providerId="LiveId" clId="{3E227ECE-D321-414E-85E3-64EF3B37D2D1}" dt="2022-04-06T20:19:37.264" v="4148" actId="47"/>
        <pc:sldMkLst>
          <pc:docMk/>
          <pc:sldMk cId="3163898700" sldId="278"/>
        </pc:sldMkLst>
      </pc:sldChg>
      <pc:sldChg chg="del">
        <pc:chgData name="Abby Collins" userId="c4b700a6e43b5ec1" providerId="LiveId" clId="{3E227ECE-D321-414E-85E3-64EF3B37D2D1}" dt="2022-04-05T20:52:04.240" v="16" actId="47"/>
        <pc:sldMkLst>
          <pc:docMk/>
          <pc:sldMk cId="0" sldId="279"/>
        </pc:sldMkLst>
      </pc:sldChg>
      <pc:sldChg chg="new del">
        <pc:chgData name="Abby Collins" userId="c4b700a6e43b5ec1" providerId="LiveId" clId="{3E227ECE-D321-414E-85E3-64EF3B37D2D1}" dt="2022-04-06T20:19:44.648" v="4151" actId="47"/>
        <pc:sldMkLst>
          <pc:docMk/>
          <pc:sldMk cId="1421271647" sldId="279"/>
        </pc:sldMkLst>
      </pc:sldChg>
      <pc:sldChg chg="del">
        <pc:chgData name="Abby Collins" userId="c4b700a6e43b5ec1" providerId="LiveId" clId="{3E227ECE-D321-414E-85E3-64EF3B37D2D1}" dt="2022-04-05T20:51:58.314" v="15" actId="47"/>
        <pc:sldMkLst>
          <pc:docMk/>
          <pc:sldMk cId="0" sldId="280"/>
        </pc:sldMkLst>
      </pc:sldChg>
      <pc:sldChg chg="new del">
        <pc:chgData name="Abby Collins" userId="c4b700a6e43b5ec1" providerId="LiveId" clId="{3E227ECE-D321-414E-85E3-64EF3B37D2D1}" dt="2022-04-06T20:19:45.523" v="4152" actId="47"/>
        <pc:sldMkLst>
          <pc:docMk/>
          <pc:sldMk cId="1405996972" sldId="280"/>
        </pc:sldMkLst>
      </pc:sldChg>
      <pc:sldChg chg="del">
        <pc:chgData name="Abby Collins" userId="c4b700a6e43b5ec1" providerId="LiveId" clId="{3E227ECE-D321-414E-85E3-64EF3B37D2D1}" dt="2022-04-05T20:51:57.408" v="14" actId="47"/>
        <pc:sldMkLst>
          <pc:docMk/>
          <pc:sldMk cId="0" sldId="281"/>
        </pc:sldMkLst>
      </pc:sldChg>
      <pc:sldChg chg="new del">
        <pc:chgData name="Abby Collins" userId="c4b700a6e43b5ec1" providerId="LiveId" clId="{3E227ECE-D321-414E-85E3-64EF3B37D2D1}" dt="2022-04-06T20:19:46.085" v="4153" actId="47"/>
        <pc:sldMkLst>
          <pc:docMk/>
          <pc:sldMk cId="4251301889" sldId="281"/>
        </pc:sldMkLst>
      </pc:sldChg>
      <pc:sldChg chg="del">
        <pc:chgData name="Abby Collins" userId="c4b700a6e43b5ec1" providerId="LiveId" clId="{3E227ECE-D321-414E-85E3-64EF3B37D2D1}" dt="2022-04-05T20:51:56.423" v="13" actId="47"/>
        <pc:sldMkLst>
          <pc:docMk/>
          <pc:sldMk cId="0" sldId="282"/>
        </pc:sldMkLst>
      </pc:sldChg>
      <pc:sldChg chg="new del">
        <pc:chgData name="Abby Collins" userId="c4b700a6e43b5ec1" providerId="LiveId" clId="{3E227ECE-D321-414E-85E3-64EF3B37D2D1}" dt="2022-04-06T20:19:46.820" v="4154" actId="47"/>
        <pc:sldMkLst>
          <pc:docMk/>
          <pc:sldMk cId="2841770082" sldId="282"/>
        </pc:sldMkLst>
      </pc:sldChg>
      <pc:sldChg chg="addSp modSp add del mod ord modNotesTx">
        <pc:chgData name="Abby Collins" userId="c4b700a6e43b5ec1" providerId="LiveId" clId="{3E227ECE-D321-414E-85E3-64EF3B37D2D1}" dt="2022-04-09T20:30:56.575" v="7362" actId="20577"/>
        <pc:sldMkLst>
          <pc:docMk/>
          <pc:sldMk cId="3597936214" sldId="283"/>
        </pc:sldMkLst>
        <pc:spChg chg="mod">
          <ac:chgData name="Abby Collins" userId="c4b700a6e43b5ec1" providerId="LiveId" clId="{3E227ECE-D321-414E-85E3-64EF3B37D2D1}" dt="2022-04-06T20:24:02.693" v="4213" actId="20577"/>
          <ac:spMkLst>
            <pc:docMk/>
            <pc:sldMk cId="3597936214" sldId="283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09T01:58:29.318" v="5202" actId="20577"/>
          <ac:spMkLst>
            <pc:docMk/>
            <pc:sldMk cId="3597936214" sldId="283"/>
            <ac:spMk id="3" creationId="{24E00168-E795-4EB6-8030-B2BD67BFA7E1}"/>
          </ac:spMkLst>
        </pc:spChg>
        <pc:picChg chg="add mod">
          <ac:chgData name="Abby Collins" userId="c4b700a6e43b5ec1" providerId="LiveId" clId="{3E227ECE-D321-414E-85E3-64EF3B37D2D1}" dt="2022-04-09T01:55:24.682" v="4798" actId="1076"/>
          <ac:picMkLst>
            <pc:docMk/>
            <pc:sldMk cId="3597936214" sldId="283"/>
            <ac:picMk id="1026" creationId="{F66A79BB-871C-4DA3-94DD-38CBC361AB63}"/>
          </ac:picMkLst>
        </pc:picChg>
      </pc:sldChg>
      <pc:sldChg chg="modSp add del mod modNotesTx">
        <pc:chgData name="Abby Collins" userId="c4b700a6e43b5ec1" providerId="LiveId" clId="{3E227ECE-D321-414E-85E3-64EF3B37D2D1}" dt="2022-04-11T22:06:10.326" v="10796" actId="20577"/>
        <pc:sldMkLst>
          <pc:docMk/>
          <pc:sldMk cId="1448798100" sldId="284"/>
        </pc:sldMkLst>
        <pc:spChg chg="mod">
          <ac:chgData name="Abby Collins" userId="c4b700a6e43b5ec1" providerId="LiveId" clId="{3E227ECE-D321-414E-85E3-64EF3B37D2D1}" dt="2022-04-09T19:34:54.878" v="6803" actId="20577"/>
          <ac:spMkLst>
            <pc:docMk/>
            <pc:sldMk cId="1448798100" sldId="284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11T22:05:52.360" v="10779" actId="20577"/>
          <ac:spMkLst>
            <pc:docMk/>
            <pc:sldMk cId="1448798100" sldId="284"/>
            <ac:spMk id="3" creationId="{24E00168-E795-4EB6-8030-B2BD67BFA7E1}"/>
          </ac:spMkLst>
        </pc:spChg>
      </pc:sldChg>
      <pc:sldChg chg="addSp delSp modSp add del mod ord modNotesTx">
        <pc:chgData name="Abby Collins" userId="c4b700a6e43b5ec1" providerId="LiveId" clId="{3E227ECE-D321-414E-85E3-64EF3B37D2D1}" dt="2022-04-11T23:02:51.580" v="11035" actId="478"/>
        <pc:sldMkLst>
          <pc:docMk/>
          <pc:sldMk cId="2646359741" sldId="285"/>
        </pc:sldMkLst>
        <pc:spChg chg="mod">
          <ac:chgData name="Abby Collins" userId="c4b700a6e43b5ec1" providerId="LiveId" clId="{3E227ECE-D321-414E-85E3-64EF3B37D2D1}" dt="2022-04-10T00:49:38.502" v="7433" actId="20577"/>
          <ac:spMkLst>
            <pc:docMk/>
            <pc:sldMk cId="2646359741" sldId="285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10T00:50:29.112" v="7532" actId="20577"/>
          <ac:spMkLst>
            <pc:docMk/>
            <pc:sldMk cId="2646359741" sldId="285"/>
            <ac:spMk id="3" creationId="{24E00168-E795-4EB6-8030-B2BD67BFA7E1}"/>
          </ac:spMkLst>
        </pc:spChg>
        <pc:spChg chg="add del mod">
          <ac:chgData name="Abby Collins" userId="c4b700a6e43b5ec1" providerId="LiveId" clId="{3E227ECE-D321-414E-85E3-64EF3B37D2D1}" dt="2022-04-11T23:02:51.580" v="11035" actId="478"/>
          <ac:spMkLst>
            <pc:docMk/>
            <pc:sldMk cId="2646359741" sldId="285"/>
            <ac:spMk id="4" creationId="{B9FBD384-3493-404E-81BA-A267C6256A67}"/>
          </ac:spMkLst>
        </pc:spChg>
        <pc:picChg chg="add mod">
          <ac:chgData name="Abby Collins" userId="c4b700a6e43b5ec1" providerId="LiveId" clId="{3E227ECE-D321-414E-85E3-64EF3B37D2D1}" dt="2022-04-10T00:55:37.470" v="8127" actId="1076"/>
          <ac:picMkLst>
            <pc:docMk/>
            <pc:sldMk cId="2646359741" sldId="285"/>
            <ac:picMk id="3074" creationId="{549FD43B-FF54-4BAD-A8CF-FCAE22CBA8CE}"/>
          </ac:picMkLst>
        </pc:picChg>
      </pc:sldChg>
      <pc:sldChg chg="modSp add mod ord modNotesTx">
        <pc:chgData name="Abby Collins" userId="c4b700a6e43b5ec1" providerId="LiveId" clId="{3E227ECE-D321-414E-85E3-64EF3B37D2D1}" dt="2022-04-11T23:01:11.232" v="11034" actId="20577"/>
        <pc:sldMkLst>
          <pc:docMk/>
          <pc:sldMk cId="930083547" sldId="286"/>
        </pc:sldMkLst>
        <pc:spChg chg="mod">
          <ac:chgData name="Abby Collins" userId="c4b700a6e43b5ec1" providerId="LiveId" clId="{3E227ECE-D321-414E-85E3-64EF3B37D2D1}" dt="2022-04-10T15:49:29.357" v="8831" actId="20577"/>
          <ac:spMkLst>
            <pc:docMk/>
            <pc:sldMk cId="930083547" sldId="286"/>
            <ac:spMk id="2" creationId="{0B2200E8-4883-4E55-82AA-1A62D5425F6E}"/>
          </ac:spMkLst>
        </pc:spChg>
        <pc:spChg chg="mod">
          <ac:chgData name="Abby Collins" userId="c4b700a6e43b5ec1" providerId="LiveId" clId="{3E227ECE-D321-414E-85E3-64EF3B37D2D1}" dt="2022-04-10T15:50:53.911" v="8841" actId="113"/>
          <ac:spMkLst>
            <pc:docMk/>
            <pc:sldMk cId="930083547" sldId="286"/>
            <ac:spMk id="3" creationId="{24E00168-E795-4EB6-8030-B2BD67BFA7E1}"/>
          </ac:spMkLst>
        </pc:spChg>
      </pc:sldChg>
      <pc:sldChg chg="add del">
        <pc:chgData name="Abby Collins" userId="c4b700a6e43b5ec1" providerId="LiveId" clId="{3E227ECE-D321-414E-85E3-64EF3B37D2D1}" dt="2022-04-09T02:14:56.573" v="6308" actId="47"/>
        <pc:sldMkLst>
          <pc:docMk/>
          <pc:sldMk cId="2525219070" sldId="286"/>
        </pc:sldMkLst>
      </pc:sldChg>
      <pc:sldChg chg="add del">
        <pc:chgData name="Abby Collins" userId="c4b700a6e43b5ec1" providerId="LiveId" clId="{3E227ECE-D321-414E-85E3-64EF3B37D2D1}" dt="2022-04-09T02:14:56.029" v="6307" actId="47"/>
        <pc:sldMkLst>
          <pc:docMk/>
          <pc:sldMk cId="636327451" sldId="287"/>
        </pc:sldMkLst>
      </pc:sldChg>
      <pc:sldChg chg="del">
        <pc:chgData name="Abby Collins" userId="c4b700a6e43b5ec1" providerId="LiveId" clId="{3E227ECE-D321-414E-85E3-64EF3B37D2D1}" dt="2022-04-05T20:51:52.022" v="8" actId="47"/>
        <pc:sldMkLst>
          <pc:docMk/>
          <pc:sldMk cId="0" sldId="288"/>
        </pc:sldMkLst>
      </pc:sldChg>
      <pc:sldChg chg="del">
        <pc:chgData name="Abby Collins" userId="c4b700a6e43b5ec1" providerId="LiveId" clId="{3E227ECE-D321-414E-85E3-64EF3B37D2D1}" dt="2022-04-05T20:51:47.625" v="6" actId="47"/>
        <pc:sldMkLst>
          <pc:docMk/>
          <pc:sldMk cId="0" sldId="289"/>
        </pc:sldMkLst>
      </pc:sldChg>
      <pc:sldChg chg="del">
        <pc:chgData name="Abby Collins" userId="c4b700a6e43b5ec1" providerId="LiveId" clId="{3E227ECE-D321-414E-85E3-64EF3B37D2D1}" dt="2022-04-05T20:51:45.991" v="5" actId="47"/>
        <pc:sldMkLst>
          <pc:docMk/>
          <pc:sldMk cId="0" sldId="290"/>
        </pc:sldMkLst>
      </pc:sldChg>
      <pc:sldChg chg="del">
        <pc:chgData name="Abby Collins" userId="c4b700a6e43b5ec1" providerId="LiveId" clId="{3E227ECE-D321-414E-85E3-64EF3B37D2D1}" dt="2022-04-05T20:51:44.978" v="4" actId="47"/>
        <pc:sldMkLst>
          <pc:docMk/>
          <pc:sldMk cId="0" sldId="291"/>
        </pc:sldMkLst>
      </pc:sldChg>
      <pc:sldChg chg="del">
        <pc:chgData name="Abby Collins" userId="c4b700a6e43b5ec1" providerId="LiveId" clId="{3E227ECE-D321-414E-85E3-64EF3B37D2D1}" dt="2022-04-05T20:51:43.978" v="3" actId="47"/>
        <pc:sldMkLst>
          <pc:docMk/>
          <pc:sldMk cId="0" sldId="292"/>
        </pc:sldMkLst>
      </pc:sldChg>
      <pc:sldChg chg="del">
        <pc:chgData name="Abby Collins" userId="c4b700a6e43b5ec1" providerId="LiveId" clId="{3E227ECE-D321-414E-85E3-64EF3B37D2D1}" dt="2022-04-05T20:51:42.743" v="2" actId="47"/>
        <pc:sldMkLst>
          <pc:docMk/>
          <pc:sldMk cId="0" sldId="293"/>
        </pc:sldMkLst>
      </pc:sldChg>
      <pc:sldChg chg="del">
        <pc:chgData name="Abby Collins" userId="c4b700a6e43b5ec1" providerId="LiveId" clId="{3E227ECE-D321-414E-85E3-64EF3B37D2D1}" dt="2022-04-05T20:51:41.055" v="1" actId="47"/>
        <pc:sldMkLst>
          <pc:docMk/>
          <pc:sldMk cId="0" sldId="294"/>
        </pc:sldMkLst>
      </pc:sldChg>
      <pc:sldChg chg="del">
        <pc:chgData name="Abby Collins" userId="c4b700a6e43b5ec1" providerId="LiveId" clId="{3E227ECE-D321-414E-85E3-64EF3B37D2D1}" dt="2022-04-05T20:51:39.132" v="0" actId="47"/>
        <pc:sldMkLst>
          <pc:docMk/>
          <pc:sldMk cId="0" sldId="295"/>
        </pc:sldMkLst>
      </pc:sldChg>
      <pc:sldMasterChg chg="delSldLayout">
        <pc:chgData name="Abby Collins" userId="c4b700a6e43b5ec1" providerId="LiveId" clId="{3E227ECE-D321-414E-85E3-64EF3B37D2D1}" dt="2022-04-10T15:49:23.750" v="8817" actId="47"/>
        <pc:sldMasterMkLst>
          <pc:docMk/>
          <pc:sldMasterMk cId="0" sldId="2147483658"/>
        </pc:sldMasterMkLst>
        <pc:sldLayoutChg chg="del">
          <pc:chgData name="Abby Collins" userId="c4b700a6e43b5ec1" providerId="LiveId" clId="{3E227ECE-D321-414E-85E3-64EF3B37D2D1}" dt="2022-04-06T20:20:21.531" v="4165" actId="47"/>
          <pc:sldLayoutMkLst>
            <pc:docMk/>
            <pc:sldMasterMk cId="0" sldId="2147483658"/>
            <pc:sldLayoutMk cId="0" sldId="2147483650"/>
          </pc:sldLayoutMkLst>
        </pc:sldLayoutChg>
        <pc:sldLayoutChg chg="del">
          <pc:chgData name="Abby Collins" userId="c4b700a6e43b5ec1" providerId="LiveId" clId="{3E227ECE-D321-414E-85E3-64EF3B37D2D1}" dt="2022-04-05T20:52:35.238" v="30" actId="47"/>
          <pc:sldLayoutMkLst>
            <pc:docMk/>
            <pc:sldMasterMk cId="0" sldId="2147483658"/>
            <pc:sldLayoutMk cId="0" sldId="2147483651"/>
          </pc:sldLayoutMkLst>
        </pc:sldLayoutChg>
        <pc:sldLayoutChg chg="del">
          <pc:chgData name="Abby Collins" userId="c4b700a6e43b5ec1" providerId="LiveId" clId="{3E227ECE-D321-414E-85E3-64EF3B37D2D1}" dt="2022-04-05T20:52:25.917" v="28" actId="47"/>
          <pc:sldLayoutMkLst>
            <pc:docMk/>
            <pc:sldMasterMk cId="0" sldId="2147483658"/>
            <pc:sldLayoutMk cId="0" sldId="2147483653"/>
          </pc:sldLayoutMkLst>
        </pc:sldLayoutChg>
        <pc:sldLayoutChg chg="del">
          <pc:chgData name="Abby Collins" userId="c4b700a6e43b5ec1" providerId="LiveId" clId="{3E227ECE-D321-414E-85E3-64EF3B37D2D1}" dt="2022-04-10T15:49:23.750" v="8817" actId="47"/>
          <pc:sldLayoutMkLst>
            <pc:docMk/>
            <pc:sldMasterMk cId="0" sldId="2147483658"/>
            <pc:sldLayoutMk cId="0" sldId="2147483654"/>
          </pc:sldLayoutMkLst>
        </pc:sldLayoutChg>
        <pc:sldLayoutChg chg="del">
          <pc:chgData name="Abby Collins" userId="c4b700a6e43b5ec1" providerId="LiveId" clId="{3E227ECE-D321-414E-85E3-64EF3B37D2D1}" dt="2022-04-05T20:52:05.919" v="18" actId="47"/>
          <pc:sldLayoutMkLst>
            <pc:docMk/>
            <pc:sldMasterMk cId="0" sldId="2147483658"/>
            <pc:sldLayoutMk cId="0" sldId="2147483655"/>
          </pc:sldLayoutMkLst>
        </pc:sldLayoutChg>
        <pc:sldLayoutChg chg="del">
          <pc:chgData name="Abby Collins" userId="c4b700a6e43b5ec1" providerId="LiveId" clId="{3E227ECE-D321-414E-85E3-64EF3B37D2D1}" dt="2022-04-06T20:20:19.960" v="4164" actId="47"/>
          <pc:sldLayoutMkLst>
            <pc:docMk/>
            <pc:sldMasterMk cId="0" sldId="2147483658"/>
            <pc:sldLayoutMk cId="0" sldId="2147483656"/>
          </pc:sldLayoutMkLst>
        </pc:sldLayoutChg>
        <pc:sldLayoutChg chg="del">
          <pc:chgData name="Abby Collins" userId="c4b700a6e43b5ec1" providerId="LiveId" clId="{3E227ECE-D321-414E-85E3-64EF3B37D2D1}" dt="2022-04-06T20:20:16.109" v="4162" actId="47"/>
          <pc:sldLayoutMkLst>
            <pc:docMk/>
            <pc:sldMasterMk cId="0" sldId="214748365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DFTD is found in Tasmanian Devils which are the largest carnivorous marsupials still alive</a:t>
            </a:r>
          </a:p>
          <a:p>
            <a:r>
              <a:rPr lang="en-US" dirty="0"/>
              <a:t>Tasmanian Devils are only found on the island of Tasmania, which is located south of Australia</a:t>
            </a:r>
          </a:p>
          <a:p>
            <a:r>
              <a:rPr lang="en-US" dirty="0"/>
              <a:t>They are about the size of a small dog, and the animals are known for their nocturnal shriek and piercing jaws</a:t>
            </a:r>
          </a:p>
          <a:p>
            <a:r>
              <a:rPr lang="en-US" dirty="0"/>
              <a:t>DFTD disease is a form of transmissible cancer, and it causes the devils to get tumors on their face or inside their mouth</a:t>
            </a:r>
          </a:p>
          <a:p>
            <a:r>
              <a:rPr lang="en-US" dirty="0"/>
              <a:t>Once a devil is infected by DFTD, they are only estimated six months to live</a:t>
            </a:r>
          </a:p>
          <a:p>
            <a:r>
              <a:rPr lang="en-US" dirty="0"/>
              <a:t>There are two different forms of DFTD: DFT1 and DFT2</a:t>
            </a:r>
          </a:p>
          <a:p>
            <a:pPr lvl="1"/>
            <a:r>
              <a:rPr lang="en-US" dirty="0"/>
              <a:t>DFT1 is found all over Tasmania – first discovered in 1990s</a:t>
            </a:r>
          </a:p>
          <a:p>
            <a:pPr lvl="1"/>
            <a:r>
              <a:rPr lang="en-US" dirty="0"/>
              <a:t>DFT2 is found only in the peninsula of south-east Tasmania – first discovered in 2014</a:t>
            </a:r>
          </a:p>
        </p:txBody>
      </p:sp>
    </p:spTree>
    <p:extLst>
      <p:ext uri="{BB962C8B-B14F-4D97-AF65-F5344CB8AC3E}">
        <p14:creationId xmlns:p14="http://schemas.microsoft.com/office/powerpoint/2010/main" val="369933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DFTD is spread by biting between Tasmanian devils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dirty="0"/>
              <a:t>Biting occurs either during mating or when devils fight</a:t>
            </a:r>
          </a:p>
          <a:p>
            <a:r>
              <a:rPr lang="en-US" dirty="0"/>
              <a:t>With more research being conducted, it is becoming more apparent that the living cancer cells are being transferred between the animals</a:t>
            </a:r>
          </a:p>
          <a:p>
            <a:r>
              <a:rPr lang="en-US" dirty="0"/>
              <a:t>There is no known cure as DFTD is spread by living cancer cells which escape detection by the devil’s immune system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dirty="0"/>
              <a:t>How the cancer cells escape detection is completely unknown</a:t>
            </a:r>
          </a:p>
          <a:p>
            <a:r>
              <a:rPr lang="en-US" dirty="0"/>
              <a:t>If a cure is discovered, it would be difficult to administer it, since it would need to be used on a wildlife management view rather than an individual infected animal</a:t>
            </a:r>
          </a:p>
          <a:p>
            <a:r>
              <a:rPr lang="en-US" dirty="0"/>
              <a:t>Surgery (to remove the tumors) or chemotherapy would be extremely difficult to use as treatment methods due to the larger populations of devils present</a:t>
            </a:r>
          </a:p>
          <a:p>
            <a:r>
              <a:rPr lang="en-US" dirty="0"/>
              <a:t>In 2009, the Australian Government put the Tasmanian devils on the endangered species list, and International Union for the Conservation of Nature and Natural Resources also listed the devils as endangered</a:t>
            </a:r>
          </a:p>
        </p:txBody>
      </p:sp>
    </p:spTree>
    <p:extLst>
      <p:ext uri="{BB962C8B-B14F-4D97-AF65-F5344CB8AC3E}">
        <p14:creationId xmlns:p14="http://schemas.microsoft.com/office/powerpoint/2010/main" val="197639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mathematically study diseases, a model is needed to see how the disease acts and will act in the future</a:t>
            </a:r>
          </a:p>
          <a:p>
            <a:r>
              <a:rPr lang="en-US" dirty="0"/>
              <a:t>A basic disease model is the SIR model</a:t>
            </a:r>
          </a:p>
          <a:p>
            <a:pPr lvl="1"/>
            <a:r>
              <a:rPr lang="en-US" dirty="0"/>
              <a:t>Where S is susceptible individuals</a:t>
            </a:r>
          </a:p>
          <a:p>
            <a:pPr lvl="1"/>
            <a:r>
              <a:rPr lang="en-US" dirty="0"/>
              <a:t>I is infected individuals</a:t>
            </a:r>
          </a:p>
          <a:p>
            <a:pPr lvl="1"/>
            <a:r>
              <a:rPr lang="en-US" dirty="0"/>
              <a:t>And R is removed individuals, which could mean the individual moves out of the environment, dies, or gets vaccinated</a:t>
            </a:r>
          </a:p>
          <a:p>
            <a:pPr lvl="2"/>
            <a:r>
              <a:rPr lang="en-US" dirty="0"/>
              <a:t>With this study, the Removed category is only going to contain the devils that die because there is no vaccination, and the death rate is high</a:t>
            </a:r>
          </a:p>
          <a:p>
            <a:r>
              <a:rPr lang="en-US" dirty="0"/>
              <a:t>The graph depicts the SIR model, with “a” and “b” being the rates at which individuals move to a different category</a:t>
            </a:r>
          </a:p>
          <a:p>
            <a:pPr lvl="1"/>
            <a:r>
              <a:rPr lang="en-US" dirty="0"/>
              <a:t>“a” being the rate at which individuals move from the susceptible to the infected category</a:t>
            </a:r>
          </a:p>
          <a:p>
            <a:pPr lvl="1"/>
            <a:r>
              <a:rPr lang="en-US" dirty="0"/>
              <a:t>“b” being the rate at which individuals move from the infected to the removed category</a:t>
            </a:r>
          </a:p>
          <a:p>
            <a:r>
              <a:rPr lang="en-US" dirty="0"/>
              <a:t>More complex models can be used, but since DFTD individuals do not recover, there is only movement in one direction</a:t>
            </a:r>
          </a:p>
        </p:txBody>
      </p:sp>
    </p:spTree>
    <p:extLst>
      <p:ext uri="{BB962C8B-B14F-4D97-AF65-F5344CB8AC3E}">
        <p14:creationId xmlns:p14="http://schemas.microsoft.com/office/powerpoint/2010/main" val="1911304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previous diagram can be modeled by differential equations</a:t>
            </a:r>
          </a:p>
          <a:p>
            <a:r>
              <a:rPr lang="en-US" dirty="0"/>
              <a:t>The first equation expresses the rate the individuals move out of the susceptible and into the infected category</a:t>
            </a:r>
          </a:p>
          <a:p>
            <a:pPr lvl="1"/>
            <a:r>
              <a:rPr lang="en-US" dirty="0"/>
              <a:t>The variable is negative because it is the rate of </a:t>
            </a:r>
            <a:r>
              <a:rPr lang="en-US" i="1" dirty="0"/>
              <a:t>removal</a:t>
            </a:r>
            <a:endParaRPr lang="en-US" dirty="0"/>
          </a:p>
          <a:p>
            <a:r>
              <a:rPr lang="en-US" dirty="0"/>
              <a:t>The second equation shows the rate at which the individuals move from the infected to the removed category</a:t>
            </a:r>
          </a:p>
          <a:p>
            <a:pPr lvl="1"/>
            <a:r>
              <a:rPr lang="en-US" dirty="0"/>
              <a:t>One variable is positive because it is the </a:t>
            </a:r>
            <a:r>
              <a:rPr lang="en-US" i="1" dirty="0"/>
              <a:t>incoming</a:t>
            </a:r>
            <a:r>
              <a:rPr lang="en-US" i="0" dirty="0"/>
              <a:t> rate</a:t>
            </a:r>
          </a:p>
          <a:p>
            <a:pPr lvl="1"/>
            <a:r>
              <a:rPr lang="en-US" i="0" dirty="0"/>
              <a:t>The other variable is negative because it is the </a:t>
            </a:r>
            <a:r>
              <a:rPr lang="en-US" i="1" dirty="0"/>
              <a:t>removal</a:t>
            </a:r>
            <a:r>
              <a:rPr lang="en-US" i="0" dirty="0"/>
              <a:t> rate</a:t>
            </a:r>
            <a:endParaRPr lang="en-US" dirty="0"/>
          </a:p>
          <a:p>
            <a:r>
              <a:rPr lang="en-US" dirty="0"/>
              <a:t>Lastly, the third equation expresses the rate at which the individuals move into the removed category</a:t>
            </a:r>
          </a:p>
          <a:p>
            <a:pPr lvl="1"/>
            <a:r>
              <a:rPr lang="en-US" dirty="0"/>
              <a:t>The variable is positive because it is the </a:t>
            </a:r>
            <a:r>
              <a:rPr lang="en-US" i="1" dirty="0"/>
              <a:t>incoming</a:t>
            </a:r>
            <a:r>
              <a:rPr lang="en-US" i="0" dirty="0"/>
              <a:t> rate</a:t>
            </a:r>
            <a:endParaRPr lang="en-US" dirty="0"/>
          </a:p>
          <a:p>
            <a:r>
              <a:rPr lang="en-US" dirty="0"/>
              <a:t>There are 4 assumptions made with the system of differential equations</a:t>
            </a:r>
          </a:p>
          <a:p>
            <a:pPr lvl="1"/>
            <a:r>
              <a:rPr lang="en-US" dirty="0"/>
              <a:t>1. the population is fixed. There are no births or deaths, and no individuals move into or out of the population</a:t>
            </a:r>
          </a:p>
          <a:p>
            <a:pPr lvl="1"/>
            <a:r>
              <a:rPr lang="en-US" dirty="0"/>
              <a:t>2. there is no incubation period for the disease</a:t>
            </a:r>
          </a:p>
          <a:p>
            <a:pPr lvl="1"/>
            <a:r>
              <a:rPr lang="en-US" dirty="0"/>
              <a:t>3. the susceptible and infected individuals are uniformly mixed</a:t>
            </a:r>
          </a:p>
          <a:p>
            <a:pPr lvl="1"/>
            <a:r>
              <a:rPr lang="en-US" dirty="0"/>
              <a:t>4. once an individual is removed, they are taken out of the equation permanently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6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assumption that the population remains constant is:</a:t>
            </a:r>
          </a:p>
          <a:p>
            <a:pPr lvl="1"/>
            <a:r>
              <a:rPr lang="en-US" dirty="0"/>
              <a:t>The number of susceptible individuals + the number of infected individuals + the numbered of removed individuals = the total population</a:t>
            </a:r>
          </a:p>
          <a:p>
            <a:pPr lvl="2"/>
            <a:r>
              <a:rPr lang="en-US" dirty="0"/>
              <a:t>These are all the number of individuals at any time </a:t>
            </a:r>
            <a:r>
              <a:rPr lang="en-US" i="1" dirty="0"/>
              <a:t>t</a:t>
            </a:r>
            <a:endParaRPr lang="en-US" dirty="0"/>
          </a:p>
          <a:p>
            <a:r>
              <a:rPr lang="en-US" dirty="0"/>
              <a:t>Since there is a fixed population, this implies that the addition of the three differential equations is zero for </a:t>
            </a:r>
            <a:r>
              <a:rPr lang="en-US" i="1" dirty="0"/>
              <a:t>t</a:t>
            </a:r>
            <a:r>
              <a:rPr lang="en-US" i="0" dirty="0"/>
              <a:t> &gt;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7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DFTD is not any contact spreadable disease, the basic SIR model has to be modified to fit the transmission better</a:t>
            </a:r>
          </a:p>
          <a:p>
            <a:r>
              <a:rPr lang="en-US" dirty="0"/>
              <a:t>To modify the basic SIR model to fit DFTD spread better, I added a variable, </a:t>
            </a:r>
            <a:r>
              <a:rPr lang="en-US" b="1" i="1" dirty="0"/>
              <a:t>m</a:t>
            </a:r>
            <a:r>
              <a:rPr lang="en-US" b="0" i="0" dirty="0"/>
              <a:t> to the infection rate equation</a:t>
            </a:r>
          </a:p>
          <a:p>
            <a:pPr lvl="1"/>
            <a:r>
              <a:rPr lang="en-US" b="1" i="1" dirty="0"/>
              <a:t>m</a:t>
            </a:r>
            <a:r>
              <a:rPr lang="en-US" b="0" i="0" dirty="0"/>
              <a:t>, denoted by “madness”, is a changing variable, depending on several factors:</a:t>
            </a:r>
          </a:p>
          <a:p>
            <a:pPr lvl="2"/>
            <a:r>
              <a:rPr lang="en-US" b="0" i="0" dirty="0"/>
              <a:t>One factor is mating season, which is from March to May. During this season, a portion of aggressive male devils (</a:t>
            </a:r>
            <a:r>
              <a:rPr lang="en-US" b="1" i="1" dirty="0"/>
              <a:t>m</a:t>
            </a:r>
            <a:r>
              <a:rPr lang="en-US" b="0" i="0" dirty="0"/>
              <a:t>) seek out potential mates, which causes fights between other males. Since biting is the form of transmission, infection rates increase due to more prevalent fighting and mating</a:t>
            </a:r>
          </a:p>
          <a:p>
            <a:pPr lvl="2"/>
            <a:r>
              <a:rPr lang="en-US" b="0" i="0" dirty="0"/>
              <a:t>Another factor is more aggressive males. It is theorized that infected devils are more aggressive, which leads to more fights between individuals, resulting in a higher infected rate</a:t>
            </a:r>
          </a:p>
          <a:p>
            <a:r>
              <a:rPr lang="en-US" b="0" i="0" dirty="0"/>
              <a:t>I thought that changing the infection rate equation would better fit DFTD because the basic SIR model does not take into consideration a varying infectivity rate</a:t>
            </a:r>
          </a:p>
          <a:p>
            <a:r>
              <a:rPr lang="en-US" b="0" i="0" dirty="0"/>
              <a:t>I do not need to add </a:t>
            </a:r>
            <a:r>
              <a:rPr lang="en-US" b="1" i="1" dirty="0"/>
              <a:t>m</a:t>
            </a:r>
            <a:r>
              <a:rPr lang="en-US" b="0" i="0" dirty="0"/>
              <a:t> to any other differential equation in the system because it only applies to the rate of infection, not how many devils are susceptible or how many are removed from the population</a:t>
            </a:r>
          </a:p>
          <a:p>
            <a:r>
              <a:rPr lang="en-US" b="1" i="1" dirty="0"/>
              <a:t>(M</a:t>
            </a:r>
            <a:r>
              <a:rPr lang="en-US" b="0" i="1" dirty="0"/>
              <a:t> can change based on the season. This means that </a:t>
            </a:r>
            <a:r>
              <a:rPr lang="en-US" b="1" i="1" dirty="0"/>
              <a:t>m</a:t>
            </a:r>
            <a:r>
              <a:rPr lang="en-US" b="0" i="1" dirty="0"/>
              <a:t> can be high or low)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53669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could be many potential applications of this model, and other disease models</a:t>
            </a:r>
          </a:p>
          <a:p>
            <a:r>
              <a:rPr lang="en-US" dirty="0"/>
              <a:t>Taking the DFTD model as an example, the methods used could be applied to other wildlife cancers, or diseases in general</a:t>
            </a:r>
          </a:p>
          <a:p>
            <a:r>
              <a:rPr lang="en-US" dirty="0"/>
              <a:t>Modeling new diseases could lead to more insight in how they are spread, and have researchers understand future diseases in more detail</a:t>
            </a:r>
          </a:p>
          <a:p>
            <a:pPr lvl="1"/>
            <a:r>
              <a:rPr lang="en-US" dirty="0"/>
              <a:t>If researchers were better informed, they could potentially identify hot zones, where the infection rate is much higher than the average population</a:t>
            </a:r>
          </a:p>
          <a:p>
            <a:pPr lvl="1"/>
            <a:r>
              <a:rPr lang="en-US" dirty="0"/>
              <a:t>Knowing this information could help social leaders form a more effective plan in preventing the spread of the disease</a:t>
            </a:r>
          </a:p>
        </p:txBody>
      </p:sp>
    </p:spTree>
    <p:extLst>
      <p:ext uri="{BB962C8B-B14F-4D97-AF65-F5344CB8AC3E}">
        <p14:creationId xmlns:p14="http://schemas.microsoft.com/office/powerpoint/2010/main" val="197268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Mathematical models can always be improved, or better fit the experimental data</a:t>
            </a:r>
          </a:p>
          <a:p>
            <a:pPr marL="914400" marR="0" lvl="1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tabLst/>
              <a:defRPr/>
            </a:pPr>
            <a:r>
              <a:rPr lang="en-US" dirty="0"/>
              <a:t>This model is no different, and can be combined with data to examine future infection rates of DFTD</a:t>
            </a:r>
          </a:p>
          <a:p>
            <a:r>
              <a:rPr lang="en-US" dirty="0"/>
              <a:t>Further research can discover new methods in treating the infected devils, or recover the diminishing populations</a:t>
            </a:r>
          </a:p>
          <a:p>
            <a:r>
              <a:rPr lang="en-US" dirty="0"/>
              <a:t>Some research facilities are investigating potential cures for the transmissible cancer, or ways to prevent the devils from getting the disease</a:t>
            </a:r>
          </a:p>
          <a:p>
            <a:pPr lvl="1"/>
            <a:r>
              <a:rPr lang="en-US" dirty="0"/>
              <a:t>This could potentially lead to a better understanding of different forms of cancer and how they work</a:t>
            </a:r>
          </a:p>
        </p:txBody>
      </p:sp>
    </p:spTree>
    <p:extLst>
      <p:ext uri="{BB962C8B-B14F-4D97-AF65-F5344CB8AC3E}">
        <p14:creationId xmlns:p14="http://schemas.microsoft.com/office/powerpoint/2010/main" val="405204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668300" y="1265726"/>
            <a:ext cx="5807400" cy="26120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Mathematical Modeling of Devil Facial Tumor Diease (DFTD)</a:t>
            </a:r>
            <a:endParaRPr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419E5-6A2C-4C64-88ED-8F7168F3659A}"/>
              </a:ext>
            </a:extLst>
          </p:cNvPr>
          <p:cNvSpPr txBox="1"/>
          <p:nvPr/>
        </p:nvSpPr>
        <p:spPr>
          <a:xfrm>
            <a:off x="89365" y="4710224"/>
            <a:ext cx="3157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Roboto Slab" panose="020B0604020202020204" charset="0"/>
                <a:ea typeface="Roboto Slab" panose="020B0604020202020204" charset="0"/>
              </a:rPr>
              <a:t>Abby Collins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Any Questions?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29D72-0C60-472E-A2BB-134C04391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Biology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0168-E795-4EB6-8030-B2BD67BF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36" y="1200150"/>
            <a:ext cx="7571699" cy="3725700"/>
          </a:xfrm>
        </p:spPr>
        <p:txBody>
          <a:bodyPr/>
          <a:lstStyle/>
          <a:p>
            <a:r>
              <a:rPr lang="en-US" dirty="0"/>
              <a:t>Devil Facial Tumor Disease (DFTD) is present in Tasmanian devils</a:t>
            </a:r>
          </a:p>
          <a:p>
            <a:r>
              <a:rPr lang="en-US" dirty="0"/>
              <a:t>A form of transmissible cancer identified by tumors on the face or inside the mouth</a:t>
            </a:r>
          </a:p>
          <a:p>
            <a:r>
              <a:rPr lang="en-US" dirty="0"/>
              <a:t>Two forms:</a:t>
            </a:r>
          </a:p>
          <a:p>
            <a:pPr lvl="1"/>
            <a:r>
              <a:rPr lang="en-US" dirty="0"/>
              <a:t>DFT1: all throughout Tasmania</a:t>
            </a:r>
          </a:p>
          <a:p>
            <a:pPr lvl="1"/>
            <a:r>
              <a:rPr lang="en-US" dirty="0"/>
              <a:t>DFT2: south-east Tasmania</a:t>
            </a:r>
          </a:p>
        </p:txBody>
      </p:sp>
      <p:pic>
        <p:nvPicPr>
          <p:cNvPr id="8" name="Picture 7" descr="A close up of a dog&#10;&#10;Description automatically generated with low confidence">
            <a:extLst>
              <a:ext uri="{FF2B5EF4-FFF2-40B4-BE49-F238E27FC236}">
                <a16:creationId xmlns:a16="http://schemas.microsoft.com/office/drawing/2014/main" id="{AA18A473-5BE3-4B98-ADA7-692DB4BF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62" y="2571750"/>
            <a:ext cx="2140120" cy="21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61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Biology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0168-E795-4EB6-8030-B2BD67BF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36" y="1200150"/>
            <a:ext cx="5459703" cy="3725700"/>
          </a:xfrm>
        </p:spPr>
        <p:txBody>
          <a:bodyPr/>
          <a:lstStyle/>
          <a:p>
            <a:r>
              <a:rPr lang="en-US" dirty="0"/>
              <a:t>Spread by biting between Tasmanian devils</a:t>
            </a:r>
          </a:p>
          <a:p>
            <a:r>
              <a:rPr lang="en-US" dirty="0"/>
              <a:t>Living cancer cells spreading in the body</a:t>
            </a:r>
          </a:p>
          <a:p>
            <a:r>
              <a:rPr lang="en-US" dirty="0"/>
              <a:t>No known cure, cannot use traditional cancer treatments</a:t>
            </a:r>
          </a:p>
          <a:p>
            <a:r>
              <a:rPr lang="en-US" dirty="0"/>
              <a:t>Endangered species</a:t>
            </a:r>
          </a:p>
        </p:txBody>
      </p:sp>
      <p:pic>
        <p:nvPicPr>
          <p:cNvPr id="1026" name="Picture 2" descr="Tasmanian Devil Facts | Australian Marsupials | Endangered Animals">
            <a:extLst>
              <a:ext uri="{FF2B5EF4-FFF2-40B4-BE49-F238E27FC236}">
                <a16:creationId xmlns:a16="http://schemas.microsoft.com/office/drawing/2014/main" id="{F66A79BB-871C-4DA3-94DD-38CBC361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8" r="15472"/>
          <a:stretch/>
        </p:blipFill>
        <p:spPr bwMode="auto">
          <a:xfrm>
            <a:off x="6030687" y="1945136"/>
            <a:ext cx="2481943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3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Mathematics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0168-E795-4EB6-8030-B2BD67BF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36" y="1200150"/>
            <a:ext cx="7571699" cy="2168206"/>
          </a:xfrm>
        </p:spPr>
        <p:txBody>
          <a:bodyPr/>
          <a:lstStyle/>
          <a:p>
            <a:r>
              <a:rPr lang="en-US" dirty="0"/>
              <a:t>Basic disease model – SIR</a:t>
            </a:r>
          </a:p>
          <a:p>
            <a:pPr lvl="1"/>
            <a:r>
              <a:rPr lang="en-US" dirty="0"/>
              <a:t>S – Susceptible</a:t>
            </a:r>
          </a:p>
          <a:p>
            <a:pPr lvl="1"/>
            <a:r>
              <a:rPr lang="en-US" dirty="0"/>
              <a:t>I – Infected </a:t>
            </a:r>
          </a:p>
          <a:p>
            <a:pPr lvl="1"/>
            <a:r>
              <a:rPr lang="en-US" dirty="0"/>
              <a:t>R – Removed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1AC6CA-17FB-4C72-9616-1B01398E7348}"/>
              </a:ext>
            </a:extLst>
          </p:cNvPr>
          <p:cNvGrpSpPr/>
          <p:nvPr/>
        </p:nvGrpSpPr>
        <p:grpSpPr>
          <a:xfrm>
            <a:off x="1031898" y="2956686"/>
            <a:ext cx="7080173" cy="1079653"/>
            <a:chOff x="1031898" y="2161099"/>
            <a:chExt cx="7080173" cy="10796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D58BEDF-8433-4767-91C6-175C2C728B78}"/>
                </a:ext>
              </a:extLst>
            </p:cNvPr>
            <p:cNvGrpSpPr/>
            <p:nvPr/>
          </p:nvGrpSpPr>
          <p:grpSpPr>
            <a:xfrm>
              <a:off x="1031898" y="2161099"/>
              <a:ext cx="7080173" cy="1079653"/>
              <a:chOff x="605928" y="2170323"/>
              <a:chExt cx="7080173" cy="107965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3480111-1490-4D8C-B411-6F4394320FB8}"/>
                  </a:ext>
                </a:extLst>
              </p:cNvPr>
              <p:cNvSpPr/>
              <p:nvPr/>
            </p:nvSpPr>
            <p:spPr>
              <a:xfrm>
                <a:off x="605928" y="2170323"/>
                <a:ext cx="1178805" cy="1079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EB2090-49E1-4E4E-BEB1-3FBB2B656E81}"/>
                  </a:ext>
                </a:extLst>
              </p:cNvPr>
              <p:cNvSpPr/>
              <p:nvPr/>
            </p:nvSpPr>
            <p:spPr>
              <a:xfrm>
                <a:off x="3556612" y="2170323"/>
                <a:ext cx="1178805" cy="1079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1CDA0C-CA36-4C05-94C9-8AC7DF0B9050}"/>
                  </a:ext>
                </a:extLst>
              </p:cNvPr>
              <p:cNvSpPr/>
              <p:nvPr/>
            </p:nvSpPr>
            <p:spPr>
              <a:xfrm>
                <a:off x="6507296" y="2170323"/>
                <a:ext cx="1178805" cy="10796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F4C658A8-7774-42DE-844E-7BB58287CC07}"/>
                  </a:ext>
                </a:extLst>
              </p:cNvPr>
              <p:cNvCxnSpPr>
                <a:stCxn id="4" idx="3"/>
                <a:endCxn id="5" idx="1"/>
              </p:cNvCxnSpPr>
              <p:nvPr/>
            </p:nvCxnSpPr>
            <p:spPr>
              <a:xfrm>
                <a:off x="1784733" y="2710150"/>
                <a:ext cx="177187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A71ECBD-9D15-4DCC-85D4-EC95CC4E4D1F}"/>
                  </a:ext>
                </a:extLst>
              </p:cNvPr>
              <p:cNvCxnSpPr/>
              <p:nvPr/>
            </p:nvCxnSpPr>
            <p:spPr>
              <a:xfrm>
                <a:off x="4735417" y="2710149"/>
                <a:ext cx="1771879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474331-50A8-48D9-BFA3-FE11E47FA067}"/>
                  </a:ext>
                </a:extLst>
              </p:cNvPr>
              <p:cNvSpPr txBox="1"/>
              <p:nvPr/>
            </p:nvSpPr>
            <p:spPr>
              <a:xfrm>
                <a:off x="1028242" y="2512017"/>
                <a:ext cx="334178" cy="39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E4ADCF-AFBB-4F66-9B94-221D1C0B509B}"/>
                  </a:ext>
                </a:extLst>
              </p:cNvPr>
              <p:cNvSpPr txBox="1"/>
              <p:nvPr/>
            </p:nvSpPr>
            <p:spPr>
              <a:xfrm>
                <a:off x="4019320" y="2508171"/>
                <a:ext cx="253388" cy="40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CE1D2B-17B2-4F8B-B786-780515A1B1D2}"/>
                  </a:ext>
                </a:extLst>
              </p:cNvPr>
              <p:cNvSpPr txBox="1"/>
              <p:nvPr/>
            </p:nvSpPr>
            <p:spPr>
              <a:xfrm>
                <a:off x="6925937" y="2512017"/>
                <a:ext cx="334178" cy="39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682A3C-8CC3-41EF-AB76-E10BEBEE815E}"/>
                </a:ext>
              </a:extLst>
            </p:cNvPr>
            <p:cNvSpPr txBox="1"/>
            <p:nvPr/>
          </p:nvSpPr>
          <p:spPr>
            <a:xfrm>
              <a:off x="2942406" y="2385009"/>
              <a:ext cx="308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09221C-DCCE-4FD5-8AF4-728E19597E60}"/>
                </a:ext>
              </a:extLst>
            </p:cNvPr>
            <p:cNvSpPr txBox="1"/>
            <p:nvPr/>
          </p:nvSpPr>
          <p:spPr>
            <a:xfrm>
              <a:off x="5893090" y="2385009"/>
              <a:ext cx="308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20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E00168-E795-4EB6-8030-B2BD67BFA7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86136" y="1200150"/>
                <a:ext cx="7571699" cy="3725700"/>
              </a:xfrm>
            </p:spPr>
            <p:txBody>
              <a:bodyPr/>
              <a:lstStyle/>
              <a:p>
                <a:r>
                  <a:rPr lang="en-US" dirty="0"/>
                  <a:t>System of differential equations:</a:t>
                </a:r>
              </a:p>
              <a:p>
                <a:pPr marL="1016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𝑎𝑆𝐼</m:t>
                      </m:r>
                    </m:oMath>
                  </m:oMathPara>
                </a14:m>
                <a:endParaRPr lang="en-US" dirty="0"/>
              </a:p>
              <a:p>
                <a:pPr marL="1016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𝑏𝐼</m:t>
                      </m:r>
                    </m:oMath>
                  </m:oMathPara>
                </a14:m>
                <a:endParaRPr lang="en-US" dirty="0"/>
              </a:p>
              <a:p>
                <a:pPr marL="1016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E00168-E795-4EB6-8030-B2BD67BFA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6136" y="1200150"/>
                <a:ext cx="7571699" cy="37257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16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-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E00168-E795-4EB6-8030-B2BD67BFA7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86136" y="1200150"/>
                <a:ext cx="7571699" cy="3725700"/>
              </a:xfrm>
            </p:spPr>
            <p:txBody>
              <a:bodyPr/>
              <a:lstStyle/>
              <a:p>
                <a:r>
                  <a:rPr lang="en-US" dirty="0"/>
                  <a:t>Assumption of a fixed population:</a:t>
                </a:r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Implying,</a:t>
                </a:r>
              </a:p>
              <a:p>
                <a:pPr marL="10160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𝑑𝐼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    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E00168-E795-4EB6-8030-B2BD67BFA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6136" y="1200150"/>
                <a:ext cx="7571699" cy="37257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79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E00168-E795-4EB6-8030-B2BD67BFA7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86136" y="1200150"/>
                <a:ext cx="7571699" cy="3725700"/>
              </a:xfrm>
            </p:spPr>
            <p:txBody>
              <a:bodyPr/>
              <a:lstStyle/>
              <a:p>
                <a:r>
                  <a:rPr lang="en-US" dirty="0"/>
                  <a:t>System of differential equations:</a:t>
                </a:r>
              </a:p>
              <a:p>
                <a:pPr marL="1016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𝑎𝑆𝐼</m:t>
                      </m:r>
                    </m:oMath>
                  </m:oMathPara>
                </a14:m>
                <a:endParaRPr lang="en-US" dirty="0"/>
              </a:p>
              <a:p>
                <a:pPr marL="1016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𝑏𝐼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𝒎𝑰</m:t>
                      </m:r>
                    </m:oMath>
                  </m:oMathPara>
                </a14:m>
                <a:endParaRPr lang="en-US" b="1" dirty="0"/>
              </a:p>
              <a:p>
                <a:pPr marL="10160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4E00168-E795-4EB6-8030-B2BD67BFA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6136" y="1200150"/>
                <a:ext cx="7571699" cy="37257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08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0168-E795-4EB6-8030-B2BD67BF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36" y="1200150"/>
            <a:ext cx="7571699" cy="3725700"/>
          </a:xfrm>
        </p:spPr>
        <p:txBody>
          <a:bodyPr/>
          <a:lstStyle/>
          <a:p>
            <a:r>
              <a:rPr lang="en-US" dirty="0"/>
              <a:t>Other diseases – human or animal</a:t>
            </a:r>
          </a:p>
          <a:p>
            <a:r>
              <a:rPr lang="en-US" dirty="0"/>
              <a:t>New models</a:t>
            </a:r>
          </a:p>
          <a:p>
            <a:r>
              <a:rPr lang="en-US" dirty="0"/>
              <a:t>Better insight</a:t>
            </a:r>
          </a:p>
          <a:p>
            <a:endParaRPr lang="en-US" dirty="0"/>
          </a:p>
        </p:txBody>
      </p:sp>
      <p:pic>
        <p:nvPicPr>
          <p:cNvPr id="2050" name="Picture 2" descr="The Politics of Combating Infectious Diseases in Southeast Asia and the  Middle East | Middle East Institute">
            <a:extLst>
              <a:ext uri="{FF2B5EF4-FFF2-40B4-BE49-F238E27FC236}">
                <a16:creationId xmlns:a16="http://schemas.microsoft.com/office/drawing/2014/main" id="{8225FC2F-95B2-4FD5-BDDE-08FF91CF0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60" y="1973127"/>
            <a:ext cx="4579605" cy="28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00E8-4883-4E55-82AA-1A62D542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00168-E795-4EB6-8030-B2BD67BFA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36" y="1200150"/>
            <a:ext cx="7571699" cy="3725700"/>
          </a:xfrm>
        </p:spPr>
        <p:txBody>
          <a:bodyPr/>
          <a:lstStyle/>
          <a:p>
            <a:r>
              <a:rPr lang="en-US" dirty="0"/>
              <a:t>Mathematical models</a:t>
            </a:r>
          </a:p>
          <a:p>
            <a:r>
              <a:rPr lang="en-US" dirty="0"/>
              <a:t>Research</a:t>
            </a:r>
          </a:p>
          <a:p>
            <a:r>
              <a:rPr lang="en-US" dirty="0"/>
              <a:t>Treatment</a:t>
            </a:r>
          </a:p>
        </p:txBody>
      </p:sp>
      <p:pic>
        <p:nvPicPr>
          <p:cNvPr id="3074" name="Picture 2" descr="Tasmanian devils born on mainland for the first time in 3,000 years | Metro  News">
            <a:extLst>
              <a:ext uri="{FF2B5EF4-FFF2-40B4-BE49-F238E27FC236}">
                <a16:creationId xmlns:a16="http://schemas.microsoft.com/office/drawing/2014/main" id="{549FD43B-FF54-4BAD-A8CF-FCAE22CB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5" y="2153298"/>
            <a:ext cx="3527043" cy="23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59741"/>
      </p:ext>
    </p:extLst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1321</Words>
  <Application>Microsoft Office PowerPoint</Application>
  <PresentationFormat>On-screen Show (16:9)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Roboto Slab</vt:lpstr>
      <vt:lpstr>Cambria Math</vt:lpstr>
      <vt:lpstr>Source Sans Pro</vt:lpstr>
      <vt:lpstr>Arial</vt:lpstr>
      <vt:lpstr>Cordelia template</vt:lpstr>
      <vt:lpstr>Mathematical Modeling of Devil Facial Tumor Diease (DFTD)</vt:lpstr>
      <vt:lpstr>Background - Biology</vt:lpstr>
      <vt:lpstr>Background - Biology</vt:lpstr>
      <vt:lpstr>Background - Mathematics</vt:lpstr>
      <vt:lpstr>Background - Mathematics</vt:lpstr>
      <vt:lpstr>Background - Mathematics</vt:lpstr>
      <vt:lpstr>Modified Model</vt:lpstr>
      <vt:lpstr>Applications</vt:lpstr>
      <vt:lpstr>Future?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 of Devil Facial Tumor Diease (DFTD)</dc:title>
  <cp:lastModifiedBy>Abby Collins</cp:lastModifiedBy>
  <cp:revision>1</cp:revision>
  <dcterms:modified xsi:type="dcterms:W3CDTF">2022-04-11T23:02:59Z</dcterms:modified>
</cp:coreProperties>
</file>