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Fira Sans Extra Condensed" panose="020B0603050000020004" pitchFamily="34" charset="0"/>
      <p:regular r:id="rId18"/>
      <p:bold r:id="rId19"/>
      <p:italic r:id="rId20"/>
      <p:boldItalic r:id="rId21"/>
    </p:embeddedFont>
    <p:embeddedFont>
      <p:font typeface="Fira Sans Extra Condensed SemiBold" panose="020B0603050000020004" pitchFamily="34" charset="0"/>
      <p:regular r:id="rId22"/>
      <p:bold r:id="rId23"/>
      <p:italic r:id="rId24"/>
      <p:boldItalic r:id="rId25"/>
    </p:embeddedFont>
    <p:embeddedFont>
      <p:font typeface="Proxima Nova" panose="02000506030000020004" pitchFamily="2" charset="0"/>
      <p:regular r:id="rId26"/>
      <p:bold r:id="rId27"/>
      <p:italic r:id="rId28"/>
      <p:boldItalic r:id="rId29"/>
    </p:embeddedFont>
    <p:embeddedFont>
      <p:font typeface="Proxima Nova Semibold" panose="02000506030000020004" pitchFamily="2" charset="0"/>
      <p:regular r:id="rId30"/>
      <p:bold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66923"/>
  </p:normalViewPr>
  <p:slideViewPr>
    <p:cSldViewPr snapToGrid="0">
      <p:cViewPr varScale="1">
        <p:scale>
          <a:sx n="92" d="100"/>
          <a:sy n="92" d="100"/>
        </p:scale>
        <p:origin x="168" y="2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c1d423937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ec1d423937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Roboto"/>
                <a:ea typeface="Roboto"/>
                <a:cs typeface="Roboto"/>
                <a:sym typeface="Roboto"/>
              </a:rPr>
              <a:t>you can print these out and laminate them so they can use it like a whiteboard or download it onto the </a:t>
            </a:r>
            <a:r>
              <a:rPr lang="en" sz="1200" dirty="0" err="1">
                <a:latin typeface="Roboto"/>
                <a:ea typeface="Roboto"/>
                <a:cs typeface="Roboto"/>
                <a:sym typeface="Roboto"/>
              </a:rPr>
              <a:t>ipad</a:t>
            </a:r>
            <a:r>
              <a:rPr lang="en" sz="1200" dirty="0">
                <a:latin typeface="Roboto"/>
                <a:ea typeface="Roboto"/>
                <a:cs typeface="Roboto"/>
                <a:sym typeface="Roboto"/>
              </a:rPr>
              <a:t> </a:t>
            </a:r>
          </a:p>
          <a:p>
            <a:pPr marL="628650" lvl="1" indent="-171450" algn="l" rtl="0">
              <a:spcBef>
                <a:spcPts val="0"/>
              </a:spcBef>
              <a:spcAft>
                <a:spcPts val="0"/>
              </a:spcAft>
            </a:pPr>
            <a:r>
              <a:rPr lang="en" sz="1200" dirty="0">
                <a:latin typeface="Roboto"/>
                <a:ea typeface="Roboto"/>
                <a:cs typeface="Roboto"/>
                <a:sym typeface="Roboto"/>
              </a:rPr>
              <a:t>Examples from website: board about questions about ventilation and another one about DNRs and advanced directives</a:t>
            </a:r>
            <a:endParaRPr sz="1200" dirty="0">
              <a:latin typeface="Roboto"/>
              <a:ea typeface="Roboto"/>
              <a:cs typeface="Roboto"/>
              <a:sym typeface="Roboto"/>
            </a:endParaRPr>
          </a:p>
          <a:p>
            <a:pPr marL="171450" lvl="0" indent="-171450" algn="l" rtl="0">
              <a:spcBef>
                <a:spcPts val="0"/>
              </a:spcBef>
              <a:spcAft>
                <a:spcPts val="0"/>
              </a:spcAft>
            </a:pPr>
            <a:r>
              <a:rPr lang="en" sz="1200" dirty="0">
                <a:latin typeface="Roboto"/>
                <a:ea typeface="Roboto"/>
                <a:cs typeface="Roboto"/>
                <a:sym typeface="Roboto"/>
              </a:rPr>
              <a:t>For this location specifically we recommended downloading said tools onto the iPad to have readily available</a:t>
            </a:r>
          </a:p>
          <a:p>
            <a:pPr marL="171450" lvl="0" indent="-171450" algn="l" rtl="0">
              <a:spcBef>
                <a:spcPts val="0"/>
              </a:spcBef>
              <a:spcAft>
                <a:spcPts val="0"/>
              </a:spcAft>
            </a:pPr>
            <a:r>
              <a:rPr lang="en" sz="1200" dirty="0">
                <a:latin typeface="Roboto"/>
                <a:ea typeface="Roboto"/>
                <a:cs typeface="Roboto"/>
                <a:sym typeface="Roboto"/>
              </a:rPr>
              <a:t>If applicable, make sure to consult the SLP to ensure the best tools are being used to communicate with the patient; as we all know, patients and their situations are not all the same and should be tailored to the individual </a:t>
            </a:r>
            <a:endParaRPr lang="en" sz="1200" dirty="0">
              <a:solidFill>
                <a:srgbClr val="000000"/>
              </a:solidFill>
              <a:latin typeface="Roboto"/>
              <a:ea typeface="Roboto"/>
              <a:cs typeface="Roboto"/>
              <a:sym typeface="Roboto"/>
            </a:endParaRPr>
          </a:p>
          <a:p>
            <a:pPr marL="171450" lvl="0" indent="-171450" algn="l" rtl="0">
              <a:spcBef>
                <a:spcPts val="0"/>
              </a:spcBef>
              <a:spcAft>
                <a:spcPts val="0"/>
              </a:spcAft>
            </a:pPr>
            <a:r>
              <a:rPr lang="en" sz="1200" dirty="0">
                <a:solidFill>
                  <a:schemeClr val="dk1"/>
                </a:solidFill>
                <a:latin typeface="Roboto"/>
                <a:ea typeface="Roboto"/>
                <a:cs typeface="Roboto"/>
                <a:sym typeface="Roboto"/>
              </a:rPr>
              <a:t>Have various communication tools available → low-tech and high-tech options for any scenario </a:t>
            </a:r>
          </a:p>
          <a:p>
            <a:pPr marL="628650" lvl="1" indent="-171450" algn="l" rtl="0">
              <a:spcBef>
                <a:spcPts val="0"/>
              </a:spcBef>
              <a:spcAft>
                <a:spcPts val="0"/>
              </a:spcAft>
            </a:pPr>
            <a:r>
              <a:rPr lang="en" sz="1200" dirty="0">
                <a:solidFill>
                  <a:schemeClr val="dk1"/>
                </a:solidFill>
                <a:latin typeface="Roboto"/>
                <a:ea typeface="Roboto"/>
                <a:cs typeface="Roboto"/>
                <a:sym typeface="Roboto"/>
              </a:rPr>
              <a:t>make sure to have multilingual options as well </a:t>
            </a:r>
            <a:endParaRPr sz="1200" dirty="0">
              <a:solidFill>
                <a:schemeClr val="dk1"/>
              </a:solidFill>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ed157156c2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ed157156c2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Satisfied patients= better outcomes</a:t>
            </a:r>
            <a:endParaRPr dirty="0"/>
          </a:p>
          <a:p>
            <a:pPr marL="171450" lvl="0" indent="-171450" algn="l" rtl="0">
              <a:spcBef>
                <a:spcPts val="0"/>
              </a:spcBef>
              <a:spcAft>
                <a:spcPts val="0"/>
              </a:spcAft>
            </a:pPr>
            <a:r>
              <a:rPr lang="en" dirty="0"/>
              <a:t>The main takeaways from our presentation are about understanding, caring and implementing. </a:t>
            </a:r>
            <a:endParaRPr dirty="0"/>
          </a:p>
          <a:p>
            <a:pPr marL="171450" lvl="0" indent="-171450" algn="l" rtl="0">
              <a:spcBef>
                <a:spcPts val="0"/>
              </a:spcBef>
              <a:spcAft>
                <a:spcPts val="0"/>
              </a:spcAft>
            </a:pPr>
            <a:r>
              <a:rPr lang="en" dirty="0"/>
              <a:t>It’s important to know what the patient is saying and to be able to use all AAC tools effectively</a:t>
            </a:r>
            <a:endParaRPr dirty="0"/>
          </a:p>
          <a:p>
            <a:pPr marL="171450" lvl="0" indent="-171450" algn="l" rtl="0">
              <a:spcBef>
                <a:spcPts val="0"/>
              </a:spcBef>
              <a:spcAft>
                <a:spcPts val="0"/>
              </a:spcAft>
            </a:pPr>
            <a:r>
              <a:rPr lang="en" dirty="0"/>
              <a:t>Caring is one of the most important aspects of the nurse’s job and the mental health of the patient affects their physical healing. Also the mental </a:t>
            </a:r>
            <a:r>
              <a:rPr lang="en"/>
              <a:t>health of </a:t>
            </a:r>
            <a:r>
              <a:rPr lang="en" dirty="0"/>
              <a:t>the nurse impacts the patient care</a:t>
            </a:r>
            <a:endParaRPr dirty="0"/>
          </a:p>
          <a:p>
            <a:pPr marL="171450" lvl="0" indent="-171450" algn="l" rtl="0">
              <a:spcBef>
                <a:spcPts val="0"/>
              </a:spcBef>
              <a:spcAft>
                <a:spcPts val="0"/>
              </a:spcAft>
            </a:pPr>
            <a:r>
              <a:rPr lang="en" dirty="0"/>
              <a:t>Finally we believe that implementing our recommendations and reinforcing the importance of the current practices in the ICU with mechanical ventilation communication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3bb78de61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f3bb78de6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f3bb78de61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f3bb78de6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4f2e5e747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e4f2e5e74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c1d42393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c1d42393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e229bf9ae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e229bf9a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Physically and mentally draining to patients → already exhausted and have to muster up the energy to write OR mentally exhausted when they aren’t being heard or understood</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Lack of resources leading to misinterpretation by nurses → most places use only a white board or pen and paper or just lip reading</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Frustration from both the patient and the nurse from miscommunication</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More time spent by nurses trying to interpret patient needs → have to keep going back or asking a lot of yes/no questions in order to find what the patient is needing</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Only basic patient needs being met → patients aren’t able to communicate exactly what they need especially if only being asked yes/no questions or asked to write what they need; if they are writing they will only put what they can and will leave out things; ex: if they were to choose between getting a pain medication or being repositioned in bed, they will just ask about the pain medication</a:t>
            </a:r>
            <a:endParaRPr sz="1200">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e229bf9a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e229bf9a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d157156c2_0_20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ed157156c2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1e229bf9ae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1e229bf9a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Roboto"/>
                <a:ea typeface="Roboto"/>
                <a:cs typeface="Roboto"/>
                <a:sym typeface="Roboto"/>
              </a:rPr>
              <a:t>We used her theory as the basis of our study because she: </a:t>
            </a:r>
            <a:endParaRPr sz="1200" dirty="0">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dirty="0">
                <a:solidFill>
                  <a:schemeClr val="dk1"/>
                </a:solidFill>
                <a:latin typeface="Roboto"/>
                <a:ea typeface="Roboto"/>
                <a:cs typeface="Roboto"/>
                <a:sym typeface="Roboto"/>
              </a:rPr>
              <a:t>Focuses on mental and spiritual health of a patient → and how it positively or negatively affects their healing process</a:t>
            </a:r>
            <a:endParaRPr sz="1200" dirty="0">
              <a:solidFill>
                <a:schemeClr val="dk1"/>
              </a:solidFill>
              <a:latin typeface="Roboto"/>
              <a:ea typeface="Roboto"/>
              <a:cs typeface="Roboto"/>
              <a:sym typeface="Roboto"/>
            </a:endParaRPr>
          </a:p>
          <a:p>
            <a:pPr marL="914400" lvl="1" indent="-304800" algn="l" rtl="0">
              <a:spcBef>
                <a:spcPts val="0"/>
              </a:spcBef>
              <a:spcAft>
                <a:spcPts val="0"/>
              </a:spcAft>
              <a:buClr>
                <a:schemeClr val="dk1"/>
              </a:buClr>
              <a:buSzPts val="1200"/>
              <a:buFont typeface="Roboto"/>
              <a:buChar char="○"/>
            </a:pPr>
            <a:r>
              <a:rPr lang="en" sz="1200" dirty="0">
                <a:solidFill>
                  <a:schemeClr val="dk1"/>
                </a:solidFill>
                <a:latin typeface="Roboto"/>
                <a:ea typeface="Roboto"/>
                <a:cs typeface="Roboto"/>
                <a:sym typeface="Roboto"/>
              </a:rPr>
              <a:t>Increased stress and anxiety from mechanical ventilation leads to further deterioration and the nurse’s role is to nurture and care for the patient in all ways not just physically</a:t>
            </a:r>
            <a:endParaRPr sz="1200" dirty="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dirty="0">
                <a:solidFill>
                  <a:schemeClr val="dk1"/>
                </a:solidFill>
                <a:latin typeface="Roboto"/>
                <a:ea typeface="Roboto"/>
                <a:cs typeface="Roboto"/>
                <a:sym typeface="Roboto"/>
              </a:rPr>
              <a:t>Her theory also supports new methods of communication→ new methods help the promotion and restoration of patient health which is a main part of her theory</a:t>
            </a:r>
            <a:endParaRPr sz="1200" dirty="0">
              <a:solidFill>
                <a:schemeClr val="dk1"/>
              </a:solidFill>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dirty="0">
                <a:solidFill>
                  <a:schemeClr val="dk1"/>
                </a:solidFill>
                <a:latin typeface="Roboto"/>
                <a:ea typeface="Roboto"/>
                <a:cs typeface="Roboto"/>
                <a:sym typeface="Roboto"/>
              </a:rPr>
              <a:t>She emphasizes looking at the patient rather than the machine→ focusing on the patient as a human being provides the nurse with the ability to better understand their patient; they are able to provide better care because they are striving to meet the needs of the patient and not the machine </a:t>
            </a:r>
            <a:endParaRPr sz="1200" dirty="0">
              <a:solidFill>
                <a:schemeClr val="dk1"/>
              </a:solidFill>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d157156c2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ed157156c2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Worked with a team to create the Study of Patient-Nurse Effectiveness with Assistive Communication Strategies-2 communication program</a:t>
            </a:r>
          </a:p>
          <a:p>
            <a:pPr marL="628650" lvl="1" indent="-171450" algn="l" rtl="0">
              <a:spcBef>
                <a:spcPts val="0"/>
              </a:spcBef>
              <a:spcAft>
                <a:spcPts val="0"/>
              </a:spcAft>
            </a:pPr>
            <a:r>
              <a:rPr lang="en" dirty="0"/>
              <a:t>6 modules including an assessment algorithm to understand the best communication tools and strategies, ways to help patients better understand questions and instructions, ways to help cognitively impaired patients and communication strategies including unaided, writing and spelling, and simple and complex communication boards</a:t>
            </a:r>
          </a:p>
          <a:p>
            <a:pPr marL="628650" lvl="1" indent="-171450" algn="l" rtl="0">
              <a:spcBef>
                <a:spcPts val="0"/>
              </a:spcBef>
              <a:spcAft>
                <a:spcPts val="0"/>
              </a:spcAft>
            </a:pPr>
            <a:r>
              <a:rPr lang="en" dirty="0"/>
              <a:t>Still available for continued education credits</a:t>
            </a:r>
          </a:p>
          <a:p>
            <a:pPr marL="628650" lvl="1" indent="-171450" algn="l" rtl="0">
              <a:spcBef>
                <a:spcPts val="0"/>
              </a:spcBef>
              <a:spcAft>
                <a:spcPts val="0"/>
              </a:spcAft>
            </a:pPr>
            <a:r>
              <a:rPr lang="en" dirty="0"/>
              <a:t>Importance of consulting a speech language pathologist to assist in determining the best communication tools</a:t>
            </a:r>
          </a:p>
          <a:p>
            <a:pPr marL="171450" lvl="0" indent="-171450" algn="l" rtl="0">
              <a:spcBef>
                <a:spcPts val="0"/>
              </a:spcBef>
              <a:spcAft>
                <a:spcPts val="0"/>
              </a:spcAft>
            </a:pPr>
            <a:r>
              <a:rPr lang="en" dirty="0"/>
              <a:t>Worked with a group of experts to create a variety of free communication tools for nurses and HCPs to use</a:t>
            </a:r>
          </a:p>
          <a:p>
            <a:pPr marL="628650" lvl="1" indent="-171450" algn="l" rtl="0">
              <a:spcBef>
                <a:spcPts val="0"/>
              </a:spcBef>
              <a:spcAft>
                <a:spcPts val="0"/>
              </a:spcAft>
            </a:pPr>
            <a:r>
              <a:rPr lang="en" dirty="0"/>
              <a:t>Included these tools on the </a:t>
            </a:r>
            <a:r>
              <a:rPr lang="en" dirty="0" err="1"/>
              <a:t>patientprovidercommunication.org</a:t>
            </a:r>
            <a:r>
              <a:rPr lang="en" dirty="0"/>
              <a:t> that anyone can have access to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f3bb78de61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f3bb78de6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Cycle 1:</a:t>
            </a:r>
            <a:endParaRPr dirty="0"/>
          </a:p>
          <a:p>
            <a:pPr marL="914400" lvl="1" indent="-317500" algn="l" rtl="0">
              <a:spcBef>
                <a:spcPts val="0"/>
              </a:spcBef>
              <a:spcAft>
                <a:spcPts val="0"/>
              </a:spcAft>
              <a:buClr>
                <a:schemeClr val="dk1"/>
              </a:buClr>
              <a:buSzPts val="1400"/>
              <a:buChar char="○"/>
            </a:pPr>
            <a:r>
              <a:rPr lang="en" sz="1400" dirty="0">
                <a:solidFill>
                  <a:schemeClr val="dk1"/>
                </a:solidFill>
                <a:latin typeface="Roboto"/>
                <a:ea typeface="Roboto"/>
                <a:cs typeface="Roboto"/>
                <a:sym typeface="Roboto"/>
              </a:rPr>
              <a:t>Patients reported they felt that Staff had limited understanding of symptoms </a:t>
            </a:r>
            <a:endParaRPr sz="1400" dirty="0">
              <a:solidFill>
                <a:schemeClr val="dk1"/>
              </a:solidFill>
              <a:latin typeface="Roboto"/>
              <a:ea typeface="Roboto"/>
              <a:cs typeface="Roboto"/>
              <a:sym typeface="Roboto"/>
            </a:endParaRPr>
          </a:p>
          <a:p>
            <a:pPr marL="914400" lvl="1" indent="-317500" algn="l" rtl="0">
              <a:spcBef>
                <a:spcPts val="0"/>
              </a:spcBef>
              <a:spcAft>
                <a:spcPts val="0"/>
              </a:spcAft>
              <a:buClr>
                <a:schemeClr val="dk1"/>
              </a:buClr>
              <a:buSzPts val="1400"/>
              <a:buFont typeface="Roboto"/>
              <a:buChar char="○"/>
            </a:pPr>
            <a:r>
              <a:rPr lang="en" sz="1400" dirty="0" err="1">
                <a:solidFill>
                  <a:schemeClr val="dk1"/>
                </a:solidFill>
                <a:latin typeface="Roboto"/>
                <a:ea typeface="Roboto"/>
                <a:cs typeface="Roboto"/>
                <a:sym typeface="Roboto"/>
              </a:rPr>
              <a:t>Voicelessness</a:t>
            </a: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spcBef>
                <a:spcPts val="0"/>
              </a:spcBef>
              <a:spcAft>
                <a:spcPts val="0"/>
              </a:spcAft>
              <a:buNone/>
            </a:pPr>
            <a:r>
              <a:rPr lang="en" sz="1400" dirty="0">
                <a:solidFill>
                  <a:schemeClr val="dk1"/>
                </a:solidFill>
                <a:latin typeface="Roboto"/>
                <a:ea typeface="Roboto"/>
                <a:cs typeface="Roboto"/>
                <a:sym typeface="Roboto"/>
              </a:rPr>
              <a:t>Cycle 2: </a:t>
            </a:r>
            <a:endParaRPr sz="1400" dirty="0">
              <a:solidFill>
                <a:schemeClr val="dk1"/>
              </a:solidFill>
              <a:latin typeface="Roboto"/>
              <a:ea typeface="Roboto"/>
              <a:cs typeface="Roboto"/>
              <a:sym typeface="Roboto"/>
            </a:endParaRPr>
          </a:p>
          <a:p>
            <a:pPr marL="914400" lvl="1" indent="-317500" algn="l" rtl="0">
              <a:spcBef>
                <a:spcPts val="0"/>
              </a:spcBef>
              <a:spcAft>
                <a:spcPts val="0"/>
              </a:spcAft>
              <a:buClr>
                <a:schemeClr val="dk1"/>
              </a:buClr>
              <a:buSzPts val="1400"/>
              <a:buFont typeface="Roboto"/>
              <a:buChar char="○"/>
            </a:pPr>
            <a:r>
              <a:rPr lang="en" sz="1400" dirty="0">
                <a:solidFill>
                  <a:schemeClr val="dk1"/>
                </a:solidFill>
                <a:latin typeface="Roboto"/>
                <a:ea typeface="Roboto"/>
                <a:cs typeface="Roboto"/>
                <a:sym typeface="Roboto"/>
              </a:rPr>
              <a:t>36 patients randomized</a:t>
            </a:r>
            <a:endParaRPr sz="1400" dirty="0">
              <a:solidFill>
                <a:schemeClr val="dk1"/>
              </a:solidFill>
              <a:latin typeface="Roboto"/>
              <a:ea typeface="Roboto"/>
              <a:cs typeface="Roboto"/>
              <a:sym typeface="Roboto"/>
            </a:endParaRPr>
          </a:p>
          <a:p>
            <a:pPr marL="914400" lvl="1" indent="-317500" algn="l" rtl="0">
              <a:spcBef>
                <a:spcPts val="0"/>
              </a:spcBef>
              <a:spcAft>
                <a:spcPts val="0"/>
              </a:spcAft>
              <a:buClr>
                <a:schemeClr val="dk1"/>
              </a:buClr>
              <a:buSzPts val="1400"/>
              <a:buFont typeface="Roboto"/>
              <a:buChar char="○"/>
            </a:pPr>
            <a:r>
              <a:rPr lang="en" sz="1400" dirty="0">
                <a:solidFill>
                  <a:schemeClr val="dk1"/>
                </a:solidFill>
                <a:latin typeface="Roboto"/>
                <a:ea typeface="Roboto"/>
                <a:cs typeface="Roboto"/>
                <a:sym typeface="Roboto"/>
              </a:rPr>
              <a:t>Felt less frightened or stressed - felt that they were better understood </a:t>
            </a:r>
            <a:endParaRPr sz="1400" dirty="0">
              <a:solidFill>
                <a:schemeClr val="dk1"/>
              </a:solidFill>
              <a:latin typeface="Roboto"/>
              <a:ea typeface="Roboto"/>
              <a:cs typeface="Roboto"/>
              <a:sym typeface="Roboto"/>
            </a:endParaRPr>
          </a:p>
          <a:p>
            <a:pPr marL="0" lvl="0" indent="0" algn="l" rtl="0">
              <a:spcBef>
                <a:spcPts val="0"/>
              </a:spcBef>
              <a:spcAft>
                <a:spcPts val="0"/>
              </a:spcAft>
              <a:buNone/>
            </a:pPr>
            <a:r>
              <a:rPr lang="en" sz="1400" dirty="0">
                <a:solidFill>
                  <a:schemeClr val="dk1"/>
                </a:solidFill>
                <a:latin typeface="Roboto"/>
                <a:ea typeface="Roboto"/>
                <a:cs typeface="Roboto"/>
                <a:sym typeface="Roboto"/>
              </a:rPr>
              <a:t>Cycle 3: </a:t>
            </a:r>
            <a:endParaRPr sz="1400" dirty="0">
              <a:solidFill>
                <a:schemeClr val="dk1"/>
              </a:solidFill>
              <a:latin typeface="Roboto"/>
              <a:ea typeface="Roboto"/>
              <a:cs typeface="Roboto"/>
              <a:sym typeface="Roboto"/>
            </a:endParaRPr>
          </a:p>
          <a:p>
            <a:pPr marL="914400" lvl="1" indent="-317500" algn="l" rtl="0">
              <a:spcBef>
                <a:spcPts val="0"/>
              </a:spcBef>
              <a:spcAft>
                <a:spcPts val="0"/>
              </a:spcAft>
              <a:buClr>
                <a:schemeClr val="dk1"/>
              </a:buClr>
              <a:buSzPts val="1400"/>
              <a:buFont typeface="Roboto"/>
              <a:buChar char="○"/>
            </a:pPr>
            <a:r>
              <a:rPr lang="en" sz="1400" dirty="0">
                <a:solidFill>
                  <a:schemeClr val="dk1"/>
                </a:solidFill>
                <a:latin typeface="Roboto"/>
                <a:ea typeface="Roboto"/>
                <a:cs typeface="Roboto"/>
                <a:sym typeface="Roboto"/>
              </a:rPr>
              <a:t>Continuous positive feedback</a:t>
            </a:r>
            <a:endParaRPr sz="1400" dirty="0">
              <a:solidFill>
                <a:schemeClr val="dk1"/>
              </a:solidFill>
              <a:latin typeface="Roboto"/>
              <a:ea typeface="Roboto"/>
              <a:cs typeface="Roboto"/>
              <a:sym typeface="Roboto"/>
            </a:endParaRPr>
          </a:p>
          <a:p>
            <a:pPr marL="914400" lvl="1" indent="-317500" algn="l" rtl="0">
              <a:spcBef>
                <a:spcPts val="0"/>
              </a:spcBef>
              <a:spcAft>
                <a:spcPts val="0"/>
              </a:spcAft>
              <a:buClr>
                <a:schemeClr val="dk1"/>
              </a:buClr>
              <a:buSzPts val="1400"/>
              <a:buFont typeface="Roboto"/>
              <a:buChar char="○"/>
            </a:pPr>
            <a:r>
              <a:rPr lang="en" sz="1400" dirty="0">
                <a:solidFill>
                  <a:schemeClr val="dk1"/>
                </a:solidFill>
                <a:latin typeface="Roboto"/>
                <a:ea typeface="Roboto"/>
                <a:cs typeface="Roboto"/>
                <a:sym typeface="Roboto"/>
              </a:rPr>
              <a:t>Xerostomia 30% of all reports </a:t>
            </a:r>
            <a:endParaRPr sz="1400" dirty="0">
              <a:solidFill>
                <a:schemeClr val="dk1"/>
              </a:solidFill>
              <a:latin typeface="Roboto"/>
              <a:ea typeface="Roboto"/>
              <a:cs typeface="Roboto"/>
              <a:sym typeface="Roboto"/>
            </a:endParaRPr>
          </a:p>
          <a:p>
            <a:pPr marL="0" lvl="0" indent="0" algn="l" rtl="0">
              <a:spcBef>
                <a:spcPts val="0"/>
              </a:spcBef>
              <a:spcAft>
                <a:spcPts val="0"/>
              </a:spcAft>
              <a:buNone/>
            </a:pPr>
            <a:r>
              <a:rPr lang="en" sz="1400" dirty="0">
                <a:solidFill>
                  <a:schemeClr val="dk1"/>
                </a:solidFill>
                <a:latin typeface="Roboto"/>
                <a:ea typeface="Roboto"/>
                <a:cs typeface="Roboto"/>
                <a:sym typeface="Roboto"/>
              </a:rPr>
              <a:t>Conclusions:</a:t>
            </a:r>
            <a:endParaRPr sz="1400" dirty="0">
              <a:solidFill>
                <a:schemeClr val="dk1"/>
              </a:solidFill>
              <a:latin typeface="Roboto"/>
              <a:ea typeface="Roboto"/>
              <a:cs typeface="Roboto"/>
              <a:sym typeface="Roboto"/>
            </a:endParaRPr>
          </a:p>
          <a:p>
            <a:pPr marL="0" lvl="0" indent="0" algn="l" rtl="0">
              <a:spcBef>
                <a:spcPts val="0"/>
              </a:spcBef>
              <a:spcAft>
                <a:spcPts val="0"/>
              </a:spcAft>
              <a:buNone/>
            </a:pPr>
            <a:r>
              <a:rPr lang="en" sz="1400" dirty="0">
                <a:solidFill>
                  <a:schemeClr val="dk1"/>
                </a:solidFill>
                <a:latin typeface="Roboto"/>
                <a:ea typeface="Roboto"/>
                <a:cs typeface="Roboto"/>
                <a:sym typeface="Roboto"/>
              </a:rPr>
              <a:t>	In resource poor settings, they advocate the introduction of routine and repeated use of any symptoms survey tool</a:t>
            </a:r>
            <a:endParaRPr sz="1400" dirty="0">
              <a:solidFill>
                <a:schemeClr val="dk1"/>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1f910a5952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1f910a5952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Free, interactive and multilingual app that includes things like anatomic figures, pain scales, patient “wants” like medications or food and a keyboard if they want to type something specific</a:t>
            </a:r>
          </a:p>
          <a:p>
            <a:pPr marL="171450" lvl="0" indent="-171450" algn="l" rtl="0">
              <a:spcBef>
                <a:spcPts val="0"/>
              </a:spcBef>
              <a:spcAft>
                <a:spcPts val="0"/>
              </a:spcAft>
            </a:pPr>
            <a:r>
              <a:rPr lang="en" dirty="0"/>
              <a:t>Focused on the use of the app for patient-family communication</a:t>
            </a:r>
          </a:p>
          <a:p>
            <a:pPr marL="171450" lvl="0" indent="-171450" algn="l" rtl="0">
              <a:spcBef>
                <a:spcPts val="0"/>
              </a:spcBef>
              <a:spcAft>
                <a:spcPts val="0"/>
              </a:spcAft>
            </a:pPr>
            <a:r>
              <a:rPr lang="en" dirty="0"/>
              <a:t>Families are an important resource for nurses to use to provide the best care to their patient</a:t>
            </a:r>
          </a:p>
          <a:p>
            <a:pPr marL="171450" lvl="0" indent="-171450" algn="l" rtl="0">
              <a:spcBef>
                <a:spcPts val="0"/>
              </a:spcBef>
              <a:spcAft>
                <a:spcPts val="0"/>
              </a:spcAft>
            </a:pPr>
            <a:r>
              <a:rPr lang="en" dirty="0"/>
              <a:t>They know the patient in a different way and are a vital part of their care plan like with advanced directives, history, home care, etc.</a:t>
            </a:r>
          </a:p>
          <a:p>
            <a:pPr marL="171450" lvl="0" indent="-171450" algn="l" rtl="0">
              <a:spcBef>
                <a:spcPts val="0"/>
              </a:spcBef>
              <a:spcAft>
                <a:spcPts val="0"/>
              </a:spcAft>
            </a:pPr>
            <a:r>
              <a:rPr lang="en" dirty="0"/>
              <a:t>App expanded conversation topics to include finances, care plans, test results, positioning and feelings/emotions between patients and their families</a:t>
            </a:r>
          </a:p>
          <a:p>
            <a:pPr marL="171450" lvl="0" indent="-171450" algn="l" rtl="0">
              <a:spcBef>
                <a:spcPts val="0"/>
              </a:spcBef>
              <a:spcAft>
                <a:spcPts val="0"/>
              </a:spcAft>
            </a:pPr>
            <a:r>
              <a:rPr lang="en" dirty="0"/>
              <a:t>Led to positive outcomes for the patient and unexpected benefits like neuromotor coordination and psychological benefits like improved attitude, confidence, wellbeing.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0" y="1391400"/>
            <a:ext cx="4114800" cy="1942500"/>
          </a:xfrm>
          <a:prstGeom prst="rect">
            <a:avLst/>
          </a:prstGeom>
        </p:spPr>
        <p:txBody>
          <a:bodyPr spcFirstLastPara="1" wrap="square" lIns="91425" tIns="91425" rIns="91425" bIns="91425" anchor="t" anchorCtr="0">
            <a:normAutofit/>
          </a:bodyPr>
          <a:lstStyle>
            <a:lvl1pPr lvl="0" algn="r">
              <a:spcBef>
                <a:spcPts val="0"/>
              </a:spcBef>
              <a:spcAft>
                <a:spcPts val="0"/>
              </a:spcAft>
              <a:buSzPts val="5200"/>
              <a:buNone/>
              <a:defRPr sz="60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0" y="3333900"/>
            <a:ext cx="4114800" cy="418200"/>
          </a:xfrm>
          <a:prstGeom prst="rect">
            <a:avLst/>
          </a:prstGeom>
        </p:spPr>
        <p:txBody>
          <a:bodyPr spcFirstLastPara="1" wrap="square" lIns="91425" tIns="91425" rIns="91425" bIns="91425" anchor="t" anchorCtr="0">
            <a:normAutofit/>
          </a:bodyPr>
          <a:lstStyle>
            <a:lvl1pPr lvl="0" algn="r">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0" name="Google Shape;40;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97/GH9.000000000000004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nucleus.con.ohio-state.edu/media/speacs2/speacs.htm" TargetMode="External"/><Relationship Id="rId5" Type="http://schemas.openxmlformats.org/officeDocument/2006/relationships/hyperlink" Target="https://doi.org/10.4037/ajcc2021666" TargetMode="External"/><Relationship Id="rId4" Type="http://schemas.openxmlformats.org/officeDocument/2006/relationships/hyperlink" Target="https://www.pinterest.com/pin/16663325493748583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ursing-theory.org/nursing-theorists/Jean-Watson.php"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www.patientprovidercommunication.org/tools-and-resources/" TargetMode="External"/><Relationship Id="rId4" Type="http://schemas.openxmlformats.org/officeDocument/2006/relationships/hyperlink" Target="https://doi.org/10.1016/j.iccn.2021.10307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it.ly/33VAFh3"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bit.ly/30B07G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4572000" y="1391400"/>
            <a:ext cx="4114800" cy="194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a:t>Communication is Key</a:t>
            </a:r>
            <a:endParaRPr sz="5200"/>
          </a:p>
        </p:txBody>
      </p:sp>
      <p:sp>
        <p:nvSpPr>
          <p:cNvPr id="47" name="Google Shape;47;p15"/>
          <p:cNvSpPr txBox="1">
            <a:spLocks noGrp="1"/>
          </p:cNvSpPr>
          <p:nvPr>
            <p:ph type="subTitle" idx="1"/>
          </p:nvPr>
        </p:nvSpPr>
        <p:spPr>
          <a:xfrm>
            <a:off x="4572000" y="3333900"/>
            <a:ext cx="4114800" cy="418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700"/>
              <a:t>Stephanie Munsch &amp; Bailey Ellingsworth</a:t>
            </a:r>
            <a:endParaRPr sz="1700"/>
          </a:p>
          <a:p>
            <a:pPr marL="0" lvl="0" indent="0" algn="r" rtl="0">
              <a:spcBef>
                <a:spcPts val="0"/>
              </a:spcBef>
              <a:spcAft>
                <a:spcPts val="0"/>
              </a:spcAft>
              <a:buNone/>
            </a:pPr>
            <a:endParaRPr sz="1700"/>
          </a:p>
        </p:txBody>
      </p:sp>
      <p:grpSp>
        <p:nvGrpSpPr>
          <p:cNvPr id="48" name="Google Shape;48;p15"/>
          <p:cNvGrpSpPr/>
          <p:nvPr/>
        </p:nvGrpSpPr>
        <p:grpSpPr>
          <a:xfrm>
            <a:off x="460731" y="-12"/>
            <a:ext cx="1968723" cy="4246678"/>
            <a:chOff x="457200" y="832358"/>
            <a:chExt cx="1780200" cy="3899612"/>
          </a:xfrm>
        </p:grpSpPr>
        <p:sp>
          <p:nvSpPr>
            <p:cNvPr id="49" name="Google Shape;49;p15"/>
            <p:cNvSpPr/>
            <p:nvPr/>
          </p:nvSpPr>
          <p:spPr>
            <a:xfrm>
              <a:off x="457200" y="4333570"/>
              <a:ext cx="1780200" cy="3984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1043778" y="1432014"/>
              <a:ext cx="164405" cy="300626"/>
            </a:xfrm>
            <a:custGeom>
              <a:avLst/>
              <a:gdLst/>
              <a:ahLst/>
              <a:cxnLst/>
              <a:rect l="l" t="t" r="r" b="b"/>
              <a:pathLst>
                <a:path w="7414" h="13557" fill="none" extrusionOk="0">
                  <a:moveTo>
                    <a:pt x="7413" y="0"/>
                  </a:moveTo>
                  <a:lnTo>
                    <a:pt x="7413" y="0"/>
                  </a:lnTo>
                  <a:lnTo>
                    <a:pt x="7321" y="10"/>
                  </a:lnTo>
                  <a:lnTo>
                    <a:pt x="7055" y="41"/>
                  </a:lnTo>
                  <a:lnTo>
                    <a:pt x="6860" y="72"/>
                  </a:lnTo>
                  <a:lnTo>
                    <a:pt x="6635" y="113"/>
                  </a:lnTo>
                  <a:lnTo>
                    <a:pt x="6379" y="174"/>
                  </a:lnTo>
                  <a:lnTo>
                    <a:pt x="6092" y="256"/>
                  </a:lnTo>
                  <a:lnTo>
                    <a:pt x="5775" y="348"/>
                  </a:lnTo>
                  <a:lnTo>
                    <a:pt x="5437" y="471"/>
                  </a:lnTo>
                  <a:lnTo>
                    <a:pt x="5068" y="614"/>
                  </a:lnTo>
                  <a:lnTo>
                    <a:pt x="4690" y="778"/>
                  </a:lnTo>
                  <a:lnTo>
                    <a:pt x="4280" y="973"/>
                  </a:lnTo>
                  <a:lnTo>
                    <a:pt x="3871" y="1208"/>
                  </a:lnTo>
                  <a:lnTo>
                    <a:pt x="3440" y="1464"/>
                  </a:lnTo>
                  <a:lnTo>
                    <a:pt x="3215" y="1608"/>
                  </a:lnTo>
                  <a:lnTo>
                    <a:pt x="3000" y="1761"/>
                  </a:lnTo>
                  <a:lnTo>
                    <a:pt x="3000" y="1761"/>
                  </a:lnTo>
                  <a:lnTo>
                    <a:pt x="2816" y="1894"/>
                  </a:lnTo>
                  <a:lnTo>
                    <a:pt x="2621" y="2058"/>
                  </a:lnTo>
                  <a:lnTo>
                    <a:pt x="2406" y="2242"/>
                  </a:lnTo>
                  <a:lnTo>
                    <a:pt x="2181" y="2468"/>
                  </a:lnTo>
                  <a:lnTo>
                    <a:pt x="1946" y="2713"/>
                  </a:lnTo>
                  <a:lnTo>
                    <a:pt x="1700" y="2980"/>
                  </a:lnTo>
                  <a:lnTo>
                    <a:pt x="1464" y="3266"/>
                  </a:lnTo>
                  <a:lnTo>
                    <a:pt x="1229" y="3584"/>
                  </a:lnTo>
                  <a:lnTo>
                    <a:pt x="1004" y="3911"/>
                  </a:lnTo>
                  <a:lnTo>
                    <a:pt x="799" y="4260"/>
                  </a:lnTo>
                  <a:lnTo>
                    <a:pt x="696" y="4434"/>
                  </a:lnTo>
                  <a:lnTo>
                    <a:pt x="604" y="4618"/>
                  </a:lnTo>
                  <a:lnTo>
                    <a:pt x="512" y="4802"/>
                  </a:lnTo>
                  <a:lnTo>
                    <a:pt x="430" y="4997"/>
                  </a:lnTo>
                  <a:lnTo>
                    <a:pt x="348" y="5181"/>
                  </a:lnTo>
                  <a:lnTo>
                    <a:pt x="287" y="5376"/>
                  </a:lnTo>
                  <a:lnTo>
                    <a:pt x="215" y="5580"/>
                  </a:lnTo>
                  <a:lnTo>
                    <a:pt x="164" y="5775"/>
                  </a:lnTo>
                  <a:lnTo>
                    <a:pt x="123" y="5980"/>
                  </a:lnTo>
                  <a:lnTo>
                    <a:pt x="82" y="6185"/>
                  </a:lnTo>
                  <a:lnTo>
                    <a:pt x="62" y="6389"/>
                  </a:lnTo>
                  <a:lnTo>
                    <a:pt x="41" y="6594"/>
                  </a:lnTo>
                  <a:lnTo>
                    <a:pt x="41" y="6594"/>
                  </a:lnTo>
                  <a:lnTo>
                    <a:pt x="21" y="7024"/>
                  </a:lnTo>
                  <a:lnTo>
                    <a:pt x="10" y="7444"/>
                  </a:lnTo>
                  <a:lnTo>
                    <a:pt x="0" y="7843"/>
                  </a:lnTo>
                  <a:lnTo>
                    <a:pt x="0" y="8232"/>
                  </a:lnTo>
                  <a:lnTo>
                    <a:pt x="21" y="8959"/>
                  </a:lnTo>
                  <a:lnTo>
                    <a:pt x="62" y="9645"/>
                  </a:lnTo>
                  <a:lnTo>
                    <a:pt x="123" y="10270"/>
                  </a:lnTo>
                  <a:lnTo>
                    <a:pt x="195" y="10843"/>
                  </a:lnTo>
                  <a:lnTo>
                    <a:pt x="266" y="11355"/>
                  </a:lnTo>
                  <a:lnTo>
                    <a:pt x="359" y="11816"/>
                  </a:lnTo>
                  <a:lnTo>
                    <a:pt x="451" y="12226"/>
                  </a:lnTo>
                  <a:lnTo>
                    <a:pt x="533" y="12584"/>
                  </a:lnTo>
                  <a:lnTo>
                    <a:pt x="625" y="12881"/>
                  </a:lnTo>
                  <a:lnTo>
                    <a:pt x="696" y="13127"/>
                  </a:lnTo>
                  <a:lnTo>
                    <a:pt x="819" y="13454"/>
                  </a:lnTo>
                  <a:lnTo>
                    <a:pt x="860" y="13557"/>
                  </a:lnTo>
                </a:path>
              </a:pathLst>
            </a:custGeom>
            <a:noFill/>
            <a:ln w="3482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p:nvPr/>
          </p:nvSpPr>
          <p:spPr>
            <a:xfrm>
              <a:off x="1379809" y="1424053"/>
              <a:ext cx="129901" cy="269981"/>
            </a:xfrm>
            <a:custGeom>
              <a:avLst/>
              <a:gdLst/>
              <a:ahLst/>
              <a:cxnLst/>
              <a:rect l="l" t="t" r="r" b="b"/>
              <a:pathLst>
                <a:path w="5858" h="12175" fill="none" extrusionOk="0">
                  <a:moveTo>
                    <a:pt x="5622" y="12175"/>
                  </a:moveTo>
                  <a:lnTo>
                    <a:pt x="5622" y="12175"/>
                  </a:lnTo>
                  <a:lnTo>
                    <a:pt x="5684" y="11233"/>
                  </a:lnTo>
                  <a:lnTo>
                    <a:pt x="5735" y="10219"/>
                  </a:lnTo>
                  <a:lnTo>
                    <a:pt x="5786" y="9011"/>
                  </a:lnTo>
                  <a:lnTo>
                    <a:pt x="5837" y="7711"/>
                  </a:lnTo>
                  <a:lnTo>
                    <a:pt x="5847" y="7066"/>
                  </a:lnTo>
                  <a:lnTo>
                    <a:pt x="5858" y="6441"/>
                  </a:lnTo>
                  <a:lnTo>
                    <a:pt x="5858" y="5857"/>
                  </a:lnTo>
                  <a:lnTo>
                    <a:pt x="5847" y="5325"/>
                  </a:lnTo>
                  <a:lnTo>
                    <a:pt x="5827" y="4854"/>
                  </a:lnTo>
                  <a:lnTo>
                    <a:pt x="5796" y="4465"/>
                  </a:lnTo>
                  <a:lnTo>
                    <a:pt x="5796" y="4465"/>
                  </a:lnTo>
                  <a:lnTo>
                    <a:pt x="5776" y="4281"/>
                  </a:lnTo>
                  <a:lnTo>
                    <a:pt x="5745" y="4096"/>
                  </a:lnTo>
                  <a:lnTo>
                    <a:pt x="5704" y="3912"/>
                  </a:lnTo>
                  <a:lnTo>
                    <a:pt x="5663" y="3738"/>
                  </a:lnTo>
                  <a:lnTo>
                    <a:pt x="5612" y="3574"/>
                  </a:lnTo>
                  <a:lnTo>
                    <a:pt x="5550" y="3410"/>
                  </a:lnTo>
                  <a:lnTo>
                    <a:pt x="5489" y="3247"/>
                  </a:lnTo>
                  <a:lnTo>
                    <a:pt x="5428" y="3093"/>
                  </a:lnTo>
                  <a:lnTo>
                    <a:pt x="5346" y="2950"/>
                  </a:lnTo>
                  <a:lnTo>
                    <a:pt x="5274" y="2806"/>
                  </a:lnTo>
                  <a:lnTo>
                    <a:pt x="5192" y="2663"/>
                  </a:lnTo>
                  <a:lnTo>
                    <a:pt x="5100" y="2530"/>
                  </a:lnTo>
                  <a:lnTo>
                    <a:pt x="4916" y="2274"/>
                  </a:lnTo>
                  <a:lnTo>
                    <a:pt x="4711" y="2038"/>
                  </a:lnTo>
                  <a:lnTo>
                    <a:pt x="4486" y="1813"/>
                  </a:lnTo>
                  <a:lnTo>
                    <a:pt x="4260" y="1608"/>
                  </a:lnTo>
                  <a:lnTo>
                    <a:pt x="4015" y="1424"/>
                  </a:lnTo>
                  <a:lnTo>
                    <a:pt x="3769" y="1250"/>
                  </a:lnTo>
                  <a:lnTo>
                    <a:pt x="3513" y="1086"/>
                  </a:lnTo>
                  <a:lnTo>
                    <a:pt x="3257" y="943"/>
                  </a:lnTo>
                  <a:lnTo>
                    <a:pt x="2991" y="810"/>
                  </a:lnTo>
                  <a:lnTo>
                    <a:pt x="2735" y="697"/>
                  </a:lnTo>
                  <a:lnTo>
                    <a:pt x="2469" y="584"/>
                  </a:lnTo>
                  <a:lnTo>
                    <a:pt x="2213" y="492"/>
                  </a:lnTo>
                  <a:lnTo>
                    <a:pt x="1967" y="400"/>
                  </a:lnTo>
                  <a:lnTo>
                    <a:pt x="1721" y="328"/>
                  </a:lnTo>
                  <a:lnTo>
                    <a:pt x="1486" y="267"/>
                  </a:lnTo>
                  <a:lnTo>
                    <a:pt x="1260" y="206"/>
                  </a:lnTo>
                  <a:lnTo>
                    <a:pt x="841" y="124"/>
                  </a:lnTo>
                  <a:lnTo>
                    <a:pt x="503" y="62"/>
                  </a:lnTo>
                  <a:lnTo>
                    <a:pt x="236" y="21"/>
                  </a:lnTo>
                  <a:lnTo>
                    <a:pt x="1" y="1"/>
                  </a:lnTo>
                </a:path>
              </a:pathLst>
            </a:custGeom>
            <a:noFill/>
            <a:ln w="3482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a:off x="1061940" y="832358"/>
              <a:ext cx="463191" cy="398485"/>
            </a:xfrm>
            <a:custGeom>
              <a:avLst/>
              <a:gdLst/>
              <a:ahLst/>
              <a:cxnLst/>
              <a:rect l="l" t="t" r="r" b="b"/>
              <a:pathLst>
                <a:path w="20888" h="17970" extrusionOk="0">
                  <a:moveTo>
                    <a:pt x="13157" y="0"/>
                  </a:moveTo>
                  <a:lnTo>
                    <a:pt x="12963" y="10"/>
                  </a:lnTo>
                  <a:lnTo>
                    <a:pt x="12779" y="20"/>
                  </a:lnTo>
                  <a:lnTo>
                    <a:pt x="12430" y="61"/>
                  </a:lnTo>
                  <a:lnTo>
                    <a:pt x="12103" y="123"/>
                  </a:lnTo>
                  <a:lnTo>
                    <a:pt x="11806" y="195"/>
                  </a:lnTo>
                  <a:lnTo>
                    <a:pt x="11529" y="287"/>
                  </a:lnTo>
                  <a:lnTo>
                    <a:pt x="11284" y="379"/>
                  </a:lnTo>
                  <a:lnTo>
                    <a:pt x="11058" y="471"/>
                  </a:lnTo>
                  <a:lnTo>
                    <a:pt x="10874" y="563"/>
                  </a:lnTo>
                  <a:lnTo>
                    <a:pt x="10710" y="645"/>
                  </a:lnTo>
                  <a:lnTo>
                    <a:pt x="10495" y="778"/>
                  </a:lnTo>
                  <a:lnTo>
                    <a:pt x="10424" y="819"/>
                  </a:lnTo>
                  <a:lnTo>
                    <a:pt x="9973" y="727"/>
                  </a:lnTo>
                  <a:lnTo>
                    <a:pt x="9553" y="666"/>
                  </a:lnTo>
                  <a:lnTo>
                    <a:pt x="9154" y="614"/>
                  </a:lnTo>
                  <a:lnTo>
                    <a:pt x="8785" y="594"/>
                  </a:lnTo>
                  <a:lnTo>
                    <a:pt x="8427" y="594"/>
                  </a:lnTo>
                  <a:lnTo>
                    <a:pt x="8099" y="604"/>
                  </a:lnTo>
                  <a:lnTo>
                    <a:pt x="7792" y="635"/>
                  </a:lnTo>
                  <a:lnTo>
                    <a:pt x="7506" y="686"/>
                  </a:lnTo>
                  <a:lnTo>
                    <a:pt x="7239" y="747"/>
                  </a:lnTo>
                  <a:lnTo>
                    <a:pt x="6983" y="819"/>
                  </a:lnTo>
                  <a:lnTo>
                    <a:pt x="6748" y="901"/>
                  </a:lnTo>
                  <a:lnTo>
                    <a:pt x="6533" y="1003"/>
                  </a:lnTo>
                  <a:lnTo>
                    <a:pt x="6338" y="1106"/>
                  </a:lnTo>
                  <a:lnTo>
                    <a:pt x="6154" y="1218"/>
                  </a:lnTo>
                  <a:lnTo>
                    <a:pt x="5990" y="1341"/>
                  </a:lnTo>
                  <a:lnTo>
                    <a:pt x="5847" y="1464"/>
                  </a:lnTo>
                  <a:lnTo>
                    <a:pt x="5703" y="1587"/>
                  </a:lnTo>
                  <a:lnTo>
                    <a:pt x="5581" y="1720"/>
                  </a:lnTo>
                  <a:lnTo>
                    <a:pt x="5478" y="1843"/>
                  </a:lnTo>
                  <a:lnTo>
                    <a:pt x="5376" y="1976"/>
                  </a:lnTo>
                  <a:lnTo>
                    <a:pt x="5294" y="2099"/>
                  </a:lnTo>
                  <a:lnTo>
                    <a:pt x="5212" y="2222"/>
                  </a:lnTo>
                  <a:lnTo>
                    <a:pt x="5099" y="2447"/>
                  </a:lnTo>
                  <a:lnTo>
                    <a:pt x="5007" y="2652"/>
                  </a:lnTo>
                  <a:lnTo>
                    <a:pt x="4956" y="2805"/>
                  </a:lnTo>
                  <a:lnTo>
                    <a:pt x="4925" y="2939"/>
                  </a:lnTo>
                  <a:lnTo>
                    <a:pt x="4864" y="2939"/>
                  </a:lnTo>
                  <a:lnTo>
                    <a:pt x="4680" y="2959"/>
                  </a:lnTo>
                  <a:lnTo>
                    <a:pt x="4557" y="2980"/>
                  </a:lnTo>
                  <a:lnTo>
                    <a:pt x="4403" y="3010"/>
                  </a:lnTo>
                  <a:lnTo>
                    <a:pt x="4239" y="3051"/>
                  </a:lnTo>
                  <a:lnTo>
                    <a:pt x="4055" y="3102"/>
                  </a:lnTo>
                  <a:lnTo>
                    <a:pt x="3860" y="3164"/>
                  </a:lnTo>
                  <a:lnTo>
                    <a:pt x="3645" y="3256"/>
                  </a:lnTo>
                  <a:lnTo>
                    <a:pt x="3420" y="3358"/>
                  </a:lnTo>
                  <a:lnTo>
                    <a:pt x="3185" y="3481"/>
                  </a:lnTo>
                  <a:lnTo>
                    <a:pt x="2949" y="3625"/>
                  </a:lnTo>
                  <a:lnTo>
                    <a:pt x="2714" y="3799"/>
                  </a:lnTo>
                  <a:lnTo>
                    <a:pt x="2468" y="4003"/>
                  </a:lnTo>
                  <a:lnTo>
                    <a:pt x="2222" y="4229"/>
                  </a:lnTo>
                  <a:lnTo>
                    <a:pt x="2110" y="4352"/>
                  </a:lnTo>
                  <a:lnTo>
                    <a:pt x="1997" y="4485"/>
                  </a:lnTo>
                  <a:lnTo>
                    <a:pt x="1905" y="4628"/>
                  </a:lnTo>
                  <a:lnTo>
                    <a:pt x="1813" y="4771"/>
                  </a:lnTo>
                  <a:lnTo>
                    <a:pt x="1731" y="4925"/>
                  </a:lnTo>
                  <a:lnTo>
                    <a:pt x="1649" y="5089"/>
                  </a:lnTo>
                  <a:lnTo>
                    <a:pt x="1577" y="5253"/>
                  </a:lnTo>
                  <a:lnTo>
                    <a:pt x="1516" y="5416"/>
                  </a:lnTo>
                  <a:lnTo>
                    <a:pt x="1464" y="5590"/>
                  </a:lnTo>
                  <a:lnTo>
                    <a:pt x="1413" y="5754"/>
                  </a:lnTo>
                  <a:lnTo>
                    <a:pt x="1321" y="6102"/>
                  </a:lnTo>
                  <a:lnTo>
                    <a:pt x="1260" y="6451"/>
                  </a:lnTo>
                  <a:lnTo>
                    <a:pt x="1219" y="6778"/>
                  </a:lnTo>
                  <a:lnTo>
                    <a:pt x="1188" y="7106"/>
                  </a:lnTo>
                  <a:lnTo>
                    <a:pt x="1168" y="7403"/>
                  </a:lnTo>
                  <a:lnTo>
                    <a:pt x="1157" y="7669"/>
                  </a:lnTo>
                  <a:lnTo>
                    <a:pt x="1157" y="7904"/>
                  </a:lnTo>
                  <a:lnTo>
                    <a:pt x="1157" y="8253"/>
                  </a:lnTo>
                  <a:lnTo>
                    <a:pt x="1168" y="8375"/>
                  </a:lnTo>
                  <a:lnTo>
                    <a:pt x="1127" y="8416"/>
                  </a:lnTo>
                  <a:lnTo>
                    <a:pt x="1014" y="8539"/>
                  </a:lnTo>
                  <a:lnTo>
                    <a:pt x="850" y="8744"/>
                  </a:lnTo>
                  <a:lnTo>
                    <a:pt x="656" y="9000"/>
                  </a:lnTo>
                  <a:lnTo>
                    <a:pt x="563" y="9154"/>
                  </a:lnTo>
                  <a:lnTo>
                    <a:pt x="461" y="9317"/>
                  </a:lnTo>
                  <a:lnTo>
                    <a:pt x="369" y="9502"/>
                  </a:lnTo>
                  <a:lnTo>
                    <a:pt x="277" y="9686"/>
                  </a:lnTo>
                  <a:lnTo>
                    <a:pt x="195" y="9891"/>
                  </a:lnTo>
                  <a:lnTo>
                    <a:pt x="123" y="10096"/>
                  </a:lnTo>
                  <a:lnTo>
                    <a:pt x="62" y="10311"/>
                  </a:lnTo>
                  <a:lnTo>
                    <a:pt x="31" y="10536"/>
                  </a:lnTo>
                  <a:lnTo>
                    <a:pt x="0" y="10761"/>
                  </a:lnTo>
                  <a:lnTo>
                    <a:pt x="0" y="11007"/>
                  </a:lnTo>
                  <a:lnTo>
                    <a:pt x="0" y="11263"/>
                  </a:lnTo>
                  <a:lnTo>
                    <a:pt x="21" y="11519"/>
                  </a:lnTo>
                  <a:lnTo>
                    <a:pt x="52" y="11775"/>
                  </a:lnTo>
                  <a:lnTo>
                    <a:pt x="82" y="12031"/>
                  </a:lnTo>
                  <a:lnTo>
                    <a:pt x="174" y="12522"/>
                  </a:lnTo>
                  <a:lnTo>
                    <a:pt x="267" y="12952"/>
                  </a:lnTo>
                  <a:lnTo>
                    <a:pt x="348" y="13290"/>
                  </a:lnTo>
                  <a:lnTo>
                    <a:pt x="441" y="13597"/>
                  </a:lnTo>
                  <a:lnTo>
                    <a:pt x="420" y="13659"/>
                  </a:lnTo>
                  <a:lnTo>
                    <a:pt x="379" y="13812"/>
                  </a:lnTo>
                  <a:lnTo>
                    <a:pt x="338" y="14058"/>
                  </a:lnTo>
                  <a:lnTo>
                    <a:pt x="318" y="14201"/>
                  </a:lnTo>
                  <a:lnTo>
                    <a:pt x="297" y="14365"/>
                  </a:lnTo>
                  <a:lnTo>
                    <a:pt x="297" y="14539"/>
                  </a:lnTo>
                  <a:lnTo>
                    <a:pt x="297" y="14724"/>
                  </a:lnTo>
                  <a:lnTo>
                    <a:pt x="318" y="14918"/>
                  </a:lnTo>
                  <a:lnTo>
                    <a:pt x="359" y="15123"/>
                  </a:lnTo>
                  <a:lnTo>
                    <a:pt x="410" y="15328"/>
                  </a:lnTo>
                  <a:lnTo>
                    <a:pt x="482" y="15543"/>
                  </a:lnTo>
                  <a:lnTo>
                    <a:pt x="574" y="15758"/>
                  </a:lnTo>
                  <a:lnTo>
                    <a:pt x="686" y="15963"/>
                  </a:lnTo>
                  <a:lnTo>
                    <a:pt x="758" y="16065"/>
                  </a:lnTo>
                  <a:lnTo>
                    <a:pt x="840" y="16167"/>
                  </a:lnTo>
                  <a:lnTo>
                    <a:pt x="932" y="16260"/>
                  </a:lnTo>
                  <a:lnTo>
                    <a:pt x="1024" y="16352"/>
                  </a:lnTo>
                  <a:lnTo>
                    <a:pt x="1127" y="16444"/>
                  </a:lnTo>
                  <a:lnTo>
                    <a:pt x="1239" y="16526"/>
                  </a:lnTo>
                  <a:lnTo>
                    <a:pt x="1475" y="16679"/>
                  </a:lnTo>
                  <a:lnTo>
                    <a:pt x="1720" y="16823"/>
                  </a:lnTo>
                  <a:lnTo>
                    <a:pt x="1987" y="16946"/>
                  </a:lnTo>
                  <a:lnTo>
                    <a:pt x="2253" y="17058"/>
                  </a:lnTo>
                  <a:lnTo>
                    <a:pt x="2509" y="17150"/>
                  </a:lnTo>
                  <a:lnTo>
                    <a:pt x="2765" y="17242"/>
                  </a:lnTo>
                  <a:lnTo>
                    <a:pt x="3000" y="17314"/>
                  </a:lnTo>
                  <a:lnTo>
                    <a:pt x="3410" y="17417"/>
                  </a:lnTo>
                  <a:lnTo>
                    <a:pt x="3697" y="17478"/>
                  </a:lnTo>
                  <a:lnTo>
                    <a:pt x="3799" y="17498"/>
                  </a:lnTo>
                  <a:lnTo>
                    <a:pt x="5273" y="17601"/>
                  </a:lnTo>
                  <a:lnTo>
                    <a:pt x="6830" y="17703"/>
                  </a:lnTo>
                  <a:lnTo>
                    <a:pt x="8683" y="17806"/>
                  </a:lnTo>
                  <a:lnTo>
                    <a:pt x="10649" y="17898"/>
                  </a:lnTo>
                  <a:lnTo>
                    <a:pt x="11611" y="17928"/>
                  </a:lnTo>
                  <a:lnTo>
                    <a:pt x="12533" y="17959"/>
                  </a:lnTo>
                  <a:lnTo>
                    <a:pt x="13393" y="17969"/>
                  </a:lnTo>
                  <a:lnTo>
                    <a:pt x="14161" y="17969"/>
                  </a:lnTo>
                  <a:lnTo>
                    <a:pt x="14816" y="17949"/>
                  </a:lnTo>
                  <a:lnTo>
                    <a:pt x="15093" y="17939"/>
                  </a:lnTo>
                  <a:lnTo>
                    <a:pt x="15338" y="17918"/>
                  </a:lnTo>
                  <a:lnTo>
                    <a:pt x="15553" y="17888"/>
                  </a:lnTo>
                  <a:lnTo>
                    <a:pt x="15758" y="17847"/>
                  </a:lnTo>
                  <a:lnTo>
                    <a:pt x="15963" y="17795"/>
                  </a:lnTo>
                  <a:lnTo>
                    <a:pt x="16157" y="17734"/>
                  </a:lnTo>
                  <a:lnTo>
                    <a:pt x="16342" y="17672"/>
                  </a:lnTo>
                  <a:lnTo>
                    <a:pt x="16516" y="17591"/>
                  </a:lnTo>
                  <a:lnTo>
                    <a:pt x="16690" y="17509"/>
                  </a:lnTo>
                  <a:lnTo>
                    <a:pt x="16854" y="17427"/>
                  </a:lnTo>
                  <a:lnTo>
                    <a:pt x="17007" y="17324"/>
                  </a:lnTo>
                  <a:lnTo>
                    <a:pt x="17151" y="17232"/>
                  </a:lnTo>
                  <a:lnTo>
                    <a:pt x="17294" y="17130"/>
                  </a:lnTo>
                  <a:lnTo>
                    <a:pt x="17417" y="17017"/>
                  </a:lnTo>
                  <a:lnTo>
                    <a:pt x="17550" y="16915"/>
                  </a:lnTo>
                  <a:lnTo>
                    <a:pt x="17663" y="16802"/>
                  </a:lnTo>
                  <a:lnTo>
                    <a:pt x="17878" y="16577"/>
                  </a:lnTo>
                  <a:lnTo>
                    <a:pt x="18062" y="16362"/>
                  </a:lnTo>
                  <a:lnTo>
                    <a:pt x="18215" y="16147"/>
                  </a:lnTo>
                  <a:lnTo>
                    <a:pt x="18349" y="15952"/>
                  </a:lnTo>
                  <a:lnTo>
                    <a:pt x="18461" y="15778"/>
                  </a:lnTo>
                  <a:lnTo>
                    <a:pt x="18543" y="15635"/>
                  </a:lnTo>
                  <a:lnTo>
                    <a:pt x="18594" y="15522"/>
                  </a:lnTo>
                  <a:lnTo>
                    <a:pt x="18646" y="15430"/>
                  </a:lnTo>
                  <a:lnTo>
                    <a:pt x="18686" y="15410"/>
                  </a:lnTo>
                  <a:lnTo>
                    <a:pt x="18830" y="15358"/>
                  </a:lnTo>
                  <a:lnTo>
                    <a:pt x="19024" y="15266"/>
                  </a:lnTo>
                  <a:lnTo>
                    <a:pt x="19147" y="15195"/>
                  </a:lnTo>
                  <a:lnTo>
                    <a:pt x="19280" y="15113"/>
                  </a:lnTo>
                  <a:lnTo>
                    <a:pt x="19413" y="15010"/>
                  </a:lnTo>
                  <a:lnTo>
                    <a:pt x="19547" y="14898"/>
                  </a:lnTo>
                  <a:lnTo>
                    <a:pt x="19690" y="14765"/>
                  </a:lnTo>
                  <a:lnTo>
                    <a:pt x="19823" y="14601"/>
                  </a:lnTo>
                  <a:lnTo>
                    <a:pt x="19956" y="14427"/>
                  </a:lnTo>
                  <a:lnTo>
                    <a:pt x="20089" y="14232"/>
                  </a:lnTo>
                  <a:lnTo>
                    <a:pt x="20202" y="14017"/>
                  </a:lnTo>
                  <a:lnTo>
                    <a:pt x="20314" y="13771"/>
                  </a:lnTo>
                  <a:lnTo>
                    <a:pt x="20366" y="13638"/>
                  </a:lnTo>
                  <a:lnTo>
                    <a:pt x="20396" y="13505"/>
                  </a:lnTo>
                  <a:lnTo>
                    <a:pt x="20427" y="13372"/>
                  </a:lnTo>
                  <a:lnTo>
                    <a:pt x="20458" y="13239"/>
                  </a:lnTo>
                  <a:lnTo>
                    <a:pt x="20468" y="13106"/>
                  </a:lnTo>
                  <a:lnTo>
                    <a:pt x="20489" y="12973"/>
                  </a:lnTo>
                  <a:lnTo>
                    <a:pt x="20489" y="12707"/>
                  </a:lnTo>
                  <a:lnTo>
                    <a:pt x="20478" y="12451"/>
                  </a:lnTo>
                  <a:lnTo>
                    <a:pt x="20448" y="12195"/>
                  </a:lnTo>
                  <a:lnTo>
                    <a:pt x="20407" y="11949"/>
                  </a:lnTo>
                  <a:lnTo>
                    <a:pt x="20355" y="11724"/>
                  </a:lnTo>
                  <a:lnTo>
                    <a:pt x="20294" y="11509"/>
                  </a:lnTo>
                  <a:lnTo>
                    <a:pt x="20233" y="11304"/>
                  </a:lnTo>
                  <a:lnTo>
                    <a:pt x="20110" y="10986"/>
                  </a:lnTo>
                  <a:lnTo>
                    <a:pt x="20018" y="10771"/>
                  </a:lnTo>
                  <a:lnTo>
                    <a:pt x="19987" y="10700"/>
                  </a:lnTo>
                  <a:lnTo>
                    <a:pt x="20038" y="10618"/>
                  </a:lnTo>
                  <a:lnTo>
                    <a:pt x="20110" y="10515"/>
                  </a:lnTo>
                  <a:lnTo>
                    <a:pt x="20192" y="10382"/>
                  </a:lnTo>
                  <a:lnTo>
                    <a:pt x="20284" y="10219"/>
                  </a:lnTo>
                  <a:lnTo>
                    <a:pt x="20396" y="10014"/>
                  </a:lnTo>
                  <a:lnTo>
                    <a:pt x="20499" y="9778"/>
                  </a:lnTo>
                  <a:lnTo>
                    <a:pt x="20601" y="9512"/>
                  </a:lnTo>
                  <a:lnTo>
                    <a:pt x="20693" y="9215"/>
                  </a:lnTo>
                  <a:lnTo>
                    <a:pt x="20775" y="8887"/>
                  </a:lnTo>
                  <a:lnTo>
                    <a:pt x="20806" y="8713"/>
                  </a:lnTo>
                  <a:lnTo>
                    <a:pt x="20837" y="8539"/>
                  </a:lnTo>
                  <a:lnTo>
                    <a:pt x="20857" y="8355"/>
                  </a:lnTo>
                  <a:lnTo>
                    <a:pt x="20878" y="8160"/>
                  </a:lnTo>
                  <a:lnTo>
                    <a:pt x="20888" y="7966"/>
                  </a:lnTo>
                  <a:lnTo>
                    <a:pt x="20888" y="7761"/>
                  </a:lnTo>
                  <a:lnTo>
                    <a:pt x="20878" y="7546"/>
                  </a:lnTo>
                  <a:lnTo>
                    <a:pt x="20857" y="7331"/>
                  </a:lnTo>
                  <a:lnTo>
                    <a:pt x="20837" y="7116"/>
                  </a:lnTo>
                  <a:lnTo>
                    <a:pt x="20796" y="6891"/>
                  </a:lnTo>
                  <a:lnTo>
                    <a:pt x="20745" y="6655"/>
                  </a:lnTo>
                  <a:lnTo>
                    <a:pt x="20683" y="6420"/>
                  </a:lnTo>
                  <a:lnTo>
                    <a:pt x="20622" y="6195"/>
                  </a:lnTo>
                  <a:lnTo>
                    <a:pt x="20540" y="5969"/>
                  </a:lnTo>
                  <a:lnTo>
                    <a:pt x="20448" y="5765"/>
                  </a:lnTo>
                  <a:lnTo>
                    <a:pt x="20355" y="5560"/>
                  </a:lnTo>
                  <a:lnTo>
                    <a:pt x="20253" y="5375"/>
                  </a:lnTo>
                  <a:lnTo>
                    <a:pt x="20151" y="5191"/>
                  </a:lnTo>
                  <a:lnTo>
                    <a:pt x="20038" y="5017"/>
                  </a:lnTo>
                  <a:lnTo>
                    <a:pt x="19915" y="4864"/>
                  </a:lnTo>
                  <a:lnTo>
                    <a:pt x="19803" y="4710"/>
                  </a:lnTo>
                  <a:lnTo>
                    <a:pt x="19680" y="4567"/>
                  </a:lnTo>
                  <a:lnTo>
                    <a:pt x="19547" y="4433"/>
                  </a:lnTo>
                  <a:lnTo>
                    <a:pt x="19424" y="4300"/>
                  </a:lnTo>
                  <a:lnTo>
                    <a:pt x="19291" y="4188"/>
                  </a:lnTo>
                  <a:lnTo>
                    <a:pt x="19157" y="4075"/>
                  </a:lnTo>
                  <a:lnTo>
                    <a:pt x="18902" y="3881"/>
                  </a:lnTo>
                  <a:lnTo>
                    <a:pt x="18656" y="3717"/>
                  </a:lnTo>
                  <a:lnTo>
                    <a:pt x="18410" y="3584"/>
                  </a:lnTo>
                  <a:lnTo>
                    <a:pt x="18185" y="3471"/>
                  </a:lnTo>
                  <a:lnTo>
                    <a:pt x="17980" y="3389"/>
                  </a:lnTo>
                  <a:lnTo>
                    <a:pt x="17806" y="3328"/>
                  </a:lnTo>
                  <a:lnTo>
                    <a:pt x="17663" y="3287"/>
                  </a:lnTo>
                  <a:lnTo>
                    <a:pt x="17560" y="3276"/>
                  </a:lnTo>
                  <a:lnTo>
                    <a:pt x="17489" y="3276"/>
                  </a:lnTo>
                  <a:lnTo>
                    <a:pt x="17468" y="3266"/>
                  </a:lnTo>
                  <a:lnTo>
                    <a:pt x="17448" y="3246"/>
                  </a:lnTo>
                  <a:lnTo>
                    <a:pt x="17396" y="3164"/>
                  </a:lnTo>
                  <a:lnTo>
                    <a:pt x="17325" y="3041"/>
                  </a:lnTo>
                  <a:lnTo>
                    <a:pt x="17243" y="2867"/>
                  </a:lnTo>
                  <a:lnTo>
                    <a:pt x="17151" y="2662"/>
                  </a:lnTo>
                  <a:lnTo>
                    <a:pt x="17028" y="2427"/>
                  </a:lnTo>
                  <a:lnTo>
                    <a:pt x="16895" y="2171"/>
                  </a:lnTo>
                  <a:lnTo>
                    <a:pt x="16731" y="1894"/>
                  </a:lnTo>
                  <a:lnTo>
                    <a:pt x="16547" y="1618"/>
                  </a:lnTo>
                  <a:lnTo>
                    <a:pt x="16444" y="1485"/>
                  </a:lnTo>
                  <a:lnTo>
                    <a:pt x="16332" y="1341"/>
                  </a:lnTo>
                  <a:lnTo>
                    <a:pt x="16219" y="1208"/>
                  </a:lnTo>
                  <a:lnTo>
                    <a:pt x="16086" y="1075"/>
                  </a:lnTo>
                  <a:lnTo>
                    <a:pt x="15963" y="952"/>
                  </a:lnTo>
                  <a:lnTo>
                    <a:pt x="15820" y="829"/>
                  </a:lnTo>
                  <a:lnTo>
                    <a:pt x="15666" y="706"/>
                  </a:lnTo>
                  <a:lnTo>
                    <a:pt x="15512" y="594"/>
                  </a:lnTo>
                  <a:lnTo>
                    <a:pt x="15349" y="491"/>
                  </a:lnTo>
                  <a:lnTo>
                    <a:pt x="15175" y="399"/>
                  </a:lnTo>
                  <a:lnTo>
                    <a:pt x="14990" y="317"/>
                  </a:lnTo>
                  <a:lnTo>
                    <a:pt x="14796" y="235"/>
                  </a:lnTo>
                  <a:lnTo>
                    <a:pt x="14591" y="174"/>
                  </a:lnTo>
                  <a:lnTo>
                    <a:pt x="14386" y="123"/>
                  </a:lnTo>
                  <a:lnTo>
                    <a:pt x="14161" y="82"/>
                  </a:lnTo>
                  <a:lnTo>
                    <a:pt x="13956" y="41"/>
                  </a:lnTo>
                  <a:lnTo>
                    <a:pt x="13751" y="20"/>
                  </a:lnTo>
                  <a:lnTo>
                    <a:pt x="13547" y="10"/>
                  </a:lnTo>
                  <a:lnTo>
                    <a:pt x="133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1110306" y="1152954"/>
              <a:ext cx="53153" cy="75173"/>
            </a:xfrm>
            <a:custGeom>
              <a:avLst/>
              <a:gdLst/>
              <a:ahLst/>
              <a:cxnLst/>
              <a:rect l="l" t="t" r="r" b="b"/>
              <a:pathLst>
                <a:path w="2397" h="3390" extrusionOk="0">
                  <a:moveTo>
                    <a:pt x="1526" y="0"/>
                  </a:moveTo>
                  <a:lnTo>
                    <a:pt x="1352" y="31"/>
                  </a:lnTo>
                  <a:lnTo>
                    <a:pt x="1188" y="72"/>
                  </a:lnTo>
                  <a:lnTo>
                    <a:pt x="1034" y="134"/>
                  </a:lnTo>
                  <a:lnTo>
                    <a:pt x="891" y="205"/>
                  </a:lnTo>
                  <a:lnTo>
                    <a:pt x="748" y="287"/>
                  </a:lnTo>
                  <a:lnTo>
                    <a:pt x="615" y="379"/>
                  </a:lnTo>
                  <a:lnTo>
                    <a:pt x="492" y="492"/>
                  </a:lnTo>
                  <a:lnTo>
                    <a:pt x="389" y="615"/>
                  </a:lnTo>
                  <a:lnTo>
                    <a:pt x="287" y="748"/>
                  </a:lnTo>
                  <a:lnTo>
                    <a:pt x="205" y="881"/>
                  </a:lnTo>
                  <a:lnTo>
                    <a:pt x="133" y="1035"/>
                  </a:lnTo>
                  <a:lnTo>
                    <a:pt x="72" y="1188"/>
                  </a:lnTo>
                  <a:lnTo>
                    <a:pt x="31" y="1352"/>
                  </a:lnTo>
                  <a:lnTo>
                    <a:pt x="10" y="1516"/>
                  </a:lnTo>
                  <a:lnTo>
                    <a:pt x="0" y="1690"/>
                  </a:lnTo>
                  <a:lnTo>
                    <a:pt x="10" y="1864"/>
                  </a:lnTo>
                  <a:lnTo>
                    <a:pt x="31" y="2038"/>
                  </a:lnTo>
                  <a:lnTo>
                    <a:pt x="72" y="2192"/>
                  </a:lnTo>
                  <a:lnTo>
                    <a:pt x="133" y="2355"/>
                  </a:lnTo>
                  <a:lnTo>
                    <a:pt x="205" y="2499"/>
                  </a:lnTo>
                  <a:lnTo>
                    <a:pt x="287" y="2642"/>
                  </a:lnTo>
                  <a:lnTo>
                    <a:pt x="389" y="2775"/>
                  </a:lnTo>
                  <a:lnTo>
                    <a:pt x="492" y="2888"/>
                  </a:lnTo>
                  <a:lnTo>
                    <a:pt x="615" y="3000"/>
                  </a:lnTo>
                  <a:lnTo>
                    <a:pt x="748" y="3093"/>
                  </a:lnTo>
                  <a:lnTo>
                    <a:pt x="891" y="3185"/>
                  </a:lnTo>
                  <a:lnTo>
                    <a:pt x="1034" y="3256"/>
                  </a:lnTo>
                  <a:lnTo>
                    <a:pt x="1188" y="3308"/>
                  </a:lnTo>
                  <a:lnTo>
                    <a:pt x="1352" y="3349"/>
                  </a:lnTo>
                  <a:lnTo>
                    <a:pt x="1526" y="3379"/>
                  </a:lnTo>
                  <a:lnTo>
                    <a:pt x="1700" y="3390"/>
                  </a:lnTo>
                  <a:lnTo>
                    <a:pt x="2396" y="3390"/>
                  </a:lnTo>
                  <a:lnTo>
                    <a:pt x="2396" y="0"/>
                  </a:lnTo>
                  <a:close/>
                </a:path>
              </a:pathLst>
            </a:custGeom>
            <a:solidFill>
              <a:srgbClr val="C86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1409104" y="1152954"/>
              <a:ext cx="53153" cy="75173"/>
            </a:xfrm>
            <a:custGeom>
              <a:avLst/>
              <a:gdLst/>
              <a:ahLst/>
              <a:cxnLst/>
              <a:rect l="l" t="t" r="r" b="b"/>
              <a:pathLst>
                <a:path w="2397" h="3390" extrusionOk="0">
                  <a:moveTo>
                    <a:pt x="1" y="0"/>
                  </a:moveTo>
                  <a:lnTo>
                    <a:pt x="1" y="3390"/>
                  </a:lnTo>
                  <a:lnTo>
                    <a:pt x="697" y="3390"/>
                  </a:lnTo>
                  <a:lnTo>
                    <a:pt x="871" y="3379"/>
                  </a:lnTo>
                  <a:lnTo>
                    <a:pt x="1045" y="3349"/>
                  </a:lnTo>
                  <a:lnTo>
                    <a:pt x="1199" y="3308"/>
                  </a:lnTo>
                  <a:lnTo>
                    <a:pt x="1363" y="3256"/>
                  </a:lnTo>
                  <a:lnTo>
                    <a:pt x="1506" y="3185"/>
                  </a:lnTo>
                  <a:lnTo>
                    <a:pt x="1649" y="3093"/>
                  </a:lnTo>
                  <a:lnTo>
                    <a:pt x="1782" y="3000"/>
                  </a:lnTo>
                  <a:lnTo>
                    <a:pt x="1895" y="2888"/>
                  </a:lnTo>
                  <a:lnTo>
                    <a:pt x="2008" y="2775"/>
                  </a:lnTo>
                  <a:lnTo>
                    <a:pt x="2110" y="2642"/>
                  </a:lnTo>
                  <a:lnTo>
                    <a:pt x="2192" y="2499"/>
                  </a:lnTo>
                  <a:lnTo>
                    <a:pt x="2264" y="2355"/>
                  </a:lnTo>
                  <a:lnTo>
                    <a:pt x="2315" y="2192"/>
                  </a:lnTo>
                  <a:lnTo>
                    <a:pt x="2356" y="2038"/>
                  </a:lnTo>
                  <a:lnTo>
                    <a:pt x="2386" y="1864"/>
                  </a:lnTo>
                  <a:lnTo>
                    <a:pt x="2397" y="1690"/>
                  </a:lnTo>
                  <a:lnTo>
                    <a:pt x="2386" y="1516"/>
                  </a:lnTo>
                  <a:lnTo>
                    <a:pt x="2356" y="1352"/>
                  </a:lnTo>
                  <a:lnTo>
                    <a:pt x="2315" y="1188"/>
                  </a:lnTo>
                  <a:lnTo>
                    <a:pt x="2264" y="1035"/>
                  </a:lnTo>
                  <a:lnTo>
                    <a:pt x="2192" y="881"/>
                  </a:lnTo>
                  <a:lnTo>
                    <a:pt x="2110" y="748"/>
                  </a:lnTo>
                  <a:lnTo>
                    <a:pt x="2008" y="615"/>
                  </a:lnTo>
                  <a:lnTo>
                    <a:pt x="1895" y="492"/>
                  </a:lnTo>
                  <a:lnTo>
                    <a:pt x="1782" y="379"/>
                  </a:lnTo>
                  <a:lnTo>
                    <a:pt x="1649" y="287"/>
                  </a:lnTo>
                  <a:lnTo>
                    <a:pt x="1506" y="205"/>
                  </a:lnTo>
                  <a:lnTo>
                    <a:pt x="1363" y="134"/>
                  </a:lnTo>
                  <a:lnTo>
                    <a:pt x="1199" y="72"/>
                  </a:lnTo>
                  <a:lnTo>
                    <a:pt x="1045" y="31"/>
                  </a:lnTo>
                  <a:lnTo>
                    <a:pt x="871" y="0"/>
                  </a:lnTo>
                  <a:close/>
                </a:path>
              </a:pathLst>
            </a:custGeom>
            <a:solidFill>
              <a:srgbClr val="C86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1682488" y="2226706"/>
              <a:ext cx="173941" cy="911171"/>
            </a:xfrm>
            <a:custGeom>
              <a:avLst/>
              <a:gdLst/>
              <a:ahLst/>
              <a:cxnLst/>
              <a:rect l="l" t="t" r="r" b="b"/>
              <a:pathLst>
                <a:path w="7844" h="41090" extrusionOk="0">
                  <a:moveTo>
                    <a:pt x="7106" y="1"/>
                  </a:moveTo>
                  <a:lnTo>
                    <a:pt x="420" y="1547"/>
                  </a:lnTo>
                  <a:lnTo>
                    <a:pt x="1" y="39052"/>
                  </a:lnTo>
                  <a:lnTo>
                    <a:pt x="134" y="39165"/>
                  </a:lnTo>
                  <a:lnTo>
                    <a:pt x="287" y="39298"/>
                  </a:lnTo>
                  <a:lnTo>
                    <a:pt x="492" y="39451"/>
                  </a:lnTo>
                  <a:lnTo>
                    <a:pt x="738" y="39646"/>
                  </a:lnTo>
                  <a:lnTo>
                    <a:pt x="1035" y="39851"/>
                  </a:lnTo>
                  <a:lnTo>
                    <a:pt x="1362" y="40066"/>
                  </a:lnTo>
                  <a:lnTo>
                    <a:pt x="1721" y="40291"/>
                  </a:lnTo>
                  <a:lnTo>
                    <a:pt x="2110" y="40496"/>
                  </a:lnTo>
                  <a:lnTo>
                    <a:pt x="2315" y="40598"/>
                  </a:lnTo>
                  <a:lnTo>
                    <a:pt x="2519" y="40690"/>
                  </a:lnTo>
                  <a:lnTo>
                    <a:pt x="2724" y="40772"/>
                  </a:lnTo>
                  <a:lnTo>
                    <a:pt x="2939" y="40854"/>
                  </a:lnTo>
                  <a:lnTo>
                    <a:pt x="3144" y="40916"/>
                  </a:lnTo>
                  <a:lnTo>
                    <a:pt x="3359" y="40977"/>
                  </a:lnTo>
                  <a:lnTo>
                    <a:pt x="3584" y="41028"/>
                  </a:lnTo>
                  <a:lnTo>
                    <a:pt x="3799" y="41059"/>
                  </a:lnTo>
                  <a:lnTo>
                    <a:pt x="4014" y="41090"/>
                  </a:lnTo>
                  <a:lnTo>
                    <a:pt x="4444" y="41090"/>
                  </a:lnTo>
                  <a:lnTo>
                    <a:pt x="4649" y="41059"/>
                  </a:lnTo>
                  <a:lnTo>
                    <a:pt x="4864" y="41018"/>
                  </a:lnTo>
                  <a:lnTo>
                    <a:pt x="5069" y="40957"/>
                  </a:lnTo>
                  <a:lnTo>
                    <a:pt x="5263" y="40885"/>
                  </a:lnTo>
                  <a:lnTo>
                    <a:pt x="5448" y="40793"/>
                  </a:lnTo>
                  <a:lnTo>
                    <a:pt x="5622" y="40701"/>
                  </a:lnTo>
                  <a:lnTo>
                    <a:pt x="5786" y="40588"/>
                  </a:lnTo>
                  <a:lnTo>
                    <a:pt x="5939" y="40465"/>
                  </a:lnTo>
                  <a:lnTo>
                    <a:pt x="6093" y="40332"/>
                  </a:lnTo>
                  <a:lnTo>
                    <a:pt x="6226" y="40189"/>
                  </a:lnTo>
                  <a:lnTo>
                    <a:pt x="6359" y="40045"/>
                  </a:lnTo>
                  <a:lnTo>
                    <a:pt x="6472" y="39892"/>
                  </a:lnTo>
                  <a:lnTo>
                    <a:pt x="6584" y="39728"/>
                  </a:lnTo>
                  <a:lnTo>
                    <a:pt x="6697" y="39564"/>
                  </a:lnTo>
                  <a:lnTo>
                    <a:pt x="6789" y="39390"/>
                  </a:lnTo>
                  <a:lnTo>
                    <a:pt x="6881" y="39216"/>
                  </a:lnTo>
                  <a:lnTo>
                    <a:pt x="6963" y="39032"/>
                  </a:lnTo>
                  <a:lnTo>
                    <a:pt x="7045" y="38858"/>
                  </a:lnTo>
                  <a:lnTo>
                    <a:pt x="7117" y="38673"/>
                  </a:lnTo>
                  <a:lnTo>
                    <a:pt x="7250" y="38294"/>
                  </a:lnTo>
                  <a:lnTo>
                    <a:pt x="7362" y="37926"/>
                  </a:lnTo>
                  <a:lnTo>
                    <a:pt x="7454" y="37567"/>
                  </a:lnTo>
                  <a:lnTo>
                    <a:pt x="7536" y="37219"/>
                  </a:lnTo>
                  <a:lnTo>
                    <a:pt x="7680" y="36574"/>
                  </a:lnTo>
                  <a:lnTo>
                    <a:pt x="7741" y="36308"/>
                  </a:lnTo>
                  <a:lnTo>
                    <a:pt x="7803" y="36062"/>
                  </a:lnTo>
                  <a:lnTo>
                    <a:pt x="7823" y="35939"/>
                  </a:lnTo>
                  <a:lnTo>
                    <a:pt x="7844" y="35786"/>
                  </a:lnTo>
                  <a:lnTo>
                    <a:pt x="7844" y="35612"/>
                  </a:lnTo>
                  <a:lnTo>
                    <a:pt x="7844" y="35407"/>
                  </a:lnTo>
                  <a:lnTo>
                    <a:pt x="7823" y="35192"/>
                  </a:lnTo>
                  <a:lnTo>
                    <a:pt x="7803" y="34946"/>
                  </a:lnTo>
                  <a:lnTo>
                    <a:pt x="7731" y="34414"/>
                  </a:lnTo>
                  <a:lnTo>
                    <a:pt x="7639" y="33820"/>
                  </a:lnTo>
                  <a:lnTo>
                    <a:pt x="7526" y="33195"/>
                  </a:lnTo>
                  <a:lnTo>
                    <a:pt x="7403" y="32550"/>
                  </a:lnTo>
                  <a:lnTo>
                    <a:pt x="7260" y="31895"/>
                  </a:lnTo>
                  <a:lnTo>
                    <a:pt x="6984" y="30656"/>
                  </a:lnTo>
                  <a:lnTo>
                    <a:pt x="6728" y="29602"/>
                  </a:lnTo>
                  <a:lnTo>
                    <a:pt x="6472" y="28598"/>
                  </a:lnTo>
                  <a:lnTo>
                    <a:pt x="7106" y="1"/>
                  </a:lnTo>
                  <a:close/>
                </a:path>
              </a:pathLst>
            </a:custGeom>
            <a:solidFill>
              <a:srgbClr val="C86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1682488" y="2788220"/>
              <a:ext cx="173941" cy="349678"/>
            </a:xfrm>
            <a:custGeom>
              <a:avLst/>
              <a:gdLst/>
              <a:ahLst/>
              <a:cxnLst/>
              <a:rect l="l" t="t" r="r" b="b"/>
              <a:pathLst>
                <a:path w="7844" h="15769" extrusionOk="0">
                  <a:moveTo>
                    <a:pt x="154" y="1"/>
                  </a:moveTo>
                  <a:lnTo>
                    <a:pt x="1" y="13731"/>
                  </a:lnTo>
                  <a:lnTo>
                    <a:pt x="134" y="13844"/>
                  </a:lnTo>
                  <a:lnTo>
                    <a:pt x="287" y="13977"/>
                  </a:lnTo>
                  <a:lnTo>
                    <a:pt x="492" y="14130"/>
                  </a:lnTo>
                  <a:lnTo>
                    <a:pt x="738" y="14325"/>
                  </a:lnTo>
                  <a:lnTo>
                    <a:pt x="1035" y="14530"/>
                  </a:lnTo>
                  <a:lnTo>
                    <a:pt x="1362" y="14745"/>
                  </a:lnTo>
                  <a:lnTo>
                    <a:pt x="1721" y="14970"/>
                  </a:lnTo>
                  <a:lnTo>
                    <a:pt x="2110" y="15175"/>
                  </a:lnTo>
                  <a:lnTo>
                    <a:pt x="2315" y="15277"/>
                  </a:lnTo>
                  <a:lnTo>
                    <a:pt x="2519" y="15369"/>
                  </a:lnTo>
                  <a:lnTo>
                    <a:pt x="2724" y="15451"/>
                  </a:lnTo>
                  <a:lnTo>
                    <a:pt x="2939" y="15533"/>
                  </a:lnTo>
                  <a:lnTo>
                    <a:pt x="3144" y="15595"/>
                  </a:lnTo>
                  <a:lnTo>
                    <a:pt x="3359" y="15656"/>
                  </a:lnTo>
                  <a:lnTo>
                    <a:pt x="3584" y="15707"/>
                  </a:lnTo>
                  <a:lnTo>
                    <a:pt x="3799" y="15738"/>
                  </a:lnTo>
                  <a:lnTo>
                    <a:pt x="4014" y="15769"/>
                  </a:lnTo>
                  <a:lnTo>
                    <a:pt x="4444" y="15769"/>
                  </a:lnTo>
                  <a:lnTo>
                    <a:pt x="4649" y="15738"/>
                  </a:lnTo>
                  <a:lnTo>
                    <a:pt x="4864" y="15697"/>
                  </a:lnTo>
                  <a:lnTo>
                    <a:pt x="5069" y="15636"/>
                  </a:lnTo>
                  <a:lnTo>
                    <a:pt x="5263" y="15564"/>
                  </a:lnTo>
                  <a:lnTo>
                    <a:pt x="5448" y="15472"/>
                  </a:lnTo>
                  <a:lnTo>
                    <a:pt x="5622" y="15380"/>
                  </a:lnTo>
                  <a:lnTo>
                    <a:pt x="5786" y="15267"/>
                  </a:lnTo>
                  <a:lnTo>
                    <a:pt x="5939" y="15144"/>
                  </a:lnTo>
                  <a:lnTo>
                    <a:pt x="6093" y="15011"/>
                  </a:lnTo>
                  <a:lnTo>
                    <a:pt x="6226" y="14868"/>
                  </a:lnTo>
                  <a:lnTo>
                    <a:pt x="6359" y="14724"/>
                  </a:lnTo>
                  <a:lnTo>
                    <a:pt x="6472" y="14571"/>
                  </a:lnTo>
                  <a:lnTo>
                    <a:pt x="6584" y="14407"/>
                  </a:lnTo>
                  <a:lnTo>
                    <a:pt x="6697" y="14243"/>
                  </a:lnTo>
                  <a:lnTo>
                    <a:pt x="6789" y="14069"/>
                  </a:lnTo>
                  <a:lnTo>
                    <a:pt x="6881" y="13895"/>
                  </a:lnTo>
                  <a:lnTo>
                    <a:pt x="6963" y="13711"/>
                  </a:lnTo>
                  <a:lnTo>
                    <a:pt x="7045" y="13537"/>
                  </a:lnTo>
                  <a:lnTo>
                    <a:pt x="7117" y="13352"/>
                  </a:lnTo>
                  <a:lnTo>
                    <a:pt x="7250" y="12973"/>
                  </a:lnTo>
                  <a:lnTo>
                    <a:pt x="7362" y="12605"/>
                  </a:lnTo>
                  <a:lnTo>
                    <a:pt x="7454" y="12246"/>
                  </a:lnTo>
                  <a:lnTo>
                    <a:pt x="7536" y="11898"/>
                  </a:lnTo>
                  <a:lnTo>
                    <a:pt x="7680" y="11253"/>
                  </a:lnTo>
                  <a:lnTo>
                    <a:pt x="7741" y="10987"/>
                  </a:lnTo>
                  <a:lnTo>
                    <a:pt x="7803" y="10741"/>
                  </a:lnTo>
                  <a:lnTo>
                    <a:pt x="7823" y="10618"/>
                  </a:lnTo>
                  <a:lnTo>
                    <a:pt x="7844" y="10465"/>
                  </a:lnTo>
                  <a:lnTo>
                    <a:pt x="7844" y="10291"/>
                  </a:lnTo>
                  <a:lnTo>
                    <a:pt x="7844" y="10086"/>
                  </a:lnTo>
                  <a:lnTo>
                    <a:pt x="7823" y="9871"/>
                  </a:lnTo>
                  <a:lnTo>
                    <a:pt x="7803" y="9625"/>
                  </a:lnTo>
                  <a:lnTo>
                    <a:pt x="7731" y="9093"/>
                  </a:lnTo>
                  <a:lnTo>
                    <a:pt x="7639" y="8499"/>
                  </a:lnTo>
                  <a:lnTo>
                    <a:pt x="7526" y="7874"/>
                  </a:lnTo>
                  <a:lnTo>
                    <a:pt x="7403" y="7229"/>
                  </a:lnTo>
                  <a:lnTo>
                    <a:pt x="7260" y="6574"/>
                  </a:lnTo>
                  <a:lnTo>
                    <a:pt x="6984" y="5335"/>
                  </a:lnTo>
                  <a:lnTo>
                    <a:pt x="6728" y="4281"/>
                  </a:lnTo>
                  <a:lnTo>
                    <a:pt x="6472" y="3277"/>
                  </a:lnTo>
                  <a:lnTo>
                    <a:pt x="6543" y="1"/>
                  </a:lnTo>
                  <a:close/>
                </a:path>
              </a:pathLst>
            </a:custGeom>
            <a:solidFill>
              <a:srgbClr val="47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768576" y="4458014"/>
              <a:ext cx="414850" cy="182323"/>
            </a:xfrm>
            <a:custGeom>
              <a:avLst/>
              <a:gdLst/>
              <a:ahLst/>
              <a:cxnLst/>
              <a:rect l="l" t="t" r="r" b="b"/>
              <a:pathLst>
                <a:path w="18708" h="8222" extrusionOk="0">
                  <a:moveTo>
                    <a:pt x="8386" y="0"/>
                  </a:moveTo>
                  <a:lnTo>
                    <a:pt x="8038" y="184"/>
                  </a:lnTo>
                  <a:lnTo>
                    <a:pt x="7117" y="686"/>
                  </a:lnTo>
                  <a:lnTo>
                    <a:pt x="6492" y="1034"/>
                  </a:lnTo>
                  <a:lnTo>
                    <a:pt x="5796" y="1444"/>
                  </a:lnTo>
                  <a:lnTo>
                    <a:pt x="5059" y="1884"/>
                  </a:lnTo>
                  <a:lnTo>
                    <a:pt x="4291" y="2365"/>
                  </a:lnTo>
                  <a:lnTo>
                    <a:pt x="3513" y="2877"/>
                  </a:lnTo>
                  <a:lnTo>
                    <a:pt x="3134" y="3133"/>
                  </a:lnTo>
                  <a:lnTo>
                    <a:pt x="2765" y="3399"/>
                  </a:lnTo>
                  <a:lnTo>
                    <a:pt x="2407" y="3666"/>
                  </a:lnTo>
                  <a:lnTo>
                    <a:pt x="2059" y="3932"/>
                  </a:lnTo>
                  <a:lnTo>
                    <a:pt x="1731" y="4198"/>
                  </a:lnTo>
                  <a:lnTo>
                    <a:pt x="1424" y="4464"/>
                  </a:lnTo>
                  <a:lnTo>
                    <a:pt x="1127" y="4731"/>
                  </a:lnTo>
                  <a:lnTo>
                    <a:pt x="871" y="4986"/>
                  </a:lnTo>
                  <a:lnTo>
                    <a:pt x="635" y="5242"/>
                  </a:lnTo>
                  <a:lnTo>
                    <a:pt x="431" y="5488"/>
                  </a:lnTo>
                  <a:lnTo>
                    <a:pt x="349" y="5611"/>
                  </a:lnTo>
                  <a:lnTo>
                    <a:pt x="267" y="5734"/>
                  </a:lnTo>
                  <a:lnTo>
                    <a:pt x="195" y="5857"/>
                  </a:lnTo>
                  <a:lnTo>
                    <a:pt x="144" y="5969"/>
                  </a:lnTo>
                  <a:lnTo>
                    <a:pt x="93" y="6082"/>
                  </a:lnTo>
                  <a:lnTo>
                    <a:pt x="52" y="6195"/>
                  </a:lnTo>
                  <a:lnTo>
                    <a:pt x="21" y="6307"/>
                  </a:lnTo>
                  <a:lnTo>
                    <a:pt x="1" y="6410"/>
                  </a:lnTo>
                  <a:lnTo>
                    <a:pt x="1" y="6512"/>
                  </a:lnTo>
                  <a:lnTo>
                    <a:pt x="1" y="6614"/>
                  </a:lnTo>
                  <a:lnTo>
                    <a:pt x="11" y="6707"/>
                  </a:lnTo>
                  <a:lnTo>
                    <a:pt x="31" y="6799"/>
                  </a:lnTo>
                  <a:lnTo>
                    <a:pt x="62" y="6891"/>
                  </a:lnTo>
                  <a:lnTo>
                    <a:pt x="103" y="6973"/>
                  </a:lnTo>
                  <a:lnTo>
                    <a:pt x="144" y="7055"/>
                  </a:lnTo>
                  <a:lnTo>
                    <a:pt x="195" y="7137"/>
                  </a:lnTo>
                  <a:lnTo>
                    <a:pt x="267" y="7208"/>
                  </a:lnTo>
                  <a:lnTo>
                    <a:pt x="328" y="7280"/>
                  </a:lnTo>
                  <a:lnTo>
                    <a:pt x="410" y="7352"/>
                  </a:lnTo>
                  <a:lnTo>
                    <a:pt x="492" y="7423"/>
                  </a:lnTo>
                  <a:lnTo>
                    <a:pt x="584" y="7485"/>
                  </a:lnTo>
                  <a:lnTo>
                    <a:pt x="676" y="7546"/>
                  </a:lnTo>
                  <a:lnTo>
                    <a:pt x="891" y="7649"/>
                  </a:lnTo>
                  <a:lnTo>
                    <a:pt x="1137" y="7751"/>
                  </a:lnTo>
                  <a:lnTo>
                    <a:pt x="1393" y="7843"/>
                  </a:lnTo>
                  <a:lnTo>
                    <a:pt x="1669" y="7915"/>
                  </a:lnTo>
                  <a:lnTo>
                    <a:pt x="1966" y="7987"/>
                  </a:lnTo>
                  <a:lnTo>
                    <a:pt x="2284" y="8038"/>
                  </a:lnTo>
                  <a:lnTo>
                    <a:pt x="2611" y="8089"/>
                  </a:lnTo>
                  <a:lnTo>
                    <a:pt x="2960" y="8130"/>
                  </a:lnTo>
                  <a:lnTo>
                    <a:pt x="3308" y="8161"/>
                  </a:lnTo>
                  <a:lnTo>
                    <a:pt x="3666" y="8191"/>
                  </a:lnTo>
                  <a:lnTo>
                    <a:pt x="4035" y="8202"/>
                  </a:lnTo>
                  <a:lnTo>
                    <a:pt x="4414" y="8212"/>
                  </a:lnTo>
                  <a:lnTo>
                    <a:pt x="4792" y="8222"/>
                  </a:lnTo>
                  <a:lnTo>
                    <a:pt x="5540" y="8212"/>
                  </a:lnTo>
                  <a:lnTo>
                    <a:pt x="6287" y="8171"/>
                  </a:lnTo>
                  <a:lnTo>
                    <a:pt x="7014" y="8130"/>
                  </a:lnTo>
                  <a:lnTo>
                    <a:pt x="7700" y="8068"/>
                  </a:lnTo>
                  <a:lnTo>
                    <a:pt x="8335" y="7997"/>
                  </a:lnTo>
                  <a:lnTo>
                    <a:pt x="8898" y="7915"/>
                  </a:lnTo>
                  <a:lnTo>
                    <a:pt x="9154" y="7874"/>
                  </a:lnTo>
                  <a:lnTo>
                    <a:pt x="9400" y="7823"/>
                  </a:lnTo>
                  <a:lnTo>
                    <a:pt x="9646" y="7761"/>
                  </a:lnTo>
                  <a:lnTo>
                    <a:pt x="9871" y="7690"/>
                  </a:lnTo>
                  <a:lnTo>
                    <a:pt x="10106" y="7618"/>
                  </a:lnTo>
                  <a:lnTo>
                    <a:pt x="10321" y="7536"/>
                  </a:lnTo>
                  <a:lnTo>
                    <a:pt x="10536" y="7454"/>
                  </a:lnTo>
                  <a:lnTo>
                    <a:pt x="10741" y="7352"/>
                  </a:lnTo>
                  <a:lnTo>
                    <a:pt x="10946" y="7260"/>
                  </a:lnTo>
                  <a:lnTo>
                    <a:pt x="11141" y="7157"/>
                  </a:lnTo>
                  <a:lnTo>
                    <a:pt x="11519" y="6942"/>
                  </a:lnTo>
                  <a:lnTo>
                    <a:pt x="11878" y="6717"/>
                  </a:lnTo>
                  <a:lnTo>
                    <a:pt x="12226" y="6481"/>
                  </a:lnTo>
                  <a:lnTo>
                    <a:pt x="12881" y="6010"/>
                  </a:lnTo>
                  <a:lnTo>
                    <a:pt x="13209" y="5785"/>
                  </a:lnTo>
                  <a:lnTo>
                    <a:pt x="13516" y="5560"/>
                  </a:lnTo>
                  <a:lnTo>
                    <a:pt x="13833" y="5355"/>
                  </a:lnTo>
                  <a:lnTo>
                    <a:pt x="14161" y="5171"/>
                  </a:lnTo>
                  <a:lnTo>
                    <a:pt x="14315" y="5079"/>
                  </a:lnTo>
                  <a:lnTo>
                    <a:pt x="14478" y="4997"/>
                  </a:lnTo>
                  <a:lnTo>
                    <a:pt x="14642" y="4925"/>
                  </a:lnTo>
                  <a:lnTo>
                    <a:pt x="14816" y="4853"/>
                  </a:lnTo>
                  <a:lnTo>
                    <a:pt x="15144" y="4741"/>
                  </a:lnTo>
                  <a:lnTo>
                    <a:pt x="15451" y="4659"/>
                  </a:lnTo>
                  <a:lnTo>
                    <a:pt x="15748" y="4597"/>
                  </a:lnTo>
                  <a:lnTo>
                    <a:pt x="16025" y="4546"/>
                  </a:lnTo>
                  <a:lnTo>
                    <a:pt x="16281" y="4515"/>
                  </a:lnTo>
                  <a:lnTo>
                    <a:pt x="16526" y="4495"/>
                  </a:lnTo>
                  <a:lnTo>
                    <a:pt x="16977" y="4464"/>
                  </a:lnTo>
                  <a:lnTo>
                    <a:pt x="17182" y="4444"/>
                  </a:lnTo>
                  <a:lnTo>
                    <a:pt x="17376" y="4413"/>
                  </a:lnTo>
                  <a:lnTo>
                    <a:pt x="17550" y="4372"/>
                  </a:lnTo>
                  <a:lnTo>
                    <a:pt x="17724" y="4311"/>
                  </a:lnTo>
                  <a:lnTo>
                    <a:pt x="17796" y="4270"/>
                  </a:lnTo>
                  <a:lnTo>
                    <a:pt x="17878" y="4229"/>
                  </a:lnTo>
                  <a:lnTo>
                    <a:pt x="17949" y="4178"/>
                  </a:lnTo>
                  <a:lnTo>
                    <a:pt x="18031" y="4116"/>
                  </a:lnTo>
                  <a:lnTo>
                    <a:pt x="18103" y="4055"/>
                  </a:lnTo>
                  <a:lnTo>
                    <a:pt x="18165" y="3973"/>
                  </a:lnTo>
                  <a:lnTo>
                    <a:pt x="18236" y="3891"/>
                  </a:lnTo>
                  <a:lnTo>
                    <a:pt x="18298" y="3799"/>
                  </a:lnTo>
                  <a:lnTo>
                    <a:pt x="18359" y="3696"/>
                  </a:lnTo>
                  <a:lnTo>
                    <a:pt x="18420" y="3584"/>
                  </a:lnTo>
                  <a:lnTo>
                    <a:pt x="18461" y="3461"/>
                  </a:lnTo>
                  <a:lnTo>
                    <a:pt x="18513" y="3328"/>
                  </a:lnTo>
                  <a:lnTo>
                    <a:pt x="18554" y="3195"/>
                  </a:lnTo>
                  <a:lnTo>
                    <a:pt x="18584" y="3051"/>
                  </a:lnTo>
                  <a:lnTo>
                    <a:pt x="18636" y="2754"/>
                  </a:lnTo>
                  <a:lnTo>
                    <a:pt x="18676" y="2447"/>
                  </a:lnTo>
                  <a:lnTo>
                    <a:pt x="18697" y="2130"/>
                  </a:lnTo>
                  <a:lnTo>
                    <a:pt x="18707" y="1812"/>
                  </a:lnTo>
                  <a:lnTo>
                    <a:pt x="18707" y="1505"/>
                  </a:lnTo>
                  <a:lnTo>
                    <a:pt x="18707" y="1208"/>
                  </a:lnTo>
                  <a:lnTo>
                    <a:pt x="18697" y="922"/>
                  </a:lnTo>
                  <a:lnTo>
                    <a:pt x="18656" y="451"/>
                  </a:lnTo>
                  <a:lnTo>
                    <a:pt x="18625" y="123"/>
                  </a:lnTo>
                  <a:lnTo>
                    <a:pt x="1861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1525128" y="4458014"/>
              <a:ext cx="415072" cy="182323"/>
            </a:xfrm>
            <a:custGeom>
              <a:avLst/>
              <a:gdLst/>
              <a:ahLst/>
              <a:cxnLst/>
              <a:rect l="l" t="t" r="r" b="b"/>
              <a:pathLst>
                <a:path w="18718" h="8222" extrusionOk="0">
                  <a:moveTo>
                    <a:pt x="103" y="0"/>
                  </a:moveTo>
                  <a:lnTo>
                    <a:pt x="83" y="123"/>
                  </a:lnTo>
                  <a:lnTo>
                    <a:pt x="52" y="451"/>
                  </a:lnTo>
                  <a:lnTo>
                    <a:pt x="21" y="922"/>
                  </a:lnTo>
                  <a:lnTo>
                    <a:pt x="1" y="1208"/>
                  </a:lnTo>
                  <a:lnTo>
                    <a:pt x="1" y="1505"/>
                  </a:lnTo>
                  <a:lnTo>
                    <a:pt x="1" y="1812"/>
                  </a:lnTo>
                  <a:lnTo>
                    <a:pt x="11" y="2130"/>
                  </a:lnTo>
                  <a:lnTo>
                    <a:pt x="32" y="2447"/>
                  </a:lnTo>
                  <a:lnTo>
                    <a:pt x="73" y="2754"/>
                  </a:lnTo>
                  <a:lnTo>
                    <a:pt x="124" y="3051"/>
                  </a:lnTo>
                  <a:lnTo>
                    <a:pt x="165" y="3195"/>
                  </a:lnTo>
                  <a:lnTo>
                    <a:pt x="195" y="3328"/>
                  </a:lnTo>
                  <a:lnTo>
                    <a:pt x="247" y="3461"/>
                  </a:lnTo>
                  <a:lnTo>
                    <a:pt x="298" y="3584"/>
                  </a:lnTo>
                  <a:lnTo>
                    <a:pt x="349" y="3696"/>
                  </a:lnTo>
                  <a:lnTo>
                    <a:pt x="410" y="3799"/>
                  </a:lnTo>
                  <a:lnTo>
                    <a:pt x="472" y="3891"/>
                  </a:lnTo>
                  <a:lnTo>
                    <a:pt x="544" y="3973"/>
                  </a:lnTo>
                  <a:lnTo>
                    <a:pt x="615" y="4055"/>
                  </a:lnTo>
                  <a:lnTo>
                    <a:pt x="687" y="4116"/>
                  </a:lnTo>
                  <a:lnTo>
                    <a:pt x="759" y="4178"/>
                  </a:lnTo>
                  <a:lnTo>
                    <a:pt x="830" y="4229"/>
                  </a:lnTo>
                  <a:lnTo>
                    <a:pt x="912" y="4270"/>
                  </a:lnTo>
                  <a:lnTo>
                    <a:pt x="994" y="4311"/>
                  </a:lnTo>
                  <a:lnTo>
                    <a:pt x="1158" y="4372"/>
                  </a:lnTo>
                  <a:lnTo>
                    <a:pt x="1342" y="4413"/>
                  </a:lnTo>
                  <a:lnTo>
                    <a:pt x="1526" y="4444"/>
                  </a:lnTo>
                  <a:lnTo>
                    <a:pt x="1731" y="4464"/>
                  </a:lnTo>
                  <a:lnTo>
                    <a:pt x="2182" y="4495"/>
                  </a:lnTo>
                  <a:lnTo>
                    <a:pt x="2428" y="4515"/>
                  </a:lnTo>
                  <a:lnTo>
                    <a:pt x="2683" y="4546"/>
                  </a:lnTo>
                  <a:lnTo>
                    <a:pt x="2960" y="4597"/>
                  </a:lnTo>
                  <a:lnTo>
                    <a:pt x="3257" y="4659"/>
                  </a:lnTo>
                  <a:lnTo>
                    <a:pt x="3564" y="4741"/>
                  </a:lnTo>
                  <a:lnTo>
                    <a:pt x="3892" y="4853"/>
                  </a:lnTo>
                  <a:lnTo>
                    <a:pt x="4066" y="4925"/>
                  </a:lnTo>
                  <a:lnTo>
                    <a:pt x="4230" y="4997"/>
                  </a:lnTo>
                  <a:lnTo>
                    <a:pt x="4393" y="5079"/>
                  </a:lnTo>
                  <a:lnTo>
                    <a:pt x="4557" y="5171"/>
                  </a:lnTo>
                  <a:lnTo>
                    <a:pt x="4875" y="5355"/>
                  </a:lnTo>
                  <a:lnTo>
                    <a:pt x="5192" y="5560"/>
                  </a:lnTo>
                  <a:lnTo>
                    <a:pt x="5509" y="5785"/>
                  </a:lnTo>
                  <a:lnTo>
                    <a:pt x="5827" y="6010"/>
                  </a:lnTo>
                  <a:lnTo>
                    <a:pt x="6482" y="6481"/>
                  </a:lnTo>
                  <a:lnTo>
                    <a:pt x="6830" y="6717"/>
                  </a:lnTo>
                  <a:lnTo>
                    <a:pt x="7189" y="6942"/>
                  </a:lnTo>
                  <a:lnTo>
                    <a:pt x="7567" y="7157"/>
                  </a:lnTo>
                  <a:lnTo>
                    <a:pt x="7762" y="7260"/>
                  </a:lnTo>
                  <a:lnTo>
                    <a:pt x="7967" y="7352"/>
                  </a:lnTo>
                  <a:lnTo>
                    <a:pt x="8172" y="7454"/>
                  </a:lnTo>
                  <a:lnTo>
                    <a:pt x="8387" y="7536"/>
                  </a:lnTo>
                  <a:lnTo>
                    <a:pt x="8612" y="7618"/>
                  </a:lnTo>
                  <a:lnTo>
                    <a:pt x="8837" y="7690"/>
                  </a:lnTo>
                  <a:lnTo>
                    <a:pt x="9073" y="7761"/>
                  </a:lnTo>
                  <a:lnTo>
                    <a:pt x="9308" y="7823"/>
                  </a:lnTo>
                  <a:lnTo>
                    <a:pt x="9564" y="7874"/>
                  </a:lnTo>
                  <a:lnTo>
                    <a:pt x="9820" y="7915"/>
                  </a:lnTo>
                  <a:lnTo>
                    <a:pt x="10383" y="7997"/>
                  </a:lnTo>
                  <a:lnTo>
                    <a:pt x="11008" y="8068"/>
                  </a:lnTo>
                  <a:lnTo>
                    <a:pt x="11694" y="8130"/>
                  </a:lnTo>
                  <a:lnTo>
                    <a:pt x="12421" y="8171"/>
                  </a:lnTo>
                  <a:lnTo>
                    <a:pt x="13168" y="8212"/>
                  </a:lnTo>
                  <a:lnTo>
                    <a:pt x="13926" y="8222"/>
                  </a:lnTo>
                  <a:lnTo>
                    <a:pt x="14295" y="8212"/>
                  </a:lnTo>
                  <a:lnTo>
                    <a:pt x="14673" y="8202"/>
                  </a:lnTo>
                  <a:lnTo>
                    <a:pt x="15042" y="8191"/>
                  </a:lnTo>
                  <a:lnTo>
                    <a:pt x="15400" y="8161"/>
                  </a:lnTo>
                  <a:lnTo>
                    <a:pt x="15759" y="8130"/>
                  </a:lnTo>
                  <a:lnTo>
                    <a:pt x="16097" y="8089"/>
                  </a:lnTo>
                  <a:lnTo>
                    <a:pt x="16424" y="8038"/>
                  </a:lnTo>
                  <a:lnTo>
                    <a:pt x="16742" y="7987"/>
                  </a:lnTo>
                  <a:lnTo>
                    <a:pt x="17039" y="7915"/>
                  </a:lnTo>
                  <a:lnTo>
                    <a:pt x="17315" y="7843"/>
                  </a:lnTo>
                  <a:lnTo>
                    <a:pt x="17581" y="7751"/>
                  </a:lnTo>
                  <a:lnTo>
                    <a:pt x="17817" y="7649"/>
                  </a:lnTo>
                  <a:lnTo>
                    <a:pt x="18032" y="7546"/>
                  </a:lnTo>
                  <a:lnTo>
                    <a:pt x="18124" y="7485"/>
                  </a:lnTo>
                  <a:lnTo>
                    <a:pt x="18216" y="7423"/>
                  </a:lnTo>
                  <a:lnTo>
                    <a:pt x="18298" y="7352"/>
                  </a:lnTo>
                  <a:lnTo>
                    <a:pt x="18380" y="7280"/>
                  </a:lnTo>
                  <a:lnTo>
                    <a:pt x="18452" y="7208"/>
                  </a:lnTo>
                  <a:lnTo>
                    <a:pt x="18513" y="7137"/>
                  </a:lnTo>
                  <a:lnTo>
                    <a:pt x="18564" y="7055"/>
                  </a:lnTo>
                  <a:lnTo>
                    <a:pt x="18615" y="6973"/>
                  </a:lnTo>
                  <a:lnTo>
                    <a:pt x="18646" y="6891"/>
                  </a:lnTo>
                  <a:lnTo>
                    <a:pt x="18677" y="6799"/>
                  </a:lnTo>
                  <a:lnTo>
                    <a:pt x="18697" y="6707"/>
                  </a:lnTo>
                  <a:lnTo>
                    <a:pt x="18708" y="6614"/>
                  </a:lnTo>
                  <a:lnTo>
                    <a:pt x="18718" y="6512"/>
                  </a:lnTo>
                  <a:lnTo>
                    <a:pt x="18708" y="6410"/>
                  </a:lnTo>
                  <a:lnTo>
                    <a:pt x="18687" y="6307"/>
                  </a:lnTo>
                  <a:lnTo>
                    <a:pt x="18656" y="6195"/>
                  </a:lnTo>
                  <a:lnTo>
                    <a:pt x="18626" y="6082"/>
                  </a:lnTo>
                  <a:lnTo>
                    <a:pt x="18574" y="5969"/>
                  </a:lnTo>
                  <a:lnTo>
                    <a:pt x="18513" y="5857"/>
                  </a:lnTo>
                  <a:lnTo>
                    <a:pt x="18441" y="5734"/>
                  </a:lnTo>
                  <a:lnTo>
                    <a:pt x="18359" y="5611"/>
                  </a:lnTo>
                  <a:lnTo>
                    <a:pt x="18277" y="5488"/>
                  </a:lnTo>
                  <a:lnTo>
                    <a:pt x="18073" y="5242"/>
                  </a:lnTo>
                  <a:lnTo>
                    <a:pt x="17837" y="4986"/>
                  </a:lnTo>
                  <a:lnTo>
                    <a:pt x="17581" y="4731"/>
                  </a:lnTo>
                  <a:lnTo>
                    <a:pt x="17295" y="4464"/>
                  </a:lnTo>
                  <a:lnTo>
                    <a:pt x="16977" y="4198"/>
                  </a:lnTo>
                  <a:lnTo>
                    <a:pt x="16649" y="3932"/>
                  </a:lnTo>
                  <a:lnTo>
                    <a:pt x="16301" y="3666"/>
                  </a:lnTo>
                  <a:lnTo>
                    <a:pt x="15943" y="3399"/>
                  </a:lnTo>
                  <a:lnTo>
                    <a:pt x="15574" y="3133"/>
                  </a:lnTo>
                  <a:lnTo>
                    <a:pt x="15196" y="2877"/>
                  </a:lnTo>
                  <a:lnTo>
                    <a:pt x="14417" y="2365"/>
                  </a:lnTo>
                  <a:lnTo>
                    <a:pt x="13649" y="1884"/>
                  </a:lnTo>
                  <a:lnTo>
                    <a:pt x="12912" y="1444"/>
                  </a:lnTo>
                  <a:lnTo>
                    <a:pt x="12216" y="1034"/>
                  </a:lnTo>
                  <a:lnTo>
                    <a:pt x="11602" y="686"/>
                  </a:lnTo>
                  <a:lnTo>
                    <a:pt x="10670" y="184"/>
                  </a:lnTo>
                  <a:lnTo>
                    <a:pt x="1032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729302" y="1438600"/>
              <a:ext cx="1126180" cy="1504219"/>
            </a:xfrm>
            <a:custGeom>
              <a:avLst/>
              <a:gdLst/>
              <a:ahLst/>
              <a:cxnLst/>
              <a:rect l="l" t="t" r="r" b="b"/>
              <a:pathLst>
                <a:path w="50786" h="67834" extrusionOk="0">
                  <a:moveTo>
                    <a:pt x="21082" y="0"/>
                  </a:moveTo>
                  <a:lnTo>
                    <a:pt x="20581" y="328"/>
                  </a:lnTo>
                  <a:lnTo>
                    <a:pt x="19229" y="1219"/>
                  </a:lnTo>
                  <a:lnTo>
                    <a:pt x="18318" y="1843"/>
                  </a:lnTo>
                  <a:lnTo>
                    <a:pt x="17284" y="2560"/>
                  </a:lnTo>
                  <a:lnTo>
                    <a:pt x="16157" y="3348"/>
                  </a:lnTo>
                  <a:lnTo>
                    <a:pt x="14980" y="4198"/>
                  </a:lnTo>
                  <a:lnTo>
                    <a:pt x="13772" y="5089"/>
                  </a:lnTo>
                  <a:lnTo>
                    <a:pt x="13168" y="5550"/>
                  </a:lnTo>
                  <a:lnTo>
                    <a:pt x="12563" y="6010"/>
                  </a:lnTo>
                  <a:lnTo>
                    <a:pt x="11970" y="6481"/>
                  </a:lnTo>
                  <a:lnTo>
                    <a:pt x="11386" y="6942"/>
                  </a:lnTo>
                  <a:lnTo>
                    <a:pt x="10823" y="7413"/>
                  </a:lnTo>
                  <a:lnTo>
                    <a:pt x="10280" y="7874"/>
                  </a:lnTo>
                  <a:lnTo>
                    <a:pt x="9758" y="8324"/>
                  </a:lnTo>
                  <a:lnTo>
                    <a:pt x="9266" y="8775"/>
                  </a:lnTo>
                  <a:lnTo>
                    <a:pt x="8806" y="9215"/>
                  </a:lnTo>
                  <a:lnTo>
                    <a:pt x="8376" y="9645"/>
                  </a:lnTo>
                  <a:lnTo>
                    <a:pt x="7987" y="10055"/>
                  </a:lnTo>
                  <a:lnTo>
                    <a:pt x="7649" y="10454"/>
                  </a:lnTo>
                  <a:lnTo>
                    <a:pt x="7495" y="10649"/>
                  </a:lnTo>
                  <a:lnTo>
                    <a:pt x="7352" y="10833"/>
                  </a:lnTo>
                  <a:lnTo>
                    <a:pt x="7219" y="11017"/>
                  </a:lnTo>
                  <a:lnTo>
                    <a:pt x="7096" y="11202"/>
                  </a:lnTo>
                  <a:lnTo>
                    <a:pt x="6983" y="11386"/>
                  </a:lnTo>
                  <a:lnTo>
                    <a:pt x="6871" y="11591"/>
                  </a:lnTo>
                  <a:lnTo>
                    <a:pt x="6748" y="11816"/>
                  </a:lnTo>
                  <a:lnTo>
                    <a:pt x="6625" y="12062"/>
                  </a:lnTo>
                  <a:lnTo>
                    <a:pt x="6379" y="12615"/>
                  </a:lnTo>
                  <a:lnTo>
                    <a:pt x="6113" y="13239"/>
                  </a:lnTo>
                  <a:lnTo>
                    <a:pt x="5847" y="13925"/>
                  </a:lnTo>
                  <a:lnTo>
                    <a:pt x="5570" y="14662"/>
                  </a:lnTo>
                  <a:lnTo>
                    <a:pt x="5284" y="15461"/>
                  </a:lnTo>
                  <a:lnTo>
                    <a:pt x="4997" y="16290"/>
                  </a:lnTo>
                  <a:lnTo>
                    <a:pt x="4700" y="17171"/>
                  </a:lnTo>
                  <a:lnTo>
                    <a:pt x="4403" y="18082"/>
                  </a:lnTo>
                  <a:lnTo>
                    <a:pt x="4106" y="19014"/>
                  </a:lnTo>
                  <a:lnTo>
                    <a:pt x="3819" y="19966"/>
                  </a:lnTo>
                  <a:lnTo>
                    <a:pt x="3236" y="21912"/>
                  </a:lnTo>
                  <a:lnTo>
                    <a:pt x="2662" y="23867"/>
                  </a:lnTo>
                  <a:lnTo>
                    <a:pt x="2130" y="25772"/>
                  </a:lnTo>
                  <a:lnTo>
                    <a:pt x="1628" y="27584"/>
                  </a:lnTo>
                  <a:lnTo>
                    <a:pt x="1178" y="29253"/>
                  </a:lnTo>
                  <a:lnTo>
                    <a:pt x="778" y="30727"/>
                  </a:lnTo>
                  <a:lnTo>
                    <a:pt x="215" y="32908"/>
                  </a:lnTo>
                  <a:lnTo>
                    <a:pt x="0" y="33727"/>
                  </a:lnTo>
                  <a:lnTo>
                    <a:pt x="7598" y="36840"/>
                  </a:lnTo>
                  <a:lnTo>
                    <a:pt x="7598" y="67833"/>
                  </a:lnTo>
                  <a:lnTo>
                    <a:pt x="44069" y="67833"/>
                  </a:lnTo>
                  <a:lnTo>
                    <a:pt x="44560" y="38765"/>
                  </a:lnTo>
                  <a:lnTo>
                    <a:pt x="50786" y="35130"/>
                  </a:lnTo>
                  <a:lnTo>
                    <a:pt x="50693" y="33850"/>
                  </a:lnTo>
                  <a:lnTo>
                    <a:pt x="50591" y="32427"/>
                  </a:lnTo>
                  <a:lnTo>
                    <a:pt x="50448" y="30645"/>
                  </a:lnTo>
                  <a:lnTo>
                    <a:pt x="50263" y="28598"/>
                  </a:lnTo>
                  <a:lnTo>
                    <a:pt x="50048" y="26417"/>
                  </a:lnTo>
                  <a:lnTo>
                    <a:pt x="49936" y="25311"/>
                  </a:lnTo>
                  <a:lnTo>
                    <a:pt x="49813" y="24205"/>
                  </a:lnTo>
                  <a:lnTo>
                    <a:pt x="49680" y="23130"/>
                  </a:lnTo>
                  <a:lnTo>
                    <a:pt x="49536" y="22096"/>
                  </a:lnTo>
                  <a:lnTo>
                    <a:pt x="49465" y="21584"/>
                  </a:lnTo>
                  <a:lnTo>
                    <a:pt x="49362" y="21062"/>
                  </a:lnTo>
                  <a:lnTo>
                    <a:pt x="49240" y="20539"/>
                  </a:lnTo>
                  <a:lnTo>
                    <a:pt x="49096" y="20017"/>
                  </a:lnTo>
                  <a:lnTo>
                    <a:pt x="48943" y="19485"/>
                  </a:lnTo>
                  <a:lnTo>
                    <a:pt x="48769" y="18952"/>
                  </a:lnTo>
                  <a:lnTo>
                    <a:pt x="48584" y="18420"/>
                  </a:lnTo>
                  <a:lnTo>
                    <a:pt x="48379" y="17898"/>
                  </a:lnTo>
                  <a:lnTo>
                    <a:pt x="48164" y="17365"/>
                  </a:lnTo>
                  <a:lnTo>
                    <a:pt x="47929" y="16833"/>
                  </a:lnTo>
                  <a:lnTo>
                    <a:pt x="47683" y="16311"/>
                  </a:lnTo>
                  <a:lnTo>
                    <a:pt x="47427" y="15789"/>
                  </a:lnTo>
                  <a:lnTo>
                    <a:pt x="47161" y="15266"/>
                  </a:lnTo>
                  <a:lnTo>
                    <a:pt x="46885" y="14754"/>
                  </a:lnTo>
                  <a:lnTo>
                    <a:pt x="46598" y="14253"/>
                  </a:lnTo>
                  <a:lnTo>
                    <a:pt x="46301" y="13761"/>
                  </a:lnTo>
                  <a:lnTo>
                    <a:pt x="46004" y="13270"/>
                  </a:lnTo>
                  <a:lnTo>
                    <a:pt x="45697" y="12799"/>
                  </a:lnTo>
                  <a:lnTo>
                    <a:pt x="45379" y="12328"/>
                  </a:lnTo>
                  <a:lnTo>
                    <a:pt x="45062" y="11877"/>
                  </a:lnTo>
                  <a:lnTo>
                    <a:pt x="44745" y="11437"/>
                  </a:lnTo>
                  <a:lnTo>
                    <a:pt x="44417" y="11007"/>
                  </a:lnTo>
                  <a:lnTo>
                    <a:pt x="44089" y="10597"/>
                  </a:lnTo>
                  <a:lnTo>
                    <a:pt x="43762" y="10198"/>
                  </a:lnTo>
                  <a:lnTo>
                    <a:pt x="43434" y="9819"/>
                  </a:lnTo>
                  <a:lnTo>
                    <a:pt x="43106" y="9451"/>
                  </a:lnTo>
                  <a:lnTo>
                    <a:pt x="42779" y="9113"/>
                  </a:lnTo>
                  <a:lnTo>
                    <a:pt x="42461" y="8785"/>
                  </a:lnTo>
                  <a:lnTo>
                    <a:pt x="42134" y="8488"/>
                  </a:lnTo>
                  <a:lnTo>
                    <a:pt x="41816" y="8202"/>
                  </a:lnTo>
                  <a:lnTo>
                    <a:pt x="41509" y="7946"/>
                  </a:lnTo>
                  <a:lnTo>
                    <a:pt x="41202" y="7710"/>
                  </a:lnTo>
                  <a:lnTo>
                    <a:pt x="39799" y="6707"/>
                  </a:lnTo>
                  <a:lnTo>
                    <a:pt x="38099" y="5509"/>
                  </a:lnTo>
                  <a:lnTo>
                    <a:pt x="36267" y="4229"/>
                  </a:lnTo>
                  <a:lnTo>
                    <a:pt x="34434" y="2969"/>
                  </a:lnTo>
                  <a:lnTo>
                    <a:pt x="31372" y="870"/>
                  </a:lnTo>
                  <a:lnTo>
                    <a:pt x="300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1099861" y="1500582"/>
              <a:ext cx="387353" cy="394626"/>
            </a:xfrm>
            <a:custGeom>
              <a:avLst/>
              <a:gdLst/>
              <a:ahLst/>
              <a:cxnLst/>
              <a:rect l="l" t="t" r="r" b="b"/>
              <a:pathLst>
                <a:path w="17468" h="17796" extrusionOk="0">
                  <a:moveTo>
                    <a:pt x="17468" y="0"/>
                  </a:moveTo>
                  <a:lnTo>
                    <a:pt x="0" y="164"/>
                  </a:lnTo>
                  <a:lnTo>
                    <a:pt x="9369" y="17796"/>
                  </a:lnTo>
                  <a:lnTo>
                    <a:pt x="1746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1099861" y="1277382"/>
              <a:ext cx="387353" cy="272242"/>
            </a:xfrm>
            <a:custGeom>
              <a:avLst/>
              <a:gdLst/>
              <a:ahLst/>
              <a:cxnLst/>
              <a:rect l="l" t="t" r="r" b="b"/>
              <a:pathLst>
                <a:path w="17468" h="12277" extrusionOk="0">
                  <a:moveTo>
                    <a:pt x="4372" y="0"/>
                  </a:moveTo>
                  <a:lnTo>
                    <a:pt x="4372" y="7270"/>
                  </a:lnTo>
                  <a:lnTo>
                    <a:pt x="0" y="10229"/>
                  </a:lnTo>
                  <a:lnTo>
                    <a:pt x="195" y="10321"/>
                  </a:lnTo>
                  <a:lnTo>
                    <a:pt x="768" y="10547"/>
                  </a:lnTo>
                  <a:lnTo>
                    <a:pt x="1167" y="10700"/>
                  </a:lnTo>
                  <a:lnTo>
                    <a:pt x="1638" y="10874"/>
                  </a:lnTo>
                  <a:lnTo>
                    <a:pt x="2161" y="11059"/>
                  </a:lnTo>
                  <a:lnTo>
                    <a:pt x="2744" y="11253"/>
                  </a:lnTo>
                  <a:lnTo>
                    <a:pt x="3369" y="11437"/>
                  </a:lnTo>
                  <a:lnTo>
                    <a:pt x="4034" y="11622"/>
                  </a:lnTo>
                  <a:lnTo>
                    <a:pt x="4731" y="11796"/>
                  </a:lnTo>
                  <a:lnTo>
                    <a:pt x="5089" y="11878"/>
                  </a:lnTo>
                  <a:lnTo>
                    <a:pt x="5447" y="11949"/>
                  </a:lnTo>
                  <a:lnTo>
                    <a:pt x="5806" y="12021"/>
                  </a:lnTo>
                  <a:lnTo>
                    <a:pt x="6174" y="12082"/>
                  </a:lnTo>
                  <a:lnTo>
                    <a:pt x="6543" y="12144"/>
                  </a:lnTo>
                  <a:lnTo>
                    <a:pt x="6912" y="12185"/>
                  </a:lnTo>
                  <a:lnTo>
                    <a:pt x="7280" y="12226"/>
                  </a:lnTo>
                  <a:lnTo>
                    <a:pt x="7649" y="12246"/>
                  </a:lnTo>
                  <a:lnTo>
                    <a:pt x="8007" y="12267"/>
                  </a:lnTo>
                  <a:lnTo>
                    <a:pt x="8376" y="12277"/>
                  </a:lnTo>
                  <a:lnTo>
                    <a:pt x="8734" y="12267"/>
                  </a:lnTo>
                  <a:lnTo>
                    <a:pt x="9113" y="12246"/>
                  </a:lnTo>
                  <a:lnTo>
                    <a:pt x="9482" y="12216"/>
                  </a:lnTo>
                  <a:lnTo>
                    <a:pt x="9871" y="12175"/>
                  </a:lnTo>
                  <a:lnTo>
                    <a:pt x="10249" y="12123"/>
                  </a:lnTo>
                  <a:lnTo>
                    <a:pt x="10639" y="12072"/>
                  </a:lnTo>
                  <a:lnTo>
                    <a:pt x="11028" y="12000"/>
                  </a:lnTo>
                  <a:lnTo>
                    <a:pt x="11417" y="11929"/>
                  </a:lnTo>
                  <a:lnTo>
                    <a:pt x="11796" y="11847"/>
                  </a:lnTo>
                  <a:lnTo>
                    <a:pt x="12185" y="11765"/>
                  </a:lnTo>
                  <a:lnTo>
                    <a:pt x="12932" y="11570"/>
                  </a:lnTo>
                  <a:lnTo>
                    <a:pt x="13669" y="11376"/>
                  </a:lnTo>
                  <a:lnTo>
                    <a:pt x="14355" y="11171"/>
                  </a:lnTo>
                  <a:lnTo>
                    <a:pt x="15011" y="10966"/>
                  </a:lnTo>
                  <a:lnTo>
                    <a:pt x="15604" y="10762"/>
                  </a:lnTo>
                  <a:lnTo>
                    <a:pt x="16127" y="10577"/>
                  </a:lnTo>
                  <a:lnTo>
                    <a:pt x="16587" y="10413"/>
                  </a:lnTo>
                  <a:lnTo>
                    <a:pt x="17232" y="10157"/>
                  </a:lnTo>
                  <a:lnTo>
                    <a:pt x="17468" y="10065"/>
                  </a:lnTo>
                  <a:lnTo>
                    <a:pt x="13383" y="7270"/>
                  </a:lnTo>
                  <a:lnTo>
                    <a:pt x="13383" y="0"/>
                  </a:lnTo>
                  <a:close/>
                </a:path>
              </a:pathLst>
            </a:custGeom>
            <a:solidFill>
              <a:srgbClr val="C86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1196814" y="1277382"/>
              <a:ext cx="199819" cy="114445"/>
            </a:xfrm>
            <a:custGeom>
              <a:avLst/>
              <a:gdLst/>
              <a:ahLst/>
              <a:cxnLst/>
              <a:rect l="l" t="t" r="r" b="b"/>
              <a:pathLst>
                <a:path w="9011" h="5161" extrusionOk="0">
                  <a:moveTo>
                    <a:pt x="0" y="0"/>
                  </a:moveTo>
                  <a:lnTo>
                    <a:pt x="0" y="5120"/>
                  </a:lnTo>
                  <a:lnTo>
                    <a:pt x="441" y="5151"/>
                  </a:lnTo>
                  <a:lnTo>
                    <a:pt x="871" y="5161"/>
                  </a:lnTo>
                  <a:lnTo>
                    <a:pt x="1301" y="5151"/>
                  </a:lnTo>
                  <a:lnTo>
                    <a:pt x="1710" y="5120"/>
                  </a:lnTo>
                  <a:lnTo>
                    <a:pt x="2110" y="5079"/>
                  </a:lnTo>
                  <a:lnTo>
                    <a:pt x="2509" y="5028"/>
                  </a:lnTo>
                  <a:lnTo>
                    <a:pt x="2888" y="4956"/>
                  </a:lnTo>
                  <a:lnTo>
                    <a:pt x="3256" y="4874"/>
                  </a:lnTo>
                  <a:lnTo>
                    <a:pt x="3625" y="4782"/>
                  </a:lnTo>
                  <a:lnTo>
                    <a:pt x="3973" y="4680"/>
                  </a:lnTo>
                  <a:lnTo>
                    <a:pt x="4311" y="4557"/>
                  </a:lnTo>
                  <a:lnTo>
                    <a:pt x="4649" y="4434"/>
                  </a:lnTo>
                  <a:lnTo>
                    <a:pt x="4966" y="4301"/>
                  </a:lnTo>
                  <a:lnTo>
                    <a:pt x="5273" y="4157"/>
                  </a:lnTo>
                  <a:lnTo>
                    <a:pt x="5570" y="4014"/>
                  </a:lnTo>
                  <a:lnTo>
                    <a:pt x="5857" y="3861"/>
                  </a:lnTo>
                  <a:lnTo>
                    <a:pt x="6133" y="3697"/>
                  </a:lnTo>
                  <a:lnTo>
                    <a:pt x="6400" y="3533"/>
                  </a:lnTo>
                  <a:lnTo>
                    <a:pt x="6666" y="3369"/>
                  </a:lnTo>
                  <a:lnTo>
                    <a:pt x="6901" y="3195"/>
                  </a:lnTo>
                  <a:lnTo>
                    <a:pt x="7137" y="3031"/>
                  </a:lnTo>
                  <a:lnTo>
                    <a:pt x="7362" y="2857"/>
                  </a:lnTo>
                  <a:lnTo>
                    <a:pt x="7577" y="2683"/>
                  </a:lnTo>
                  <a:lnTo>
                    <a:pt x="7782" y="2519"/>
                  </a:lnTo>
                  <a:lnTo>
                    <a:pt x="8151" y="2181"/>
                  </a:lnTo>
                  <a:lnTo>
                    <a:pt x="8478" y="1864"/>
                  </a:lnTo>
                  <a:lnTo>
                    <a:pt x="8765" y="1567"/>
                  </a:lnTo>
                  <a:lnTo>
                    <a:pt x="9011" y="1291"/>
                  </a:lnTo>
                  <a:lnTo>
                    <a:pt x="9011" y="0"/>
                  </a:lnTo>
                  <a:close/>
                </a:path>
              </a:pathLst>
            </a:custGeom>
            <a:solidFill>
              <a:srgbClr val="AE3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1144124" y="969272"/>
              <a:ext cx="282709" cy="367151"/>
            </a:xfrm>
            <a:custGeom>
              <a:avLst/>
              <a:gdLst/>
              <a:ahLst/>
              <a:cxnLst/>
              <a:rect l="l" t="t" r="r" b="b"/>
              <a:pathLst>
                <a:path w="12749" h="16557" extrusionOk="0">
                  <a:moveTo>
                    <a:pt x="4506" y="0"/>
                  </a:moveTo>
                  <a:lnTo>
                    <a:pt x="4383" y="10"/>
                  </a:lnTo>
                  <a:lnTo>
                    <a:pt x="4240" y="31"/>
                  </a:lnTo>
                  <a:lnTo>
                    <a:pt x="4045" y="62"/>
                  </a:lnTo>
                  <a:lnTo>
                    <a:pt x="3810" y="113"/>
                  </a:lnTo>
                  <a:lnTo>
                    <a:pt x="3544" y="174"/>
                  </a:lnTo>
                  <a:lnTo>
                    <a:pt x="3247" y="266"/>
                  </a:lnTo>
                  <a:lnTo>
                    <a:pt x="2939" y="379"/>
                  </a:lnTo>
                  <a:lnTo>
                    <a:pt x="2786" y="451"/>
                  </a:lnTo>
                  <a:lnTo>
                    <a:pt x="2622" y="522"/>
                  </a:lnTo>
                  <a:lnTo>
                    <a:pt x="2458" y="604"/>
                  </a:lnTo>
                  <a:lnTo>
                    <a:pt x="2294" y="696"/>
                  </a:lnTo>
                  <a:lnTo>
                    <a:pt x="2141" y="789"/>
                  </a:lnTo>
                  <a:lnTo>
                    <a:pt x="1977" y="901"/>
                  </a:lnTo>
                  <a:lnTo>
                    <a:pt x="1823" y="1014"/>
                  </a:lnTo>
                  <a:lnTo>
                    <a:pt x="1680" y="1137"/>
                  </a:lnTo>
                  <a:lnTo>
                    <a:pt x="1526" y="1280"/>
                  </a:lnTo>
                  <a:lnTo>
                    <a:pt x="1393" y="1423"/>
                  </a:lnTo>
                  <a:lnTo>
                    <a:pt x="1250" y="1577"/>
                  </a:lnTo>
                  <a:lnTo>
                    <a:pt x="1127" y="1741"/>
                  </a:lnTo>
                  <a:lnTo>
                    <a:pt x="1014" y="1925"/>
                  </a:lnTo>
                  <a:lnTo>
                    <a:pt x="902" y="2109"/>
                  </a:lnTo>
                  <a:lnTo>
                    <a:pt x="799" y="2314"/>
                  </a:lnTo>
                  <a:lnTo>
                    <a:pt x="718" y="2529"/>
                  </a:lnTo>
                  <a:lnTo>
                    <a:pt x="636" y="2765"/>
                  </a:lnTo>
                  <a:lnTo>
                    <a:pt x="564" y="3021"/>
                  </a:lnTo>
                  <a:lnTo>
                    <a:pt x="492" y="3297"/>
                  </a:lnTo>
                  <a:lnTo>
                    <a:pt x="431" y="3594"/>
                  </a:lnTo>
                  <a:lnTo>
                    <a:pt x="380" y="3911"/>
                  </a:lnTo>
                  <a:lnTo>
                    <a:pt x="318" y="4239"/>
                  </a:lnTo>
                  <a:lnTo>
                    <a:pt x="277" y="4577"/>
                  </a:lnTo>
                  <a:lnTo>
                    <a:pt x="236" y="4935"/>
                  </a:lnTo>
                  <a:lnTo>
                    <a:pt x="154" y="5662"/>
                  </a:lnTo>
                  <a:lnTo>
                    <a:pt x="103" y="6420"/>
                  </a:lnTo>
                  <a:lnTo>
                    <a:pt x="62" y="7188"/>
                  </a:lnTo>
                  <a:lnTo>
                    <a:pt x="32" y="7956"/>
                  </a:lnTo>
                  <a:lnTo>
                    <a:pt x="11" y="8693"/>
                  </a:lnTo>
                  <a:lnTo>
                    <a:pt x="1" y="9399"/>
                  </a:lnTo>
                  <a:lnTo>
                    <a:pt x="11" y="10045"/>
                  </a:lnTo>
                  <a:lnTo>
                    <a:pt x="11" y="10638"/>
                  </a:lnTo>
                  <a:lnTo>
                    <a:pt x="32" y="11140"/>
                  </a:lnTo>
                  <a:lnTo>
                    <a:pt x="52" y="11560"/>
                  </a:lnTo>
                  <a:lnTo>
                    <a:pt x="73" y="11857"/>
                  </a:lnTo>
                  <a:lnTo>
                    <a:pt x="93" y="12031"/>
                  </a:lnTo>
                  <a:lnTo>
                    <a:pt x="113" y="12092"/>
                  </a:lnTo>
                  <a:lnTo>
                    <a:pt x="154" y="12185"/>
                  </a:lnTo>
                  <a:lnTo>
                    <a:pt x="216" y="12277"/>
                  </a:lnTo>
                  <a:lnTo>
                    <a:pt x="288" y="12389"/>
                  </a:lnTo>
                  <a:lnTo>
                    <a:pt x="482" y="12666"/>
                  </a:lnTo>
                  <a:lnTo>
                    <a:pt x="748" y="12983"/>
                  </a:lnTo>
                  <a:lnTo>
                    <a:pt x="1066" y="13342"/>
                  </a:lnTo>
                  <a:lnTo>
                    <a:pt x="1434" y="13720"/>
                  </a:lnTo>
                  <a:lnTo>
                    <a:pt x="1854" y="14109"/>
                  </a:lnTo>
                  <a:lnTo>
                    <a:pt x="2069" y="14314"/>
                  </a:lnTo>
                  <a:lnTo>
                    <a:pt x="2305" y="14509"/>
                  </a:lnTo>
                  <a:lnTo>
                    <a:pt x="2550" y="14714"/>
                  </a:lnTo>
                  <a:lnTo>
                    <a:pt x="2796" y="14908"/>
                  </a:lnTo>
                  <a:lnTo>
                    <a:pt x="3062" y="15092"/>
                  </a:lnTo>
                  <a:lnTo>
                    <a:pt x="3329" y="15277"/>
                  </a:lnTo>
                  <a:lnTo>
                    <a:pt x="3595" y="15451"/>
                  </a:lnTo>
                  <a:lnTo>
                    <a:pt x="3881" y="15625"/>
                  </a:lnTo>
                  <a:lnTo>
                    <a:pt x="4158" y="15778"/>
                  </a:lnTo>
                  <a:lnTo>
                    <a:pt x="4455" y="15932"/>
                  </a:lnTo>
                  <a:lnTo>
                    <a:pt x="4741" y="16065"/>
                  </a:lnTo>
                  <a:lnTo>
                    <a:pt x="5038" y="16188"/>
                  </a:lnTo>
                  <a:lnTo>
                    <a:pt x="5335" y="16290"/>
                  </a:lnTo>
                  <a:lnTo>
                    <a:pt x="5643" y="16382"/>
                  </a:lnTo>
                  <a:lnTo>
                    <a:pt x="5939" y="16454"/>
                  </a:lnTo>
                  <a:lnTo>
                    <a:pt x="6247" y="16516"/>
                  </a:lnTo>
                  <a:lnTo>
                    <a:pt x="6554" y="16546"/>
                  </a:lnTo>
                  <a:lnTo>
                    <a:pt x="6851" y="16557"/>
                  </a:lnTo>
                  <a:lnTo>
                    <a:pt x="7086" y="16546"/>
                  </a:lnTo>
                  <a:lnTo>
                    <a:pt x="7311" y="16526"/>
                  </a:lnTo>
                  <a:lnTo>
                    <a:pt x="7537" y="16495"/>
                  </a:lnTo>
                  <a:lnTo>
                    <a:pt x="7762" y="16444"/>
                  </a:lnTo>
                  <a:lnTo>
                    <a:pt x="7977" y="16382"/>
                  </a:lnTo>
                  <a:lnTo>
                    <a:pt x="8192" y="16311"/>
                  </a:lnTo>
                  <a:lnTo>
                    <a:pt x="8407" y="16219"/>
                  </a:lnTo>
                  <a:lnTo>
                    <a:pt x="8622" y="16127"/>
                  </a:lnTo>
                  <a:lnTo>
                    <a:pt x="8827" y="16024"/>
                  </a:lnTo>
                  <a:lnTo>
                    <a:pt x="9032" y="15911"/>
                  </a:lnTo>
                  <a:lnTo>
                    <a:pt x="9236" y="15789"/>
                  </a:lnTo>
                  <a:lnTo>
                    <a:pt x="9431" y="15666"/>
                  </a:lnTo>
                  <a:lnTo>
                    <a:pt x="9625" y="15533"/>
                  </a:lnTo>
                  <a:lnTo>
                    <a:pt x="9810" y="15389"/>
                  </a:lnTo>
                  <a:lnTo>
                    <a:pt x="9994" y="15246"/>
                  </a:lnTo>
                  <a:lnTo>
                    <a:pt x="10178" y="15092"/>
                  </a:lnTo>
                  <a:lnTo>
                    <a:pt x="10516" y="14785"/>
                  </a:lnTo>
                  <a:lnTo>
                    <a:pt x="10844" y="14468"/>
                  </a:lnTo>
                  <a:lnTo>
                    <a:pt x="11151" y="14150"/>
                  </a:lnTo>
                  <a:lnTo>
                    <a:pt x="11438" y="13833"/>
                  </a:lnTo>
                  <a:lnTo>
                    <a:pt x="11694" y="13516"/>
                  </a:lnTo>
                  <a:lnTo>
                    <a:pt x="11929" y="13219"/>
                  </a:lnTo>
                  <a:lnTo>
                    <a:pt x="12134" y="12952"/>
                  </a:lnTo>
                  <a:lnTo>
                    <a:pt x="12318" y="12696"/>
                  </a:lnTo>
                  <a:lnTo>
                    <a:pt x="12421" y="12543"/>
                  </a:lnTo>
                  <a:lnTo>
                    <a:pt x="12503" y="12379"/>
                  </a:lnTo>
                  <a:lnTo>
                    <a:pt x="12574" y="12205"/>
                  </a:lnTo>
                  <a:lnTo>
                    <a:pt x="12636" y="12031"/>
                  </a:lnTo>
                  <a:lnTo>
                    <a:pt x="12687" y="11857"/>
                  </a:lnTo>
                  <a:lnTo>
                    <a:pt x="12718" y="11673"/>
                  </a:lnTo>
                  <a:lnTo>
                    <a:pt x="12748" y="11488"/>
                  </a:lnTo>
                  <a:lnTo>
                    <a:pt x="12748" y="11304"/>
                  </a:lnTo>
                  <a:lnTo>
                    <a:pt x="12748" y="4700"/>
                  </a:lnTo>
                  <a:lnTo>
                    <a:pt x="12626" y="4628"/>
                  </a:lnTo>
                  <a:lnTo>
                    <a:pt x="12247" y="4382"/>
                  </a:lnTo>
                  <a:lnTo>
                    <a:pt x="11970" y="4188"/>
                  </a:lnTo>
                  <a:lnTo>
                    <a:pt x="11622" y="3942"/>
                  </a:lnTo>
                  <a:lnTo>
                    <a:pt x="11223" y="3635"/>
                  </a:lnTo>
                  <a:lnTo>
                    <a:pt x="10752" y="3277"/>
                  </a:lnTo>
                  <a:lnTo>
                    <a:pt x="10527" y="3082"/>
                  </a:lnTo>
                  <a:lnTo>
                    <a:pt x="10322" y="2898"/>
                  </a:lnTo>
                  <a:lnTo>
                    <a:pt x="10158" y="2713"/>
                  </a:lnTo>
                  <a:lnTo>
                    <a:pt x="10015" y="2529"/>
                  </a:lnTo>
                  <a:lnTo>
                    <a:pt x="9902" y="2355"/>
                  </a:lnTo>
                  <a:lnTo>
                    <a:pt x="9810" y="2191"/>
                  </a:lnTo>
                  <a:lnTo>
                    <a:pt x="9738" y="2038"/>
                  </a:lnTo>
                  <a:lnTo>
                    <a:pt x="9687" y="1894"/>
                  </a:lnTo>
                  <a:lnTo>
                    <a:pt x="9646" y="1761"/>
                  </a:lnTo>
                  <a:lnTo>
                    <a:pt x="9625" y="1649"/>
                  </a:lnTo>
                  <a:lnTo>
                    <a:pt x="9615" y="1546"/>
                  </a:lnTo>
                  <a:lnTo>
                    <a:pt x="9605" y="1454"/>
                  </a:lnTo>
                  <a:lnTo>
                    <a:pt x="9605" y="1331"/>
                  </a:lnTo>
                  <a:lnTo>
                    <a:pt x="9615" y="1290"/>
                  </a:lnTo>
                  <a:lnTo>
                    <a:pt x="9359" y="1321"/>
                  </a:lnTo>
                  <a:lnTo>
                    <a:pt x="9073" y="1341"/>
                  </a:lnTo>
                  <a:lnTo>
                    <a:pt x="8694" y="1372"/>
                  </a:lnTo>
                  <a:lnTo>
                    <a:pt x="8253" y="1382"/>
                  </a:lnTo>
                  <a:lnTo>
                    <a:pt x="7772" y="1382"/>
                  </a:lnTo>
                  <a:lnTo>
                    <a:pt x="7516" y="1372"/>
                  </a:lnTo>
                  <a:lnTo>
                    <a:pt x="7260" y="1352"/>
                  </a:lnTo>
                  <a:lnTo>
                    <a:pt x="7004" y="1321"/>
                  </a:lnTo>
                  <a:lnTo>
                    <a:pt x="6748" y="1290"/>
                  </a:lnTo>
                  <a:lnTo>
                    <a:pt x="6492" y="1239"/>
                  </a:lnTo>
                  <a:lnTo>
                    <a:pt x="6257" y="1178"/>
                  </a:lnTo>
                  <a:lnTo>
                    <a:pt x="6032" y="1096"/>
                  </a:lnTo>
                  <a:lnTo>
                    <a:pt x="5817" y="1004"/>
                  </a:lnTo>
                  <a:lnTo>
                    <a:pt x="5622" y="901"/>
                  </a:lnTo>
                  <a:lnTo>
                    <a:pt x="5438" y="799"/>
                  </a:lnTo>
                  <a:lnTo>
                    <a:pt x="5264" y="686"/>
                  </a:lnTo>
                  <a:lnTo>
                    <a:pt x="5110" y="573"/>
                  </a:lnTo>
                  <a:lnTo>
                    <a:pt x="4977" y="461"/>
                  </a:lnTo>
                  <a:lnTo>
                    <a:pt x="4854" y="358"/>
                  </a:lnTo>
                  <a:lnTo>
                    <a:pt x="4670" y="174"/>
                  </a:lnTo>
                  <a:lnTo>
                    <a:pt x="4547" y="51"/>
                  </a:lnTo>
                  <a:lnTo>
                    <a:pt x="4506" y="0"/>
                  </a:lnTo>
                  <a:close/>
                </a:path>
              </a:pathLst>
            </a:custGeom>
            <a:solidFill>
              <a:srgbClr val="C86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1292392" y="1078931"/>
              <a:ext cx="13882" cy="101517"/>
            </a:xfrm>
            <a:custGeom>
              <a:avLst/>
              <a:gdLst/>
              <a:ahLst/>
              <a:cxnLst/>
              <a:rect l="l" t="t" r="r" b="b"/>
              <a:pathLst>
                <a:path w="626" h="4578" fill="none" extrusionOk="0">
                  <a:moveTo>
                    <a:pt x="625" y="1"/>
                  </a:moveTo>
                  <a:lnTo>
                    <a:pt x="1" y="871"/>
                  </a:lnTo>
                  <a:lnTo>
                    <a:pt x="625" y="4577"/>
                  </a:lnTo>
                </a:path>
              </a:pathLst>
            </a:custGeom>
            <a:solidFill>
              <a:schemeClr val="dk1"/>
            </a:solidFill>
            <a:ln w="8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915247" y="2942852"/>
              <a:ext cx="868506" cy="1515129"/>
            </a:xfrm>
            <a:custGeom>
              <a:avLst/>
              <a:gdLst/>
              <a:ahLst/>
              <a:cxnLst/>
              <a:rect l="l" t="t" r="r" b="b"/>
              <a:pathLst>
                <a:path w="39166" h="68326" extrusionOk="0">
                  <a:moveTo>
                    <a:pt x="1" y="0"/>
                  </a:moveTo>
                  <a:lnTo>
                    <a:pt x="1" y="68325"/>
                  </a:lnTo>
                  <a:lnTo>
                    <a:pt x="12277" y="68325"/>
                  </a:lnTo>
                  <a:lnTo>
                    <a:pt x="18749" y="3942"/>
                  </a:lnTo>
                  <a:lnTo>
                    <a:pt x="25793" y="68325"/>
                  </a:lnTo>
                  <a:lnTo>
                    <a:pt x="39165" y="68325"/>
                  </a:lnTo>
                  <a:lnTo>
                    <a:pt x="3568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540386" y="2466028"/>
              <a:ext cx="748140" cy="737940"/>
            </a:xfrm>
            <a:custGeom>
              <a:avLst/>
              <a:gdLst/>
              <a:ahLst/>
              <a:cxnLst/>
              <a:rect l="l" t="t" r="r" b="b"/>
              <a:pathLst>
                <a:path w="33738" h="33278" extrusionOk="0">
                  <a:moveTo>
                    <a:pt x="6256" y="0"/>
                  </a:moveTo>
                  <a:lnTo>
                    <a:pt x="0" y="19598"/>
                  </a:lnTo>
                  <a:lnTo>
                    <a:pt x="27482" y="33277"/>
                  </a:lnTo>
                  <a:lnTo>
                    <a:pt x="33738" y="13680"/>
                  </a:lnTo>
                  <a:lnTo>
                    <a:pt x="6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768576" y="2203998"/>
              <a:ext cx="250910" cy="954989"/>
            </a:xfrm>
            <a:custGeom>
              <a:avLst/>
              <a:gdLst/>
              <a:ahLst/>
              <a:cxnLst/>
              <a:rect l="l" t="t" r="r" b="b"/>
              <a:pathLst>
                <a:path w="11315" h="43066" extrusionOk="0">
                  <a:moveTo>
                    <a:pt x="164" y="1"/>
                  </a:moveTo>
                  <a:lnTo>
                    <a:pt x="164" y="15707"/>
                  </a:lnTo>
                  <a:lnTo>
                    <a:pt x="175" y="16598"/>
                  </a:lnTo>
                  <a:lnTo>
                    <a:pt x="195" y="17581"/>
                  </a:lnTo>
                  <a:lnTo>
                    <a:pt x="226" y="18625"/>
                  </a:lnTo>
                  <a:lnTo>
                    <a:pt x="267" y="19711"/>
                  </a:lnTo>
                  <a:lnTo>
                    <a:pt x="359" y="21933"/>
                  </a:lnTo>
                  <a:lnTo>
                    <a:pt x="482" y="24093"/>
                  </a:lnTo>
                  <a:lnTo>
                    <a:pt x="594" y="26049"/>
                  </a:lnTo>
                  <a:lnTo>
                    <a:pt x="687" y="27636"/>
                  </a:lnTo>
                  <a:lnTo>
                    <a:pt x="789" y="29079"/>
                  </a:lnTo>
                  <a:lnTo>
                    <a:pt x="738" y="29417"/>
                  </a:lnTo>
                  <a:lnTo>
                    <a:pt x="605" y="30308"/>
                  </a:lnTo>
                  <a:lnTo>
                    <a:pt x="431" y="31598"/>
                  </a:lnTo>
                  <a:lnTo>
                    <a:pt x="338" y="32346"/>
                  </a:lnTo>
                  <a:lnTo>
                    <a:pt x="246" y="33134"/>
                  </a:lnTo>
                  <a:lnTo>
                    <a:pt x="164" y="33943"/>
                  </a:lnTo>
                  <a:lnTo>
                    <a:pt x="93" y="34752"/>
                  </a:lnTo>
                  <a:lnTo>
                    <a:pt x="41" y="35550"/>
                  </a:lnTo>
                  <a:lnTo>
                    <a:pt x="1" y="36298"/>
                  </a:lnTo>
                  <a:lnTo>
                    <a:pt x="1" y="36656"/>
                  </a:lnTo>
                  <a:lnTo>
                    <a:pt x="1" y="36994"/>
                  </a:lnTo>
                  <a:lnTo>
                    <a:pt x="1" y="37322"/>
                  </a:lnTo>
                  <a:lnTo>
                    <a:pt x="21" y="37619"/>
                  </a:lnTo>
                  <a:lnTo>
                    <a:pt x="41" y="37895"/>
                  </a:lnTo>
                  <a:lnTo>
                    <a:pt x="72" y="38141"/>
                  </a:lnTo>
                  <a:lnTo>
                    <a:pt x="113" y="38356"/>
                  </a:lnTo>
                  <a:lnTo>
                    <a:pt x="164" y="38540"/>
                  </a:lnTo>
                  <a:lnTo>
                    <a:pt x="236" y="38704"/>
                  </a:lnTo>
                  <a:lnTo>
                    <a:pt x="318" y="38868"/>
                  </a:lnTo>
                  <a:lnTo>
                    <a:pt x="410" y="39032"/>
                  </a:lnTo>
                  <a:lnTo>
                    <a:pt x="523" y="39185"/>
                  </a:lnTo>
                  <a:lnTo>
                    <a:pt x="646" y="39339"/>
                  </a:lnTo>
                  <a:lnTo>
                    <a:pt x="779" y="39482"/>
                  </a:lnTo>
                  <a:lnTo>
                    <a:pt x="922" y="39626"/>
                  </a:lnTo>
                  <a:lnTo>
                    <a:pt x="1076" y="39759"/>
                  </a:lnTo>
                  <a:lnTo>
                    <a:pt x="1229" y="39892"/>
                  </a:lnTo>
                  <a:lnTo>
                    <a:pt x="1403" y="40025"/>
                  </a:lnTo>
                  <a:lnTo>
                    <a:pt x="1577" y="40148"/>
                  </a:lnTo>
                  <a:lnTo>
                    <a:pt x="1762" y="40271"/>
                  </a:lnTo>
                  <a:lnTo>
                    <a:pt x="2130" y="40506"/>
                  </a:lnTo>
                  <a:lnTo>
                    <a:pt x="2509" y="40731"/>
                  </a:lnTo>
                  <a:lnTo>
                    <a:pt x="2898" y="40936"/>
                  </a:lnTo>
                  <a:lnTo>
                    <a:pt x="3277" y="41131"/>
                  </a:lnTo>
                  <a:lnTo>
                    <a:pt x="3973" y="41469"/>
                  </a:lnTo>
                  <a:lnTo>
                    <a:pt x="4291" y="41632"/>
                  </a:lnTo>
                  <a:lnTo>
                    <a:pt x="4557" y="41776"/>
                  </a:lnTo>
                  <a:lnTo>
                    <a:pt x="4782" y="41909"/>
                  </a:lnTo>
                  <a:lnTo>
                    <a:pt x="4874" y="41970"/>
                  </a:lnTo>
                  <a:lnTo>
                    <a:pt x="4956" y="42032"/>
                  </a:lnTo>
                  <a:lnTo>
                    <a:pt x="5110" y="42144"/>
                  </a:lnTo>
                  <a:lnTo>
                    <a:pt x="5294" y="42267"/>
                  </a:lnTo>
                  <a:lnTo>
                    <a:pt x="5509" y="42390"/>
                  </a:lnTo>
                  <a:lnTo>
                    <a:pt x="5734" y="42513"/>
                  </a:lnTo>
                  <a:lnTo>
                    <a:pt x="5980" y="42626"/>
                  </a:lnTo>
                  <a:lnTo>
                    <a:pt x="6236" y="42738"/>
                  </a:lnTo>
                  <a:lnTo>
                    <a:pt x="6492" y="42830"/>
                  </a:lnTo>
                  <a:lnTo>
                    <a:pt x="6748" y="42912"/>
                  </a:lnTo>
                  <a:lnTo>
                    <a:pt x="7004" y="42984"/>
                  </a:lnTo>
                  <a:lnTo>
                    <a:pt x="7260" y="43025"/>
                  </a:lnTo>
                  <a:lnTo>
                    <a:pt x="7495" y="43056"/>
                  </a:lnTo>
                  <a:lnTo>
                    <a:pt x="7608" y="43066"/>
                  </a:lnTo>
                  <a:lnTo>
                    <a:pt x="7710" y="43056"/>
                  </a:lnTo>
                  <a:lnTo>
                    <a:pt x="7813" y="43056"/>
                  </a:lnTo>
                  <a:lnTo>
                    <a:pt x="7905" y="43035"/>
                  </a:lnTo>
                  <a:lnTo>
                    <a:pt x="7997" y="43015"/>
                  </a:lnTo>
                  <a:lnTo>
                    <a:pt x="8079" y="42984"/>
                  </a:lnTo>
                  <a:lnTo>
                    <a:pt x="8151" y="42943"/>
                  </a:lnTo>
                  <a:lnTo>
                    <a:pt x="8212" y="42892"/>
                  </a:lnTo>
                  <a:lnTo>
                    <a:pt x="8274" y="42841"/>
                  </a:lnTo>
                  <a:lnTo>
                    <a:pt x="8315" y="42769"/>
                  </a:lnTo>
                  <a:lnTo>
                    <a:pt x="8356" y="42687"/>
                  </a:lnTo>
                  <a:lnTo>
                    <a:pt x="8386" y="42574"/>
                  </a:lnTo>
                  <a:lnTo>
                    <a:pt x="8417" y="42431"/>
                  </a:lnTo>
                  <a:lnTo>
                    <a:pt x="8437" y="42267"/>
                  </a:lnTo>
                  <a:lnTo>
                    <a:pt x="8478" y="41858"/>
                  </a:lnTo>
                  <a:lnTo>
                    <a:pt x="8499" y="41376"/>
                  </a:lnTo>
                  <a:lnTo>
                    <a:pt x="8509" y="40844"/>
                  </a:lnTo>
                  <a:lnTo>
                    <a:pt x="8509" y="40260"/>
                  </a:lnTo>
                  <a:lnTo>
                    <a:pt x="8499" y="39656"/>
                  </a:lnTo>
                  <a:lnTo>
                    <a:pt x="8478" y="39042"/>
                  </a:lnTo>
                  <a:lnTo>
                    <a:pt x="8427" y="37854"/>
                  </a:lnTo>
                  <a:lnTo>
                    <a:pt x="8376" y="36841"/>
                  </a:lnTo>
                  <a:lnTo>
                    <a:pt x="8315" y="35868"/>
                  </a:lnTo>
                  <a:lnTo>
                    <a:pt x="8315" y="35868"/>
                  </a:lnTo>
                  <a:lnTo>
                    <a:pt x="8407" y="35919"/>
                  </a:lnTo>
                  <a:lnTo>
                    <a:pt x="8663" y="36073"/>
                  </a:lnTo>
                  <a:lnTo>
                    <a:pt x="9031" y="36277"/>
                  </a:lnTo>
                  <a:lnTo>
                    <a:pt x="9246" y="36380"/>
                  </a:lnTo>
                  <a:lnTo>
                    <a:pt x="9461" y="36492"/>
                  </a:lnTo>
                  <a:lnTo>
                    <a:pt x="9697" y="36585"/>
                  </a:lnTo>
                  <a:lnTo>
                    <a:pt x="9922" y="36677"/>
                  </a:lnTo>
                  <a:lnTo>
                    <a:pt x="10147" y="36759"/>
                  </a:lnTo>
                  <a:lnTo>
                    <a:pt x="10362" y="36810"/>
                  </a:lnTo>
                  <a:lnTo>
                    <a:pt x="10557" y="36841"/>
                  </a:lnTo>
                  <a:lnTo>
                    <a:pt x="10649" y="36851"/>
                  </a:lnTo>
                  <a:lnTo>
                    <a:pt x="10731" y="36841"/>
                  </a:lnTo>
                  <a:lnTo>
                    <a:pt x="10813" y="36830"/>
                  </a:lnTo>
                  <a:lnTo>
                    <a:pt x="10874" y="36810"/>
                  </a:lnTo>
                  <a:lnTo>
                    <a:pt x="10936" y="36779"/>
                  </a:lnTo>
                  <a:lnTo>
                    <a:pt x="10987" y="36738"/>
                  </a:lnTo>
                  <a:lnTo>
                    <a:pt x="11151" y="36564"/>
                  </a:lnTo>
                  <a:lnTo>
                    <a:pt x="11212" y="36492"/>
                  </a:lnTo>
                  <a:lnTo>
                    <a:pt x="11253" y="36421"/>
                  </a:lnTo>
                  <a:lnTo>
                    <a:pt x="11294" y="36349"/>
                  </a:lnTo>
                  <a:lnTo>
                    <a:pt x="11304" y="36267"/>
                  </a:lnTo>
                  <a:lnTo>
                    <a:pt x="11315" y="36175"/>
                  </a:lnTo>
                  <a:lnTo>
                    <a:pt x="11304" y="36073"/>
                  </a:lnTo>
                  <a:lnTo>
                    <a:pt x="11274" y="35960"/>
                  </a:lnTo>
                  <a:lnTo>
                    <a:pt x="11233" y="35827"/>
                  </a:lnTo>
                  <a:lnTo>
                    <a:pt x="11110" y="35489"/>
                  </a:lnTo>
                  <a:lnTo>
                    <a:pt x="10926" y="35028"/>
                  </a:lnTo>
                  <a:lnTo>
                    <a:pt x="10680" y="34434"/>
                  </a:lnTo>
                  <a:lnTo>
                    <a:pt x="10516" y="34076"/>
                  </a:lnTo>
                  <a:lnTo>
                    <a:pt x="10321" y="33697"/>
                  </a:lnTo>
                  <a:lnTo>
                    <a:pt x="10096" y="33288"/>
                  </a:lnTo>
                  <a:lnTo>
                    <a:pt x="9840" y="32868"/>
                  </a:lnTo>
                  <a:lnTo>
                    <a:pt x="9574" y="32438"/>
                  </a:lnTo>
                  <a:lnTo>
                    <a:pt x="9287" y="32008"/>
                  </a:lnTo>
                  <a:lnTo>
                    <a:pt x="9001" y="31588"/>
                  </a:lnTo>
                  <a:lnTo>
                    <a:pt x="8724" y="31178"/>
                  </a:lnTo>
                  <a:lnTo>
                    <a:pt x="8181" y="30431"/>
                  </a:lnTo>
                  <a:lnTo>
                    <a:pt x="7741" y="29827"/>
                  </a:lnTo>
                  <a:lnTo>
                    <a:pt x="7321" y="29274"/>
                  </a:lnTo>
                  <a:lnTo>
                    <a:pt x="5827" y="2325"/>
                  </a:lnTo>
                  <a:lnTo>
                    <a:pt x="164" y="1"/>
                  </a:lnTo>
                  <a:close/>
                </a:path>
              </a:pathLst>
            </a:custGeom>
            <a:solidFill>
              <a:srgbClr val="C86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144124" y="1162489"/>
              <a:ext cx="282709" cy="173941"/>
            </a:xfrm>
            <a:custGeom>
              <a:avLst/>
              <a:gdLst/>
              <a:ahLst/>
              <a:cxnLst/>
              <a:rect l="l" t="t" r="r" b="b"/>
              <a:pathLst>
                <a:path w="12749" h="7844" extrusionOk="0">
                  <a:moveTo>
                    <a:pt x="11" y="0"/>
                  </a:moveTo>
                  <a:lnTo>
                    <a:pt x="1" y="615"/>
                  </a:lnTo>
                  <a:lnTo>
                    <a:pt x="1" y="1188"/>
                  </a:lnTo>
                  <a:lnTo>
                    <a:pt x="21" y="2192"/>
                  </a:lnTo>
                  <a:lnTo>
                    <a:pt x="32" y="2601"/>
                  </a:lnTo>
                  <a:lnTo>
                    <a:pt x="52" y="2929"/>
                  </a:lnTo>
                  <a:lnTo>
                    <a:pt x="73" y="3175"/>
                  </a:lnTo>
                  <a:lnTo>
                    <a:pt x="93" y="3318"/>
                  </a:lnTo>
                  <a:lnTo>
                    <a:pt x="113" y="3379"/>
                  </a:lnTo>
                  <a:lnTo>
                    <a:pt x="154" y="3472"/>
                  </a:lnTo>
                  <a:lnTo>
                    <a:pt x="216" y="3564"/>
                  </a:lnTo>
                  <a:lnTo>
                    <a:pt x="288" y="3676"/>
                  </a:lnTo>
                  <a:lnTo>
                    <a:pt x="482" y="3953"/>
                  </a:lnTo>
                  <a:lnTo>
                    <a:pt x="748" y="4270"/>
                  </a:lnTo>
                  <a:lnTo>
                    <a:pt x="1066" y="4629"/>
                  </a:lnTo>
                  <a:lnTo>
                    <a:pt x="1434" y="5007"/>
                  </a:lnTo>
                  <a:lnTo>
                    <a:pt x="1854" y="5396"/>
                  </a:lnTo>
                  <a:lnTo>
                    <a:pt x="2069" y="5601"/>
                  </a:lnTo>
                  <a:lnTo>
                    <a:pt x="2305" y="5796"/>
                  </a:lnTo>
                  <a:lnTo>
                    <a:pt x="2550" y="6001"/>
                  </a:lnTo>
                  <a:lnTo>
                    <a:pt x="2796" y="6195"/>
                  </a:lnTo>
                  <a:lnTo>
                    <a:pt x="3062" y="6379"/>
                  </a:lnTo>
                  <a:lnTo>
                    <a:pt x="3329" y="6564"/>
                  </a:lnTo>
                  <a:lnTo>
                    <a:pt x="3595" y="6738"/>
                  </a:lnTo>
                  <a:lnTo>
                    <a:pt x="3881" y="6912"/>
                  </a:lnTo>
                  <a:lnTo>
                    <a:pt x="4158" y="7065"/>
                  </a:lnTo>
                  <a:lnTo>
                    <a:pt x="4455" y="7219"/>
                  </a:lnTo>
                  <a:lnTo>
                    <a:pt x="4741" y="7352"/>
                  </a:lnTo>
                  <a:lnTo>
                    <a:pt x="5038" y="7475"/>
                  </a:lnTo>
                  <a:lnTo>
                    <a:pt x="5335" y="7577"/>
                  </a:lnTo>
                  <a:lnTo>
                    <a:pt x="5643" y="7669"/>
                  </a:lnTo>
                  <a:lnTo>
                    <a:pt x="5939" y="7741"/>
                  </a:lnTo>
                  <a:lnTo>
                    <a:pt x="6247" y="7803"/>
                  </a:lnTo>
                  <a:lnTo>
                    <a:pt x="6554" y="7833"/>
                  </a:lnTo>
                  <a:lnTo>
                    <a:pt x="6851" y="7844"/>
                  </a:lnTo>
                  <a:lnTo>
                    <a:pt x="7086" y="7833"/>
                  </a:lnTo>
                  <a:lnTo>
                    <a:pt x="7311" y="7813"/>
                  </a:lnTo>
                  <a:lnTo>
                    <a:pt x="7537" y="7782"/>
                  </a:lnTo>
                  <a:lnTo>
                    <a:pt x="7762" y="7731"/>
                  </a:lnTo>
                  <a:lnTo>
                    <a:pt x="7977" y="7669"/>
                  </a:lnTo>
                  <a:lnTo>
                    <a:pt x="8192" y="7598"/>
                  </a:lnTo>
                  <a:lnTo>
                    <a:pt x="8407" y="7506"/>
                  </a:lnTo>
                  <a:lnTo>
                    <a:pt x="8622" y="7414"/>
                  </a:lnTo>
                  <a:lnTo>
                    <a:pt x="8827" y="7311"/>
                  </a:lnTo>
                  <a:lnTo>
                    <a:pt x="9032" y="7198"/>
                  </a:lnTo>
                  <a:lnTo>
                    <a:pt x="9236" y="7076"/>
                  </a:lnTo>
                  <a:lnTo>
                    <a:pt x="9431" y="6953"/>
                  </a:lnTo>
                  <a:lnTo>
                    <a:pt x="9625" y="6820"/>
                  </a:lnTo>
                  <a:lnTo>
                    <a:pt x="9810" y="6676"/>
                  </a:lnTo>
                  <a:lnTo>
                    <a:pt x="9994" y="6533"/>
                  </a:lnTo>
                  <a:lnTo>
                    <a:pt x="10178" y="6379"/>
                  </a:lnTo>
                  <a:lnTo>
                    <a:pt x="10516" y="6072"/>
                  </a:lnTo>
                  <a:lnTo>
                    <a:pt x="10844" y="5755"/>
                  </a:lnTo>
                  <a:lnTo>
                    <a:pt x="11151" y="5437"/>
                  </a:lnTo>
                  <a:lnTo>
                    <a:pt x="11438" y="5120"/>
                  </a:lnTo>
                  <a:lnTo>
                    <a:pt x="11694" y="4803"/>
                  </a:lnTo>
                  <a:lnTo>
                    <a:pt x="11929" y="4506"/>
                  </a:lnTo>
                  <a:lnTo>
                    <a:pt x="12134" y="4239"/>
                  </a:lnTo>
                  <a:lnTo>
                    <a:pt x="12318" y="3983"/>
                  </a:lnTo>
                  <a:lnTo>
                    <a:pt x="12421" y="3830"/>
                  </a:lnTo>
                  <a:lnTo>
                    <a:pt x="12503" y="3666"/>
                  </a:lnTo>
                  <a:lnTo>
                    <a:pt x="12574" y="3492"/>
                  </a:lnTo>
                  <a:lnTo>
                    <a:pt x="12636" y="3318"/>
                  </a:lnTo>
                  <a:lnTo>
                    <a:pt x="12687" y="3144"/>
                  </a:lnTo>
                  <a:lnTo>
                    <a:pt x="12718" y="2960"/>
                  </a:lnTo>
                  <a:lnTo>
                    <a:pt x="12748" y="2775"/>
                  </a:lnTo>
                  <a:lnTo>
                    <a:pt x="12748" y="2591"/>
                  </a:lnTo>
                  <a:lnTo>
                    <a:pt x="1274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1043778" y="1471066"/>
              <a:ext cx="66547" cy="261576"/>
            </a:xfrm>
            <a:custGeom>
              <a:avLst/>
              <a:gdLst/>
              <a:ahLst/>
              <a:cxnLst/>
              <a:rect l="l" t="t" r="r" b="b"/>
              <a:pathLst>
                <a:path w="3001" h="11796" fill="none" extrusionOk="0">
                  <a:moveTo>
                    <a:pt x="3000" y="0"/>
                  </a:moveTo>
                  <a:lnTo>
                    <a:pt x="3000" y="0"/>
                  </a:lnTo>
                  <a:lnTo>
                    <a:pt x="2816" y="133"/>
                  </a:lnTo>
                  <a:lnTo>
                    <a:pt x="2621" y="297"/>
                  </a:lnTo>
                  <a:lnTo>
                    <a:pt x="2406" y="481"/>
                  </a:lnTo>
                  <a:lnTo>
                    <a:pt x="2181" y="707"/>
                  </a:lnTo>
                  <a:lnTo>
                    <a:pt x="1946" y="952"/>
                  </a:lnTo>
                  <a:lnTo>
                    <a:pt x="1700" y="1219"/>
                  </a:lnTo>
                  <a:lnTo>
                    <a:pt x="1464" y="1505"/>
                  </a:lnTo>
                  <a:lnTo>
                    <a:pt x="1229" y="1823"/>
                  </a:lnTo>
                  <a:lnTo>
                    <a:pt x="1004" y="2150"/>
                  </a:lnTo>
                  <a:lnTo>
                    <a:pt x="799" y="2499"/>
                  </a:lnTo>
                  <a:lnTo>
                    <a:pt x="696" y="2673"/>
                  </a:lnTo>
                  <a:lnTo>
                    <a:pt x="604" y="2857"/>
                  </a:lnTo>
                  <a:lnTo>
                    <a:pt x="512" y="3041"/>
                  </a:lnTo>
                  <a:lnTo>
                    <a:pt x="430" y="3236"/>
                  </a:lnTo>
                  <a:lnTo>
                    <a:pt x="348" y="3420"/>
                  </a:lnTo>
                  <a:lnTo>
                    <a:pt x="287" y="3615"/>
                  </a:lnTo>
                  <a:lnTo>
                    <a:pt x="215" y="3819"/>
                  </a:lnTo>
                  <a:lnTo>
                    <a:pt x="164" y="4014"/>
                  </a:lnTo>
                  <a:lnTo>
                    <a:pt x="123" y="4219"/>
                  </a:lnTo>
                  <a:lnTo>
                    <a:pt x="82" y="4424"/>
                  </a:lnTo>
                  <a:lnTo>
                    <a:pt x="62" y="4628"/>
                  </a:lnTo>
                  <a:lnTo>
                    <a:pt x="41" y="4833"/>
                  </a:lnTo>
                  <a:lnTo>
                    <a:pt x="41" y="4833"/>
                  </a:lnTo>
                  <a:lnTo>
                    <a:pt x="21" y="5263"/>
                  </a:lnTo>
                  <a:lnTo>
                    <a:pt x="10" y="5683"/>
                  </a:lnTo>
                  <a:lnTo>
                    <a:pt x="0" y="6082"/>
                  </a:lnTo>
                  <a:lnTo>
                    <a:pt x="0" y="6471"/>
                  </a:lnTo>
                  <a:lnTo>
                    <a:pt x="21" y="7198"/>
                  </a:lnTo>
                  <a:lnTo>
                    <a:pt x="62" y="7884"/>
                  </a:lnTo>
                  <a:lnTo>
                    <a:pt x="123" y="8509"/>
                  </a:lnTo>
                  <a:lnTo>
                    <a:pt x="195" y="9082"/>
                  </a:lnTo>
                  <a:lnTo>
                    <a:pt x="266" y="9594"/>
                  </a:lnTo>
                  <a:lnTo>
                    <a:pt x="359" y="10055"/>
                  </a:lnTo>
                  <a:lnTo>
                    <a:pt x="451" y="10465"/>
                  </a:lnTo>
                  <a:lnTo>
                    <a:pt x="533" y="10823"/>
                  </a:lnTo>
                  <a:lnTo>
                    <a:pt x="625" y="11120"/>
                  </a:lnTo>
                  <a:lnTo>
                    <a:pt x="696" y="11366"/>
                  </a:lnTo>
                  <a:lnTo>
                    <a:pt x="819" y="11693"/>
                  </a:lnTo>
                  <a:lnTo>
                    <a:pt x="860" y="11796"/>
                  </a:lnTo>
                </a:path>
              </a:pathLst>
            </a:custGeom>
            <a:noFill/>
            <a:ln w="3482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468136" y="1455166"/>
              <a:ext cx="41578" cy="238869"/>
            </a:xfrm>
            <a:custGeom>
              <a:avLst/>
              <a:gdLst/>
              <a:ahLst/>
              <a:cxnLst/>
              <a:rect l="l" t="t" r="r" b="b"/>
              <a:pathLst>
                <a:path w="1875" h="10772" fill="none" extrusionOk="0">
                  <a:moveTo>
                    <a:pt x="1639" y="10772"/>
                  </a:moveTo>
                  <a:lnTo>
                    <a:pt x="1639" y="10772"/>
                  </a:lnTo>
                  <a:lnTo>
                    <a:pt x="1701" y="9830"/>
                  </a:lnTo>
                  <a:lnTo>
                    <a:pt x="1752" y="8816"/>
                  </a:lnTo>
                  <a:lnTo>
                    <a:pt x="1803" y="7608"/>
                  </a:lnTo>
                  <a:lnTo>
                    <a:pt x="1854" y="6308"/>
                  </a:lnTo>
                  <a:lnTo>
                    <a:pt x="1864" y="5663"/>
                  </a:lnTo>
                  <a:lnTo>
                    <a:pt x="1875" y="5038"/>
                  </a:lnTo>
                  <a:lnTo>
                    <a:pt x="1875" y="4454"/>
                  </a:lnTo>
                  <a:lnTo>
                    <a:pt x="1864" y="3922"/>
                  </a:lnTo>
                  <a:lnTo>
                    <a:pt x="1844" y="3451"/>
                  </a:lnTo>
                  <a:lnTo>
                    <a:pt x="1813" y="3062"/>
                  </a:lnTo>
                  <a:lnTo>
                    <a:pt x="1813" y="3062"/>
                  </a:lnTo>
                  <a:lnTo>
                    <a:pt x="1782" y="2806"/>
                  </a:lnTo>
                  <a:lnTo>
                    <a:pt x="1731" y="2550"/>
                  </a:lnTo>
                  <a:lnTo>
                    <a:pt x="1670" y="2304"/>
                  </a:lnTo>
                  <a:lnTo>
                    <a:pt x="1598" y="2079"/>
                  </a:lnTo>
                  <a:lnTo>
                    <a:pt x="1516" y="1854"/>
                  </a:lnTo>
                  <a:lnTo>
                    <a:pt x="1414" y="1639"/>
                  </a:lnTo>
                  <a:lnTo>
                    <a:pt x="1311" y="1434"/>
                  </a:lnTo>
                  <a:lnTo>
                    <a:pt x="1189" y="1239"/>
                  </a:lnTo>
                  <a:lnTo>
                    <a:pt x="1066" y="1055"/>
                  </a:lnTo>
                  <a:lnTo>
                    <a:pt x="933" y="881"/>
                  </a:lnTo>
                  <a:lnTo>
                    <a:pt x="800" y="717"/>
                  </a:lnTo>
                  <a:lnTo>
                    <a:pt x="646" y="553"/>
                  </a:lnTo>
                  <a:lnTo>
                    <a:pt x="492" y="400"/>
                  </a:lnTo>
                  <a:lnTo>
                    <a:pt x="339" y="257"/>
                  </a:lnTo>
                  <a:lnTo>
                    <a:pt x="175" y="123"/>
                  </a:lnTo>
                  <a:lnTo>
                    <a:pt x="1" y="1"/>
                  </a:lnTo>
                </a:path>
              </a:pathLst>
            </a:custGeom>
            <a:noFill/>
            <a:ln w="3482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018343" y="1725356"/>
              <a:ext cx="145335" cy="282709"/>
            </a:xfrm>
            <a:custGeom>
              <a:avLst/>
              <a:gdLst/>
              <a:ahLst/>
              <a:cxnLst/>
              <a:rect l="l" t="t" r="r" b="b"/>
              <a:pathLst>
                <a:path w="6554" h="12749" fill="none" extrusionOk="0">
                  <a:moveTo>
                    <a:pt x="4936" y="11663"/>
                  </a:moveTo>
                  <a:lnTo>
                    <a:pt x="4936" y="11663"/>
                  </a:lnTo>
                  <a:lnTo>
                    <a:pt x="4997" y="11643"/>
                  </a:lnTo>
                  <a:lnTo>
                    <a:pt x="5171" y="11571"/>
                  </a:lnTo>
                  <a:lnTo>
                    <a:pt x="5294" y="11510"/>
                  </a:lnTo>
                  <a:lnTo>
                    <a:pt x="5427" y="11438"/>
                  </a:lnTo>
                  <a:lnTo>
                    <a:pt x="5560" y="11346"/>
                  </a:lnTo>
                  <a:lnTo>
                    <a:pt x="5714" y="11233"/>
                  </a:lnTo>
                  <a:lnTo>
                    <a:pt x="5857" y="11100"/>
                  </a:lnTo>
                  <a:lnTo>
                    <a:pt x="6000" y="10946"/>
                  </a:lnTo>
                  <a:lnTo>
                    <a:pt x="6144" y="10772"/>
                  </a:lnTo>
                  <a:lnTo>
                    <a:pt x="6205" y="10680"/>
                  </a:lnTo>
                  <a:lnTo>
                    <a:pt x="6267" y="10578"/>
                  </a:lnTo>
                  <a:lnTo>
                    <a:pt x="6318" y="10465"/>
                  </a:lnTo>
                  <a:lnTo>
                    <a:pt x="6369" y="10353"/>
                  </a:lnTo>
                  <a:lnTo>
                    <a:pt x="6420" y="10219"/>
                  </a:lnTo>
                  <a:lnTo>
                    <a:pt x="6461" y="10097"/>
                  </a:lnTo>
                  <a:lnTo>
                    <a:pt x="6492" y="9953"/>
                  </a:lnTo>
                  <a:lnTo>
                    <a:pt x="6523" y="9810"/>
                  </a:lnTo>
                  <a:lnTo>
                    <a:pt x="6543" y="9656"/>
                  </a:lnTo>
                  <a:lnTo>
                    <a:pt x="6553" y="9503"/>
                  </a:lnTo>
                  <a:lnTo>
                    <a:pt x="6553" y="9503"/>
                  </a:lnTo>
                  <a:lnTo>
                    <a:pt x="6553" y="9318"/>
                  </a:lnTo>
                  <a:lnTo>
                    <a:pt x="6543" y="9114"/>
                  </a:lnTo>
                  <a:lnTo>
                    <a:pt x="6523" y="8878"/>
                  </a:lnTo>
                  <a:lnTo>
                    <a:pt x="6482" y="8612"/>
                  </a:lnTo>
                  <a:lnTo>
                    <a:pt x="6441" y="8325"/>
                  </a:lnTo>
                  <a:lnTo>
                    <a:pt x="6379" y="8018"/>
                  </a:lnTo>
                  <a:lnTo>
                    <a:pt x="6246" y="7353"/>
                  </a:lnTo>
                  <a:lnTo>
                    <a:pt x="6072" y="6626"/>
                  </a:lnTo>
                  <a:lnTo>
                    <a:pt x="5878" y="5868"/>
                  </a:lnTo>
                  <a:lnTo>
                    <a:pt x="5652" y="5090"/>
                  </a:lnTo>
                  <a:lnTo>
                    <a:pt x="5417" y="4301"/>
                  </a:lnTo>
                  <a:lnTo>
                    <a:pt x="5171" y="3533"/>
                  </a:lnTo>
                  <a:lnTo>
                    <a:pt x="4915" y="2796"/>
                  </a:lnTo>
                  <a:lnTo>
                    <a:pt x="4659" y="2110"/>
                  </a:lnTo>
                  <a:lnTo>
                    <a:pt x="4413" y="1506"/>
                  </a:lnTo>
                  <a:lnTo>
                    <a:pt x="4291" y="1230"/>
                  </a:lnTo>
                  <a:lnTo>
                    <a:pt x="4168" y="984"/>
                  </a:lnTo>
                  <a:lnTo>
                    <a:pt x="4055" y="759"/>
                  </a:lnTo>
                  <a:lnTo>
                    <a:pt x="3942" y="564"/>
                  </a:lnTo>
                  <a:lnTo>
                    <a:pt x="3840" y="400"/>
                  </a:lnTo>
                  <a:lnTo>
                    <a:pt x="3738" y="277"/>
                  </a:lnTo>
                  <a:lnTo>
                    <a:pt x="3646" y="175"/>
                  </a:lnTo>
                  <a:lnTo>
                    <a:pt x="3605" y="144"/>
                  </a:lnTo>
                  <a:lnTo>
                    <a:pt x="3564" y="124"/>
                  </a:lnTo>
                  <a:lnTo>
                    <a:pt x="3564" y="124"/>
                  </a:lnTo>
                  <a:lnTo>
                    <a:pt x="3482" y="93"/>
                  </a:lnTo>
                  <a:lnTo>
                    <a:pt x="3390" y="62"/>
                  </a:lnTo>
                  <a:lnTo>
                    <a:pt x="3185" y="21"/>
                  </a:lnTo>
                  <a:lnTo>
                    <a:pt x="2970" y="1"/>
                  </a:lnTo>
                  <a:lnTo>
                    <a:pt x="2724" y="1"/>
                  </a:lnTo>
                  <a:lnTo>
                    <a:pt x="2478" y="11"/>
                  </a:lnTo>
                  <a:lnTo>
                    <a:pt x="2233" y="42"/>
                  </a:lnTo>
                  <a:lnTo>
                    <a:pt x="1977" y="93"/>
                  </a:lnTo>
                  <a:lnTo>
                    <a:pt x="1731" y="155"/>
                  </a:lnTo>
                  <a:lnTo>
                    <a:pt x="1485" y="236"/>
                  </a:lnTo>
                  <a:lnTo>
                    <a:pt x="1260" y="339"/>
                  </a:lnTo>
                  <a:lnTo>
                    <a:pt x="1055" y="451"/>
                  </a:lnTo>
                  <a:lnTo>
                    <a:pt x="963" y="513"/>
                  </a:lnTo>
                  <a:lnTo>
                    <a:pt x="871" y="574"/>
                  </a:lnTo>
                  <a:lnTo>
                    <a:pt x="789" y="646"/>
                  </a:lnTo>
                  <a:lnTo>
                    <a:pt x="707" y="718"/>
                  </a:lnTo>
                  <a:lnTo>
                    <a:pt x="645" y="789"/>
                  </a:lnTo>
                  <a:lnTo>
                    <a:pt x="584" y="871"/>
                  </a:lnTo>
                  <a:lnTo>
                    <a:pt x="533" y="953"/>
                  </a:lnTo>
                  <a:lnTo>
                    <a:pt x="502" y="1035"/>
                  </a:lnTo>
                  <a:lnTo>
                    <a:pt x="471" y="1127"/>
                  </a:lnTo>
                  <a:lnTo>
                    <a:pt x="451" y="1219"/>
                  </a:lnTo>
                  <a:lnTo>
                    <a:pt x="451" y="1219"/>
                  </a:lnTo>
                  <a:lnTo>
                    <a:pt x="390" y="1926"/>
                  </a:lnTo>
                  <a:lnTo>
                    <a:pt x="287" y="3175"/>
                  </a:lnTo>
                  <a:lnTo>
                    <a:pt x="185" y="4783"/>
                  </a:lnTo>
                  <a:lnTo>
                    <a:pt x="93" y="6564"/>
                  </a:lnTo>
                  <a:lnTo>
                    <a:pt x="52" y="7475"/>
                  </a:lnTo>
                  <a:lnTo>
                    <a:pt x="21" y="8346"/>
                  </a:lnTo>
                  <a:lnTo>
                    <a:pt x="0" y="9175"/>
                  </a:lnTo>
                  <a:lnTo>
                    <a:pt x="0" y="9943"/>
                  </a:lnTo>
                  <a:lnTo>
                    <a:pt x="11" y="10609"/>
                  </a:lnTo>
                  <a:lnTo>
                    <a:pt x="21" y="10895"/>
                  </a:lnTo>
                  <a:lnTo>
                    <a:pt x="41" y="11161"/>
                  </a:lnTo>
                  <a:lnTo>
                    <a:pt x="62" y="11387"/>
                  </a:lnTo>
                  <a:lnTo>
                    <a:pt x="93" y="11571"/>
                  </a:lnTo>
                  <a:lnTo>
                    <a:pt x="123" y="11725"/>
                  </a:lnTo>
                  <a:lnTo>
                    <a:pt x="164" y="11827"/>
                  </a:lnTo>
                  <a:lnTo>
                    <a:pt x="164" y="11827"/>
                  </a:lnTo>
                  <a:lnTo>
                    <a:pt x="256" y="11981"/>
                  </a:lnTo>
                  <a:lnTo>
                    <a:pt x="359" y="12114"/>
                  </a:lnTo>
                  <a:lnTo>
                    <a:pt x="482" y="12237"/>
                  </a:lnTo>
                  <a:lnTo>
                    <a:pt x="605" y="12339"/>
                  </a:lnTo>
                  <a:lnTo>
                    <a:pt x="727" y="12421"/>
                  </a:lnTo>
                  <a:lnTo>
                    <a:pt x="861" y="12503"/>
                  </a:lnTo>
                  <a:lnTo>
                    <a:pt x="994" y="12564"/>
                  </a:lnTo>
                  <a:lnTo>
                    <a:pt x="1127" y="12615"/>
                  </a:lnTo>
                  <a:lnTo>
                    <a:pt x="1250" y="12656"/>
                  </a:lnTo>
                  <a:lnTo>
                    <a:pt x="1362" y="12687"/>
                  </a:lnTo>
                  <a:lnTo>
                    <a:pt x="1557" y="12728"/>
                  </a:lnTo>
                  <a:lnTo>
                    <a:pt x="1690" y="12748"/>
                  </a:lnTo>
                  <a:lnTo>
                    <a:pt x="1741" y="12748"/>
                  </a:lnTo>
                </a:path>
              </a:pathLst>
            </a:custGeom>
            <a:noFill/>
            <a:ln w="34825" cap="rnd"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444297" y="1661800"/>
              <a:ext cx="108569" cy="108768"/>
            </a:xfrm>
            <a:custGeom>
              <a:avLst/>
              <a:gdLst/>
              <a:ahLst/>
              <a:cxnLst/>
              <a:rect l="l" t="t" r="r" b="b"/>
              <a:pathLst>
                <a:path w="4896" h="4905" extrusionOk="0">
                  <a:moveTo>
                    <a:pt x="2448" y="0"/>
                  </a:moveTo>
                  <a:lnTo>
                    <a:pt x="2315" y="10"/>
                  </a:lnTo>
                  <a:lnTo>
                    <a:pt x="2192" y="20"/>
                  </a:lnTo>
                  <a:lnTo>
                    <a:pt x="2069" y="31"/>
                  </a:lnTo>
                  <a:lnTo>
                    <a:pt x="1956" y="51"/>
                  </a:lnTo>
                  <a:lnTo>
                    <a:pt x="1721" y="113"/>
                  </a:lnTo>
                  <a:lnTo>
                    <a:pt x="1496" y="195"/>
                  </a:lnTo>
                  <a:lnTo>
                    <a:pt x="1281" y="297"/>
                  </a:lnTo>
                  <a:lnTo>
                    <a:pt x="1076" y="420"/>
                  </a:lnTo>
                  <a:lnTo>
                    <a:pt x="892" y="563"/>
                  </a:lnTo>
                  <a:lnTo>
                    <a:pt x="718" y="717"/>
                  </a:lnTo>
                  <a:lnTo>
                    <a:pt x="554" y="891"/>
                  </a:lnTo>
                  <a:lnTo>
                    <a:pt x="421" y="1085"/>
                  </a:lnTo>
                  <a:lnTo>
                    <a:pt x="298" y="1290"/>
                  </a:lnTo>
                  <a:lnTo>
                    <a:pt x="185" y="1495"/>
                  </a:lnTo>
                  <a:lnTo>
                    <a:pt x="103" y="1720"/>
                  </a:lnTo>
                  <a:lnTo>
                    <a:pt x="52" y="1956"/>
                  </a:lnTo>
                  <a:lnTo>
                    <a:pt x="21" y="2079"/>
                  </a:lnTo>
                  <a:lnTo>
                    <a:pt x="11" y="2201"/>
                  </a:lnTo>
                  <a:lnTo>
                    <a:pt x="1" y="2324"/>
                  </a:lnTo>
                  <a:lnTo>
                    <a:pt x="1" y="2447"/>
                  </a:lnTo>
                  <a:lnTo>
                    <a:pt x="1" y="2580"/>
                  </a:lnTo>
                  <a:lnTo>
                    <a:pt x="11" y="2703"/>
                  </a:lnTo>
                  <a:lnTo>
                    <a:pt x="21" y="2826"/>
                  </a:lnTo>
                  <a:lnTo>
                    <a:pt x="52" y="2949"/>
                  </a:lnTo>
                  <a:lnTo>
                    <a:pt x="103" y="3184"/>
                  </a:lnTo>
                  <a:lnTo>
                    <a:pt x="185" y="3410"/>
                  </a:lnTo>
                  <a:lnTo>
                    <a:pt x="298" y="3614"/>
                  </a:lnTo>
                  <a:lnTo>
                    <a:pt x="421" y="3819"/>
                  </a:lnTo>
                  <a:lnTo>
                    <a:pt x="554" y="4014"/>
                  </a:lnTo>
                  <a:lnTo>
                    <a:pt x="718" y="4188"/>
                  </a:lnTo>
                  <a:lnTo>
                    <a:pt x="892" y="4341"/>
                  </a:lnTo>
                  <a:lnTo>
                    <a:pt x="1076" y="4485"/>
                  </a:lnTo>
                  <a:lnTo>
                    <a:pt x="1281" y="4608"/>
                  </a:lnTo>
                  <a:lnTo>
                    <a:pt x="1496" y="4710"/>
                  </a:lnTo>
                  <a:lnTo>
                    <a:pt x="1721" y="4792"/>
                  </a:lnTo>
                  <a:lnTo>
                    <a:pt x="1956" y="4853"/>
                  </a:lnTo>
                  <a:lnTo>
                    <a:pt x="2069" y="4874"/>
                  </a:lnTo>
                  <a:lnTo>
                    <a:pt x="2192" y="4884"/>
                  </a:lnTo>
                  <a:lnTo>
                    <a:pt x="2315" y="4894"/>
                  </a:lnTo>
                  <a:lnTo>
                    <a:pt x="2448" y="4904"/>
                  </a:lnTo>
                  <a:lnTo>
                    <a:pt x="2571" y="4894"/>
                  </a:lnTo>
                  <a:lnTo>
                    <a:pt x="2694" y="4884"/>
                  </a:lnTo>
                  <a:lnTo>
                    <a:pt x="2817" y="4874"/>
                  </a:lnTo>
                  <a:lnTo>
                    <a:pt x="2939" y="4853"/>
                  </a:lnTo>
                  <a:lnTo>
                    <a:pt x="3175" y="4792"/>
                  </a:lnTo>
                  <a:lnTo>
                    <a:pt x="3400" y="4710"/>
                  </a:lnTo>
                  <a:lnTo>
                    <a:pt x="3615" y="4608"/>
                  </a:lnTo>
                  <a:lnTo>
                    <a:pt x="3810" y="4485"/>
                  </a:lnTo>
                  <a:lnTo>
                    <a:pt x="4004" y="4341"/>
                  </a:lnTo>
                  <a:lnTo>
                    <a:pt x="4178" y="4188"/>
                  </a:lnTo>
                  <a:lnTo>
                    <a:pt x="4332" y="4014"/>
                  </a:lnTo>
                  <a:lnTo>
                    <a:pt x="4475" y="3819"/>
                  </a:lnTo>
                  <a:lnTo>
                    <a:pt x="4598" y="3614"/>
                  </a:lnTo>
                  <a:lnTo>
                    <a:pt x="4700" y="3410"/>
                  </a:lnTo>
                  <a:lnTo>
                    <a:pt x="4782" y="3184"/>
                  </a:lnTo>
                  <a:lnTo>
                    <a:pt x="4844" y="2949"/>
                  </a:lnTo>
                  <a:lnTo>
                    <a:pt x="4864" y="2826"/>
                  </a:lnTo>
                  <a:lnTo>
                    <a:pt x="4885" y="2703"/>
                  </a:lnTo>
                  <a:lnTo>
                    <a:pt x="4895" y="2580"/>
                  </a:lnTo>
                  <a:lnTo>
                    <a:pt x="4895" y="2447"/>
                  </a:lnTo>
                  <a:lnTo>
                    <a:pt x="4895" y="2324"/>
                  </a:lnTo>
                  <a:lnTo>
                    <a:pt x="4885" y="2201"/>
                  </a:lnTo>
                  <a:lnTo>
                    <a:pt x="4864" y="2079"/>
                  </a:lnTo>
                  <a:lnTo>
                    <a:pt x="4844" y="1956"/>
                  </a:lnTo>
                  <a:lnTo>
                    <a:pt x="4782" y="1720"/>
                  </a:lnTo>
                  <a:lnTo>
                    <a:pt x="4700" y="1495"/>
                  </a:lnTo>
                  <a:lnTo>
                    <a:pt x="4598" y="1290"/>
                  </a:lnTo>
                  <a:lnTo>
                    <a:pt x="4475" y="1085"/>
                  </a:lnTo>
                  <a:lnTo>
                    <a:pt x="4332" y="891"/>
                  </a:lnTo>
                  <a:lnTo>
                    <a:pt x="4178" y="717"/>
                  </a:lnTo>
                  <a:lnTo>
                    <a:pt x="4004" y="563"/>
                  </a:lnTo>
                  <a:lnTo>
                    <a:pt x="3810" y="420"/>
                  </a:lnTo>
                  <a:lnTo>
                    <a:pt x="3615" y="297"/>
                  </a:lnTo>
                  <a:lnTo>
                    <a:pt x="3400" y="195"/>
                  </a:lnTo>
                  <a:lnTo>
                    <a:pt x="3175" y="113"/>
                  </a:lnTo>
                  <a:lnTo>
                    <a:pt x="2939" y="51"/>
                  </a:lnTo>
                  <a:lnTo>
                    <a:pt x="2817" y="31"/>
                  </a:lnTo>
                  <a:lnTo>
                    <a:pt x="2694" y="20"/>
                  </a:lnTo>
                  <a:lnTo>
                    <a:pt x="2571" y="10"/>
                  </a:lnTo>
                  <a:lnTo>
                    <a:pt x="24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099861" y="1958091"/>
              <a:ext cx="52244" cy="49073"/>
            </a:xfrm>
            <a:custGeom>
              <a:avLst/>
              <a:gdLst/>
              <a:ahLst/>
              <a:cxnLst/>
              <a:rect l="l" t="t" r="r" b="b"/>
              <a:pathLst>
                <a:path w="2356" h="2213" extrusionOk="0">
                  <a:moveTo>
                    <a:pt x="1454" y="1"/>
                  </a:moveTo>
                  <a:lnTo>
                    <a:pt x="1362" y="32"/>
                  </a:lnTo>
                  <a:lnTo>
                    <a:pt x="338" y="421"/>
                  </a:lnTo>
                  <a:lnTo>
                    <a:pt x="236" y="472"/>
                  </a:lnTo>
                  <a:lnTo>
                    <a:pt x="164" y="533"/>
                  </a:lnTo>
                  <a:lnTo>
                    <a:pt x="92" y="605"/>
                  </a:lnTo>
                  <a:lnTo>
                    <a:pt x="51" y="687"/>
                  </a:lnTo>
                  <a:lnTo>
                    <a:pt x="21" y="779"/>
                  </a:lnTo>
                  <a:lnTo>
                    <a:pt x="0" y="881"/>
                  </a:lnTo>
                  <a:lnTo>
                    <a:pt x="10" y="974"/>
                  </a:lnTo>
                  <a:lnTo>
                    <a:pt x="41" y="1076"/>
                  </a:lnTo>
                  <a:lnTo>
                    <a:pt x="338" y="1885"/>
                  </a:lnTo>
                  <a:lnTo>
                    <a:pt x="389" y="1977"/>
                  </a:lnTo>
                  <a:lnTo>
                    <a:pt x="451" y="2049"/>
                  </a:lnTo>
                  <a:lnTo>
                    <a:pt x="522" y="2120"/>
                  </a:lnTo>
                  <a:lnTo>
                    <a:pt x="604" y="2161"/>
                  </a:lnTo>
                  <a:lnTo>
                    <a:pt x="696" y="2192"/>
                  </a:lnTo>
                  <a:lnTo>
                    <a:pt x="799" y="2213"/>
                  </a:lnTo>
                  <a:lnTo>
                    <a:pt x="901" y="2202"/>
                  </a:lnTo>
                  <a:lnTo>
                    <a:pt x="1004" y="2172"/>
                  </a:lnTo>
                  <a:lnTo>
                    <a:pt x="2028" y="1793"/>
                  </a:lnTo>
                  <a:lnTo>
                    <a:pt x="2120" y="1742"/>
                  </a:lnTo>
                  <a:lnTo>
                    <a:pt x="2191" y="1680"/>
                  </a:lnTo>
                  <a:lnTo>
                    <a:pt x="2263" y="1608"/>
                  </a:lnTo>
                  <a:lnTo>
                    <a:pt x="2304" y="1516"/>
                  </a:lnTo>
                  <a:lnTo>
                    <a:pt x="2335" y="1424"/>
                  </a:lnTo>
                  <a:lnTo>
                    <a:pt x="2355" y="1332"/>
                  </a:lnTo>
                  <a:lnTo>
                    <a:pt x="2345" y="1230"/>
                  </a:lnTo>
                  <a:lnTo>
                    <a:pt x="2324" y="1127"/>
                  </a:lnTo>
                  <a:lnTo>
                    <a:pt x="2017" y="329"/>
                  </a:lnTo>
                  <a:lnTo>
                    <a:pt x="1966" y="236"/>
                  </a:lnTo>
                  <a:lnTo>
                    <a:pt x="1905" y="154"/>
                  </a:lnTo>
                  <a:lnTo>
                    <a:pt x="1833" y="93"/>
                  </a:lnTo>
                  <a:lnTo>
                    <a:pt x="1751" y="42"/>
                  </a:lnTo>
                  <a:lnTo>
                    <a:pt x="1659" y="11"/>
                  </a:lnTo>
                  <a:lnTo>
                    <a:pt x="15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047171" y="1984901"/>
              <a:ext cx="49073" cy="44505"/>
            </a:xfrm>
            <a:custGeom>
              <a:avLst/>
              <a:gdLst/>
              <a:ahLst/>
              <a:cxnLst/>
              <a:rect l="l" t="t" r="r" b="b"/>
              <a:pathLst>
                <a:path w="2213" h="2007" extrusionOk="0">
                  <a:moveTo>
                    <a:pt x="1526" y="0"/>
                  </a:moveTo>
                  <a:lnTo>
                    <a:pt x="441" y="143"/>
                  </a:lnTo>
                  <a:lnTo>
                    <a:pt x="339" y="164"/>
                  </a:lnTo>
                  <a:lnTo>
                    <a:pt x="247" y="205"/>
                  </a:lnTo>
                  <a:lnTo>
                    <a:pt x="175" y="266"/>
                  </a:lnTo>
                  <a:lnTo>
                    <a:pt x="103" y="338"/>
                  </a:lnTo>
                  <a:lnTo>
                    <a:pt x="52" y="420"/>
                  </a:lnTo>
                  <a:lnTo>
                    <a:pt x="11" y="512"/>
                  </a:lnTo>
                  <a:lnTo>
                    <a:pt x="1" y="614"/>
                  </a:lnTo>
                  <a:lnTo>
                    <a:pt x="1" y="717"/>
                  </a:lnTo>
                  <a:lnTo>
                    <a:pt x="113" y="1567"/>
                  </a:lnTo>
                  <a:lnTo>
                    <a:pt x="134" y="1659"/>
                  </a:lnTo>
                  <a:lnTo>
                    <a:pt x="175" y="1751"/>
                  </a:lnTo>
                  <a:lnTo>
                    <a:pt x="236" y="1833"/>
                  </a:lnTo>
                  <a:lnTo>
                    <a:pt x="308" y="1905"/>
                  </a:lnTo>
                  <a:lnTo>
                    <a:pt x="390" y="1956"/>
                  </a:lnTo>
                  <a:lnTo>
                    <a:pt x="482" y="1986"/>
                  </a:lnTo>
                  <a:lnTo>
                    <a:pt x="584" y="2007"/>
                  </a:lnTo>
                  <a:lnTo>
                    <a:pt x="687" y="2007"/>
                  </a:lnTo>
                  <a:lnTo>
                    <a:pt x="1772" y="1864"/>
                  </a:lnTo>
                  <a:lnTo>
                    <a:pt x="1875" y="1833"/>
                  </a:lnTo>
                  <a:lnTo>
                    <a:pt x="1967" y="1792"/>
                  </a:lnTo>
                  <a:lnTo>
                    <a:pt x="2038" y="1741"/>
                  </a:lnTo>
                  <a:lnTo>
                    <a:pt x="2110" y="1669"/>
                  </a:lnTo>
                  <a:lnTo>
                    <a:pt x="2161" y="1587"/>
                  </a:lnTo>
                  <a:lnTo>
                    <a:pt x="2202" y="1495"/>
                  </a:lnTo>
                  <a:lnTo>
                    <a:pt x="2212" y="1393"/>
                  </a:lnTo>
                  <a:lnTo>
                    <a:pt x="2212" y="1290"/>
                  </a:lnTo>
                  <a:lnTo>
                    <a:pt x="2100" y="440"/>
                  </a:lnTo>
                  <a:lnTo>
                    <a:pt x="2079" y="338"/>
                  </a:lnTo>
                  <a:lnTo>
                    <a:pt x="2038" y="246"/>
                  </a:lnTo>
                  <a:lnTo>
                    <a:pt x="1977" y="164"/>
                  </a:lnTo>
                  <a:lnTo>
                    <a:pt x="1905" y="102"/>
                  </a:lnTo>
                  <a:lnTo>
                    <a:pt x="1823" y="51"/>
                  </a:lnTo>
                  <a:lnTo>
                    <a:pt x="1731" y="10"/>
                  </a:lnTo>
                  <a:lnTo>
                    <a:pt x="16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1468136" y="2422896"/>
              <a:ext cx="214366" cy="59052"/>
            </a:xfrm>
            <a:custGeom>
              <a:avLst/>
              <a:gdLst/>
              <a:ahLst/>
              <a:cxnLst/>
              <a:rect l="l" t="t" r="r" b="b"/>
              <a:pathLst>
                <a:path w="9667" h="2663" extrusionOk="0">
                  <a:moveTo>
                    <a:pt x="1" y="0"/>
                  </a:moveTo>
                  <a:lnTo>
                    <a:pt x="1" y="2662"/>
                  </a:lnTo>
                  <a:lnTo>
                    <a:pt x="9667" y="2662"/>
                  </a:lnTo>
                  <a:lnTo>
                    <a:pt x="96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983837" y="2422896"/>
              <a:ext cx="214344" cy="59052"/>
            </a:xfrm>
            <a:custGeom>
              <a:avLst/>
              <a:gdLst/>
              <a:ahLst/>
              <a:cxnLst/>
              <a:rect l="l" t="t" r="r" b="b"/>
              <a:pathLst>
                <a:path w="9666" h="2663" extrusionOk="0">
                  <a:moveTo>
                    <a:pt x="0" y="0"/>
                  </a:moveTo>
                  <a:lnTo>
                    <a:pt x="0" y="2662"/>
                  </a:lnTo>
                  <a:lnTo>
                    <a:pt x="9666" y="2662"/>
                  </a:lnTo>
                  <a:lnTo>
                    <a:pt x="9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859164" y="1832310"/>
              <a:ext cx="38629" cy="423232"/>
            </a:xfrm>
            <a:custGeom>
              <a:avLst/>
              <a:gdLst/>
              <a:ahLst/>
              <a:cxnLst/>
              <a:rect l="l" t="t" r="r" b="b"/>
              <a:pathLst>
                <a:path w="1742" h="19086" extrusionOk="0">
                  <a:moveTo>
                    <a:pt x="1567" y="0"/>
                  </a:moveTo>
                  <a:lnTo>
                    <a:pt x="1" y="18216"/>
                  </a:lnTo>
                  <a:lnTo>
                    <a:pt x="1742" y="19086"/>
                  </a:lnTo>
                  <a:lnTo>
                    <a:pt x="1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717459" y="1847079"/>
              <a:ext cx="35436" cy="451150"/>
            </a:xfrm>
            <a:custGeom>
              <a:avLst/>
              <a:gdLst/>
              <a:ahLst/>
              <a:cxnLst/>
              <a:rect l="l" t="t" r="r" b="b"/>
              <a:pathLst>
                <a:path w="1598" h="20345" extrusionOk="0">
                  <a:moveTo>
                    <a:pt x="0" y="0"/>
                  </a:moveTo>
                  <a:lnTo>
                    <a:pt x="0" y="20345"/>
                  </a:lnTo>
                  <a:lnTo>
                    <a:pt x="1598" y="194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717459" y="1847079"/>
              <a:ext cx="35436" cy="451150"/>
            </a:xfrm>
            <a:custGeom>
              <a:avLst/>
              <a:gdLst/>
              <a:ahLst/>
              <a:cxnLst/>
              <a:rect l="l" t="t" r="r" b="b"/>
              <a:pathLst>
                <a:path w="1598" h="20345" fill="none" extrusionOk="0">
                  <a:moveTo>
                    <a:pt x="1598" y="19413"/>
                  </a:moveTo>
                  <a:lnTo>
                    <a:pt x="0" y="203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320555" y="1058041"/>
              <a:ext cx="68809" cy="10467"/>
            </a:xfrm>
            <a:custGeom>
              <a:avLst/>
              <a:gdLst/>
              <a:ahLst/>
              <a:cxnLst/>
              <a:rect l="l" t="t" r="r" b="b"/>
              <a:pathLst>
                <a:path w="3103" h="472" fill="none" extrusionOk="0">
                  <a:moveTo>
                    <a:pt x="1" y="390"/>
                  </a:moveTo>
                  <a:lnTo>
                    <a:pt x="1" y="390"/>
                  </a:lnTo>
                  <a:lnTo>
                    <a:pt x="62" y="349"/>
                  </a:lnTo>
                  <a:lnTo>
                    <a:pt x="267" y="257"/>
                  </a:lnTo>
                  <a:lnTo>
                    <a:pt x="410" y="205"/>
                  </a:lnTo>
                  <a:lnTo>
                    <a:pt x="574" y="154"/>
                  </a:lnTo>
                  <a:lnTo>
                    <a:pt x="768" y="103"/>
                  </a:lnTo>
                  <a:lnTo>
                    <a:pt x="973" y="52"/>
                  </a:lnTo>
                  <a:lnTo>
                    <a:pt x="1209" y="21"/>
                  </a:lnTo>
                  <a:lnTo>
                    <a:pt x="1444" y="1"/>
                  </a:lnTo>
                  <a:lnTo>
                    <a:pt x="1710" y="11"/>
                  </a:lnTo>
                  <a:lnTo>
                    <a:pt x="1833" y="21"/>
                  </a:lnTo>
                  <a:lnTo>
                    <a:pt x="1977" y="31"/>
                  </a:lnTo>
                  <a:lnTo>
                    <a:pt x="2110" y="62"/>
                  </a:lnTo>
                  <a:lnTo>
                    <a:pt x="2253" y="93"/>
                  </a:lnTo>
                  <a:lnTo>
                    <a:pt x="2386" y="134"/>
                  </a:lnTo>
                  <a:lnTo>
                    <a:pt x="2530" y="175"/>
                  </a:lnTo>
                  <a:lnTo>
                    <a:pt x="2673" y="236"/>
                  </a:lnTo>
                  <a:lnTo>
                    <a:pt x="2816" y="308"/>
                  </a:lnTo>
                  <a:lnTo>
                    <a:pt x="2960" y="379"/>
                  </a:lnTo>
                  <a:lnTo>
                    <a:pt x="3103" y="472"/>
                  </a:lnTo>
                </a:path>
              </a:pathLst>
            </a:custGeom>
            <a:solidFill>
              <a:schemeClr val="dk1"/>
            </a:solidFill>
            <a:ln w="8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332131" y="1090063"/>
              <a:ext cx="30446" cy="30446"/>
            </a:xfrm>
            <a:custGeom>
              <a:avLst/>
              <a:gdLst/>
              <a:ahLst/>
              <a:cxnLst/>
              <a:rect l="l" t="t" r="r" b="b"/>
              <a:pathLst>
                <a:path w="1373" h="1373" extrusionOk="0">
                  <a:moveTo>
                    <a:pt x="615" y="0"/>
                  </a:moveTo>
                  <a:lnTo>
                    <a:pt x="554" y="10"/>
                  </a:lnTo>
                  <a:lnTo>
                    <a:pt x="482" y="31"/>
                  </a:lnTo>
                  <a:lnTo>
                    <a:pt x="421" y="51"/>
                  </a:lnTo>
                  <a:lnTo>
                    <a:pt x="359" y="82"/>
                  </a:lnTo>
                  <a:lnTo>
                    <a:pt x="308" y="113"/>
                  </a:lnTo>
                  <a:lnTo>
                    <a:pt x="257" y="154"/>
                  </a:lnTo>
                  <a:lnTo>
                    <a:pt x="206" y="205"/>
                  </a:lnTo>
                  <a:lnTo>
                    <a:pt x="154" y="246"/>
                  </a:lnTo>
                  <a:lnTo>
                    <a:pt x="124" y="297"/>
                  </a:lnTo>
                  <a:lnTo>
                    <a:pt x="83" y="359"/>
                  </a:lnTo>
                  <a:lnTo>
                    <a:pt x="52" y="420"/>
                  </a:lnTo>
                  <a:lnTo>
                    <a:pt x="31" y="481"/>
                  </a:lnTo>
                  <a:lnTo>
                    <a:pt x="21" y="543"/>
                  </a:lnTo>
                  <a:lnTo>
                    <a:pt x="11" y="615"/>
                  </a:lnTo>
                  <a:lnTo>
                    <a:pt x="1" y="686"/>
                  </a:lnTo>
                  <a:lnTo>
                    <a:pt x="11" y="758"/>
                  </a:lnTo>
                  <a:lnTo>
                    <a:pt x="21" y="819"/>
                  </a:lnTo>
                  <a:lnTo>
                    <a:pt x="31" y="891"/>
                  </a:lnTo>
                  <a:lnTo>
                    <a:pt x="52" y="952"/>
                  </a:lnTo>
                  <a:lnTo>
                    <a:pt x="83" y="1014"/>
                  </a:lnTo>
                  <a:lnTo>
                    <a:pt x="124" y="1065"/>
                  </a:lnTo>
                  <a:lnTo>
                    <a:pt x="154" y="1116"/>
                  </a:lnTo>
                  <a:lnTo>
                    <a:pt x="206" y="1167"/>
                  </a:lnTo>
                  <a:lnTo>
                    <a:pt x="257" y="1208"/>
                  </a:lnTo>
                  <a:lnTo>
                    <a:pt x="308" y="1249"/>
                  </a:lnTo>
                  <a:lnTo>
                    <a:pt x="359" y="1290"/>
                  </a:lnTo>
                  <a:lnTo>
                    <a:pt x="421" y="1311"/>
                  </a:lnTo>
                  <a:lnTo>
                    <a:pt x="482" y="1342"/>
                  </a:lnTo>
                  <a:lnTo>
                    <a:pt x="554" y="1352"/>
                  </a:lnTo>
                  <a:lnTo>
                    <a:pt x="615" y="1362"/>
                  </a:lnTo>
                  <a:lnTo>
                    <a:pt x="687" y="1372"/>
                  </a:lnTo>
                  <a:lnTo>
                    <a:pt x="758" y="1362"/>
                  </a:lnTo>
                  <a:lnTo>
                    <a:pt x="830" y="1352"/>
                  </a:lnTo>
                  <a:lnTo>
                    <a:pt x="892" y="1342"/>
                  </a:lnTo>
                  <a:lnTo>
                    <a:pt x="953" y="1311"/>
                  </a:lnTo>
                  <a:lnTo>
                    <a:pt x="1014" y="1290"/>
                  </a:lnTo>
                  <a:lnTo>
                    <a:pt x="1066" y="1249"/>
                  </a:lnTo>
                  <a:lnTo>
                    <a:pt x="1127" y="1208"/>
                  </a:lnTo>
                  <a:lnTo>
                    <a:pt x="1168" y="1167"/>
                  </a:lnTo>
                  <a:lnTo>
                    <a:pt x="1219" y="1116"/>
                  </a:lnTo>
                  <a:lnTo>
                    <a:pt x="1260" y="1065"/>
                  </a:lnTo>
                  <a:lnTo>
                    <a:pt x="1291" y="1014"/>
                  </a:lnTo>
                  <a:lnTo>
                    <a:pt x="1322" y="952"/>
                  </a:lnTo>
                  <a:lnTo>
                    <a:pt x="1342" y="891"/>
                  </a:lnTo>
                  <a:lnTo>
                    <a:pt x="1363" y="819"/>
                  </a:lnTo>
                  <a:lnTo>
                    <a:pt x="1373" y="758"/>
                  </a:lnTo>
                  <a:lnTo>
                    <a:pt x="1373" y="686"/>
                  </a:lnTo>
                  <a:lnTo>
                    <a:pt x="1373" y="615"/>
                  </a:lnTo>
                  <a:lnTo>
                    <a:pt x="1363" y="543"/>
                  </a:lnTo>
                  <a:lnTo>
                    <a:pt x="1342" y="481"/>
                  </a:lnTo>
                  <a:lnTo>
                    <a:pt x="1322" y="420"/>
                  </a:lnTo>
                  <a:lnTo>
                    <a:pt x="1291" y="359"/>
                  </a:lnTo>
                  <a:lnTo>
                    <a:pt x="1260" y="297"/>
                  </a:lnTo>
                  <a:lnTo>
                    <a:pt x="1219" y="246"/>
                  </a:lnTo>
                  <a:lnTo>
                    <a:pt x="1168" y="205"/>
                  </a:lnTo>
                  <a:lnTo>
                    <a:pt x="1127" y="154"/>
                  </a:lnTo>
                  <a:lnTo>
                    <a:pt x="1066" y="113"/>
                  </a:lnTo>
                  <a:lnTo>
                    <a:pt x="1014" y="82"/>
                  </a:lnTo>
                  <a:lnTo>
                    <a:pt x="953" y="51"/>
                  </a:lnTo>
                  <a:lnTo>
                    <a:pt x="892" y="31"/>
                  </a:lnTo>
                  <a:lnTo>
                    <a:pt x="830" y="10"/>
                  </a:lnTo>
                  <a:lnTo>
                    <a:pt x="7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181823" y="1058041"/>
              <a:ext cx="68809" cy="10467"/>
            </a:xfrm>
            <a:custGeom>
              <a:avLst/>
              <a:gdLst/>
              <a:ahLst/>
              <a:cxnLst/>
              <a:rect l="l" t="t" r="r" b="b"/>
              <a:pathLst>
                <a:path w="3103" h="472" fill="none" extrusionOk="0">
                  <a:moveTo>
                    <a:pt x="3103" y="390"/>
                  </a:moveTo>
                  <a:lnTo>
                    <a:pt x="3103" y="390"/>
                  </a:lnTo>
                  <a:lnTo>
                    <a:pt x="3031" y="349"/>
                  </a:lnTo>
                  <a:lnTo>
                    <a:pt x="2837" y="257"/>
                  </a:lnTo>
                  <a:lnTo>
                    <a:pt x="2693" y="205"/>
                  </a:lnTo>
                  <a:lnTo>
                    <a:pt x="2519" y="154"/>
                  </a:lnTo>
                  <a:lnTo>
                    <a:pt x="2335" y="103"/>
                  </a:lnTo>
                  <a:lnTo>
                    <a:pt x="2120" y="52"/>
                  </a:lnTo>
                  <a:lnTo>
                    <a:pt x="1895" y="21"/>
                  </a:lnTo>
                  <a:lnTo>
                    <a:pt x="1649" y="1"/>
                  </a:lnTo>
                  <a:lnTo>
                    <a:pt x="1393" y="11"/>
                  </a:lnTo>
                  <a:lnTo>
                    <a:pt x="1260" y="21"/>
                  </a:lnTo>
                  <a:lnTo>
                    <a:pt x="1127" y="31"/>
                  </a:lnTo>
                  <a:lnTo>
                    <a:pt x="994" y="62"/>
                  </a:lnTo>
                  <a:lnTo>
                    <a:pt x="850" y="93"/>
                  </a:lnTo>
                  <a:lnTo>
                    <a:pt x="707" y="134"/>
                  </a:lnTo>
                  <a:lnTo>
                    <a:pt x="574" y="175"/>
                  </a:lnTo>
                  <a:lnTo>
                    <a:pt x="431" y="236"/>
                  </a:lnTo>
                  <a:lnTo>
                    <a:pt x="287" y="308"/>
                  </a:lnTo>
                  <a:lnTo>
                    <a:pt x="144" y="379"/>
                  </a:lnTo>
                  <a:lnTo>
                    <a:pt x="1" y="472"/>
                  </a:lnTo>
                </a:path>
              </a:pathLst>
            </a:custGeom>
            <a:solidFill>
              <a:schemeClr val="dk1"/>
            </a:solidFill>
            <a:ln w="8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208612" y="1090063"/>
              <a:ext cx="30225" cy="30446"/>
            </a:xfrm>
            <a:custGeom>
              <a:avLst/>
              <a:gdLst/>
              <a:ahLst/>
              <a:cxnLst/>
              <a:rect l="l" t="t" r="r" b="b"/>
              <a:pathLst>
                <a:path w="1363" h="1373" extrusionOk="0">
                  <a:moveTo>
                    <a:pt x="615" y="0"/>
                  </a:moveTo>
                  <a:lnTo>
                    <a:pt x="543" y="10"/>
                  </a:lnTo>
                  <a:lnTo>
                    <a:pt x="482" y="31"/>
                  </a:lnTo>
                  <a:lnTo>
                    <a:pt x="410" y="51"/>
                  </a:lnTo>
                  <a:lnTo>
                    <a:pt x="359" y="82"/>
                  </a:lnTo>
                  <a:lnTo>
                    <a:pt x="298" y="113"/>
                  </a:lnTo>
                  <a:lnTo>
                    <a:pt x="246" y="154"/>
                  </a:lnTo>
                  <a:lnTo>
                    <a:pt x="195" y="205"/>
                  </a:lnTo>
                  <a:lnTo>
                    <a:pt x="154" y="246"/>
                  </a:lnTo>
                  <a:lnTo>
                    <a:pt x="113" y="297"/>
                  </a:lnTo>
                  <a:lnTo>
                    <a:pt x="83" y="359"/>
                  </a:lnTo>
                  <a:lnTo>
                    <a:pt x="52" y="420"/>
                  </a:lnTo>
                  <a:lnTo>
                    <a:pt x="31" y="481"/>
                  </a:lnTo>
                  <a:lnTo>
                    <a:pt x="11" y="543"/>
                  </a:lnTo>
                  <a:lnTo>
                    <a:pt x="1" y="615"/>
                  </a:lnTo>
                  <a:lnTo>
                    <a:pt x="1" y="686"/>
                  </a:lnTo>
                  <a:lnTo>
                    <a:pt x="1" y="758"/>
                  </a:lnTo>
                  <a:lnTo>
                    <a:pt x="11" y="819"/>
                  </a:lnTo>
                  <a:lnTo>
                    <a:pt x="31" y="891"/>
                  </a:lnTo>
                  <a:lnTo>
                    <a:pt x="52" y="952"/>
                  </a:lnTo>
                  <a:lnTo>
                    <a:pt x="83" y="1014"/>
                  </a:lnTo>
                  <a:lnTo>
                    <a:pt x="113" y="1065"/>
                  </a:lnTo>
                  <a:lnTo>
                    <a:pt x="154" y="1116"/>
                  </a:lnTo>
                  <a:lnTo>
                    <a:pt x="195" y="1167"/>
                  </a:lnTo>
                  <a:lnTo>
                    <a:pt x="246" y="1208"/>
                  </a:lnTo>
                  <a:lnTo>
                    <a:pt x="298" y="1249"/>
                  </a:lnTo>
                  <a:lnTo>
                    <a:pt x="359" y="1290"/>
                  </a:lnTo>
                  <a:lnTo>
                    <a:pt x="410" y="1311"/>
                  </a:lnTo>
                  <a:lnTo>
                    <a:pt x="482" y="1342"/>
                  </a:lnTo>
                  <a:lnTo>
                    <a:pt x="543" y="1352"/>
                  </a:lnTo>
                  <a:lnTo>
                    <a:pt x="615" y="1362"/>
                  </a:lnTo>
                  <a:lnTo>
                    <a:pt x="676" y="1372"/>
                  </a:lnTo>
                  <a:lnTo>
                    <a:pt x="748" y="1362"/>
                  </a:lnTo>
                  <a:lnTo>
                    <a:pt x="820" y="1352"/>
                  </a:lnTo>
                  <a:lnTo>
                    <a:pt x="881" y="1342"/>
                  </a:lnTo>
                  <a:lnTo>
                    <a:pt x="953" y="1311"/>
                  </a:lnTo>
                  <a:lnTo>
                    <a:pt x="1004" y="1290"/>
                  </a:lnTo>
                  <a:lnTo>
                    <a:pt x="1066" y="1249"/>
                  </a:lnTo>
                  <a:lnTo>
                    <a:pt x="1117" y="1208"/>
                  </a:lnTo>
                  <a:lnTo>
                    <a:pt x="1168" y="1167"/>
                  </a:lnTo>
                  <a:lnTo>
                    <a:pt x="1209" y="1116"/>
                  </a:lnTo>
                  <a:lnTo>
                    <a:pt x="1250" y="1065"/>
                  </a:lnTo>
                  <a:lnTo>
                    <a:pt x="1281" y="1014"/>
                  </a:lnTo>
                  <a:lnTo>
                    <a:pt x="1311" y="952"/>
                  </a:lnTo>
                  <a:lnTo>
                    <a:pt x="1332" y="891"/>
                  </a:lnTo>
                  <a:lnTo>
                    <a:pt x="1352" y="819"/>
                  </a:lnTo>
                  <a:lnTo>
                    <a:pt x="1362" y="758"/>
                  </a:lnTo>
                  <a:lnTo>
                    <a:pt x="1362" y="686"/>
                  </a:lnTo>
                  <a:lnTo>
                    <a:pt x="1362" y="615"/>
                  </a:lnTo>
                  <a:lnTo>
                    <a:pt x="1352" y="543"/>
                  </a:lnTo>
                  <a:lnTo>
                    <a:pt x="1332" y="481"/>
                  </a:lnTo>
                  <a:lnTo>
                    <a:pt x="1311" y="420"/>
                  </a:lnTo>
                  <a:lnTo>
                    <a:pt x="1281" y="359"/>
                  </a:lnTo>
                  <a:lnTo>
                    <a:pt x="1250" y="297"/>
                  </a:lnTo>
                  <a:lnTo>
                    <a:pt x="1209" y="246"/>
                  </a:lnTo>
                  <a:lnTo>
                    <a:pt x="1168" y="205"/>
                  </a:lnTo>
                  <a:lnTo>
                    <a:pt x="1117" y="154"/>
                  </a:lnTo>
                  <a:lnTo>
                    <a:pt x="1066" y="113"/>
                  </a:lnTo>
                  <a:lnTo>
                    <a:pt x="1004" y="82"/>
                  </a:lnTo>
                  <a:lnTo>
                    <a:pt x="953" y="51"/>
                  </a:lnTo>
                  <a:lnTo>
                    <a:pt x="881" y="31"/>
                  </a:lnTo>
                  <a:lnTo>
                    <a:pt x="820" y="10"/>
                  </a:lnTo>
                  <a:lnTo>
                    <a:pt x="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768576" y="2761875"/>
              <a:ext cx="250910" cy="397132"/>
            </a:xfrm>
            <a:custGeom>
              <a:avLst/>
              <a:gdLst/>
              <a:ahLst/>
              <a:cxnLst/>
              <a:rect l="l" t="t" r="r" b="b"/>
              <a:pathLst>
                <a:path w="11315" h="17909" extrusionOk="0">
                  <a:moveTo>
                    <a:pt x="7096" y="1"/>
                  </a:moveTo>
                  <a:lnTo>
                    <a:pt x="584" y="830"/>
                  </a:lnTo>
                  <a:lnTo>
                    <a:pt x="727" y="3062"/>
                  </a:lnTo>
                  <a:lnTo>
                    <a:pt x="789" y="3922"/>
                  </a:lnTo>
                  <a:lnTo>
                    <a:pt x="738" y="4260"/>
                  </a:lnTo>
                  <a:lnTo>
                    <a:pt x="605" y="5151"/>
                  </a:lnTo>
                  <a:lnTo>
                    <a:pt x="431" y="6441"/>
                  </a:lnTo>
                  <a:lnTo>
                    <a:pt x="338" y="7189"/>
                  </a:lnTo>
                  <a:lnTo>
                    <a:pt x="246" y="7977"/>
                  </a:lnTo>
                  <a:lnTo>
                    <a:pt x="164" y="8786"/>
                  </a:lnTo>
                  <a:lnTo>
                    <a:pt x="93" y="9595"/>
                  </a:lnTo>
                  <a:lnTo>
                    <a:pt x="41" y="10393"/>
                  </a:lnTo>
                  <a:lnTo>
                    <a:pt x="1" y="11141"/>
                  </a:lnTo>
                  <a:lnTo>
                    <a:pt x="1" y="11499"/>
                  </a:lnTo>
                  <a:lnTo>
                    <a:pt x="1" y="11837"/>
                  </a:lnTo>
                  <a:lnTo>
                    <a:pt x="1" y="12165"/>
                  </a:lnTo>
                  <a:lnTo>
                    <a:pt x="21" y="12462"/>
                  </a:lnTo>
                  <a:lnTo>
                    <a:pt x="41" y="12738"/>
                  </a:lnTo>
                  <a:lnTo>
                    <a:pt x="72" y="12984"/>
                  </a:lnTo>
                  <a:lnTo>
                    <a:pt x="113" y="13199"/>
                  </a:lnTo>
                  <a:lnTo>
                    <a:pt x="164" y="13383"/>
                  </a:lnTo>
                  <a:lnTo>
                    <a:pt x="236" y="13547"/>
                  </a:lnTo>
                  <a:lnTo>
                    <a:pt x="318" y="13711"/>
                  </a:lnTo>
                  <a:lnTo>
                    <a:pt x="410" y="13875"/>
                  </a:lnTo>
                  <a:lnTo>
                    <a:pt x="523" y="14028"/>
                  </a:lnTo>
                  <a:lnTo>
                    <a:pt x="646" y="14182"/>
                  </a:lnTo>
                  <a:lnTo>
                    <a:pt x="779" y="14325"/>
                  </a:lnTo>
                  <a:lnTo>
                    <a:pt x="922" y="14469"/>
                  </a:lnTo>
                  <a:lnTo>
                    <a:pt x="1076" y="14602"/>
                  </a:lnTo>
                  <a:lnTo>
                    <a:pt x="1229" y="14735"/>
                  </a:lnTo>
                  <a:lnTo>
                    <a:pt x="1403" y="14868"/>
                  </a:lnTo>
                  <a:lnTo>
                    <a:pt x="1577" y="14991"/>
                  </a:lnTo>
                  <a:lnTo>
                    <a:pt x="1762" y="15114"/>
                  </a:lnTo>
                  <a:lnTo>
                    <a:pt x="2130" y="15349"/>
                  </a:lnTo>
                  <a:lnTo>
                    <a:pt x="2509" y="15574"/>
                  </a:lnTo>
                  <a:lnTo>
                    <a:pt x="2898" y="15779"/>
                  </a:lnTo>
                  <a:lnTo>
                    <a:pt x="3277" y="15974"/>
                  </a:lnTo>
                  <a:lnTo>
                    <a:pt x="3973" y="16312"/>
                  </a:lnTo>
                  <a:lnTo>
                    <a:pt x="4291" y="16475"/>
                  </a:lnTo>
                  <a:lnTo>
                    <a:pt x="4557" y="16619"/>
                  </a:lnTo>
                  <a:lnTo>
                    <a:pt x="4782" y="16752"/>
                  </a:lnTo>
                  <a:lnTo>
                    <a:pt x="4874" y="16813"/>
                  </a:lnTo>
                  <a:lnTo>
                    <a:pt x="4956" y="16875"/>
                  </a:lnTo>
                  <a:lnTo>
                    <a:pt x="5110" y="16987"/>
                  </a:lnTo>
                  <a:lnTo>
                    <a:pt x="5294" y="17110"/>
                  </a:lnTo>
                  <a:lnTo>
                    <a:pt x="5509" y="17233"/>
                  </a:lnTo>
                  <a:lnTo>
                    <a:pt x="5734" y="17356"/>
                  </a:lnTo>
                  <a:lnTo>
                    <a:pt x="5980" y="17469"/>
                  </a:lnTo>
                  <a:lnTo>
                    <a:pt x="6236" y="17581"/>
                  </a:lnTo>
                  <a:lnTo>
                    <a:pt x="6492" y="17673"/>
                  </a:lnTo>
                  <a:lnTo>
                    <a:pt x="6748" y="17755"/>
                  </a:lnTo>
                  <a:lnTo>
                    <a:pt x="7004" y="17827"/>
                  </a:lnTo>
                  <a:lnTo>
                    <a:pt x="7260" y="17868"/>
                  </a:lnTo>
                  <a:lnTo>
                    <a:pt x="7495" y="17899"/>
                  </a:lnTo>
                  <a:lnTo>
                    <a:pt x="7608" y="17909"/>
                  </a:lnTo>
                  <a:lnTo>
                    <a:pt x="7710" y="17899"/>
                  </a:lnTo>
                  <a:lnTo>
                    <a:pt x="7813" y="17899"/>
                  </a:lnTo>
                  <a:lnTo>
                    <a:pt x="7905" y="17878"/>
                  </a:lnTo>
                  <a:lnTo>
                    <a:pt x="7997" y="17858"/>
                  </a:lnTo>
                  <a:lnTo>
                    <a:pt x="8079" y="17827"/>
                  </a:lnTo>
                  <a:lnTo>
                    <a:pt x="8151" y="17786"/>
                  </a:lnTo>
                  <a:lnTo>
                    <a:pt x="8212" y="17735"/>
                  </a:lnTo>
                  <a:lnTo>
                    <a:pt x="8274" y="17684"/>
                  </a:lnTo>
                  <a:lnTo>
                    <a:pt x="8315" y="17612"/>
                  </a:lnTo>
                  <a:lnTo>
                    <a:pt x="8356" y="17530"/>
                  </a:lnTo>
                  <a:lnTo>
                    <a:pt x="8386" y="17417"/>
                  </a:lnTo>
                  <a:lnTo>
                    <a:pt x="8417" y="17274"/>
                  </a:lnTo>
                  <a:lnTo>
                    <a:pt x="8437" y="17110"/>
                  </a:lnTo>
                  <a:lnTo>
                    <a:pt x="8478" y="16701"/>
                  </a:lnTo>
                  <a:lnTo>
                    <a:pt x="8499" y="16219"/>
                  </a:lnTo>
                  <a:lnTo>
                    <a:pt x="8509" y="15687"/>
                  </a:lnTo>
                  <a:lnTo>
                    <a:pt x="8509" y="15103"/>
                  </a:lnTo>
                  <a:lnTo>
                    <a:pt x="8499" y="14499"/>
                  </a:lnTo>
                  <a:lnTo>
                    <a:pt x="8478" y="13885"/>
                  </a:lnTo>
                  <a:lnTo>
                    <a:pt x="8427" y="12697"/>
                  </a:lnTo>
                  <a:lnTo>
                    <a:pt x="8376" y="11684"/>
                  </a:lnTo>
                  <a:lnTo>
                    <a:pt x="8315" y="10711"/>
                  </a:lnTo>
                  <a:lnTo>
                    <a:pt x="8315" y="10711"/>
                  </a:lnTo>
                  <a:lnTo>
                    <a:pt x="8407" y="10762"/>
                  </a:lnTo>
                  <a:lnTo>
                    <a:pt x="8663" y="10916"/>
                  </a:lnTo>
                  <a:lnTo>
                    <a:pt x="9031" y="11120"/>
                  </a:lnTo>
                  <a:lnTo>
                    <a:pt x="9246" y="11223"/>
                  </a:lnTo>
                  <a:lnTo>
                    <a:pt x="9461" y="11335"/>
                  </a:lnTo>
                  <a:lnTo>
                    <a:pt x="9697" y="11428"/>
                  </a:lnTo>
                  <a:lnTo>
                    <a:pt x="9922" y="11520"/>
                  </a:lnTo>
                  <a:lnTo>
                    <a:pt x="10147" y="11602"/>
                  </a:lnTo>
                  <a:lnTo>
                    <a:pt x="10362" y="11653"/>
                  </a:lnTo>
                  <a:lnTo>
                    <a:pt x="10557" y="11684"/>
                  </a:lnTo>
                  <a:lnTo>
                    <a:pt x="10649" y="11694"/>
                  </a:lnTo>
                  <a:lnTo>
                    <a:pt x="10731" y="11684"/>
                  </a:lnTo>
                  <a:lnTo>
                    <a:pt x="10813" y="11673"/>
                  </a:lnTo>
                  <a:lnTo>
                    <a:pt x="10874" y="11653"/>
                  </a:lnTo>
                  <a:lnTo>
                    <a:pt x="10936" y="11622"/>
                  </a:lnTo>
                  <a:lnTo>
                    <a:pt x="10987" y="11581"/>
                  </a:lnTo>
                  <a:lnTo>
                    <a:pt x="11151" y="11407"/>
                  </a:lnTo>
                  <a:lnTo>
                    <a:pt x="11212" y="11335"/>
                  </a:lnTo>
                  <a:lnTo>
                    <a:pt x="11253" y="11264"/>
                  </a:lnTo>
                  <a:lnTo>
                    <a:pt x="11294" y="11192"/>
                  </a:lnTo>
                  <a:lnTo>
                    <a:pt x="11304" y="11110"/>
                  </a:lnTo>
                  <a:lnTo>
                    <a:pt x="11315" y="11018"/>
                  </a:lnTo>
                  <a:lnTo>
                    <a:pt x="11304" y="10916"/>
                  </a:lnTo>
                  <a:lnTo>
                    <a:pt x="11274" y="10803"/>
                  </a:lnTo>
                  <a:lnTo>
                    <a:pt x="11233" y="10670"/>
                  </a:lnTo>
                  <a:lnTo>
                    <a:pt x="11110" y="10332"/>
                  </a:lnTo>
                  <a:lnTo>
                    <a:pt x="10926" y="9871"/>
                  </a:lnTo>
                  <a:lnTo>
                    <a:pt x="10680" y="9277"/>
                  </a:lnTo>
                  <a:lnTo>
                    <a:pt x="10516" y="8919"/>
                  </a:lnTo>
                  <a:lnTo>
                    <a:pt x="10321" y="8540"/>
                  </a:lnTo>
                  <a:lnTo>
                    <a:pt x="10096" y="8131"/>
                  </a:lnTo>
                  <a:lnTo>
                    <a:pt x="9840" y="7711"/>
                  </a:lnTo>
                  <a:lnTo>
                    <a:pt x="9574" y="7281"/>
                  </a:lnTo>
                  <a:lnTo>
                    <a:pt x="9287" y="6851"/>
                  </a:lnTo>
                  <a:lnTo>
                    <a:pt x="9001" y="6431"/>
                  </a:lnTo>
                  <a:lnTo>
                    <a:pt x="8724" y="6021"/>
                  </a:lnTo>
                  <a:lnTo>
                    <a:pt x="8181" y="5274"/>
                  </a:lnTo>
                  <a:lnTo>
                    <a:pt x="7741" y="4670"/>
                  </a:lnTo>
                  <a:lnTo>
                    <a:pt x="7321" y="4117"/>
                  </a:lnTo>
                  <a:lnTo>
                    <a:pt x="7096" y="1"/>
                  </a:lnTo>
                  <a:close/>
                </a:path>
              </a:pathLst>
            </a:custGeom>
            <a:solidFill>
              <a:srgbClr val="47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15"/>
          <p:cNvGrpSpPr/>
          <p:nvPr/>
        </p:nvGrpSpPr>
        <p:grpSpPr>
          <a:xfrm>
            <a:off x="2696232" y="125308"/>
            <a:ext cx="1609003" cy="4091236"/>
            <a:chOff x="2870593" y="1032384"/>
            <a:chExt cx="1452300" cy="3692784"/>
          </a:xfrm>
        </p:grpSpPr>
        <p:sp>
          <p:nvSpPr>
            <p:cNvPr id="86" name="Google Shape;86;p15"/>
            <p:cNvSpPr/>
            <p:nvPr/>
          </p:nvSpPr>
          <p:spPr>
            <a:xfrm>
              <a:off x="2870593" y="4326768"/>
              <a:ext cx="1452300" cy="3984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041977" y="2338184"/>
              <a:ext cx="134203" cy="168042"/>
            </a:xfrm>
            <a:custGeom>
              <a:avLst/>
              <a:gdLst/>
              <a:ahLst/>
              <a:cxnLst/>
              <a:rect l="l" t="t" r="r" b="b"/>
              <a:pathLst>
                <a:path w="6052" h="7578" extrusionOk="0">
                  <a:moveTo>
                    <a:pt x="6052" y="1"/>
                  </a:moveTo>
                  <a:lnTo>
                    <a:pt x="0" y="339"/>
                  </a:lnTo>
                  <a:lnTo>
                    <a:pt x="72" y="7578"/>
                  </a:lnTo>
                  <a:lnTo>
                    <a:pt x="6052" y="1"/>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777418" y="2215352"/>
              <a:ext cx="225941" cy="293597"/>
            </a:xfrm>
            <a:custGeom>
              <a:avLst/>
              <a:gdLst/>
              <a:ahLst/>
              <a:cxnLst/>
              <a:rect l="l" t="t" r="r" b="b"/>
              <a:pathLst>
                <a:path w="10189" h="13240" extrusionOk="0">
                  <a:moveTo>
                    <a:pt x="328" y="1"/>
                  </a:moveTo>
                  <a:lnTo>
                    <a:pt x="308" y="31"/>
                  </a:lnTo>
                  <a:lnTo>
                    <a:pt x="287" y="103"/>
                  </a:lnTo>
                  <a:lnTo>
                    <a:pt x="246" y="369"/>
                  </a:lnTo>
                  <a:lnTo>
                    <a:pt x="195" y="769"/>
                  </a:lnTo>
                  <a:lnTo>
                    <a:pt x="144" y="1301"/>
                  </a:lnTo>
                  <a:lnTo>
                    <a:pt x="93" y="1946"/>
                  </a:lnTo>
                  <a:lnTo>
                    <a:pt x="52" y="2683"/>
                  </a:lnTo>
                  <a:lnTo>
                    <a:pt x="21" y="3482"/>
                  </a:lnTo>
                  <a:lnTo>
                    <a:pt x="0" y="4342"/>
                  </a:lnTo>
                  <a:lnTo>
                    <a:pt x="0" y="5243"/>
                  </a:lnTo>
                  <a:lnTo>
                    <a:pt x="21" y="6154"/>
                  </a:lnTo>
                  <a:lnTo>
                    <a:pt x="31" y="6615"/>
                  </a:lnTo>
                  <a:lnTo>
                    <a:pt x="52" y="7066"/>
                  </a:lnTo>
                  <a:lnTo>
                    <a:pt x="82" y="7526"/>
                  </a:lnTo>
                  <a:lnTo>
                    <a:pt x="123" y="7967"/>
                  </a:lnTo>
                  <a:lnTo>
                    <a:pt x="164" y="8407"/>
                  </a:lnTo>
                  <a:lnTo>
                    <a:pt x="215" y="8827"/>
                  </a:lnTo>
                  <a:lnTo>
                    <a:pt x="277" y="9236"/>
                  </a:lnTo>
                  <a:lnTo>
                    <a:pt x="338" y="9636"/>
                  </a:lnTo>
                  <a:lnTo>
                    <a:pt x="420" y="10014"/>
                  </a:lnTo>
                  <a:lnTo>
                    <a:pt x="502" y="10373"/>
                  </a:lnTo>
                  <a:lnTo>
                    <a:pt x="594" y="10711"/>
                  </a:lnTo>
                  <a:lnTo>
                    <a:pt x="707" y="11018"/>
                  </a:lnTo>
                  <a:lnTo>
                    <a:pt x="820" y="11304"/>
                  </a:lnTo>
                  <a:lnTo>
                    <a:pt x="953" y="11571"/>
                  </a:lnTo>
                  <a:lnTo>
                    <a:pt x="1106" y="11806"/>
                  </a:lnTo>
                  <a:lnTo>
                    <a:pt x="1270" y="12031"/>
                  </a:lnTo>
                  <a:lnTo>
                    <a:pt x="1444" y="12236"/>
                  </a:lnTo>
                  <a:lnTo>
                    <a:pt x="1639" y="12410"/>
                  </a:lnTo>
                  <a:lnTo>
                    <a:pt x="1843" y="12574"/>
                  </a:lnTo>
                  <a:lnTo>
                    <a:pt x="2058" y="12717"/>
                  </a:lnTo>
                  <a:lnTo>
                    <a:pt x="2274" y="12840"/>
                  </a:lnTo>
                  <a:lnTo>
                    <a:pt x="2509" y="12943"/>
                  </a:lnTo>
                  <a:lnTo>
                    <a:pt x="2755" y="13035"/>
                  </a:lnTo>
                  <a:lnTo>
                    <a:pt x="3011" y="13107"/>
                  </a:lnTo>
                  <a:lnTo>
                    <a:pt x="3267" y="13158"/>
                  </a:lnTo>
                  <a:lnTo>
                    <a:pt x="3533" y="13199"/>
                  </a:lnTo>
                  <a:lnTo>
                    <a:pt x="3809" y="13229"/>
                  </a:lnTo>
                  <a:lnTo>
                    <a:pt x="4086" y="13240"/>
                  </a:lnTo>
                  <a:lnTo>
                    <a:pt x="4373" y="13240"/>
                  </a:lnTo>
                  <a:lnTo>
                    <a:pt x="4659" y="13229"/>
                  </a:lnTo>
                  <a:lnTo>
                    <a:pt x="4946" y="13199"/>
                  </a:lnTo>
                  <a:lnTo>
                    <a:pt x="5243" y="13158"/>
                  </a:lnTo>
                  <a:lnTo>
                    <a:pt x="5540" y="13107"/>
                  </a:lnTo>
                  <a:lnTo>
                    <a:pt x="5837" y="13045"/>
                  </a:lnTo>
                  <a:lnTo>
                    <a:pt x="6134" y="12984"/>
                  </a:lnTo>
                  <a:lnTo>
                    <a:pt x="6431" y="12902"/>
                  </a:lnTo>
                  <a:lnTo>
                    <a:pt x="6727" y="12810"/>
                  </a:lnTo>
                  <a:lnTo>
                    <a:pt x="7024" y="12717"/>
                  </a:lnTo>
                  <a:lnTo>
                    <a:pt x="7321" y="12605"/>
                  </a:lnTo>
                  <a:lnTo>
                    <a:pt x="7608" y="12492"/>
                  </a:lnTo>
                  <a:lnTo>
                    <a:pt x="7895" y="12380"/>
                  </a:lnTo>
                  <a:lnTo>
                    <a:pt x="8181" y="12257"/>
                  </a:lnTo>
                  <a:lnTo>
                    <a:pt x="8458" y="12124"/>
                  </a:lnTo>
                  <a:lnTo>
                    <a:pt x="8734" y="11991"/>
                  </a:lnTo>
                  <a:lnTo>
                    <a:pt x="8857" y="11919"/>
                  </a:lnTo>
                  <a:lnTo>
                    <a:pt x="8980" y="11827"/>
                  </a:lnTo>
                  <a:lnTo>
                    <a:pt x="9103" y="11735"/>
                  </a:lnTo>
                  <a:lnTo>
                    <a:pt x="9205" y="11632"/>
                  </a:lnTo>
                  <a:lnTo>
                    <a:pt x="9308" y="11509"/>
                  </a:lnTo>
                  <a:lnTo>
                    <a:pt x="9410" y="11386"/>
                  </a:lnTo>
                  <a:lnTo>
                    <a:pt x="9492" y="11253"/>
                  </a:lnTo>
                  <a:lnTo>
                    <a:pt x="9584" y="11100"/>
                  </a:lnTo>
                  <a:lnTo>
                    <a:pt x="9656" y="10946"/>
                  </a:lnTo>
                  <a:lnTo>
                    <a:pt x="9727" y="10793"/>
                  </a:lnTo>
                  <a:lnTo>
                    <a:pt x="9789" y="10618"/>
                  </a:lnTo>
                  <a:lnTo>
                    <a:pt x="9850" y="10444"/>
                  </a:lnTo>
                  <a:lnTo>
                    <a:pt x="9902" y="10260"/>
                  </a:lnTo>
                  <a:lnTo>
                    <a:pt x="9953" y="10066"/>
                  </a:lnTo>
                  <a:lnTo>
                    <a:pt x="10035" y="9666"/>
                  </a:lnTo>
                  <a:lnTo>
                    <a:pt x="10096" y="9246"/>
                  </a:lnTo>
                  <a:lnTo>
                    <a:pt x="10147" y="8806"/>
                  </a:lnTo>
                  <a:lnTo>
                    <a:pt x="10168" y="8356"/>
                  </a:lnTo>
                  <a:lnTo>
                    <a:pt x="10188" y="7895"/>
                  </a:lnTo>
                  <a:lnTo>
                    <a:pt x="10188" y="7424"/>
                  </a:lnTo>
                  <a:lnTo>
                    <a:pt x="10168" y="6943"/>
                  </a:lnTo>
                  <a:lnTo>
                    <a:pt x="10147" y="6461"/>
                  </a:lnTo>
                  <a:lnTo>
                    <a:pt x="10117" y="5980"/>
                  </a:lnTo>
                  <a:lnTo>
                    <a:pt x="10076" y="5509"/>
                  </a:lnTo>
                  <a:lnTo>
                    <a:pt x="10024" y="5038"/>
                  </a:lnTo>
                  <a:lnTo>
                    <a:pt x="9973" y="4577"/>
                  </a:lnTo>
                  <a:lnTo>
                    <a:pt x="9912" y="4137"/>
                  </a:lnTo>
                  <a:lnTo>
                    <a:pt x="9789" y="3308"/>
                  </a:lnTo>
                  <a:lnTo>
                    <a:pt x="9656" y="2560"/>
                  </a:lnTo>
                  <a:lnTo>
                    <a:pt x="9543" y="1946"/>
                  </a:lnTo>
                  <a:lnTo>
                    <a:pt x="9441" y="1475"/>
                  </a:lnTo>
                  <a:lnTo>
                    <a:pt x="9349" y="1066"/>
                  </a:lnTo>
                  <a:lnTo>
                    <a:pt x="7966" y="891"/>
                  </a:lnTo>
                  <a:lnTo>
                    <a:pt x="4915" y="513"/>
                  </a:lnTo>
                  <a:lnTo>
                    <a:pt x="3267" y="308"/>
                  </a:lnTo>
                  <a:lnTo>
                    <a:pt x="1823" y="144"/>
                  </a:lnTo>
                  <a:lnTo>
                    <a:pt x="768" y="31"/>
                  </a:lnTo>
                  <a:lnTo>
                    <a:pt x="461" y="1"/>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200468" y="1032384"/>
              <a:ext cx="509293" cy="561072"/>
            </a:xfrm>
            <a:custGeom>
              <a:avLst/>
              <a:gdLst/>
              <a:ahLst/>
              <a:cxnLst/>
              <a:rect l="l" t="t" r="r" b="b"/>
              <a:pathLst>
                <a:path w="22967" h="25302" extrusionOk="0">
                  <a:moveTo>
                    <a:pt x="12748" y="1"/>
                  </a:moveTo>
                  <a:lnTo>
                    <a:pt x="12451" y="21"/>
                  </a:lnTo>
                  <a:lnTo>
                    <a:pt x="12164" y="52"/>
                  </a:lnTo>
                  <a:lnTo>
                    <a:pt x="11888" y="93"/>
                  </a:lnTo>
                  <a:lnTo>
                    <a:pt x="11621" y="144"/>
                  </a:lnTo>
                  <a:lnTo>
                    <a:pt x="11365" y="205"/>
                  </a:lnTo>
                  <a:lnTo>
                    <a:pt x="11130" y="277"/>
                  </a:lnTo>
                  <a:lnTo>
                    <a:pt x="10905" y="349"/>
                  </a:lnTo>
                  <a:lnTo>
                    <a:pt x="10700" y="420"/>
                  </a:lnTo>
                  <a:lnTo>
                    <a:pt x="10516" y="492"/>
                  </a:lnTo>
                  <a:lnTo>
                    <a:pt x="10198" y="646"/>
                  </a:lnTo>
                  <a:lnTo>
                    <a:pt x="9963" y="768"/>
                  </a:lnTo>
                  <a:lnTo>
                    <a:pt x="9819" y="850"/>
                  </a:lnTo>
                  <a:lnTo>
                    <a:pt x="9768" y="881"/>
                  </a:lnTo>
                  <a:lnTo>
                    <a:pt x="9359" y="830"/>
                  </a:lnTo>
                  <a:lnTo>
                    <a:pt x="8959" y="799"/>
                  </a:lnTo>
                  <a:lnTo>
                    <a:pt x="8580" y="789"/>
                  </a:lnTo>
                  <a:lnTo>
                    <a:pt x="8202" y="789"/>
                  </a:lnTo>
                  <a:lnTo>
                    <a:pt x="7843" y="809"/>
                  </a:lnTo>
                  <a:lnTo>
                    <a:pt x="7485" y="850"/>
                  </a:lnTo>
                  <a:lnTo>
                    <a:pt x="7147" y="902"/>
                  </a:lnTo>
                  <a:lnTo>
                    <a:pt x="6809" y="983"/>
                  </a:lnTo>
                  <a:lnTo>
                    <a:pt x="6492" y="1065"/>
                  </a:lnTo>
                  <a:lnTo>
                    <a:pt x="6185" y="1168"/>
                  </a:lnTo>
                  <a:lnTo>
                    <a:pt x="5877" y="1291"/>
                  </a:lnTo>
                  <a:lnTo>
                    <a:pt x="5591" y="1424"/>
                  </a:lnTo>
                  <a:lnTo>
                    <a:pt x="5314" y="1567"/>
                  </a:lnTo>
                  <a:lnTo>
                    <a:pt x="5038" y="1731"/>
                  </a:lnTo>
                  <a:lnTo>
                    <a:pt x="4782" y="1905"/>
                  </a:lnTo>
                  <a:lnTo>
                    <a:pt x="4526" y="2100"/>
                  </a:lnTo>
                  <a:lnTo>
                    <a:pt x="4280" y="2294"/>
                  </a:lnTo>
                  <a:lnTo>
                    <a:pt x="4045" y="2509"/>
                  </a:lnTo>
                  <a:lnTo>
                    <a:pt x="3819" y="2734"/>
                  </a:lnTo>
                  <a:lnTo>
                    <a:pt x="3604" y="2970"/>
                  </a:lnTo>
                  <a:lnTo>
                    <a:pt x="3389" y="3216"/>
                  </a:lnTo>
                  <a:lnTo>
                    <a:pt x="3195" y="3472"/>
                  </a:lnTo>
                  <a:lnTo>
                    <a:pt x="3000" y="3748"/>
                  </a:lnTo>
                  <a:lnTo>
                    <a:pt x="2816" y="4024"/>
                  </a:lnTo>
                  <a:lnTo>
                    <a:pt x="2642" y="4311"/>
                  </a:lnTo>
                  <a:lnTo>
                    <a:pt x="2468" y="4598"/>
                  </a:lnTo>
                  <a:lnTo>
                    <a:pt x="2304" y="4905"/>
                  </a:lnTo>
                  <a:lnTo>
                    <a:pt x="2150" y="5222"/>
                  </a:lnTo>
                  <a:lnTo>
                    <a:pt x="2007" y="5540"/>
                  </a:lnTo>
                  <a:lnTo>
                    <a:pt x="1864" y="5867"/>
                  </a:lnTo>
                  <a:lnTo>
                    <a:pt x="1731" y="6195"/>
                  </a:lnTo>
                  <a:lnTo>
                    <a:pt x="1608" y="6533"/>
                  </a:lnTo>
                  <a:lnTo>
                    <a:pt x="1485" y="6881"/>
                  </a:lnTo>
                  <a:lnTo>
                    <a:pt x="1372" y="7229"/>
                  </a:lnTo>
                  <a:lnTo>
                    <a:pt x="1260" y="7588"/>
                  </a:lnTo>
                  <a:lnTo>
                    <a:pt x="1157" y="7946"/>
                  </a:lnTo>
                  <a:lnTo>
                    <a:pt x="1055" y="8315"/>
                  </a:lnTo>
                  <a:lnTo>
                    <a:pt x="973" y="8683"/>
                  </a:lnTo>
                  <a:lnTo>
                    <a:pt x="799" y="9420"/>
                  </a:lnTo>
                  <a:lnTo>
                    <a:pt x="655" y="10178"/>
                  </a:lnTo>
                  <a:lnTo>
                    <a:pt x="522" y="10946"/>
                  </a:lnTo>
                  <a:lnTo>
                    <a:pt x="420" y="11714"/>
                  </a:lnTo>
                  <a:lnTo>
                    <a:pt x="328" y="12472"/>
                  </a:lnTo>
                  <a:lnTo>
                    <a:pt x="246" y="13240"/>
                  </a:lnTo>
                  <a:lnTo>
                    <a:pt x="184" y="13997"/>
                  </a:lnTo>
                  <a:lnTo>
                    <a:pt x="123" y="14734"/>
                  </a:lnTo>
                  <a:lnTo>
                    <a:pt x="82" y="15472"/>
                  </a:lnTo>
                  <a:lnTo>
                    <a:pt x="51" y="16188"/>
                  </a:lnTo>
                  <a:lnTo>
                    <a:pt x="31" y="16885"/>
                  </a:lnTo>
                  <a:lnTo>
                    <a:pt x="0" y="18195"/>
                  </a:lnTo>
                  <a:lnTo>
                    <a:pt x="0" y="18513"/>
                  </a:lnTo>
                  <a:lnTo>
                    <a:pt x="10" y="18810"/>
                  </a:lnTo>
                  <a:lnTo>
                    <a:pt x="31" y="19106"/>
                  </a:lnTo>
                  <a:lnTo>
                    <a:pt x="62" y="19393"/>
                  </a:lnTo>
                  <a:lnTo>
                    <a:pt x="103" y="19659"/>
                  </a:lnTo>
                  <a:lnTo>
                    <a:pt x="154" y="19926"/>
                  </a:lnTo>
                  <a:lnTo>
                    <a:pt x="215" y="20192"/>
                  </a:lnTo>
                  <a:lnTo>
                    <a:pt x="287" y="20438"/>
                  </a:lnTo>
                  <a:lnTo>
                    <a:pt x="359" y="20683"/>
                  </a:lnTo>
                  <a:lnTo>
                    <a:pt x="440" y="20919"/>
                  </a:lnTo>
                  <a:lnTo>
                    <a:pt x="533" y="21144"/>
                  </a:lnTo>
                  <a:lnTo>
                    <a:pt x="635" y="21359"/>
                  </a:lnTo>
                  <a:lnTo>
                    <a:pt x="748" y="21574"/>
                  </a:lnTo>
                  <a:lnTo>
                    <a:pt x="860" y="21769"/>
                  </a:lnTo>
                  <a:lnTo>
                    <a:pt x="983" y="21973"/>
                  </a:lnTo>
                  <a:lnTo>
                    <a:pt x="1116" y="22158"/>
                  </a:lnTo>
                  <a:lnTo>
                    <a:pt x="1249" y="22342"/>
                  </a:lnTo>
                  <a:lnTo>
                    <a:pt x="1403" y="22516"/>
                  </a:lnTo>
                  <a:lnTo>
                    <a:pt x="1546" y="22680"/>
                  </a:lnTo>
                  <a:lnTo>
                    <a:pt x="1710" y="22844"/>
                  </a:lnTo>
                  <a:lnTo>
                    <a:pt x="1874" y="22997"/>
                  </a:lnTo>
                  <a:lnTo>
                    <a:pt x="2038" y="23151"/>
                  </a:lnTo>
                  <a:lnTo>
                    <a:pt x="2212" y="23284"/>
                  </a:lnTo>
                  <a:lnTo>
                    <a:pt x="2396" y="23427"/>
                  </a:lnTo>
                  <a:lnTo>
                    <a:pt x="2580" y="23550"/>
                  </a:lnTo>
                  <a:lnTo>
                    <a:pt x="2775" y="23673"/>
                  </a:lnTo>
                  <a:lnTo>
                    <a:pt x="2969" y="23796"/>
                  </a:lnTo>
                  <a:lnTo>
                    <a:pt x="3164" y="23909"/>
                  </a:lnTo>
                  <a:lnTo>
                    <a:pt x="3369" y="24011"/>
                  </a:lnTo>
                  <a:lnTo>
                    <a:pt x="3574" y="24113"/>
                  </a:lnTo>
                  <a:lnTo>
                    <a:pt x="3789" y="24216"/>
                  </a:lnTo>
                  <a:lnTo>
                    <a:pt x="4004" y="24298"/>
                  </a:lnTo>
                  <a:lnTo>
                    <a:pt x="4444" y="24472"/>
                  </a:lnTo>
                  <a:lnTo>
                    <a:pt x="4905" y="24615"/>
                  </a:lnTo>
                  <a:lnTo>
                    <a:pt x="5365" y="24748"/>
                  </a:lnTo>
                  <a:lnTo>
                    <a:pt x="5836" y="24861"/>
                  </a:lnTo>
                  <a:lnTo>
                    <a:pt x="6318" y="24963"/>
                  </a:lnTo>
                  <a:lnTo>
                    <a:pt x="6809" y="25045"/>
                  </a:lnTo>
                  <a:lnTo>
                    <a:pt x="7301" y="25117"/>
                  </a:lnTo>
                  <a:lnTo>
                    <a:pt x="7792" y="25168"/>
                  </a:lnTo>
                  <a:lnTo>
                    <a:pt x="8284" y="25219"/>
                  </a:lnTo>
                  <a:lnTo>
                    <a:pt x="8765" y="25250"/>
                  </a:lnTo>
                  <a:lnTo>
                    <a:pt x="9256" y="25270"/>
                  </a:lnTo>
                  <a:lnTo>
                    <a:pt x="9737" y="25291"/>
                  </a:lnTo>
                  <a:lnTo>
                    <a:pt x="10208" y="25301"/>
                  </a:lnTo>
                  <a:lnTo>
                    <a:pt x="10679" y="25301"/>
                  </a:lnTo>
                  <a:lnTo>
                    <a:pt x="11580" y="25291"/>
                  </a:lnTo>
                  <a:lnTo>
                    <a:pt x="12010" y="25281"/>
                  </a:lnTo>
                  <a:lnTo>
                    <a:pt x="12461" y="25260"/>
                  </a:lnTo>
                  <a:lnTo>
                    <a:pt x="12901" y="25240"/>
                  </a:lnTo>
                  <a:lnTo>
                    <a:pt x="13342" y="25199"/>
                  </a:lnTo>
                  <a:lnTo>
                    <a:pt x="13792" y="25158"/>
                  </a:lnTo>
                  <a:lnTo>
                    <a:pt x="14232" y="25107"/>
                  </a:lnTo>
                  <a:lnTo>
                    <a:pt x="14683" y="25055"/>
                  </a:lnTo>
                  <a:lnTo>
                    <a:pt x="15123" y="24984"/>
                  </a:lnTo>
                  <a:lnTo>
                    <a:pt x="15563" y="24912"/>
                  </a:lnTo>
                  <a:lnTo>
                    <a:pt x="15993" y="24830"/>
                  </a:lnTo>
                  <a:lnTo>
                    <a:pt x="16424" y="24748"/>
                  </a:lnTo>
                  <a:lnTo>
                    <a:pt x="16843" y="24646"/>
                  </a:lnTo>
                  <a:lnTo>
                    <a:pt x="17263" y="24533"/>
                  </a:lnTo>
                  <a:lnTo>
                    <a:pt x="17662" y="24421"/>
                  </a:lnTo>
                  <a:lnTo>
                    <a:pt x="18062" y="24298"/>
                  </a:lnTo>
                  <a:lnTo>
                    <a:pt x="18451" y="24165"/>
                  </a:lnTo>
                  <a:lnTo>
                    <a:pt x="18830" y="24021"/>
                  </a:lnTo>
                  <a:lnTo>
                    <a:pt x="19198" y="23868"/>
                  </a:lnTo>
                  <a:lnTo>
                    <a:pt x="19557" y="23704"/>
                  </a:lnTo>
                  <a:lnTo>
                    <a:pt x="19905" y="23540"/>
                  </a:lnTo>
                  <a:lnTo>
                    <a:pt x="20232" y="23356"/>
                  </a:lnTo>
                  <a:lnTo>
                    <a:pt x="20540" y="23161"/>
                  </a:lnTo>
                  <a:lnTo>
                    <a:pt x="20837" y="22967"/>
                  </a:lnTo>
                  <a:lnTo>
                    <a:pt x="21123" y="22752"/>
                  </a:lnTo>
                  <a:lnTo>
                    <a:pt x="21389" y="22537"/>
                  </a:lnTo>
                  <a:lnTo>
                    <a:pt x="21635" y="22301"/>
                  </a:lnTo>
                  <a:lnTo>
                    <a:pt x="21860" y="22055"/>
                  </a:lnTo>
                  <a:lnTo>
                    <a:pt x="22065" y="21810"/>
                  </a:lnTo>
                  <a:lnTo>
                    <a:pt x="22249" y="21543"/>
                  </a:lnTo>
                  <a:lnTo>
                    <a:pt x="22331" y="21410"/>
                  </a:lnTo>
                  <a:lnTo>
                    <a:pt x="22413" y="21267"/>
                  </a:lnTo>
                  <a:lnTo>
                    <a:pt x="22485" y="21124"/>
                  </a:lnTo>
                  <a:lnTo>
                    <a:pt x="22546" y="20980"/>
                  </a:lnTo>
                  <a:lnTo>
                    <a:pt x="22608" y="20837"/>
                  </a:lnTo>
                  <a:lnTo>
                    <a:pt x="22669" y="20683"/>
                  </a:lnTo>
                  <a:lnTo>
                    <a:pt x="22710" y="20530"/>
                  </a:lnTo>
                  <a:lnTo>
                    <a:pt x="22761" y="20366"/>
                  </a:lnTo>
                  <a:lnTo>
                    <a:pt x="22802" y="20192"/>
                  </a:lnTo>
                  <a:lnTo>
                    <a:pt x="22833" y="20008"/>
                  </a:lnTo>
                  <a:lnTo>
                    <a:pt x="22895" y="19618"/>
                  </a:lnTo>
                  <a:lnTo>
                    <a:pt x="22936" y="19188"/>
                  </a:lnTo>
                  <a:lnTo>
                    <a:pt x="22956" y="18738"/>
                  </a:lnTo>
                  <a:lnTo>
                    <a:pt x="22966" y="18257"/>
                  </a:lnTo>
                  <a:lnTo>
                    <a:pt x="22956" y="17755"/>
                  </a:lnTo>
                  <a:lnTo>
                    <a:pt x="22925" y="17223"/>
                  </a:lnTo>
                  <a:lnTo>
                    <a:pt x="22884" y="16670"/>
                  </a:lnTo>
                  <a:lnTo>
                    <a:pt x="22823" y="16096"/>
                  </a:lnTo>
                  <a:lnTo>
                    <a:pt x="22751" y="15502"/>
                  </a:lnTo>
                  <a:lnTo>
                    <a:pt x="22659" y="14898"/>
                  </a:lnTo>
                  <a:lnTo>
                    <a:pt x="22557" y="14284"/>
                  </a:lnTo>
                  <a:lnTo>
                    <a:pt x="22434" y="13659"/>
                  </a:lnTo>
                  <a:lnTo>
                    <a:pt x="22301" y="13014"/>
                  </a:lnTo>
                  <a:lnTo>
                    <a:pt x="22147" y="12369"/>
                  </a:lnTo>
                  <a:lnTo>
                    <a:pt x="21983" y="11724"/>
                  </a:lnTo>
                  <a:lnTo>
                    <a:pt x="21799" y="11069"/>
                  </a:lnTo>
                  <a:lnTo>
                    <a:pt x="21615" y="10414"/>
                  </a:lnTo>
                  <a:lnTo>
                    <a:pt x="21400" y="9769"/>
                  </a:lnTo>
                  <a:lnTo>
                    <a:pt x="21185" y="9113"/>
                  </a:lnTo>
                  <a:lnTo>
                    <a:pt x="20949" y="8478"/>
                  </a:lnTo>
                  <a:lnTo>
                    <a:pt x="20703" y="7844"/>
                  </a:lnTo>
                  <a:lnTo>
                    <a:pt x="20447" y="7219"/>
                  </a:lnTo>
                  <a:lnTo>
                    <a:pt x="20181" y="6605"/>
                  </a:lnTo>
                  <a:lnTo>
                    <a:pt x="19895" y="6001"/>
                  </a:lnTo>
                  <a:lnTo>
                    <a:pt x="19608" y="5417"/>
                  </a:lnTo>
                  <a:lnTo>
                    <a:pt x="19301" y="4854"/>
                  </a:lnTo>
                  <a:lnTo>
                    <a:pt x="18983" y="4311"/>
                  </a:lnTo>
                  <a:lnTo>
                    <a:pt x="18656" y="3789"/>
                  </a:lnTo>
                  <a:lnTo>
                    <a:pt x="18318" y="3287"/>
                  </a:lnTo>
                  <a:lnTo>
                    <a:pt x="18144" y="3052"/>
                  </a:lnTo>
                  <a:lnTo>
                    <a:pt x="17970" y="2816"/>
                  </a:lnTo>
                  <a:lnTo>
                    <a:pt x="17785" y="2591"/>
                  </a:lnTo>
                  <a:lnTo>
                    <a:pt x="17611" y="2376"/>
                  </a:lnTo>
                  <a:lnTo>
                    <a:pt x="17427" y="2181"/>
                  </a:lnTo>
                  <a:lnTo>
                    <a:pt x="17253" y="1987"/>
                  </a:lnTo>
                  <a:lnTo>
                    <a:pt x="17069" y="1813"/>
                  </a:lnTo>
                  <a:lnTo>
                    <a:pt x="16894" y="1639"/>
                  </a:lnTo>
                  <a:lnTo>
                    <a:pt x="16710" y="1485"/>
                  </a:lnTo>
                  <a:lnTo>
                    <a:pt x="16526" y="1332"/>
                  </a:lnTo>
                  <a:lnTo>
                    <a:pt x="16352" y="1188"/>
                  </a:lnTo>
                  <a:lnTo>
                    <a:pt x="16168" y="1055"/>
                  </a:lnTo>
                  <a:lnTo>
                    <a:pt x="15983" y="932"/>
                  </a:lnTo>
                  <a:lnTo>
                    <a:pt x="15809" y="820"/>
                  </a:lnTo>
                  <a:lnTo>
                    <a:pt x="15625" y="717"/>
                  </a:lnTo>
                  <a:lnTo>
                    <a:pt x="15451" y="625"/>
                  </a:lnTo>
                  <a:lnTo>
                    <a:pt x="15266" y="533"/>
                  </a:lnTo>
                  <a:lnTo>
                    <a:pt x="15092" y="451"/>
                  </a:lnTo>
                  <a:lnTo>
                    <a:pt x="14918" y="379"/>
                  </a:lnTo>
                  <a:lnTo>
                    <a:pt x="14744" y="318"/>
                  </a:lnTo>
                  <a:lnTo>
                    <a:pt x="14560" y="257"/>
                  </a:lnTo>
                  <a:lnTo>
                    <a:pt x="14396" y="205"/>
                  </a:lnTo>
                  <a:lnTo>
                    <a:pt x="14048" y="123"/>
                  </a:lnTo>
                  <a:lnTo>
                    <a:pt x="13710" y="62"/>
                  </a:lnTo>
                  <a:lnTo>
                    <a:pt x="13383" y="21"/>
                  </a:lnTo>
                  <a:lnTo>
                    <a:pt x="13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265843" y="1341870"/>
              <a:ext cx="73821" cy="82890"/>
            </a:xfrm>
            <a:custGeom>
              <a:avLst/>
              <a:gdLst/>
              <a:ahLst/>
              <a:cxnLst/>
              <a:rect l="l" t="t" r="r" b="b"/>
              <a:pathLst>
                <a:path w="3329" h="3738" extrusionOk="0">
                  <a:moveTo>
                    <a:pt x="1680" y="0"/>
                  </a:moveTo>
                  <a:lnTo>
                    <a:pt x="1496" y="31"/>
                  </a:lnTo>
                  <a:lnTo>
                    <a:pt x="1322" y="82"/>
                  </a:lnTo>
                  <a:lnTo>
                    <a:pt x="1148" y="144"/>
                  </a:lnTo>
                  <a:lnTo>
                    <a:pt x="984" y="226"/>
                  </a:lnTo>
                  <a:lnTo>
                    <a:pt x="830" y="318"/>
                  </a:lnTo>
                  <a:lnTo>
                    <a:pt x="687" y="420"/>
                  </a:lnTo>
                  <a:lnTo>
                    <a:pt x="554" y="543"/>
                  </a:lnTo>
                  <a:lnTo>
                    <a:pt x="431" y="676"/>
                  </a:lnTo>
                  <a:lnTo>
                    <a:pt x="318" y="819"/>
                  </a:lnTo>
                  <a:lnTo>
                    <a:pt x="226" y="973"/>
                  </a:lnTo>
                  <a:lnTo>
                    <a:pt x="155" y="1137"/>
                  </a:lnTo>
                  <a:lnTo>
                    <a:pt x="83" y="1311"/>
                  </a:lnTo>
                  <a:lnTo>
                    <a:pt x="42" y="1485"/>
                  </a:lnTo>
                  <a:lnTo>
                    <a:pt x="11" y="1679"/>
                  </a:lnTo>
                  <a:lnTo>
                    <a:pt x="1" y="1864"/>
                  </a:lnTo>
                  <a:lnTo>
                    <a:pt x="11" y="2058"/>
                  </a:lnTo>
                  <a:lnTo>
                    <a:pt x="42" y="2243"/>
                  </a:lnTo>
                  <a:lnTo>
                    <a:pt x="83" y="2427"/>
                  </a:lnTo>
                  <a:lnTo>
                    <a:pt x="155" y="2601"/>
                  </a:lnTo>
                  <a:lnTo>
                    <a:pt x="226" y="2765"/>
                  </a:lnTo>
                  <a:lnTo>
                    <a:pt x="318" y="2918"/>
                  </a:lnTo>
                  <a:lnTo>
                    <a:pt x="431" y="3062"/>
                  </a:lnTo>
                  <a:lnTo>
                    <a:pt x="554" y="3195"/>
                  </a:lnTo>
                  <a:lnTo>
                    <a:pt x="687" y="3307"/>
                  </a:lnTo>
                  <a:lnTo>
                    <a:pt x="830" y="3420"/>
                  </a:lnTo>
                  <a:lnTo>
                    <a:pt x="984" y="3512"/>
                  </a:lnTo>
                  <a:lnTo>
                    <a:pt x="1148" y="3594"/>
                  </a:lnTo>
                  <a:lnTo>
                    <a:pt x="1322" y="3656"/>
                  </a:lnTo>
                  <a:lnTo>
                    <a:pt x="1496" y="3697"/>
                  </a:lnTo>
                  <a:lnTo>
                    <a:pt x="1680" y="3727"/>
                  </a:lnTo>
                  <a:lnTo>
                    <a:pt x="1875" y="3738"/>
                  </a:lnTo>
                  <a:lnTo>
                    <a:pt x="3329" y="3738"/>
                  </a:lnTo>
                  <a:lnTo>
                    <a:pt x="3329" y="0"/>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59895" y="1341870"/>
              <a:ext cx="73577" cy="82890"/>
            </a:xfrm>
            <a:custGeom>
              <a:avLst/>
              <a:gdLst/>
              <a:ahLst/>
              <a:cxnLst/>
              <a:rect l="l" t="t" r="r" b="b"/>
              <a:pathLst>
                <a:path w="3318" h="3738" extrusionOk="0">
                  <a:moveTo>
                    <a:pt x="0" y="0"/>
                  </a:moveTo>
                  <a:lnTo>
                    <a:pt x="0" y="3738"/>
                  </a:lnTo>
                  <a:lnTo>
                    <a:pt x="1444" y="3738"/>
                  </a:lnTo>
                  <a:lnTo>
                    <a:pt x="1639" y="3727"/>
                  </a:lnTo>
                  <a:lnTo>
                    <a:pt x="1823" y="3697"/>
                  </a:lnTo>
                  <a:lnTo>
                    <a:pt x="2007" y="3656"/>
                  </a:lnTo>
                  <a:lnTo>
                    <a:pt x="2181" y="3594"/>
                  </a:lnTo>
                  <a:lnTo>
                    <a:pt x="2335" y="3512"/>
                  </a:lnTo>
                  <a:lnTo>
                    <a:pt x="2499" y="3420"/>
                  </a:lnTo>
                  <a:lnTo>
                    <a:pt x="2642" y="3307"/>
                  </a:lnTo>
                  <a:lnTo>
                    <a:pt x="2775" y="3195"/>
                  </a:lnTo>
                  <a:lnTo>
                    <a:pt x="2888" y="3062"/>
                  </a:lnTo>
                  <a:lnTo>
                    <a:pt x="3001" y="2918"/>
                  </a:lnTo>
                  <a:lnTo>
                    <a:pt x="3093" y="2765"/>
                  </a:lnTo>
                  <a:lnTo>
                    <a:pt x="3175" y="2601"/>
                  </a:lnTo>
                  <a:lnTo>
                    <a:pt x="3236" y="2427"/>
                  </a:lnTo>
                  <a:lnTo>
                    <a:pt x="3277" y="2243"/>
                  </a:lnTo>
                  <a:lnTo>
                    <a:pt x="3308" y="2058"/>
                  </a:lnTo>
                  <a:lnTo>
                    <a:pt x="3318" y="1864"/>
                  </a:lnTo>
                  <a:lnTo>
                    <a:pt x="3308" y="1679"/>
                  </a:lnTo>
                  <a:lnTo>
                    <a:pt x="3277" y="1485"/>
                  </a:lnTo>
                  <a:lnTo>
                    <a:pt x="3236" y="1311"/>
                  </a:lnTo>
                  <a:lnTo>
                    <a:pt x="3175" y="1137"/>
                  </a:lnTo>
                  <a:lnTo>
                    <a:pt x="3093" y="973"/>
                  </a:lnTo>
                  <a:lnTo>
                    <a:pt x="3001" y="819"/>
                  </a:lnTo>
                  <a:lnTo>
                    <a:pt x="2888" y="676"/>
                  </a:lnTo>
                  <a:lnTo>
                    <a:pt x="2775" y="543"/>
                  </a:lnTo>
                  <a:lnTo>
                    <a:pt x="2642" y="420"/>
                  </a:lnTo>
                  <a:lnTo>
                    <a:pt x="2499" y="318"/>
                  </a:lnTo>
                  <a:lnTo>
                    <a:pt x="2335" y="226"/>
                  </a:lnTo>
                  <a:lnTo>
                    <a:pt x="2181" y="144"/>
                  </a:lnTo>
                  <a:lnTo>
                    <a:pt x="2007" y="82"/>
                  </a:lnTo>
                  <a:lnTo>
                    <a:pt x="1823" y="31"/>
                  </a:lnTo>
                  <a:lnTo>
                    <a:pt x="1639" y="0"/>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148688" y="2904022"/>
              <a:ext cx="727495" cy="1515351"/>
            </a:xfrm>
            <a:custGeom>
              <a:avLst/>
              <a:gdLst/>
              <a:ahLst/>
              <a:cxnLst/>
              <a:rect l="l" t="t" r="r" b="b"/>
              <a:pathLst>
                <a:path w="32807" h="68336" extrusionOk="0">
                  <a:moveTo>
                    <a:pt x="32806" y="0"/>
                  </a:moveTo>
                  <a:lnTo>
                    <a:pt x="1" y="1086"/>
                  </a:lnTo>
                  <a:lnTo>
                    <a:pt x="5796" y="68335"/>
                  </a:lnTo>
                  <a:lnTo>
                    <a:pt x="13905" y="68335"/>
                  </a:lnTo>
                  <a:lnTo>
                    <a:pt x="17468" y="6328"/>
                  </a:lnTo>
                  <a:lnTo>
                    <a:pt x="23397" y="68335"/>
                  </a:lnTo>
                  <a:lnTo>
                    <a:pt x="31383" y="68335"/>
                  </a:lnTo>
                  <a:lnTo>
                    <a:pt x="32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148688" y="2904022"/>
              <a:ext cx="727495" cy="157819"/>
            </a:xfrm>
            <a:custGeom>
              <a:avLst/>
              <a:gdLst/>
              <a:ahLst/>
              <a:cxnLst/>
              <a:rect l="l" t="t" r="r" b="b"/>
              <a:pathLst>
                <a:path w="32807" h="7117" extrusionOk="0">
                  <a:moveTo>
                    <a:pt x="32806" y="0"/>
                  </a:moveTo>
                  <a:lnTo>
                    <a:pt x="1" y="1086"/>
                  </a:lnTo>
                  <a:lnTo>
                    <a:pt x="523" y="7117"/>
                  </a:lnTo>
                  <a:lnTo>
                    <a:pt x="1926" y="6943"/>
                  </a:lnTo>
                  <a:lnTo>
                    <a:pt x="3339" y="6748"/>
                  </a:lnTo>
                  <a:lnTo>
                    <a:pt x="4752" y="6533"/>
                  </a:lnTo>
                  <a:lnTo>
                    <a:pt x="6175" y="6308"/>
                  </a:lnTo>
                  <a:lnTo>
                    <a:pt x="7608" y="6062"/>
                  </a:lnTo>
                  <a:lnTo>
                    <a:pt x="9021" y="5806"/>
                  </a:lnTo>
                  <a:lnTo>
                    <a:pt x="10444" y="5540"/>
                  </a:lnTo>
                  <a:lnTo>
                    <a:pt x="11847" y="5253"/>
                  </a:lnTo>
                  <a:lnTo>
                    <a:pt x="13229" y="4977"/>
                  </a:lnTo>
                  <a:lnTo>
                    <a:pt x="14601" y="4680"/>
                  </a:lnTo>
                  <a:lnTo>
                    <a:pt x="15953" y="4383"/>
                  </a:lnTo>
                  <a:lnTo>
                    <a:pt x="17274" y="4086"/>
                  </a:lnTo>
                  <a:lnTo>
                    <a:pt x="18574" y="3789"/>
                  </a:lnTo>
                  <a:lnTo>
                    <a:pt x="19834" y="3492"/>
                  </a:lnTo>
                  <a:lnTo>
                    <a:pt x="21062" y="3185"/>
                  </a:lnTo>
                  <a:lnTo>
                    <a:pt x="22250" y="2898"/>
                  </a:lnTo>
                  <a:lnTo>
                    <a:pt x="24482" y="2325"/>
                  </a:lnTo>
                  <a:lnTo>
                    <a:pt x="26520" y="1782"/>
                  </a:lnTo>
                  <a:lnTo>
                    <a:pt x="28322" y="1301"/>
                  </a:lnTo>
                  <a:lnTo>
                    <a:pt x="29858" y="861"/>
                  </a:lnTo>
                  <a:lnTo>
                    <a:pt x="31107" y="512"/>
                  </a:lnTo>
                  <a:lnTo>
                    <a:pt x="32028" y="236"/>
                  </a:lnTo>
                  <a:lnTo>
                    <a:pt x="328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33598" y="1707881"/>
              <a:ext cx="269759" cy="564243"/>
            </a:xfrm>
            <a:custGeom>
              <a:avLst/>
              <a:gdLst/>
              <a:ahLst/>
              <a:cxnLst/>
              <a:rect l="l" t="t" r="r" b="b"/>
              <a:pathLst>
                <a:path w="12165" h="25445" extrusionOk="0">
                  <a:moveTo>
                    <a:pt x="0" y="1"/>
                  </a:moveTo>
                  <a:lnTo>
                    <a:pt x="2744" y="25444"/>
                  </a:lnTo>
                  <a:lnTo>
                    <a:pt x="12164" y="24820"/>
                  </a:lnTo>
                  <a:lnTo>
                    <a:pt x="11488" y="22895"/>
                  </a:lnTo>
                  <a:lnTo>
                    <a:pt x="9881" y="18308"/>
                  </a:lnTo>
                  <a:lnTo>
                    <a:pt x="8908" y="15574"/>
                  </a:lnTo>
                  <a:lnTo>
                    <a:pt x="7925" y="12840"/>
                  </a:lnTo>
                  <a:lnTo>
                    <a:pt x="7004" y="10332"/>
                  </a:lnTo>
                  <a:lnTo>
                    <a:pt x="6594" y="9226"/>
                  </a:lnTo>
                  <a:lnTo>
                    <a:pt x="6226" y="8263"/>
                  </a:lnTo>
                  <a:lnTo>
                    <a:pt x="6052" y="7823"/>
                  </a:lnTo>
                  <a:lnTo>
                    <a:pt x="5857" y="7393"/>
                  </a:lnTo>
                  <a:lnTo>
                    <a:pt x="5652" y="6963"/>
                  </a:lnTo>
                  <a:lnTo>
                    <a:pt x="5437" y="6553"/>
                  </a:lnTo>
                  <a:lnTo>
                    <a:pt x="5212" y="6144"/>
                  </a:lnTo>
                  <a:lnTo>
                    <a:pt x="4976" y="5745"/>
                  </a:lnTo>
                  <a:lnTo>
                    <a:pt x="4731" y="5356"/>
                  </a:lnTo>
                  <a:lnTo>
                    <a:pt x="4485" y="4977"/>
                  </a:lnTo>
                  <a:lnTo>
                    <a:pt x="4229" y="4608"/>
                  </a:lnTo>
                  <a:lnTo>
                    <a:pt x="3973" y="4250"/>
                  </a:lnTo>
                  <a:lnTo>
                    <a:pt x="3717" y="3902"/>
                  </a:lnTo>
                  <a:lnTo>
                    <a:pt x="3451" y="3574"/>
                  </a:lnTo>
                  <a:lnTo>
                    <a:pt x="3195" y="3246"/>
                  </a:lnTo>
                  <a:lnTo>
                    <a:pt x="2939" y="2939"/>
                  </a:lnTo>
                  <a:lnTo>
                    <a:pt x="2427" y="2355"/>
                  </a:lnTo>
                  <a:lnTo>
                    <a:pt x="1946" y="1833"/>
                  </a:lnTo>
                  <a:lnTo>
                    <a:pt x="1495" y="1362"/>
                  </a:lnTo>
                  <a:lnTo>
                    <a:pt x="1075" y="963"/>
                  </a:lnTo>
                  <a:lnTo>
                    <a:pt x="717" y="625"/>
                  </a:lnTo>
                  <a:lnTo>
                    <a:pt x="420" y="359"/>
                  </a:lnTo>
                  <a:lnTo>
                    <a:pt x="195" y="16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010643" y="1808249"/>
              <a:ext cx="253638" cy="610544"/>
            </a:xfrm>
            <a:custGeom>
              <a:avLst/>
              <a:gdLst/>
              <a:ahLst/>
              <a:cxnLst/>
              <a:rect l="l" t="t" r="r" b="b"/>
              <a:pathLst>
                <a:path w="11438" h="27533" extrusionOk="0">
                  <a:moveTo>
                    <a:pt x="4475" y="0"/>
                  </a:moveTo>
                  <a:lnTo>
                    <a:pt x="4383" y="144"/>
                  </a:lnTo>
                  <a:lnTo>
                    <a:pt x="4127" y="543"/>
                  </a:lnTo>
                  <a:lnTo>
                    <a:pt x="3953" y="830"/>
                  </a:lnTo>
                  <a:lnTo>
                    <a:pt x="3758" y="1167"/>
                  </a:lnTo>
                  <a:lnTo>
                    <a:pt x="3553" y="1546"/>
                  </a:lnTo>
                  <a:lnTo>
                    <a:pt x="3328" y="1976"/>
                  </a:lnTo>
                  <a:lnTo>
                    <a:pt x="3093" y="2437"/>
                  </a:lnTo>
                  <a:lnTo>
                    <a:pt x="2857" y="2929"/>
                  </a:lnTo>
                  <a:lnTo>
                    <a:pt x="2632" y="3451"/>
                  </a:lnTo>
                  <a:lnTo>
                    <a:pt x="2407" y="3993"/>
                  </a:lnTo>
                  <a:lnTo>
                    <a:pt x="2202" y="4557"/>
                  </a:lnTo>
                  <a:lnTo>
                    <a:pt x="2110" y="4843"/>
                  </a:lnTo>
                  <a:lnTo>
                    <a:pt x="2017" y="5130"/>
                  </a:lnTo>
                  <a:lnTo>
                    <a:pt x="1936" y="5427"/>
                  </a:lnTo>
                  <a:lnTo>
                    <a:pt x="1864" y="5724"/>
                  </a:lnTo>
                  <a:lnTo>
                    <a:pt x="1792" y="6010"/>
                  </a:lnTo>
                  <a:lnTo>
                    <a:pt x="1741" y="6307"/>
                  </a:lnTo>
                  <a:lnTo>
                    <a:pt x="1680" y="6645"/>
                  </a:lnTo>
                  <a:lnTo>
                    <a:pt x="1618" y="7065"/>
                  </a:lnTo>
                  <a:lnTo>
                    <a:pt x="1495" y="8130"/>
                  </a:lnTo>
                  <a:lnTo>
                    <a:pt x="1362" y="9441"/>
                  </a:lnTo>
                  <a:lnTo>
                    <a:pt x="1219" y="10956"/>
                  </a:lnTo>
                  <a:lnTo>
                    <a:pt x="1075" y="12635"/>
                  </a:lnTo>
                  <a:lnTo>
                    <a:pt x="932" y="14417"/>
                  </a:lnTo>
                  <a:lnTo>
                    <a:pt x="656" y="18103"/>
                  </a:lnTo>
                  <a:lnTo>
                    <a:pt x="400" y="21656"/>
                  </a:lnTo>
                  <a:lnTo>
                    <a:pt x="195" y="24666"/>
                  </a:lnTo>
                  <a:lnTo>
                    <a:pt x="0" y="27533"/>
                  </a:lnTo>
                  <a:lnTo>
                    <a:pt x="0" y="27533"/>
                  </a:lnTo>
                  <a:lnTo>
                    <a:pt x="11437" y="26437"/>
                  </a:lnTo>
                  <a:lnTo>
                    <a:pt x="44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09858" y="1606383"/>
              <a:ext cx="797657" cy="1342120"/>
            </a:xfrm>
            <a:custGeom>
              <a:avLst/>
              <a:gdLst/>
              <a:ahLst/>
              <a:cxnLst/>
              <a:rect l="l" t="t" r="r" b="b"/>
              <a:pathLst>
                <a:path w="35971" h="60524" extrusionOk="0">
                  <a:moveTo>
                    <a:pt x="15277" y="1"/>
                  </a:moveTo>
                  <a:lnTo>
                    <a:pt x="14960" y="21"/>
                  </a:lnTo>
                  <a:lnTo>
                    <a:pt x="14632" y="42"/>
                  </a:lnTo>
                  <a:lnTo>
                    <a:pt x="14294" y="72"/>
                  </a:lnTo>
                  <a:lnTo>
                    <a:pt x="13936" y="113"/>
                  </a:lnTo>
                  <a:lnTo>
                    <a:pt x="13567" y="175"/>
                  </a:lnTo>
                  <a:lnTo>
                    <a:pt x="13189" y="236"/>
                  </a:lnTo>
                  <a:lnTo>
                    <a:pt x="12800" y="308"/>
                  </a:lnTo>
                  <a:lnTo>
                    <a:pt x="12390" y="400"/>
                  </a:lnTo>
                  <a:lnTo>
                    <a:pt x="12175" y="451"/>
                  </a:lnTo>
                  <a:lnTo>
                    <a:pt x="11960" y="513"/>
                  </a:lnTo>
                  <a:lnTo>
                    <a:pt x="11745" y="584"/>
                  </a:lnTo>
                  <a:lnTo>
                    <a:pt x="11520" y="656"/>
                  </a:lnTo>
                  <a:lnTo>
                    <a:pt x="11294" y="748"/>
                  </a:lnTo>
                  <a:lnTo>
                    <a:pt x="11059" y="840"/>
                  </a:lnTo>
                  <a:lnTo>
                    <a:pt x="10578" y="1055"/>
                  </a:lnTo>
                  <a:lnTo>
                    <a:pt x="10096" y="1301"/>
                  </a:lnTo>
                  <a:lnTo>
                    <a:pt x="9595" y="1567"/>
                  </a:lnTo>
                  <a:lnTo>
                    <a:pt x="9093" y="1864"/>
                  </a:lnTo>
                  <a:lnTo>
                    <a:pt x="8581" y="2182"/>
                  </a:lnTo>
                  <a:lnTo>
                    <a:pt x="8069" y="2509"/>
                  </a:lnTo>
                  <a:lnTo>
                    <a:pt x="7547" y="2857"/>
                  </a:lnTo>
                  <a:lnTo>
                    <a:pt x="7035" y="3216"/>
                  </a:lnTo>
                  <a:lnTo>
                    <a:pt x="6523" y="3595"/>
                  </a:lnTo>
                  <a:lnTo>
                    <a:pt x="6011" y="3973"/>
                  </a:lnTo>
                  <a:lnTo>
                    <a:pt x="5509" y="4352"/>
                  </a:lnTo>
                  <a:lnTo>
                    <a:pt x="5018" y="4741"/>
                  </a:lnTo>
                  <a:lnTo>
                    <a:pt x="4537" y="5130"/>
                  </a:lnTo>
                  <a:lnTo>
                    <a:pt x="3605" y="5888"/>
                  </a:lnTo>
                  <a:lnTo>
                    <a:pt x="2755" y="6615"/>
                  </a:lnTo>
                  <a:lnTo>
                    <a:pt x="1977" y="7291"/>
                  </a:lnTo>
                  <a:lnTo>
                    <a:pt x="1311" y="7885"/>
                  </a:lnTo>
                  <a:lnTo>
                    <a:pt x="769" y="8386"/>
                  </a:lnTo>
                  <a:lnTo>
                    <a:pt x="349" y="8776"/>
                  </a:lnTo>
                  <a:lnTo>
                    <a:pt x="1" y="9103"/>
                  </a:lnTo>
                  <a:lnTo>
                    <a:pt x="216" y="10352"/>
                  </a:lnTo>
                  <a:lnTo>
                    <a:pt x="462" y="11786"/>
                  </a:lnTo>
                  <a:lnTo>
                    <a:pt x="769" y="13680"/>
                  </a:lnTo>
                  <a:lnTo>
                    <a:pt x="1127" y="15943"/>
                  </a:lnTo>
                  <a:lnTo>
                    <a:pt x="1506" y="18503"/>
                  </a:lnTo>
                  <a:lnTo>
                    <a:pt x="1905" y="21277"/>
                  </a:lnTo>
                  <a:lnTo>
                    <a:pt x="2110" y="22731"/>
                  </a:lnTo>
                  <a:lnTo>
                    <a:pt x="2305" y="24216"/>
                  </a:lnTo>
                  <a:lnTo>
                    <a:pt x="2489" y="25711"/>
                  </a:lnTo>
                  <a:lnTo>
                    <a:pt x="2673" y="27216"/>
                  </a:lnTo>
                  <a:lnTo>
                    <a:pt x="2847" y="28731"/>
                  </a:lnTo>
                  <a:lnTo>
                    <a:pt x="3001" y="30226"/>
                  </a:lnTo>
                  <a:lnTo>
                    <a:pt x="3144" y="31701"/>
                  </a:lnTo>
                  <a:lnTo>
                    <a:pt x="3277" y="33155"/>
                  </a:lnTo>
                  <a:lnTo>
                    <a:pt x="3380" y="34568"/>
                  </a:lnTo>
                  <a:lnTo>
                    <a:pt x="3472" y="35940"/>
                  </a:lnTo>
                  <a:lnTo>
                    <a:pt x="3533" y="37250"/>
                  </a:lnTo>
                  <a:lnTo>
                    <a:pt x="3554" y="37885"/>
                  </a:lnTo>
                  <a:lnTo>
                    <a:pt x="3564" y="38499"/>
                  </a:lnTo>
                  <a:lnTo>
                    <a:pt x="3574" y="39093"/>
                  </a:lnTo>
                  <a:lnTo>
                    <a:pt x="3574" y="39667"/>
                  </a:lnTo>
                  <a:lnTo>
                    <a:pt x="3564" y="40219"/>
                  </a:lnTo>
                  <a:lnTo>
                    <a:pt x="3554" y="40752"/>
                  </a:lnTo>
                  <a:lnTo>
                    <a:pt x="3523" y="41264"/>
                  </a:lnTo>
                  <a:lnTo>
                    <a:pt x="3492" y="41755"/>
                  </a:lnTo>
                  <a:lnTo>
                    <a:pt x="3451" y="42206"/>
                  </a:lnTo>
                  <a:lnTo>
                    <a:pt x="3410" y="42646"/>
                  </a:lnTo>
                  <a:lnTo>
                    <a:pt x="3349" y="43045"/>
                  </a:lnTo>
                  <a:lnTo>
                    <a:pt x="3277" y="43424"/>
                  </a:lnTo>
                  <a:lnTo>
                    <a:pt x="3206" y="43772"/>
                  </a:lnTo>
                  <a:lnTo>
                    <a:pt x="3113" y="44080"/>
                  </a:lnTo>
                  <a:lnTo>
                    <a:pt x="2929" y="44684"/>
                  </a:lnTo>
                  <a:lnTo>
                    <a:pt x="2755" y="45298"/>
                  </a:lnTo>
                  <a:lnTo>
                    <a:pt x="2591" y="45923"/>
                  </a:lnTo>
                  <a:lnTo>
                    <a:pt x="2427" y="46568"/>
                  </a:lnTo>
                  <a:lnTo>
                    <a:pt x="2274" y="47202"/>
                  </a:lnTo>
                  <a:lnTo>
                    <a:pt x="2131" y="47858"/>
                  </a:lnTo>
                  <a:lnTo>
                    <a:pt x="1997" y="48503"/>
                  </a:lnTo>
                  <a:lnTo>
                    <a:pt x="1864" y="49158"/>
                  </a:lnTo>
                  <a:lnTo>
                    <a:pt x="1741" y="49813"/>
                  </a:lnTo>
                  <a:lnTo>
                    <a:pt x="1629" y="50458"/>
                  </a:lnTo>
                  <a:lnTo>
                    <a:pt x="1414" y="51728"/>
                  </a:lnTo>
                  <a:lnTo>
                    <a:pt x="1219" y="52967"/>
                  </a:lnTo>
                  <a:lnTo>
                    <a:pt x="1055" y="54134"/>
                  </a:lnTo>
                  <a:lnTo>
                    <a:pt x="922" y="55240"/>
                  </a:lnTo>
                  <a:lnTo>
                    <a:pt x="799" y="56254"/>
                  </a:lnTo>
                  <a:lnTo>
                    <a:pt x="707" y="57155"/>
                  </a:lnTo>
                  <a:lnTo>
                    <a:pt x="625" y="57933"/>
                  </a:lnTo>
                  <a:lnTo>
                    <a:pt x="533" y="59039"/>
                  </a:lnTo>
                  <a:lnTo>
                    <a:pt x="503" y="59438"/>
                  </a:lnTo>
                  <a:lnTo>
                    <a:pt x="871" y="59489"/>
                  </a:lnTo>
                  <a:lnTo>
                    <a:pt x="1936" y="59622"/>
                  </a:lnTo>
                  <a:lnTo>
                    <a:pt x="2694" y="59714"/>
                  </a:lnTo>
                  <a:lnTo>
                    <a:pt x="3595" y="59807"/>
                  </a:lnTo>
                  <a:lnTo>
                    <a:pt x="4608" y="59909"/>
                  </a:lnTo>
                  <a:lnTo>
                    <a:pt x="5745" y="60022"/>
                  </a:lnTo>
                  <a:lnTo>
                    <a:pt x="6974" y="60124"/>
                  </a:lnTo>
                  <a:lnTo>
                    <a:pt x="8294" y="60226"/>
                  </a:lnTo>
                  <a:lnTo>
                    <a:pt x="9697" y="60319"/>
                  </a:lnTo>
                  <a:lnTo>
                    <a:pt x="11161" y="60390"/>
                  </a:lnTo>
                  <a:lnTo>
                    <a:pt x="12677" y="60462"/>
                  </a:lnTo>
                  <a:lnTo>
                    <a:pt x="14233" y="60503"/>
                  </a:lnTo>
                  <a:lnTo>
                    <a:pt x="15021" y="60513"/>
                  </a:lnTo>
                  <a:lnTo>
                    <a:pt x="15820" y="60523"/>
                  </a:lnTo>
                  <a:lnTo>
                    <a:pt x="16619" y="60513"/>
                  </a:lnTo>
                  <a:lnTo>
                    <a:pt x="17428" y="60513"/>
                  </a:lnTo>
                  <a:lnTo>
                    <a:pt x="18236" y="60493"/>
                  </a:lnTo>
                  <a:lnTo>
                    <a:pt x="19045" y="60472"/>
                  </a:lnTo>
                  <a:lnTo>
                    <a:pt x="19864" y="60431"/>
                  </a:lnTo>
                  <a:lnTo>
                    <a:pt x="20684" y="60390"/>
                  </a:lnTo>
                  <a:lnTo>
                    <a:pt x="21513" y="60339"/>
                  </a:lnTo>
                  <a:lnTo>
                    <a:pt x="22322" y="60278"/>
                  </a:lnTo>
                  <a:lnTo>
                    <a:pt x="23141" y="60216"/>
                  </a:lnTo>
                  <a:lnTo>
                    <a:pt x="23950" y="60144"/>
                  </a:lnTo>
                  <a:lnTo>
                    <a:pt x="25537" y="59991"/>
                  </a:lnTo>
                  <a:lnTo>
                    <a:pt x="27073" y="59827"/>
                  </a:lnTo>
                  <a:lnTo>
                    <a:pt x="28537" y="59653"/>
                  </a:lnTo>
                  <a:lnTo>
                    <a:pt x="29919" y="59469"/>
                  </a:lnTo>
                  <a:lnTo>
                    <a:pt x="31199" y="59284"/>
                  </a:lnTo>
                  <a:lnTo>
                    <a:pt x="32366" y="59121"/>
                  </a:lnTo>
                  <a:lnTo>
                    <a:pt x="33400" y="58957"/>
                  </a:lnTo>
                  <a:lnTo>
                    <a:pt x="34281" y="58813"/>
                  </a:lnTo>
                  <a:lnTo>
                    <a:pt x="35530" y="58598"/>
                  </a:lnTo>
                  <a:lnTo>
                    <a:pt x="35970" y="58516"/>
                  </a:lnTo>
                  <a:lnTo>
                    <a:pt x="35571" y="56428"/>
                  </a:lnTo>
                  <a:lnTo>
                    <a:pt x="35141" y="54216"/>
                  </a:lnTo>
                  <a:lnTo>
                    <a:pt x="34619" y="51585"/>
                  </a:lnTo>
                  <a:lnTo>
                    <a:pt x="34056" y="48800"/>
                  </a:lnTo>
                  <a:lnTo>
                    <a:pt x="33503" y="46127"/>
                  </a:lnTo>
                  <a:lnTo>
                    <a:pt x="33247" y="44919"/>
                  </a:lnTo>
                  <a:lnTo>
                    <a:pt x="33001" y="43844"/>
                  </a:lnTo>
                  <a:lnTo>
                    <a:pt x="32796" y="42933"/>
                  </a:lnTo>
                  <a:lnTo>
                    <a:pt x="32612" y="42216"/>
                  </a:lnTo>
                  <a:lnTo>
                    <a:pt x="32530" y="41878"/>
                  </a:lnTo>
                  <a:lnTo>
                    <a:pt x="32458" y="41469"/>
                  </a:lnTo>
                  <a:lnTo>
                    <a:pt x="32387" y="40987"/>
                  </a:lnTo>
                  <a:lnTo>
                    <a:pt x="32325" y="40455"/>
                  </a:lnTo>
                  <a:lnTo>
                    <a:pt x="32264" y="39861"/>
                  </a:lnTo>
                  <a:lnTo>
                    <a:pt x="32202" y="39226"/>
                  </a:lnTo>
                  <a:lnTo>
                    <a:pt x="32151" y="38540"/>
                  </a:lnTo>
                  <a:lnTo>
                    <a:pt x="32100" y="37813"/>
                  </a:lnTo>
                  <a:lnTo>
                    <a:pt x="32018" y="36247"/>
                  </a:lnTo>
                  <a:lnTo>
                    <a:pt x="31946" y="34578"/>
                  </a:lnTo>
                  <a:lnTo>
                    <a:pt x="31885" y="32837"/>
                  </a:lnTo>
                  <a:lnTo>
                    <a:pt x="31834" y="31056"/>
                  </a:lnTo>
                  <a:lnTo>
                    <a:pt x="31793" y="29284"/>
                  </a:lnTo>
                  <a:lnTo>
                    <a:pt x="31752" y="27564"/>
                  </a:lnTo>
                  <a:lnTo>
                    <a:pt x="31701" y="24380"/>
                  </a:lnTo>
                  <a:lnTo>
                    <a:pt x="31660" y="21820"/>
                  </a:lnTo>
                  <a:lnTo>
                    <a:pt x="31639" y="20868"/>
                  </a:lnTo>
                  <a:lnTo>
                    <a:pt x="31619" y="20182"/>
                  </a:lnTo>
                  <a:lnTo>
                    <a:pt x="31578" y="19557"/>
                  </a:lnTo>
                  <a:lnTo>
                    <a:pt x="31506" y="18779"/>
                  </a:lnTo>
                  <a:lnTo>
                    <a:pt x="31414" y="17857"/>
                  </a:lnTo>
                  <a:lnTo>
                    <a:pt x="31301" y="16823"/>
                  </a:lnTo>
                  <a:lnTo>
                    <a:pt x="31148" y="15707"/>
                  </a:lnTo>
                  <a:lnTo>
                    <a:pt x="30984" y="14530"/>
                  </a:lnTo>
                  <a:lnTo>
                    <a:pt x="30789" y="13301"/>
                  </a:lnTo>
                  <a:lnTo>
                    <a:pt x="30574" y="12072"/>
                  </a:lnTo>
                  <a:lnTo>
                    <a:pt x="30452" y="11458"/>
                  </a:lnTo>
                  <a:lnTo>
                    <a:pt x="30339" y="10844"/>
                  </a:lnTo>
                  <a:lnTo>
                    <a:pt x="30206" y="10250"/>
                  </a:lnTo>
                  <a:lnTo>
                    <a:pt x="30073" y="9656"/>
                  </a:lnTo>
                  <a:lnTo>
                    <a:pt x="29940" y="9083"/>
                  </a:lnTo>
                  <a:lnTo>
                    <a:pt x="29796" y="8520"/>
                  </a:lnTo>
                  <a:lnTo>
                    <a:pt x="29653" y="7987"/>
                  </a:lnTo>
                  <a:lnTo>
                    <a:pt x="29499" y="7475"/>
                  </a:lnTo>
                  <a:lnTo>
                    <a:pt x="29346" y="6984"/>
                  </a:lnTo>
                  <a:lnTo>
                    <a:pt x="29182" y="6533"/>
                  </a:lnTo>
                  <a:lnTo>
                    <a:pt x="29018" y="6103"/>
                  </a:lnTo>
                  <a:lnTo>
                    <a:pt x="28844" y="5714"/>
                  </a:lnTo>
                  <a:lnTo>
                    <a:pt x="28670" y="5366"/>
                  </a:lnTo>
                  <a:lnTo>
                    <a:pt x="28588" y="5202"/>
                  </a:lnTo>
                  <a:lnTo>
                    <a:pt x="28496" y="5059"/>
                  </a:lnTo>
                  <a:lnTo>
                    <a:pt x="28404" y="4915"/>
                  </a:lnTo>
                  <a:lnTo>
                    <a:pt x="28312" y="4793"/>
                  </a:lnTo>
                  <a:lnTo>
                    <a:pt x="28219" y="4680"/>
                  </a:lnTo>
                  <a:lnTo>
                    <a:pt x="28127" y="4578"/>
                  </a:lnTo>
                  <a:lnTo>
                    <a:pt x="27933" y="4383"/>
                  </a:lnTo>
                  <a:lnTo>
                    <a:pt x="27697" y="4199"/>
                  </a:lnTo>
                  <a:lnTo>
                    <a:pt x="27441" y="4004"/>
                  </a:lnTo>
                  <a:lnTo>
                    <a:pt x="27165" y="3820"/>
                  </a:lnTo>
                  <a:lnTo>
                    <a:pt x="26858" y="3636"/>
                  </a:lnTo>
                  <a:lnTo>
                    <a:pt x="26540" y="3451"/>
                  </a:lnTo>
                  <a:lnTo>
                    <a:pt x="26202" y="3267"/>
                  </a:lnTo>
                  <a:lnTo>
                    <a:pt x="25854" y="3093"/>
                  </a:lnTo>
                  <a:lnTo>
                    <a:pt x="25486" y="2919"/>
                  </a:lnTo>
                  <a:lnTo>
                    <a:pt x="25107" y="2745"/>
                  </a:lnTo>
                  <a:lnTo>
                    <a:pt x="24728" y="2581"/>
                  </a:lnTo>
                  <a:lnTo>
                    <a:pt x="24339" y="2417"/>
                  </a:lnTo>
                  <a:lnTo>
                    <a:pt x="23561" y="2100"/>
                  </a:lnTo>
                  <a:lnTo>
                    <a:pt x="22783" y="1813"/>
                  </a:lnTo>
                  <a:lnTo>
                    <a:pt x="22025" y="1547"/>
                  </a:lnTo>
                  <a:lnTo>
                    <a:pt x="21308" y="1311"/>
                  </a:lnTo>
                  <a:lnTo>
                    <a:pt x="20653" y="1096"/>
                  </a:lnTo>
                  <a:lnTo>
                    <a:pt x="20079" y="922"/>
                  </a:lnTo>
                  <a:lnTo>
                    <a:pt x="19230" y="666"/>
                  </a:lnTo>
                  <a:lnTo>
                    <a:pt x="18922" y="584"/>
                  </a:lnTo>
                  <a:lnTo>
                    <a:pt x="18820" y="533"/>
                  </a:lnTo>
                  <a:lnTo>
                    <a:pt x="18697" y="482"/>
                  </a:lnTo>
                  <a:lnTo>
                    <a:pt x="18523" y="410"/>
                  </a:lnTo>
                  <a:lnTo>
                    <a:pt x="18298" y="339"/>
                  </a:lnTo>
                  <a:lnTo>
                    <a:pt x="18021" y="257"/>
                  </a:lnTo>
                  <a:lnTo>
                    <a:pt x="17694" y="185"/>
                  </a:lnTo>
                  <a:lnTo>
                    <a:pt x="17315" y="113"/>
                  </a:lnTo>
                  <a:lnTo>
                    <a:pt x="16885" y="62"/>
                  </a:lnTo>
                  <a:lnTo>
                    <a:pt x="16404" y="21"/>
                  </a:lnTo>
                  <a:lnTo>
                    <a:pt x="161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777418" y="1929728"/>
              <a:ext cx="39538" cy="405292"/>
            </a:xfrm>
            <a:custGeom>
              <a:avLst/>
              <a:gdLst/>
              <a:ahLst/>
              <a:cxnLst/>
              <a:rect l="l" t="t" r="r" b="b"/>
              <a:pathLst>
                <a:path w="1783" h="18277" extrusionOk="0">
                  <a:moveTo>
                    <a:pt x="891" y="0"/>
                  </a:moveTo>
                  <a:lnTo>
                    <a:pt x="0" y="16925"/>
                  </a:lnTo>
                  <a:lnTo>
                    <a:pt x="1782" y="18277"/>
                  </a:lnTo>
                  <a:lnTo>
                    <a:pt x="1669" y="13946"/>
                  </a:lnTo>
                  <a:lnTo>
                    <a:pt x="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122808" y="1848875"/>
              <a:ext cx="121497" cy="441637"/>
            </a:xfrm>
            <a:custGeom>
              <a:avLst/>
              <a:gdLst/>
              <a:ahLst/>
              <a:cxnLst/>
              <a:rect l="l" t="t" r="r" b="b"/>
              <a:pathLst>
                <a:path w="5479" h="19916" extrusionOk="0">
                  <a:moveTo>
                    <a:pt x="0" y="1"/>
                  </a:moveTo>
                  <a:lnTo>
                    <a:pt x="3297" y="7342"/>
                  </a:lnTo>
                  <a:lnTo>
                    <a:pt x="3390" y="7557"/>
                  </a:lnTo>
                  <a:lnTo>
                    <a:pt x="3471" y="7762"/>
                  </a:lnTo>
                  <a:lnTo>
                    <a:pt x="3553" y="7977"/>
                  </a:lnTo>
                  <a:lnTo>
                    <a:pt x="3625" y="8192"/>
                  </a:lnTo>
                  <a:lnTo>
                    <a:pt x="3686" y="8417"/>
                  </a:lnTo>
                  <a:lnTo>
                    <a:pt x="3748" y="8632"/>
                  </a:lnTo>
                  <a:lnTo>
                    <a:pt x="3799" y="8858"/>
                  </a:lnTo>
                  <a:lnTo>
                    <a:pt x="3840" y="9083"/>
                  </a:lnTo>
                  <a:lnTo>
                    <a:pt x="3881" y="9308"/>
                  </a:lnTo>
                  <a:lnTo>
                    <a:pt x="3912" y="9533"/>
                  </a:lnTo>
                  <a:lnTo>
                    <a:pt x="3932" y="9759"/>
                  </a:lnTo>
                  <a:lnTo>
                    <a:pt x="3953" y="9984"/>
                  </a:lnTo>
                  <a:lnTo>
                    <a:pt x="3963" y="10219"/>
                  </a:lnTo>
                  <a:lnTo>
                    <a:pt x="3963" y="10445"/>
                  </a:lnTo>
                  <a:lnTo>
                    <a:pt x="3963" y="10670"/>
                  </a:lnTo>
                  <a:lnTo>
                    <a:pt x="3953" y="10905"/>
                  </a:lnTo>
                  <a:lnTo>
                    <a:pt x="3390" y="19916"/>
                  </a:lnTo>
                  <a:lnTo>
                    <a:pt x="5478" y="18830"/>
                  </a:lnTo>
                  <a:lnTo>
                    <a:pt x="5478" y="12605"/>
                  </a:lnTo>
                  <a:lnTo>
                    <a:pt x="5468" y="12083"/>
                  </a:lnTo>
                  <a:lnTo>
                    <a:pt x="5437" y="11571"/>
                  </a:lnTo>
                  <a:lnTo>
                    <a:pt x="5386" y="11049"/>
                  </a:lnTo>
                  <a:lnTo>
                    <a:pt x="5325" y="10537"/>
                  </a:lnTo>
                  <a:lnTo>
                    <a:pt x="5243" y="10025"/>
                  </a:lnTo>
                  <a:lnTo>
                    <a:pt x="5140" y="9523"/>
                  </a:lnTo>
                  <a:lnTo>
                    <a:pt x="5018" y="9021"/>
                  </a:lnTo>
                  <a:lnTo>
                    <a:pt x="4874" y="8520"/>
                  </a:lnTo>
                  <a:lnTo>
                    <a:pt x="4721" y="8039"/>
                  </a:lnTo>
                  <a:lnTo>
                    <a:pt x="4547" y="7547"/>
                  </a:lnTo>
                  <a:lnTo>
                    <a:pt x="4352" y="7066"/>
                  </a:lnTo>
                  <a:lnTo>
                    <a:pt x="4147" y="6595"/>
                  </a:lnTo>
                  <a:lnTo>
                    <a:pt x="3922" y="6134"/>
                  </a:lnTo>
                  <a:lnTo>
                    <a:pt x="3676" y="5673"/>
                  </a:lnTo>
                  <a:lnTo>
                    <a:pt x="3420" y="5223"/>
                  </a:lnTo>
                  <a:lnTo>
                    <a:pt x="3144" y="4783"/>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12634" y="1606383"/>
              <a:ext cx="287011" cy="183476"/>
            </a:xfrm>
            <a:custGeom>
              <a:avLst/>
              <a:gdLst/>
              <a:ahLst/>
              <a:cxnLst/>
              <a:rect l="l" t="t" r="r" b="b"/>
              <a:pathLst>
                <a:path w="12943" h="8274" extrusionOk="0">
                  <a:moveTo>
                    <a:pt x="6133" y="1"/>
                  </a:moveTo>
                  <a:lnTo>
                    <a:pt x="5816" y="21"/>
                  </a:lnTo>
                  <a:lnTo>
                    <a:pt x="5488" y="42"/>
                  </a:lnTo>
                  <a:lnTo>
                    <a:pt x="5150" y="72"/>
                  </a:lnTo>
                  <a:lnTo>
                    <a:pt x="4792" y="113"/>
                  </a:lnTo>
                  <a:lnTo>
                    <a:pt x="4423" y="175"/>
                  </a:lnTo>
                  <a:lnTo>
                    <a:pt x="4045" y="236"/>
                  </a:lnTo>
                  <a:lnTo>
                    <a:pt x="3656" y="308"/>
                  </a:lnTo>
                  <a:lnTo>
                    <a:pt x="3246" y="400"/>
                  </a:lnTo>
                  <a:lnTo>
                    <a:pt x="2877" y="492"/>
                  </a:lnTo>
                  <a:lnTo>
                    <a:pt x="2499" y="615"/>
                  </a:lnTo>
                  <a:lnTo>
                    <a:pt x="2099" y="769"/>
                  </a:lnTo>
                  <a:lnTo>
                    <a:pt x="1700" y="932"/>
                  </a:lnTo>
                  <a:lnTo>
                    <a:pt x="1280" y="1137"/>
                  </a:lnTo>
                  <a:lnTo>
                    <a:pt x="860" y="1352"/>
                  </a:lnTo>
                  <a:lnTo>
                    <a:pt x="430" y="1588"/>
                  </a:lnTo>
                  <a:lnTo>
                    <a:pt x="0" y="1833"/>
                  </a:lnTo>
                  <a:lnTo>
                    <a:pt x="72" y="2110"/>
                  </a:lnTo>
                  <a:lnTo>
                    <a:pt x="185" y="2417"/>
                  </a:lnTo>
                  <a:lnTo>
                    <a:pt x="328" y="2827"/>
                  </a:lnTo>
                  <a:lnTo>
                    <a:pt x="533" y="3308"/>
                  </a:lnTo>
                  <a:lnTo>
                    <a:pt x="645" y="3564"/>
                  </a:lnTo>
                  <a:lnTo>
                    <a:pt x="778" y="3840"/>
                  </a:lnTo>
                  <a:lnTo>
                    <a:pt x="922" y="4127"/>
                  </a:lnTo>
                  <a:lnTo>
                    <a:pt x="1075" y="4414"/>
                  </a:lnTo>
                  <a:lnTo>
                    <a:pt x="1249" y="4711"/>
                  </a:lnTo>
                  <a:lnTo>
                    <a:pt x="1434" y="5008"/>
                  </a:lnTo>
                  <a:lnTo>
                    <a:pt x="1628" y="5304"/>
                  </a:lnTo>
                  <a:lnTo>
                    <a:pt x="1843" y="5601"/>
                  </a:lnTo>
                  <a:lnTo>
                    <a:pt x="2068" y="5898"/>
                  </a:lnTo>
                  <a:lnTo>
                    <a:pt x="2314" y="6185"/>
                  </a:lnTo>
                  <a:lnTo>
                    <a:pt x="2570" y="6461"/>
                  </a:lnTo>
                  <a:lnTo>
                    <a:pt x="2847" y="6728"/>
                  </a:lnTo>
                  <a:lnTo>
                    <a:pt x="3133" y="6984"/>
                  </a:lnTo>
                  <a:lnTo>
                    <a:pt x="3441" y="7219"/>
                  </a:lnTo>
                  <a:lnTo>
                    <a:pt x="3604" y="7332"/>
                  </a:lnTo>
                  <a:lnTo>
                    <a:pt x="3758" y="7434"/>
                  </a:lnTo>
                  <a:lnTo>
                    <a:pt x="3932" y="7537"/>
                  </a:lnTo>
                  <a:lnTo>
                    <a:pt x="4106" y="7639"/>
                  </a:lnTo>
                  <a:lnTo>
                    <a:pt x="4280" y="7731"/>
                  </a:lnTo>
                  <a:lnTo>
                    <a:pt x="4454" y="7813"/>
                  </a:lnTo>
                  <a:lnTo>
                    <a:pt x="4649" y="7895"/>
                  </a:lnTo>
                  <a:lnTo>
                    <a:pt x="4833" y="7967"/>
                  </a:lnTo>
                  <a:lnTo>
                    <a:pt x="5028" y="8028"/>
                  </a:lnTo>
                  <a:lnTo>
                    <a:pt x="5222" y="8089"/>
                  </a:lnTo>
                  <a:lnTo>
                    <a:pt x="5427" y="8141"/>
                  </a:lnTo>
                  <a:lnTo>
                    <a:pt x="5632" y="8182"/>
                  </a:lnTo>
                  <a:lnTo>
                    <a:pt x="5847" y="8223"/>
                  </a:lnTo>
                  <a:lnTo>
                    <a:pt x="6062" y="8243"/>
                  </a:lnTo>
                  <a:lnTo>
                    <a:pt x="6287" y="8264"/>
                  </a:lnTo>
                  <a:lnTo>
                    <a:pt x="6512" y="8274"/>
                  </a:lnTo>
                  <a:lnTo>
                    <a:pt x="6871" y="8274"/>
                  </a:lnTo>
                  <a:lnTo>
                    <a:pt x="7045" y="8264"/>
                  </a:lnTo>
                  <a:lnTo>
                    <a:pt x="7219" y="8243"/>
                  </a:lnTo>
                  <a:lnTo>
                    <a:pt x="7383" y="8212"/>
                  </a:lnTo>
                  <a:lnTo>
                    <a:pt x="7546" y="8182"/>
                  </a:lnTo>
                  <a:lnTo>
                    <a:pt x="7710" y="8141"/>
                  </a:lnTo>
                  <a:lnTo>
                    <a:pt x="7874" y="8100"/>
                  </a:lnTo>
                  <a:lnTo>
                    <a:pt x="8038" y="8049"/>
                  </a:lnTo>
                  <a:lnTo>
                    <a:pt x="8191" y="7997"/>
                  </a:lnTo>
                  <a:lnTo>
                    <a:pt x="8488" y="7864"/>
                  </a:lnTo>
                  <a:lnTo>
                    <a:pt x="8785" y="7721"/>
                  </a:lnTo>
                  <a:lnTo>
                    <a:pt x="9062" y="7547"/>
                  </a:lnTo>
                  <a:lnTo>
                    <a:pt x="9338" y="7363"/>
                  </a:lnTo>
                  <a:lnTo>
                    <a:pt x="9594" y="7158"/>
                  </a:lnTo>
                  <a:lnTo>
                    <a:pt x="9850" y="6943"/>
                  </a:lnTo>
                  <a:lnTo>
                    <a:pt x="10086" y="6717"/>
                  </a:lnTo>
                  <a:lnTo>
                    <a:pt x="10321" y="6472"/>
                  </a:lnTo>
                  <a:lnTo>
                    <a:pt x="10536" y="6226"/>
                  </a:lnTo>
                  <a:lnTo>
                    <a:pt x="10751" y="5970"/>
                  </a:lnTo>
                  <a:lnTo>
                    <a:pt x="10946" y="5694"/>
                  </a:lnTo>
                  <a:lnTo>
                    <a:pt x="11140" y="5427"/>
                  </a:lnTo>
                  <a:lnTo>
                    <a:pt x="11325" y="5141"/>
                  </a:lnTo>
                  <a:lnTo>
                    <a:pt x="11499" y="4864"/>
                  </a:lnTo>
                  <a:lnTo>
                    <a:pt x="11662" y="4578"/>
                  </a:lnTo>
                  <a:lnTo>
                    <a:pt x="11816" y="4301"/>
                  </a:lnTo>
                  <a:lnTo>
                    <a:pt x="11959" y="4014"/>
                  </a:lnTo>
                  <a:lnTo>
                    <a:pt x="12092" y="3738"/>
                  </a:lnTo>
                  <a:lnTo>
                    <a:pt x="12226" y="3461"/>
                  </a:lnTo>
                  <a:lnTo>
                    <a:pt x="12451" y="2929"/>
                  </a:lnTo>
                  <a:lnTo>
                    <a:pt x="12645" y="2427"/>
                  </a:lnTo>
                  <a:lnTo>
                    <a:pt x="12809" y="1967"/>
                  </a:lnTo>
                  <a:lnTo>
                    <a:pt x="12942" y="1567"/>
                  </a:lnTo>
                  <a:lnTo>
                    <a:pt x="12307" y="1352"/>
                  </a:lnTo>
                  <a:lnTo>
                    <a:pt x="11714" y="1158"/>
                  </a:lnTo>
                  <a:lnTo>
                    <a:pt x="10700" y="851"/>
                  </a:lnTo>
                  <a:lnTo>
                    <a:pt x="10024" y="646"/>
                  </a:lnTo>
                  <a:lnTo>
                    <a:pt x="9778" y="584"/>
                  </a:lnTo>
                  <a:lnTo>
                    <a:pt x="9676" y="533"/>
                  </a:lnTo>
                  <a:lnTo>
                    <a:pt x="9553" y="482"/>
                  </a:lnTo>
                  <a:lnTo>
                    <a:pt x="9379" y="410"/>
                  </a:lnTo>
                  <a:lnTo>
                    <a:pt x="9154" y="339"/>
                  </a:lnTo>
                  <a:lnTo>
                    <a:pt x="8877" y="257"/>
                  </a:lnTo>
                  <a:lnTo>
                    <a:pt x="8550" y="185"/>
                  </a:lnTo>
                  <a:lnTo>
                    <a:pt x="8171" y="113"/>
                  </a:lnTo>
                  <a:lnTo>
                    <a:pt x="7741" y="62"/>
                  </a:lnTo>
                  <a:lnTo>
                    <a:pt x="7260" y="21"/>
                  </a:lnTo>
                  <a:lnTo>
                    <a:pt x="69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317845" y="1929728"/>
              <a:ext cx="391921" cy="579211"/>
            </a:xfrm>
            <a:custGeom>
              <a:avLst/>
              <a:gdLst/>
              <a:ahLst/>
              <a:cxnLst/>
              <a:rect l="l" t="t" r="r" b="b"/>
              <a:pathLst>
                <a:path w="17674" h="26120" extrusionOk="0">
                  <a:moveTo>
                    <a:pt x="1496" y="0"/>
                  </a:moveTo>
                  <a:lnTo>
                    <a:pt x="1342" y="10"/>
                  </a:lnTo>
                  <a:lnTo>
                    <a:pt x="1188" y="31"/>
                  </a:lnTo>
                  <a:lnTo>
                    <a:pt x="1045" y="72"/>
                  </a:lnTo>
                  <a:lnTo>
                    <a:pt x="912" y="123"/>
                  </a:lnTo>
                  <a:lnTo>
                    <a:pt x="779" y="184"/>
                  </a:lnTo>
                  <a:lnTo>
                    <a:pt x="656" y="256"/>
                  </a:lnTo>
                  <a:lnTo>
                    <a:pt x="543" y="348"/>
                  </a:lnTo>
                  <a:lnTo>
                    <a:pt x="441" y="440"/>
                  </a:lnTo>
                  <a:lnTo>
                    <a:pt x="339" y="543"/>
                  </a:lnTo>
                  <a:lnTo>
                    <a:pt x="257" y="666"/>
                  </a:lnTo>
                  <a:lnTo>
                    <a:pt x="175" y="788"/>
                  </a:lnTo>
                  <a:lnTo>
                    <a:pt x="113" y="911"/>
                  </a:lnTo>
                  <a:lnTo>
                    <a:pt x="62" y="1055"/>
                  </a:lnTo>
                  <a:lnTo>
                    <a:pt x="31" y="1198"/>
                  </a:lnTo>
                  <a:lnTo>
                    <a:pt x="11" y="1341"/>
                  </a:lnTo>
                  <a:lnTo>
                    <a:pt x="1" y="1495"/>
                  </a:lnTo>
                  <a:lnTo>
                    <a:pt x="1" y="24625"/>
                  </a:lnTo>
                  <a:lnTo>
                    <a:pt x="11" y="24778"/>
                  </a:lnTo>
                  <a:lnTo>
                    <a:pt x="31" y="24932"/>
                  </a:lnTo>
                  <a:lnTo>
                    <a:pt x="62" y="25075"/>
                  </a:lnTo>
                  <a:lnTo>
                    <a:pt x="113" y="25208"/>
                  </a:lnTo>
                  <a:lnTo>
                    <a:pt x="175" y="25341"/>
                  </a:lnTo>
                  <a:lnTo>
                    <a:pt x="257" y="25464"/>
                  </a:lnTo>
                  <a:lnTo>
                    <a:pt x="339" y="25577"/>
                  </a:lnTo>
                  <a:lnTo>
                    <a:pt x="441" y="25679"/>
                  </a:lnTo>
                  <a:lnTo>
                    <a:pt x="543" y="25782"/>
                  </a:lnTo>
                  <a:lnTo>
                    <a:pt x="656" y="25864"/>
                  </a:lnTo>
                  <a:lnTo>
                    <a:pt x="779" y="25946"/>
                  </a:lnTo>
                  <a:lnTo>
                    <a:pt x="912" y="26007"/>
                  </a:lnTo>
                  <a:lnTo>
                    <a:pt x="1045" y="26058"/>
                  </a:lnTo>
                  <a:lnTo>
                    <a:pt x="1188" y="26089"/>
                  </a:lnTo>
                  <a:lnTo>
                    <a:pt x="1342" y="26109"/>
                  </a:lnTo>
                  <a:lnTo>
                    <a:pt x="1496" y="26120"/>
                  </a:lnTo>
                  <a:lnTo>
                    <a:pt x="16178" y="26120"/>
                  </a:lnTo>
                  <a:lnTo>
                    <a:pt x="16332" y="26109"/>
                  </a:lnTo>
                  <a:lnTo>
                    <a:pt x="16475" y="26089"/>
                  </a:lnTo>
                  <a:lnTo>
                    <a:pt x="16619" y="26058"/>
                  </a:lnTo>
                  <a:lnTo>
                    <a:pt x="16762" y="26007"/>
                  </a:lnTo>
                  <a:lnTo>
                    <a:pt x="16895" y="25946"/>
                  </a:lnTo>
                  <a:lnTo>
                    <a:pt x="17018" y="25864"/>
                  </a:lnTo>
                  <a:lnTo>
                    <a:pt x="17131" y="25782"/>
                  </a:lnTo>
                  <a:lnTo>
                    <a:pt x="17233" y="25679"/>
                  </a:lnTo>
                  <a:lnTo>
                    <a:pt x="17335" y="25577"/>
                  </a:lnTo>
                  <a:lnTo>
                    <a:pt x="17417" y="25464"/>
                  </a:lnTo>
                  <a:lnTo>
                    <a:pt x="17489" y="25341"/>
                  </a:lnTo>
                  <a:lnTo>
                    <a:pt x="17550" y="25208"/>
                  </a:lnTo>
                  <a:lnTo>
                    <a:pt x="17602" y="25075"/>
                  </a:lnTo>
                  <a:lnTo>
                    <a:pt x="17643" y="24932"/>
                  </a:lnTo>
                  <a:lnTo>
                    <a:pt x="17663" y="24778"/>
                  </a:lnTo>
                  <a:lnTo>
                    <a:pt x="17673" y="24625"/>
                  </a:lnTo>
                  <a:lnTo>
                    <a:pt x="17673" y="1495"/>
                  </a:lnTo>
                  <a:lnTo>
                    <a:pt x="17663" y="1341"/>
                  </a:lnTo>
                  <a:lnTo>
                    <a:pt x="17643" y="1198"/>
                  </a:lnTo>
                  <a:lnTo>
                    <a:pt x="17602" y="1055"/>
                  </a:lnTo>
                  <a:lnTo>
                    <a:pt x="17550" y="911"/>
                  </a:lnTo>
                  <a:lnTo>
                    <a:pt x="17489" y="788"/>
                  </a:lnTo>
                  <a:lnTo>
                    <a:pt x="17417" y="666"/>
                  </a:lnTo>
                  <a:lnTo>
                    <a:pt x="17335" y="543"/>
                  </a:lnTo>
                  <a:lnTo>
                    <a:pt x="17233" y="440"/>
                  </a:lnTo>
                  <a:lnTo>
                    <a:pt x="17131" y="348"/>
                  </a:lnTo>
                  <a:lnTo>
                    <a:pt x="17018" y="256"/>
                  </a:lnTo>
                  <a:lnTo>
                    <a:pt x="16895" y="184"/>
                  </a:lnTo>
                  <a:lnTo>
                    <a:pt x="16762" y="123"/>
                  </a:lnTo>
                  <a:lnTo>
                    <a:pt x="16619" y="72"/>
                  </a:lnTo>
                  <a:lnTo>
                    <a:pt x="16475" y="31"/>
                  </a:lnTo>
                  <a:lnTo>
                    <a:pt x="16332" y="10"/>
                  </a:lnTo>
                  <a:lnTo>
                    <a:pt x="161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22759" y="1900434"/>
              <a:ext cx="182101" cy="88345"/>
            </a:xfrm>
            <a:custGeom>
              <a:avLst/>
              <a:gdLst/>
              <a:ahLst/>
              <a:cxnLst/>
              <a:rect l="l" t="t" r="r" b="b"/>
              <a:pathLst>
                <a:path w="8212" h="3984" extrusionOk="0">
                  <a:moveTo>
                    <a:pt x="707" y="0"/>
                  </a:moveTo>
                  <a:lnTo>
                    <a:pt x="625" y="10"/>
                  </a:lnTo>
                  <a:lnTo>
                    <a:pt x="553" y="31"/>
                  </a:lnTo>
                  <a:lnTo>
                    <a:pt x="481" y="62"/>
                  </a:lnTo>
                  <a:lnTo>
                    <a:pt x="410" y="92"/>
                  </a:lnTo>
                  <a:lnTo>
                    <a:pt x="348" y="133"/>
                  </a:lnTo>
                  <a:lnTo>
                    <a:pt x="287" y="174"/>
                  </a:lnTo>
                  <a:lnTo>
                    <a:pt x="225" y="225"/>
                  </a:lnTo>
                  <a:lnTo>
                    <a:pt x="174" y="287"/>
                  </a:lnTo>
                  <a:lnTo>
                    <a:pt x="133" y="338"/>
                  </a:lnTo>
                  <a:lnTo>
                    <a:pt x="92" y="410"/>
                  </a:lnTo>
                  <a:lnTo>
                    <a:pt x="62" y="481"/>
                  </a:lnTo>
                  <a:lnTo>
                    <a:pt x="31" y="553"/>
                  </a:lnTo>
                  <a:lnTo>
                    <a:pt x="10" y="625"/>
                  </a:lnTo>
                  <a:lnTo>
                    <a:pt x="0" y="707"/>
                  </a:lnTo>
                  <a:lnTo>
                    <a:pt x="0" y="789"/>
                  </a:lnTo>
                  <a:lnTo>
                    <a:pt x="0" y="3195"/>
                  </a:lnTo>
                  <a:lnTo>
                    <a:pt x="0" y="3266"/>
                  </a:lnTo>
                  <a:lnTo>
                    <a:pt x="10" y="3348"/>
                  </a:lnTo>
                  <a:lnTo>
                    <a:pt x="31" y="3420"/>
                  </a:lnTo>
                  <a:lnTo>
                    <a:pt x="62" y="3502"/>
                  </a:lnTo>
                  <a:lnTo>
                    <a:pt x="92" y="3563"/>
                  </a:lnTo>
                  <a:lnTo>
                    <a:pt x="133" y="3635"/>
                  </a:lnTo>
                  <a:lnTo>
                    <a:pt x="174" y="3696"/>
                  </a:lnTo>
                  <a:lnTo>
                    <a:pt x="225" y="3748"/>
                  </a:lnTo>
                  <a:lnTo>
                    <a:pt x="287" y="3799"/>
                  </a:lnTo>
                  <a:lnTo>
                    <a:pt x="348" y="3840"/>
                  </a:lnTo>
                  <a:lnTo>
                    <a:pt x="410" y="3881"/>
                  </a:lnTo>
                  <a:lnTo>
                    <a:pt x="481" y="3911"/>
                  </a:lnTo>
                  <a:lnTo>
                    <a:pt x="553" y="3942"/>
                  </a:lnTo>
                  <a:lnTo>
                    <a:pt x="625" y="3963"/>
                  </a:lnTo>
                  <a:lnTo>
                    <a:pt x="707" y="3973"/>
                  </a:lnTo>
                  <a:lnTo>
                    <a:pt x="789" y="3983"/>
                  </a:lnTo>
                  <a:lnTo>
                    <a:pt x="7423" y="3983"/>
                  </a:lnTo>
                  <a:lnTo>
                    <a:pt x="7505" y="3973"/>
                  </a:lnTo>
                  <a:lnTo>
                    <a:pt x="7587" y="3963"/>
                  </a:lnTo>
                  <a:lnTo>
                    <a:pt x="7659" y="3942"/>
                  </a:lnTo>
                  <a:lnTo>
                    <a:pt x="7731" y="3911"/>
                  </a:lnTo>
                  <a:lnTo>
                    <a:pt x="7802" y="3881"/>
                  </a:lnTo>
                  <a:lnTo>
                    <a:pt x="7864" y="3840"/>
                  </a:lnTo>
                  <a:lnTo>
                    <a:pt x="7925" y="3799"/>
                  </a:lnTo>
                  <a:lnTo>
                    <a:pt x="7976" y="3748"/>
                  </a:lnTo>
                  <a:lnTo>
                    <a:pt x="8028" y="3696"/>
                  </a:lnTo>
                  <a:lnTo>
                    <a:pt x="8079" y="3635"/>
                  </a:lnTo>
                  <a:lnTo>
                    <a:pt x="8120" y="3563"/>
                  </a:lnTo>
                  <a:lnTo>
                    <a:pt x="8150" y="3502"/>
                  </a:lnTo>
                  <a:lnTo>
                    <a:pt x="8181" y="3420"/>
                  </a:lnTo>
                  <a:lnTo>
                    <a:pt x="8191" y="3348"/>
                  </a:lnTo>
                  <a:lnTo>
                    <a:pt x="8212" y="3266"/>
                  </a:lnTo>
                  <a:lnTo>
                    <a:pt x="8212" y="3195"/>
                  </a:lnTo>
                  <a:lnTo>
                    <a:pt x="8212" y="789"/>
                  </a:lnTo>
                  <a:lnTo>
                    <a:pt x="8212" y="707"/>
                  </a:lnTo>
                  <a:lnTo>
                    <a:pt x="8191" y="625"/>
                  </a:lnTo>
                  <a:lnTo>
                    <a:pt x="8181" y="553"/>
                  </a:lnTo>
                  <a:lnTo>
                    <a:pt x="8150" y="481"/>
                  </a:lnTo>
                  <a:lnTo>
                    <a:pt x="8120" y="410"/>
                  </a:lnTo>
                  <a:lnTo>
                    <a:pt x="8079" y="338"/>
                  </a:lnTo>
                  <a:lnTo>
                    <a:pt x="8028" y="287"/>
                  </a:lnTo>
                  <a:lnTo>
                    <a:pt x="7976" y="225"/>
                  </a:lnTo>
                  <a:lnTo>
                    <a:pt x="7925" y="174"/>
                  </a:lnTo>
                  <a:lnTo>
                    <a:pt x="7864" y="133"/>
                  </a:lnTo>
                  <a:lnTo>
                    <a:pt x="7802" y="92"/>
                  </a:lnTo>
                  <a:lnTo>
                    <a:pt x="7731" y="62"/>
                  </a:lnTo>
                  <a:lnTo>
                    <a:pt x="7659" y="31"/>
                  </a:lnTo>
                  <a:lnTo>
                    <a:pt x="7587" y="10"/>
                  </a:lnTo>
                  <a:lnTo>
                    <a:pt x="75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384595" y="1448136"/>
              <a:ext cx="144891" cy="190971"/>
            </a:xfrm>
            <a:custGeom>
              <a:avLst/>
              <a:gdLst/>
              <a:ahLst/>
              <a:cxnLst/>
              <a:rect l="l" t="t" r="r" b="b"/>
              <a:pathLst>
                <a:path w="6534" h="8612" extrusionOk="0">
                  <a:moveTo>
                    <a:pt x="185" y="0"/>
                  </a:moveTo>
                  <a:lnTo>
                    <a:pt x="1" y="7536"/>
                  </a:lnTo>
                  <a:lnTo>
                    <a:pt x="32" y="7567"/>
                  </a:lnTo>
                  <a:lnTo>
                    <a:pt x="155" y="7669"/>
                  </a:lnTo>
                  <a:lnTo>
                    <a:pt x="359" y="7812"/>
                  </a:lnTo>
                  <a:lnTo>
                    <a:pt x="492" y="7905"/>
                  </a:lnTo>
                  <a:lnTo>
                    <a:pt x="646" y="7987"/>
                  </a:lnTo>
                  <a:lnTo>
                    <a:pt x="830" y="8079"/>
                  </a:lnTo>
                  <a:lnTo>
                    <a:pt x="1035" y="8171"/>
                  </a:lnTo>
                  <a:lnTo>
                    <a:pt x="1260" y="8263"/>
                  </a:lnTo>
                  <a:lnTo>
                    <a:pt x="1516" y="8345"/>
                  </a:lnTo>
                  <a:lnTo>
                    <a:pt x="1793" y="8417"/>
                  </a:lnTo>
                  <a:lnTo>
                    <a:pt x="2100" y="8488"/>
                  </a:lnTo>
                  <a:lnTo>
                    <a:pt x="2428" y="8550"/>
                  </a:lnTo>
                  <a:lnTo>
                    <a:pt x="2786" y="8591"/>
                  </a:lnTo>
                  <a:lnTo>
                    <a:pt x="2970" y="8601"/>
                  </a:lnTo>
                  <a:lnTo>
                    <a:pt x="3155" y="8611"/>
                  </a:lnTo>
                  <a:lnTo>
                    <a:pt x="3339" y="8611"/>
                  </a:lnTo>
                  <a:lnTo>
                    <a:pt x="3513" y="8601"/>
                  </a:lnTo>
                  <a:lnTo>
                    <a:pt x="3871" y="8580"/>
                  </a:lnTo>
                  <a:lnTo>
                    <a:pt x="4209" y="8529"/>
                  </a:lnTo>
                  <a:lnTo>
                    <a:pt x="4537" y="8468"/>
                  </a:lnTo>
                  <a:lnTo>
                    <a:pt x="4844" y="8396"/>
                  </a:lnTo>
                  <a:lnTo>
                    <a:pt x="5131" y="8314"/>
                  </a:lnTo>
                  <a:lnTo>
                    <a:pt x="5397" y="8222"/>
                  </a:lnTo>
                  <a:lnTo>
                    <a:pt x="5653" y="8130"/>
                  </a:lnTo>
                  <a:lnTo>
                    <a:pt x="5868" y="8038"/>
                  </a:lnTo>
                  <a:lnTo>
                    <a:pt x="6226" y="7884"/>
                  </a:lnTo>
                  <a:lnTo>
                    <a:pt x="6452" y="7761"/>
                  </a:lnTo>
                  <a:lnTo>
                    <a:pt x="6533" y="7720"/>
                  </a:lnTo>
                  <a:lnTo>
                    <a:pt x="6533" y="0"/>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385748" y="1448136"/>
              <a:ext cx="143738" cy="122628"/>
            </a:xfrm>
            <a:custGeom>
              <a:avLst/>
              <a:gdLst/>
              <a:ahLst/>
              <a:cxnLst/>
              <a:rect l="l" t="t" r="r" b="b"/>
              <a:pathLst>
                <a:path w="6482" h="5530" extrusionOk="0">
                  <a:moveTo>
                    <a:pt x="133" y="0"/>
                  </a:moveTo>
                  <a:lnTo>
                    <a:pt x="0" y="5529"/>
                  </a:lnTo>
                  <a:lnTo>
                    <a:pt x="328" y="5488"/>
                  </a:lnTo>
                  <a:lnTo>
                    <a:pt x="645" y="5447"/>
                  </a:lnTo>
                  <a:lnTo>
                    <a:pt x="963" y="5396"/>
                  </a:lnTo>
                  <a:lnTo>
                    <a:pt x="1270" y="5345"/>
                  </a:lnTo>
                  <a:lnTo>
                    <a:pt x="1843" y="5232"/>
                  </a:lnTo>
                  <a:lnTo>
                    <a:pt x="2386" y="5099"/>
                  </a:lnTo>
                  <a:lnTo>
                    <a:pt x="2898" y="4956"/>
                  </a:lnTo>
                  <a:lnTo>
                    <a:pt x="3379" y="4792"/>
                  </a:lnTo>
                  <a:lnTo>
                    <a:pt x="3819" y="4628"/>
                  </a:lnTo>
                  <a:lnTo>
                    <a:pt x="4229" y="4444"/>
                  </a:lnTo>
                  <a:lnTo>
                    <a:pt x="4608" y="4260"/>
                  </a:lnTo>
                  <a:lnTo>
                    <a:pt x="4956" y="4075"/>
                  </a:lnTo>
                  <a:lnTo>
                    <a:pt x="5283" y="3881"/>
                  </a:lnTo>
                  <a:lnTo>
                    <a:pt x="5570" y="3686"/>
                  </a:lnTo>
                  <a:lnTo>
                    <a:pt x="5836" y="3502"/>
                  </a:lnTo>
                  <a:lnTo>
                    <a:pt x="6082" y="3307"/>
                  </a:lnTo>
                  <a:lnTo>
                    <a:pt x="6287" y="3123"/>
                  </a:lnTo>
                  <a:lnTo>
                    <a:pt x="6481" y="2949"/>
                  </a:lnTo>
                  <a:lnTo>
                    <a:pt x="6481" y="0"/>
                  </a:lnTo>
                  <a:close/>
                </a:path>
              </a:pathLst>
            </a:custGeom>
            <a:solidFill>
              <a:srgbClr val="FFAD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311725" y="1154994"/>
              <a:ext cx="267475" cy="362850"/>
            </a:xfrm>
            <a:custGeom>
              <a:avLst/>
              <a:gdLst/>
              <a:ahLst/>
              <a:cxnLst/>
              <a:rect l="l" t="t" r="r" b="b"/>
              <a:pathLst>
                <a:path w="12062" h="16363" extrusionOk="0">
                  <a:moveTo>
                    <a:pt x="5529" y="1"/>
                  </a:moveTo>
                  <a:lnTo>
                    <a:pt x="5273" y="11"/>
                  </a:lnTo>
                  <a:lnTo>
                    <a:pt x="5028" y="21"/>
                  </a:lnTo>
                  <a:lnTo>
                    <a:pt x="4782" y="42"/>
                  </a:lnTo>
                  <a:lnTo>
                    <a:pt x="4546" y="72"/>
                  </a:lnTo>
                  <a:lnTo>
                    <a:pt x="4321" y="103"/>
                  </a:lnTo>
                  <a:lnTo>
                    <a:pt x="4096" y="144"/>
                  </a:lnTo>
                  <a:lnTo>
                    <a:pt x="3881" y="195"/>
                  </a:lnTo>
                  <a:lnTo>
                    <a:pt x="3676" y="246"/>
                  </a:lnTo>
                  <a:lnTo>
                    <a:pt x="3482" y="318"/>
                  </a:lnTo>
                  <a:lnTo>
                    <a:pt x="3297" y="379"/>
                  </a:lnTo>
                  <a:lnTo>
                    <a:pt x="3113" y="461"/>
                  </a:lnTo>
                  <a:lnTo>
                    <a:pt x="2929" y="543"/>
                  </a:lnTo>
                  <a:lnTo>
                    <a:pt x="2765" y="625"/>
                  </a:lnTo>
                  <a:lnTo>
                    <a:pt x="2601" y="728"/>
                  </a:lnTo>
                  <a:lnTo>
                    <a:pt x="2447" y="820"/>
                  </a:lnTo>
                  <a:lnTo>
                    <a:pt x="2294" y="922"/>
                  </a:lnTo>
                  <a:lnTo>
                    <a:pt x="2150" y="1035"/>
                  </a:lnTo>
                  <a:lnTo>
                    <a:pt x="2007" y="1147"/>
                  </a:lnTo>
                  <a:lnTo>
                    <a:pt x="1874" y="1270"/>
                  </a:lnTo>
                  <a:lnTo>
                    <a:pt x="1751" y="1393"/>
                  </a:lnTo>
                  <a:lnTo>
                    <a:pt x="1628" y="1526"/>
                  </a:lnTo>
                  <a:lnTo>
                    <a:pt x="1516" y="1659"/>
                  </a:lnTo>
                  <a:lnTo>
                    <a:pt x="1403" y="1792"/>
                  </a:lnTo>
                  <a:lnTo>
                    <a:pt x="1301" y="1936"/>
                  </a:lnTo>
                  <a:lnTo>
                    <a:pt x="1208" y="2079"/>
                  </a:lnTo>
                  <a:lnTo>
                    <a:pt x="1106" y="2222"/>
                  </a:lnTo>
                  <a:lnTo>
                    <a:pt x="942" y="2530"/>
                  </a:lnTo>
                  <a:lnTo>
                    <a:pt x="778" y="2847"/>
                  </a:lnTo>
                  <a:lnTo>
                    <a:pt x="645" y="3175"/>
                  </a:lnTo>
                  <a:lnTo>
                    <a:pt x="522" y="3502"/>
                  </a:lnTo>
                  <a:lnTo>
                    <a:pt x="420" y="3850"/>
                  </a:lnTo>
                  <a:lnTo>
                    <a:pt x="328" y="4188"/>
                  </a:lnTo>
                  <a:lnTo>
                    <a:pt x="256" y="4547"/>
                  </a:lnTo>
                  <a:lnTo>
                    <a:pt x="185" y="4895"/>
                  </a:lnTo>
                  <a:lnTo>
                    <a:pt x="133" y="5243"/>
                  </a:lnTo>
                  <a:lnTo>
                    <a:pt x="92" y="5601"/>
                  </a:lnTo>
                  <a:lnTo>
                    <a:pt x="62" y="5949"/>
                  </a:lnTo>
                  <a:lnTo>
                    <a:pt x="31" y="6298"/>
                  </a:lnTo>
                  <a:lnTo>
                    <a:pt x="21" y="6635"/>
                  </a:lnTo>
                  <a:lnTo>
                    <a:pt x="0" y="7291"/>
                  </a:lnTo>
                  <a:lnTo>
                    <a:pt x="0" y="7915"/>
                  </a:lnTo>
                  <a:lnTo>
                    <a:pt x="10" y="8478"/>
                  </a:lnTo>
                  <a:lnTo>
                    <a:pt x="10" y="8755"/>
                  </a:lnTo>
                  <a:lnTo>
                    <a:pt x="31" y="9052"/>
                  </a:lnTo>
                  <a:lnTo>
                    <a:pt x="51" y="9349"/>
                  </a:lnTo>
                  <a:lnTo>
                    <a:pt x="82" y="9666"/>
                  </a:lnTo>
                  <a:lnTo>
                    <a:pt x="113" y="10004"/>
                  </a:lnTo>
                  <a:lnTo>
                    <a:pt x="164" y="10342"/>
                  </a:lnTo>
                  <a:lnTo>
                    <a:pt x="226" y="10680"/>
                  </a:lnTo>
                  <a:lnTo>
                    <a:pt x="297" y="11028"/>
                  </a:lnTo>
                  <a:lnTo>
                    <a:pt x="379" y="11386"/>
                  </a:lnTo>
                  <a:lnTo>
                    <a:pt x="471" y="11734"/>
                  </a:lnTo>
                  <a:lnTo>
                    <a:pt x="574" y="12093"/>
                  </a:lnTo>
                  <a:lnTo>
                    <a:pt x="697" y="12441"/>
                  </a:lnTo>
                  <a:lnTo>
                    <a:pt x="830" y="12789"/>
                  </a:lnTo>
                  <a:lnTo>
                    <a:pt x="983" y="13127"/>
                  </a:lnTo>
                  <a:lnTo>
                    <a:pt x="1147" y="13465"/>
                  </a:lnTo>
                  <a:lnTo>
                    <a:pt x="1342" y="13793"/>
                  </a:lnTo>
                  <a:lnTo>
                    <a:pt x="1536" y="14100"/>
                  </a:lnTo>
                  <a:lnTo>
                    <a:pt x="1761" y="14407"/>
                  </a:lnTo>
                  <a:lnTo>
                    <a:pt x="1874" y="14550"/>
                  </a:lnTo>
                  <a:lnTo>
                    <a:pt x="1997" y="14683"/>
                  </a:lnTo>
                  <a:lnTo>
                    <a:pt x="2130" y="14827"/>
                  </a:lnTo>
                  <a:lnTo>
                    <a:pt x="2263" y="14960"/>
                  </a:lnTo>
                  <a:lnTo>
                    <a:pt x="2396" y="15083"/>
                  </a:lnTo>
                  <a:lnTo>
                    <a:pt x="2540" y="15205"/>
                  </a:lnTo>
                  <a:lnTo>
                    <a:pt x="2683" y="15328"/>
                  </a:lnTo>
                  <a:lnTo>
                    <a:pt x="2836" y="15441"/>
                  </a:lnTo>
                  <a:lnTo>
                    <a:pt x="3000" y="15554"/>
                  </a:lnTo>
                  <a:lnTo>
                    <a:pt x="3164" y="15656"/>
                  </a:lnTo>
                  <a:lnTo>
                    <a:pt x="3338" y="15748"/>
                  </a:lnTo>
                  <a:lnTo>
                    <a:pt x="3512" y="15840"/>
                  </a:lnTo>
                  <a:lnTo>
                    <a:pt x="3697" y="15922"/>
                  </a:lnTo>
                  <a:lnTo>
                    <a:pt x="3881" y="15994"/>
                  </a:lnTo>
                  <a:lnTo>
                    <a:pt x="4075" y="16066"/>
                  </a:lnTo>
                  <a:lnTo>
                    <a:pt x="4280" y="16127"/>
                  </a:lnTo>
                  <a:lnTo>
                    <a:pt x="4485" y="16188"/>
                  </a:lnTo>
                  <a:lnTo>
                    <a:pt x="4690" y="16240"/>
                  </a:lnTo>
                  <a:lnTo>
                    <a:pt x="4915" y="16281"/>
                  </a:lnTo>
                  <a:lnTo>
                    <a:pt x="5140" y="16311"/>
                  </a:lnTo>
                  <a:lnTo>
                    <a:pt x="5376" y="16332"/>
                  </a:lnTo>
                  <a:lnTo>
                    <a:pt x="5611" y="16352"/>
                  </a:lnTo>
                  <a:lnTo>
                    <a:pt x="5857" y="16362"/>
                  </a:lnTo>
                  <a:lnTo>
                    <a:pt x="6113" y="16362"/>
                  </a:lnTo>
                  <a:lnTo>
                    <a:pt x="6369" y="16352"/>
                  </a:lnTo>
                  <a:lnTo>
                    <a:pt x="6635" y="16332"/>
                  </a:lnTo>
                  <a:lnTo>
                    <a:pt x="6912" y="16301"/>
                  </a:lnTo>
                  <a:lnTo>
                    <a:pt x="7188" y="16260"/>
                  </a:lnTo>
                  <a:lnTo>
                    <a:pt x="7475" y="16219"/>
                  </a:lnTo>
                  <a:lnTo>
                    <a:pt x="7741" y="16158"/>
                  </a:lnTo>
                  <a:lnTo>
                    <a:pt x="7997" y="16086"/>
                  </a:lnTo>
                  <a:lnTo>
                    <a:pt x="8243" y="16014"/>
                  </a:lnTo>
                  <a:lnTo>
                    <a:pt x="8488" y="15932"/>
                  </a:lnTo>
                  <a:lnTo>
                    <a:pt x="8714" y="15830"/>
                  </a:lnTo>
                  <a:lnTo>
                    <a:pt x="8929" y="15728"/>
                  </a:lnTo>
                  <a:lnTo>
                    <a:pt x="9144" y="15625"/>
                  </a:lnTo>
                  <a:lnTo>
                    <a:pt x="9338" y="15502"/>
                  </a:lnTo>
                  <a:lnTo>
                    <a:pt x="9533" y="15380"/>
                  </a:lnTo>
                  <a:lnTo>
                    <a:pt x="9717" y="15246"/>
                  </a:lnTo>
                  <a:lnTo>
                    <a:pt x="9891" y="15113"/>
                  </a:lnTo>
                  <a:lnTo>
                    <a:pt x="10055" y="14970"/>
                  </a:lnTo>
                  <a:lnTo>
                    <a:pt x="10209" y="14816"/>
                  </a:lnTo>
                  <a:lnTo>
                    <a:pt x="10362" y="14663"/>
                  </a:lnTo>
                  <a:lnTo>
                    <a:pt x="10495" y="14509"/>
                  </a:lnTo>
                  <a:lnTo>
                    <a:pt x="10628" y="14345"/>
                  </a:lnTo>
                  <a:lnTo>
                    <a:pt x="10761" y="14171"/>
                  </a:lnTo>
                  <a:lnTo>
                    <a:pt x="10874" y="13997"/>
                  </a:lnTo>
                  <a:lnTo>
                    <a:pt x="10987" y="13823"/>
                  </a:lnTo>
                  <a:lnTo>
                    <a:pt x="11089" y="13649"/>
                  </a:lnTo>
                  <a:lnTo>
                    <a:pt x="11191" y="13465"/>
                  </a:lnTo>
                  <a:lnTo>
                    <a:pt x="11284" y="13281"/>
                  </a:lnTo>
                  <a:lnTo>
                    <a:pt x="11366" y="13086"/>
                  </a:lnTo>
                  <a:lnTo>
                    <a:pt x="11447" y="12902"/>
                  </a:lnTo>
                  <a:lnTo>
                    <a:pt x="11519" y="12707"/>
                  </a:lnTo>
                  <a:lnTo>
                    <a:pt x="11642" y="12318"/>
                  </a:lnTo>
                  <a:lnTo>
                    <a:pt x="11755" y="11929"/>
                  </a:lnTo>
                  <a:lnTo>
                    <a:pt x="11847" y="11540"/>
                  </a:lnTo>
                  <a:lnTo>
                    <a:pt x="11918" y="11151"/>
                  </a:lnTo>
                  <a:lnTo>
                    <a:pt x="11970" y="10772"/>
                  </a:lnTo>
                  <a:lnTo>
                    <a:pt x="12011" y="10403"/>
                  </a:lnTo>
                  <a:lnTo>
                    <a:pt x="12041" y="10035"/>
                  </a:lnTo>
                  <a:lnTo>
                    <a:pt x="12052" y="9687"/>
                  </a:lnTo>
                  <a:lnTo>
                    <a:pt x="12062" y="9359"/>
                  </a:lnTo>
                  <a:lnTo>
                    <a:pt x="12062" y="9042"/>
                  </a:lnTo>
                  <a:lnTo>
                    <a:pt x="12052" y="8745"/>
                  </a:lnTo>
                  <a:lnTo>
                    <a:pt x="12021" y="8243"/>
                  </a:lnTo>
                  <a:lnTo>
                    <a:pt x="11980" y="7854"/>
                  </a:lnTo>
                  <a:lnTo>
                    <a:pt x="11949" y="7598"/>
                  </a:lnTo>
                  <a:lnTo>
                    <a:pt x="11939" y="7516"/>
                  </a:lnTo>
                  <a:lnTo>
                    <a:pt x="11550" y="7219"/>
                  </a:lnTo>
                  <a:lnTo>
                    <a:pt x="11110" y="6881"/>
                  </a:lnTo>
                  <a:lnTo>
                    <a:pt x="10557" y="6451"/>
                  </a:lnTo>
                  <a:lnTo>
                    <a:pt x="9912" y="5929"/>
                  </a:lnTo>
                  <a:lnTo>
                    <a:pt x="9215" y="5356"/>
                  </a:lnTo>
                  <a:lnTo>
                    <a:pt x="8499" y="4741"/>
                  </a:lnTo>
                  <a:lnTo>
                    <a:pt x="8140" y="4424"/>
                  </a:lnTo>
                  <a:lnTo>
                    <a:pt x="7792" y="4106"/>
                  </a:lnTo>
                  <a:lnTo>
                    <a:pt x="7618" y="3943"/>
                  </a:lnTo>
                  <a:lnTo>
                    <a:pt x="7464" y="3779"/>
                  </a:lnTo>
                  <a:lnTo>
                    <a:pt x="7311" y="3605"/>
                  </a:lnTo>
                  <a:lnTo>
                    <a:pt x="7168" y="3441"/>
                  </a:lnTo>
                  <a:lnTo>
                    <a:pt x="7024" y="3267"/>
                  </a:lnTo>
                  <a:lnTo>
                    <a:pt x="6901" y="3093"/>
                  </a:lnTo>
                  <a:lnTo>
                    <a:pt x="6666" y="2745"/>
                  </a:lnTo>
                  <a:lnTo>
                    <a:pt x="6451" y="2397"/>
                  </a:lnTo>
                  <a:lnTo>
                    <a:pt x="6267" y="2059"/>
                  </a:lnTo>
                  <a:lnTo>
                    <a:pt x="6103" y="1731"/>
                  </a:lnTo>
                  <a:lnTo>
                    <a:pt x="5970" y="1414"/>
                  </a:lnTo>
                  <a:lnTo>
                    <a:pt x="5857" y="1117"/>
                  </a:lnTo>
                  <a:lnTo>
                    <a:pt x="5765" y="850"/>
                  </a:lnTo>
                  <a:lnTo>
                    <a:pt x="5683" y="615"/>
                  </a:lnTo>
                  <a:lnTo>
                    <a:pt x="5632" y="400"/>
                  </a:lnTo>
                  <a:lnTo>
                    <a:pt x="5560" y="113"/>
                  </a:lnTo>
                  <a:lnTo>
                    <a:pt x="5529" y="1"/>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457487" y="1282594"/>
              <a:ext cx="11376" cy="100608"/>
            </a:xfrm>
            <a:custGeom>
              <a:avLst/>
              <a:gdLst/>
              <a:ahLst/>
              <a:cxnLst/>
              <a:rect l="l" t="t" r="r" b="b"/>
              <a:pathLst>
                <a:path w="513" h="4537" fill="none" extrusionOk="0">
                  <a:moveTo>
                    <a:pt x="513" y="1"/>
                  </a:moveTo>
                  <a:lnTo>
                    <a:pt x="1" y="1178"/>
                  </a:lnTo>
                  <a:lnTo>
                    <a:pt x="513" y="4537"/>
                  </a:lnTo>
                </a:path>
              </a:pathLst>
            </a:custGeom>
            <a:solidFill>
              <a:schemeClr val="dk1"/>
            </a:solidFill>
            <a:ln w="8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546035" y="2260990"/>
              <a:ext cx="376709" cy="245233"/>
            </a:xfrm>
            <a:custGeom>
              <a:avLst/>
              <a:gdLst/>
              <a:ahLst/>
              <a:cxnLst/>
              <a:rect l="l" t="t" r="r" b="b"/>
              <a:pathLst>
                <a:path w="16988" h="11059" extrusionOk="0">
                  <a:moveTo>
                    <a:pt x="933" y="1"/>
                  </a:moveTo>
                  <a:lnTo>
                    <a:pt x="1" y="5223"/>
                  </a:lnTo>
                  <a:lnTo>
                    <a:pt x="13496" y="11059"/>
                  </a:lnTo>
                  <a:lnTo>
                    <a:pt x="16987" y="2816"/>
                  </a:lnTo>
                  <a:lnTo>
                    <a:pt x="16854" y="2816"/>
                  </a:lnTo>
                  <a:lnTo>
                    <a:pt x="16475" y="2806"/>
                  </a:lnTo>
                  <a:lnTo>
                    <a:pt x="15882" y="2775"/>
                  </a:lnTo>
                  <a:lnTo>
                    <a:pt x="15513" y="2745"/>
                  </a:lnTo>
                  <a:lnTo>
                    <a:pt x="15103" y="2704"/>
                  </a:lnTo>
                  <a:lnTo>
                    <a:pt x="14653" y="2653"/>
                  </a:lnTo>
                  <a:lnTo>
                    <a:pt x="14172" y="2591"/>
                  </a:lnTo>
                  <a:lnTo>
                    <a:pt x="13649" y="2509"/>
                  </a:lnTo>
                  <a:lnTo>
                    <a:pt x="13097" y="2417"/>
                  </a:lnTo>
                  <a:lnTo>
                    <a:pt x="12533" y="2304"/>
                  </a:lnTo>
                  <a:lnTo>
                    <a:pt x="11940" y="2182"/>
                  </a:lnTo>
                  <a:lnTo>
                    <a:pt x="11325" y="2038"/>
                  </a:lnTo>
                  <a:lnTo>
                    <a:pt x="10701" y="1864"/>
                  </a:lnTo>
                  <a:lnTo>
                    <a:pt x="10056" y="1690"/>
                  </a:lnTo>
                  <a:lnTo>
                    <a:pt x="9339" y="1516"/>
                  </a:lnTo>
                  <a:lnTo>
                    <a:pt x="8581" y="1352"/>
                  </a:lnTo>
                  <a:lnTo>
                    <a:pt x="7793" y="1188"/>
                  </a:lnTo>
                  <a:lnTo>
                    <a:pt x="6984" y="1025"/>
                  </a:lnTo>
                  <a:lnTo>
                    <a:pt x="6175" y="871"/>
                  </a:lnTo>
                  <a:lnTo>
                    <a:pt x="4588" y="584"/>
                  </a:lnTo>
                  <a:lnTo>
                    <a:pt x="3165" y="349"/>
                  </a:lnTo>
                  <a:lnTo>
                    <a:pt x="1998" y="165"/>
                  </a:lnTo>
                  <a:lnTo>
                    <a:pt x="933" y="1"/>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42199" y="2186524"/>
              <a:ext cx="311980" cy="361475"/>
            </a:xfrm>
            <a:custGeom>
              <a:avLst/>
              <a:gdLst/>
              <a:ahLst/>
              <a:cxnLst/>
              <a:rect l="l" t="t" r="r" b="b"/>
              <a:pathLst>
                <a:path w="14069" h="16301" extrusionOk="0">
                  <a:moveTo>
                    <a:pt x="12011" y="0"/>
                  </a:moveTo>
                  <a:lnTo>
                    <a:pt x="11345" y="604"/>
                  </a:lnTo>
                  <a:lnTo>
                    <a:pt x="10598" y="1280"/>
                  </a:lnTo>
                  <a:lnTo>
                    <a:pt x="9666" y="2120"/>
                  </a:lnTo>
                  <a:lnTo>
                    <a:pt x="8591" y="3072"/>
                  </a:lnTo>
                  <a:lnTo>
                    <a:pt x="7455" y="4055"/>
                  </a:lnTo>
                  <a:lnTo>
                    <a:pt x="6308" y="5028"/>
                  </a:lnTo>
                  <a:lnTo>
                    <a:pt x="5745" y="5499"/>
                  </a:lnTo>
                  <a:lnTo>
                    <a:pt x="5212" y="5929"/>
                  </a:lnTo>
                  <a:lnTo>
                    <a:pt x="4946" y="6144"/>
                  </a:lnTo>
                  <a:lnTo>
                    <a:pt x="4680" y="6369"/>
                  </a:lnTo>
                  <a:lnTo>
                    <a:pt x="4424" y="6604"/>
                  </a:lnTo>
                  <a:lnTo>
                    <a:pt x="4158" y="6840"/>
                  </a:lnTo>
                  <a:lnTo>
                    <a:pt x="3902" y="7086"/>
                  </a:lnTo>
                  <a:lnTo>
                    <a:pt x="3646" y="7342"/>
                  </a:lnTo>
                  <a:lnTo>
                    <a:pt x="3390" y="7598"/>
                  </a:lnTo>
                  <a:lnTo>
                    <a:pt x="3144" y="7864"/>
                  </a:lnTo>
                  <a:lnTo>
                    <a:pt x="2898" y="8140"/>
                  </a:lnTo>
                  <a:lnTo>
                    <a:pt x="2663" y="8407"/>
                  </a:lnTo>
                  <a:lnTo>
                    <a:pt x="2427" y="8693"/>
                  </a:lnTo>
                  <a:lnTo>
                    <a:pt x="2202" y="8970"/>
                  </a:lnTo>
                  <a:lnTo>
                    <a:pt x="1987" y="9256"/>
                  </a:lnTo>
                  <a:lnTo>
                    <a:pt x="1772" y="9543"/>
                  </a:lnTo>
                  <a:lnTo>
                    <a:pt x="1567" y="9830"/>
                  </a:lnTo>
                  <a:lnTo>
                    <a:pt x="1373" y="10116"/>
                  </a:lnTo>
                  <a:lnTo>
                    <a:pt x="1188" y="10413"/>
                  </a:lnTo>
                  <a:lnTo>
                    <a:pt x="1014" y="10700"/>
                  </a:lnTo>
                  <a:lnTo>
                    <a:pt x="861" y="10987"/>
                  </a:lnTo>
                  <a:lnTo>
                    <a:pt x="707" y="11273"/>
                  </a:lnTo>
                  <a:lnTo>
                    <a:pt x="574" y="11560"/>
                  </a:lnTo>
                  <a:lnTo>
                    <a:pt x="441" y="11847"/>
                  </a:lnTo>
                  <a:lnTo>
                    <a:pt x="338" y="12123"/>
                  </a:lnTo>
                  <a:lnTo>
                    <a:pt x="236" y="12400"/>
                  </a:lnTo>
                  <a:lnTo>
                    <a:pt x="154" y="12676"/>
                  </a:lnTo>
                  <a:lnTo>
                    <a:pt x="93" y="12942"/>
                  </a:lnTo>
                  <a:lnTo>
                    <a:pt x="42" y="13198"/>
                  </a:lnTo>
                  <a:lnTo>
                    <a:pt x="11" y="13454"/>
                  </a:lnTo>
                  <a:lnTo>
                    <a:pt x="1" y="13710"/>
                  </a:lnTo>
                  <a:lnTo>
                    <a:pt x="1" y="13956"/>
                  </a:lnTo>
                  <a:lnTo>
                    <a:pt x="21" y="14192"/>
                  </a:lnTo>
                  <a:lnTo>
                    <a:pt x="62" y="14417"/>
                  </a:lnTo>
                  <a:lnTo>
                    <a:pt x="123" y="14632"/>
                  </a:lnTo>
                  <a:lnTo>
                    <a:pt x="205" y="14837"/>
                  </a:lnTo>
                  <a:lnTo>
                    <a:pt x="297" y="15031"/>
                  </a:lnTo>
                  <a:lnTo>
                    <a:pt x="410" y="15205"/>
                  </a:lnTo>
                  <a:lnTo>
                    <a:pt x="533" y="15369"/>
                  </a:lnTo>
                  <a:lnTo>
                    <a:pt x="676" y="15523"/>
                  </a:lnTo>
                  <a:lnTo>
                    <a:pt x="830" y="15666"/>
                  </a:lnTo>
                  <a:lnTo>
                    <a:pt x="994" y="15789"/>
                  </a:lnTo>
                  <a:lnTo>
                    <a:pt x="1168" y="15901"/>
                  </a:lnTo>
                  <a:lnTo>
                    <a:pt x="1362" y="16004"/>
                  </a:lnTo>
                  <a:lnTo>
                    <a:pt x="1557" y="16086"/>
                  </a:lnTo>
                  <a:lnTo>
                    <a:pt x="1772" y="16157"/>
                  </a:lnTo>
                  <a:lnTo>
                    <a:pt x="1997" y="16209"/>
                  </a:lnTo>
                  <a:lnTo>
                    <a:pt x="2222" y="16260"/>
                  </a:lnTo>
                  <a:lnTo>
                    <a:pt x="2458" y="16280"/>
                  </a:lnTo>
                  <a:lnTo>
                    <a:pt x="2714" y="16301"/>
                  </a:lnTo>
                  <a:lnTo>
                    <a:pt x="2960" y="16301"/>
                  </a:lnTo>
                  <a:lnTo>
                    <a:pt x="3226" y="16291"/>
                  </a:lnTo>
                  <a:lnTo>
                    <a:pt x="3492" y="16260"/>
                  </a:lnTo>
                  <a:lnTo>
                    <a:pt x="3769" y="16219"/>
                  </a:lnTo>
                  <a:lnTo>
                    <a:pt x="4045" y="16157"/>
                  </a:lnTo>
                  <a:lnTo>
                    <a:pt x="4321" y="16086"/>
                  </a:lnTo>
                  <a:lnTo>
                    <a:pt x="4608" y="16004"/>
                  </a:lnTo>
                  <a:lnTo>
                    <a:pt x="4895" y="15901"/>
                  </a:lnTo>
                  <a:lnTo>
                    <a:pt x="5182" y="15789"/>
                  </a:lnTo>
                  <a:lnTo>
                    <a:pt x="5478" y="15656"/>
                  </a:lnTo>
                  <a:lnTo>
                    <a:pt x="5765" y="15502"/>
                  </a:lnTo>
                  <a:lnTo>
                    <a:pt x="6062" y="15349"/>
                  </a:lnTo>
                  <a:lnTo>
                    <a:pt x="6349" y="15164"/>
                  </a:lnTo>
                  <a:lnTo>
                    <a:pt x="6646" y="14970"/>
                  </a:lnTo>
                  <a:lnTo>
                    <a:pt x="6932" y="14765"/>
                  </a:lnTo>
                  <a:lnTo>
                    <a:pt x="7219" y="14540"/>
                  </a:lnTo>
                  <a:lnTo>
                    <a:pt x="7506" y="14294"/>
                  </a:lnTo>
                  <a:lnTo>
                    <a:pt x="7803" y="14017"/>
                  </a:lnTo>
                  <a:lnTo>
                    <a:pt x="8100" y="13700"/>
                  </a:lnTo>
                  <a:lnTo>
                    <a:pt x="8386" y="13362"/>
                  </a:lnTo>
                  <a:lnTo>
                    <a:pt x="8693" y="13004"/>
                  </a:lnTo>
                  <a:lnTo>
                    <a:pt x="8990" y="12625"/>
                  </a:lnTo>
                  <a:lnTo>
                    <a:pt x="9287" y="12215"/>
                  </a:lnTo>
                  <a:lnTo>
                    <a:pt x="9574" y="11796"/>
                  </a:lnTo>
                  <a:lnTo>
                    <a:pt x="9871" y="11366"/>
                  </a:lnTo>
                  <a:lnTo>
                    <a:pt x="10158" y="10925"/>
                  </a:lnTo>
                  <a:lnTo>
                    <a:pt x="10444" y="10475"/>
                  </a:lnTo>
                  <a:lnTo>
                    <a:pt x="10731" y="10014"/>
                  </a:lnTo>
                  <a:lnTo>
                    <a:pt x="11274" y="9093"/>
                  </a:lnTo>
                  <a:lnTo>
                    <a:pt x="11786" y="8181"/>
                  </a:lnTo>
                  <a:lnTo>
                    <a:pt x="12267" y="7290"/>
                  </a:lnTo>
                  <a:lnTo>
                    <a:pt x="12707" y="6461"/>
                  </a:lnTo>
                  <a:lnTo>
                    <a:pt x="13096" y="5693"/>
                  </a:lnTo>
                  <a:lnTo>
                    <a:pt x="13424" y="5017"/>
                  </a:lnTo>
                  <a:lnTo>
                    <a:pt x="13895" y="4034"/>
                  </a:lnTo>
                  <a:lnTo>
                    <a:pt x="14069" y="3666"/>
                  </a:lnTo>
                  <a:lnTo>
                    <a:pt x="12011" y="0"/>
                  </a:lnTo>
                  <a:close/>
                </a:path>
              </a:pathLst>
            </a:custGeom>
            <a:solidFill>
              <a:srgbClr val="FFD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269036" y="2136783"/>
              <a:ext cx="297677" cy="242750"/>
            </a:xfrm>
            <a:custGeom>
              <a:avLst/>
              <a:gdLst/>
              <a:ahLst/>
              <a:cxnLst/>
              <a:rect l="l" t="t" r="r" b="b"/>
              <a:pathLst>
                <a:path w="13424" h="10947" extrusionOk="0">
                  <a:moveTo>
                    <a:pt x="533" y="1"/>
                  </a:moveTo>
                  <a:lnTo>
                    <a:pt x="420" y="21"/>
                  </a:lnTo>
                  <a:lnTo>
                    <a:pt x="369" y="32"/>
                  </a:lnTo>
                  <a:lnTo>
                    <a:pt x="328" y="62"/>
                  </a:lnTo>
                  <a:lnTo>
                    <a:pt x="277" y="103"/>
                  </a:lnTo>
                  <a:lnTo>
                    <a:pt x="246" y="144"/>
                  </a:lnTo>
                  <a:lnTo>
                    <a:pt x="205" y="206"/>
                  </a:lnTo>
                  <a:lnTo>
                    <a:pt x="174" y="267"/>
                  </a:lnTo>
                  <a:lnTo>
                    <a:pt x="123" y="411"/>
                  </a:lnTo>
                  <a:lnTo>
                    <a:pt x="72" y="595"/>
                  </a:lnTo>
                  <a:lnTo>
                    <a:pt x="41" y="800"/>
                  </a:lnTo>
                  <a:lnTo>
                    <a:pt x="21" y="1025"/>
                  </a:lnTo>
                  <a:lnTo>
                    <a:pt x="11" y="1281"/>
                  </a:lnTo>
                  <a:lnTo>
                    <a:pt x="0" y="1557"/>
                  </a:lnTo>
                  <a:lnTo>
                    <a:pt x="11" y="1844"/>
                  </a:lnTo>
                  <a:lnTo>
                    <a:pt x="21" y="2151"/>
                  </a:lnTo>
                  <a:lnTo>
                    <a:pt x="41" y="2479"/>
                  </a:lnTo>
                  <a:lnTo>
                    <a:pt x="103" y="3155"/>
                  </a:lnTo>
                  <a:lnTo>
                    <a:pt x="185" y="3861"/>
                  </a:lnTo>
                  <a:lnTo>
                    <a:pt x="297" y="4578"/>
                  </a:lnTo>
                  <a:lnTo>
                    <a:pt x="420" y="5295"/>
                  </a:lnTo>
                  <a:lnTo>
                    <a:pt x="553" y="5981"/>
                  </a:lnTo>
                  <a:lnTo>
                    <a:pt x="707" y="6615"/>
                  </a:lnTo>
                  <a:lnTo>
                    <a:pt x="850" y="7199"/>
                  </a:lnTo>
                  <a:lnTo>
                    <a:pt x="1004" y="7701"/>
                  </a:lnTo>
                  <a:lnTo>
                    <a:pt x="1075" y="7916"/>
                  </a:lnTo>
                  <a:lnTo>
                    <a:pt x="1147" y="8110"/>
                  </a:lnTo>
                  <a:lnTo>
                    <a:pt x="1219" y="8274"/>
                  </a:lnTo>
                  <a:lnTo>
                    <a:pt x="1290" y="8397"/>
                  </a:lnTo>
                  <a:lnTo>
                    <a:pt x="1434" y="8622"/>
                  </a:lnTo>
                  <a:lnTo>
                    <a:pt x="1587" y="8837"/>
                  </a:lnTo>
                  <a:lnTo>
                    <a:pt x="1772" y="9042"/>
                  </a:lnTo>
                  <a:lnTo>
                    <a:pt x="1966" y="9237"/>
                  </a:lnTo>
                  <a:lnTo>
                    <a:pt x="2171" y="9411"/>
                  </a:lnTo>
                  <a:lnTo>
                    <a:pt x="2396" y="9585"/>
                  </a:lnTo>
                  <a:lnTo>
                    <a:pt x="2622" y="9748"/>
                  </a:lnTo>
                  <a:lnTo>
                    <a:pt x="2857" y="9902"/>
                  </a:lnTo>
                  <a:lnTo>
                    <a:pt x="3103" y="10045"/>
                  </a:lnTo>
                  <a:lnTo>
                    <a:pt x="3348" y="10179"/>
                  </a:lnTo>
                  <a:lnTo>
                    <a:pt x="3604" y="10301"/>
                  </a:lnTo>
                  <a:lnTo>
                    <a:pt x="3850" y="10414"/>
                  </a:lnTo>
                  <a:lnTo>
                    <a:pt x="4106" y="10516"/>
                  </a:lnTo>
                  <a:lnTo>
                    <a:pt x="4352" y="10609"/>
                  </a:lnTo>
                  <a:lnTo>
                    <a:pt x="4598" y="10690"/>
                  </a:lnTo>
                  <a:lnTo>
                    <a:pt x="4833" y="10762"/>
                  </a:lnTo>
                  <a:lnTo>
                    <a:pt x="4966" y="10803"/>
                  </a:lnTo>
                  <a:lnTo>
                    <a:pt x="5130" y="10824"/>
                  </a:lnTo>
                  <a:lnTo>
                    <a:pt x="5314" y="10854"/>
                  </a:lnTo>
                  <a:lnTo>
                    <a:pt x="5519" y="10875"/>
                  </a:lnTo>
                  <a:lnTo>
                    <a:pt x="6000" y="10905"/>
                  </a:lnTo>
                  <a:lnTo>
                    <a:pt x="6553" y="10936"/>
                  </a:lnTo>
                  <a:lnTo>
                    <a:pt x="7157" y="10946"/>
                  </a:lnTo>
                  <a:lnTo>
                    <a:pt x="8468" y="10946"/>
                  </a:lnTo>
                  <a:lnTo>
                    <a:pt x="9123" y="10936"/>
                  </a:lnTo>
                  <a:lnTo>
                    <a:pt x="10393" y="10905"/>
                  </a:lnTo>
                  <a:lnTo>
                    <a:pt x="11468" y="10875"/>
                  </a:lnTo>
                  <a:lnTo>
                    <a:pt x="12492" y="10824"/>
                  </a:lnTo>
                  <a:lnTo>
                    <a:pt x="13424" y="5602"/>
                  </a:lnTo>
                  <a:lnTo>
                    <a:pt x="12820" y="4793"/>
                  </a:lnTo>
                  <a:lnTo>
                    <a:pt x="12195" y="3963"/>
                  </a:lnTo>
                  <a:lnTo>
                    <a:pt x="11437" y="3001"/>
                  </a:lnTo>
                  <a:lnTo>
                    <a:pt x="11038" y="2510"/>
                  </a:lnTo>
                  <a:lnTo>
                    <a:pt x="10639" y="2018"/>
                  </a:lnTo>
                  <a:lnTo>
                    <a:pt x="10250" y="1557"/>
                  </a:lnTo>
                  <a:lnTo>
                    <a:pt x="9881" y="1137"/>
                  </a:lnTo>
                  <a:lnTo>
                    <a:pt x="9533" y="769"/>
                  </a:lnTo>
                  <a:lnTo>
                    <a:pt x="9369" y="605"/>
                  </a:lnTo>
                  <a:lnTo>
                    <a:pt x="9226" y="472"/>
                  </a:lnTo>
                  <a:lnTo>
                    <a:pt x="9082" y="349"/>
                  </a:lnTo>
                  <a:lnTo>
                    <a:pt x="8959" y="247"/>
                  </a:lnTo>
                  <a:lnTo>
                    <a:pt x="8847" y="175"/>
                  </a:lnTo>
                  <a:lnTo>
                    <a:pt x="8755" y="124"/>
                  </a:lnTo>
                  <a:lnTo>
                    <a:pt x="8663" y="93"/>
                  </a:lnTo>
                  <a:lnTo>
                    <a:pt x="8581" y="62"/>
                  </a:lnTo>
                  <a:lnTo>
                    <a:pt x="8396" y="32"/>
                  </a:lnTo>
                  <a:lnTo>
                    <a:pt x="8212" y="21"/>
                  </a:lnTo>
                  <a:lnTo>
                    <a:pt x="8028" y="21"/>
                  </a:lnTo>
                  <a:lnTo>
                    <a:pt x="7854" y="52"/>
                  </a:lnTo>
                  <a:lnTo>
                    <a:pt x="7680" y="93"/>
                  </a:lnTo>
                  <a:lnTo>
                    <a:pt x="7516" y="144"/>
                  </a:lnTo>
                  <a:lnTo>
                    <a:pt x="7352" y="206"/>
                  </a:lnTo>
                  <a:lnTo>
                    <a:pt x="7209" y="288"/>
                  </a:lnTo>
                  <a:lnTo>
                    <a:pt x="7075" y="380"/>
                  </a:lnTo>
                  <a:lnTo>
                    <a:pt x="6963" y="472"/>
                  </a:lnTo>
                  <a:lnTo>
                    <a:pt x="6860" y="574"/>
                  </a:lnTo>
                  <a:lnTo>
                    <a:pt x="6789" y="677"/>
                  </a:lnTo>
                  <a:lnTo>
                    <a:pt x="6738" y="779"/>
                  </a:lnTo>
                  <a:lnTo>
                    <a:pt x="6717" y="841"/>
                  </a:lnTo>
                  <a:lnTo>
                    <a:pt x="6707" y="892"/>
                  </a:lnTo>
                  <a:lnTo>
                    <a:pt x="6697" y="943"/>
                  </a:lnTo>
                  <a:lnTo>
                    <a:pt x="6697" y="994"/>
                  </a:lnTo>
                  <a:lnTo>
                    <a:pt x="6738" y="1230"/>
                  </a:lnTo>
                  <a:lnTo>
                    <a:pt x="6789" y="1516"/>
                  </a:lnTo>
                  <a:lnTo>
                    <a:pt x="6912" y="2110"/>
                  </a:lnTo>
                  <a:lnTo>
                    <a:pt x="7024" y="2602"/>
                  </a:lnTo>
                  <a:lnTo>
                    <a:pt x="7075" y="2806"/>
                  </a:lnTo>
                  <a:lnTo>
                    <a:pt x="6830" y="2673"/>
                  </a:lnTo>
                  <a:lnTo>
                    <a:pt x="6185" y="2335"/>
                  </a:lnTo>
                  <a:lnTo>
                    <a:pt x="5243" y="1844"/>
                  </a:lnTo>
                  <a:lnTo>
                    <a:pt x="4710" y="1578"/>
                  </a:lnTo>
                  <a:lnTo>
                    <a:pt x="4137" y="1301"/>
                  </a:lnTo>
                  <a:lnTo>
                    <a:pt x="3564" y="1035"/>
                  </a:lnTo>
                  <a:lnTo>
                    <a:pt x="2990" y="769"/>
                  </a:lnTo>
                  <a:lnTo>
                    <a:pt x="2427" y="533"/>
                  </a:lnTo>
                  <a:lnTo>
                    <a:pt x="1905" y="329"/>
                  </a:lnTo>
                  <a:lnTo>
                    <a:pt x="1659" y="247"/>
                  </a:lnTo>
                  <a:lnTo>
                    <a:pt x="1424" y="165"/>
                  </a:lnTo>
                  <a:lnTo>
                    <a:pt x="1209" y="103"/>
                  </a:lnTo>
                  <a:lnTo>
                    <a:pt x="1004" y="52"/>
                  </a:lnTo>
                  <a:lnTo>
                    <a:pt x="819" y="21"/>
                  </a:lnTo>
                  <a:lnTo>
                    <a:pt x="666" y="1"/>
                  </a:lnTo>
                  <a:close/>
                </a:path>
              </a:pathLst>
            </a:custGeom>
            <a:solidFill>
              <a:srgbClr val="47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089877" y="4419406"/>
              <a:ext cx="380789" cy="220708"/>
            </a:xfrm>
            <a:custGeom>
              <a:avLst/>
              <a:gdLst/>
              <a:ahLst/>
              <a:cxnLst/>
              <a:rect l="l" t="t" r="r" b="b"/>
              <a:pathLst>
                <a:path w="17172" h="9953" extrusionOk="0">
                  <a:moveTo>
                    <a:pt x="8448" y="0"/>
                  </a:moveTo>
                  <a:lnTo>
                    <a:pt x="8110" y="215"/>
                  </a:lnTo>
                  <a:lnTo>
                    <a:pt x="7199" y="809"/>
                  </a:lnTo>
                  <a:lnTo>
                    <a:pt x="6595" y="1219"/>
                  </a:lnTo>
                  <a:lnTo>
                    <a:pt x="5909" y="1680"/>
                  </a:lnTo>
                  <a:lnTo>
                    <a:pt x="5182" y="2192"/>
                  </a:lnTo>
                  <a:lnTo>
                    <a:pt x="4414" y="2724"/>
                  </a:lnTo>
                  <a:lnTo>
                    <a:pt x="3656" y="3277"/>
                  </a:lnTo>
                  <a:lnTo>
                    <a:pt x="2909" y="3840"/>
                  </a:lnTo>
                  <a:lnTo>
                    <a:pt x="2202" y="4403"/>
                  </a:lnTo>
                  <a:lnTo>
                    <a:pt x="1864" y="4669"/>
                  </a:lnTo>
                  <a:lnTo>
                    <a:pt x="1557" y="4936"/>
                  </a:lnTo>
                  <a:lnTo>
                    <a:pt x="1270" y="5192"/>
                  </a:lnTo>
                  <a:lnTo>
                    <a:pt x="1004" y="5437"/>
                  </a:lnTo>
                  <a:lnTo>
                    <a:pt x="758" y="5673"/>
                  </a:lnTo>
                  <a:lnTo>
                    <a:pt x="554" y="5898"/>
                  </a:lnTo>
                  <a:lnTo>
                    <a:pt x="380" y="6113"/>
                  </a:lnTo>
                  <a:lnTo>
                    <a:pt x="236" y="6297"/>
                  </a:lnTo>
                  <a:lnTo>
                    <a:pt x="175" y="6390"/>
                  </a:lnTo>
                  <a:lnTo>
                    <a:pt x="134" y="6482"/>
                  </a:lnTo>
                  <a:lnTo>
                    <a:pt x="93" y="6564"/>
                  </a:lnTo>
                  <a:lnTo>
                    <a:pt x="72" y="6635"/>
                  </a:lnTo>
                  <a:lnTo>
                    <a:pt x="42" y="6789"/>
                  </a:lnTo>
                  <a:lnTo>
                    <a:pt x="11" y="6943"/>
                  </a:lnTo>
                  <a:lnTo>
                    <a:pt x="1" y="7096"/>
                  </a:lnTo>
                  <a:lnTo>
                    <a:pt x="1" y="7260"/>
                  </a:lnTo>
                  <a:lnTo>
                    <a:pt x="11" y="7424"/>
                  </a:lnTo>
                  <a:lnTo>
                    <a:pt x="31" y="7588"/>
                  </a:lnTo>
                  <a:lnTo>
                    <a:pt x="62" y="7751"/>
                  </a:lnTo>
                  <a:lnTo>
                    <a:pt x="113" y="7915"/>
                  </a:lnTo>
                  <a:lnTo>
                    <a:pt x="165" y="8069"/>
                  </a:lnTo>
                  <a:lnTo>
                    <a:pt x="226" y="8233"/>
                  </a:lnTo>
                  <a:lnTo>
                    <a:pt x="308" y="8386"/>
                  </a:lnTo>
                  <a:lnTo>
                    <a:pt x="390" y="8550"/>
                  </a:lnTo>
                  <a:lnTo>
                    <a:pt x="492" y="8693"/>
                  </a:lnTo>
                  <a:lnTo>
                    <a:pt x="605" y="8837"/>
                  </a:lnTo>
                  <a:lnTo>
                    <a:pt x="728" y="8980"/>
                  </a:lnTo>
                  <a:lnTo>
                    <a:pt x="861" y="9113"/>
                  </a:lnTo>
                  <a:lnTo>
                    <a:pt x="1004" y="9246"/>
                  </a:lnTo>
                  <a:lnTo>
                    <a:pt x="1168" y="9359"/>
                  </a:lnTo>
                  <a:lnTo>
                    <a:pt x="1332" y="9472"/>
                  </a:lnTo>
                  <a:lnTo>
                    <a:pt x="1516" y="9574"/>
                  </a:lnTo>
                  <a:lnTo>
                    <a:pt x="1711" y="9666"/>
                  </a:lnTo>
                  <a:lnTo>
                    <a:pt x="1915" y="9748"/>
                  </a:lnTo>
                  <a:lnTo>
                    <a:pt x="2130" y="9809"/>
                  </a:lnTo>
                  <a:lnTo>
                    <a:pt x="2356" y="9871"/>
                  </a:lnTo>
                  <a:lnTo>
                    <a:pt x="2601" y="9912"/>
                  </a:lnTo>
                  <a:lnTo>
                    <a:pt x="2857" y="9943"/>
                  </a:lnTo>
                  <a:lnTo>
                    <a:pt x="3124" y="9953"/>
                  </a:lnTo>
                  <a:lnTo>
                    <a:pt x="3400" y="9953"/>
                  </a:lnTo>
                  <a:lnTo>
                    <a:pt x="3687" y="9943"/>
                  </a:lnTo>
                  <a:lnTo>
                    <a:pt x="3994" y="9912"/>
                  </a:lnTo>
                  <a:lnTo>
                    <a:pt x="4311" y="9861"/>
                  </a:lnTo>
                  <a:lnTo>
                    <a:pt x="4639" y="9789"/>
                  </a:lnTo>
                  <a:lnTo>
                    <a:pt x="4967" y="9707"/>
                  </a:lnTo>
                  <a:lnTo>
                    <a:pt x="5294" y="9605"/>
                  </a:lnTo>
                  <a:lnTo>
                    <a:pt x="5622" y="9482"/>
                  </a:lnTo>
                  <a:lnTo>
                    <a:pt x="5939" y="9359"/>
                  </a:lnTo>
                  <a:lnTo>
                    <a:pt x="6257" y="9216"/>
                  </a:lnTo>
                  <a:lnTo>
                    <a:pt x="6564" y="9062"/>
                  </a:lnTo>
                  <a:lnTo>
                    <a:pt x="6871" y="8898"/>
                  </a:lnTo>
                  <a:lnTo>
                    <a:pt x="7168" y="8724"/>
                  </a:lnTo>
                  <a:lnTo>
                    <a:pt x="7465" y="8550"/>
                  </a:lnTo>
                  <a:lnTo>
                    <a:pt x="7762" y="8366"/>
                  </a:lnTo>
                  <a:lnTo>
                    <a:pt x="8049" y="8171"/>
                  </a:lnTo>
                  <a:lnTo>
                    <a:pt x="8335" y="7977"/>
                  </a:lnTo>
                  <a:lnTo>
                    <a:pt x="8888" y="7567"/>
                  </a:lnTo>
                  <a:lnTo>
                    <a:pt x="9431" y="7158"/>
                  </a:lnTo>
                  <a:lnTo>
                    <a:pt x="10455" y="6349"/>
                  </a:lnTo>
                  <a:lnTo>
                    <a:pt x="10936" y="5970"/>
                  </a:lnTo>
                  <a:lnTo>
                    <a:pt x="11407" y="5611"/>
                  </a:lnTo>
                  <a:lnTo>
                    <a:pt x="11858" y="5294"/>
                  </a:lnTo>
                  <a:lnTo>
                    <a:pt x="12073" y="5151"/>
                  </a:lnTo>
                  <a:lnTo>
                    <a:pt x="12288" y="5018"/>
                  </a:lnTo>
                  <a:lnTo>
                    <a:pt x="12492" y="4905"/>
                  </a:lnTo>
                  <a:lnTo>
                    <a:pt x="12697" y="4803"/>
                  </a:lnTo>
                  <a:lnTo>
                    <a:pt x="12902" y="4721"/>
                  </a:lnTo>
                  <a:lnTo>
                    <a:pt x="13096" y="4649"/>
                  </a:lnTo>
                  <a:lnTo>
                    <a:pt x="13475" y="4526"/>
                  </a:lnTo>
                  <a:lnTo>
                    <a:pt x="13834" y="4424"/>
                  </a:lnTo>
                  <a:lnTo>
                    <a:pt x="14468" y="4260"/>
                  </a:lnTo>
                  <a:lnTo>
                    <a:pt x="15021" y="4127"/>
                  </a:lnTo>
                  <a:lnTo>
                    <a:pt x="15503" y="4004"/>
                  </a:lnTo>
                  <a:lnTo>
                    <a:pt x="15728" y="3942"/>
                  </a:lnTo>
                  <a:lnTo>
                    <a:pt x="15933" y="3871"/>
                  </a:lnTo>
                  <a:lnTo>
                    <a:pt x="16117" y="3799"/>
                  </a:lnTo>
                  <a:lnTo>
                    <a:pt x="16301" y="3707"/>
                  </a:lnTo>
                  <a:lnTo>
                    <a:pt x="16465" y="3615"/>
                  </a:lnTo>
                  <a:lnTo>
                    <a:pt x="16619" y="3502"/>
                  </a:lnTo>
                  <a:lnTo>
                    <a:pt x="16772" y="3379"/>
                  </a:lnTo>
                  <a:lnTo>
                    <a:pt x="16916" y="3236"/>
                  </a:lnTo>
                  <a:lnTo>
                    <a:pt x="16977" y="3154"/>
                  </a:lnTo>
                  <a:lnTo>
                    <a:pt x="17038" y="3062"/>
                  </a:lnTo>
                  <a:lnTo>
                    <a:pt x="17079" y="2960"/>
                  </a:lnTo>
                  <a:lnTo>
                    <a:pt x="17120" y="2857"/>
                  </a:lnTo>
                  <a:lnTo>
                    <a:pt x="17141" y="2745"/>
                  </a:lnTo>
                  <a:lnTo>
                    <a:pt x="17161" y="2632"/>
                  </a:lnTo>
                  <a:lnTo>
                    <a:pt x="17172" y="2509"/>
                  </a:lnTo>
                  <a:lnTo>
                    <a:pt x="17172" y="2376"/>
                  </a:lnTo>
                  <a:lnTo>
                    <a:pt x="17161" y="2120"/>
                  </a:lnTo>
                  <a:lnTo>
                    <a:pt x="17131" y="1843"/>
                  </a:lnTo>
                  <a:lnTo>
                    <a:pt x="17079" y="1577"/>
                  </a:lnTo>
                  <a:lnTo>
                    <a:pt x="17018" y="1301"/>
                  </a:lnTo>
                  <a:lnTo>
                    <a:pt x="16946" y="1045"/>
                  </a:lnTo>
                  <a:lnTo>
                    <a:pt x="16864" y="799"/>
                  </a:lnTo>
                  <a:lnTo>
                    <a:pt x="16711" y="390"/>
                  </a:lnTo>
                  <a:lnTo>
                    <a:pt x="16598" y="103"/>
                  </a:lnTo>
                  <a:lnTo>
                    <a:pt x="165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651171" y="4419406"/>
              <a:ext cx="380789" cy="220708"/>
            </a:xfrm>
            <a:custGeom>
              <a:avLst/>
              <a:gdLst/>
              <a:ahLst/>
              <a:cxnLst/>
              <a:rect l="l" t="t" r="r" b="b"/>
              <a:pathLst>
                <a:path w="17172" h="9953" extrusionOk="0">
                  <a:moveTo>
                    <a:pt x="615" y="0"/>
                  </a:moveTo>
                  <a:lnTo>
                    <a:pt x="574" y="103"/>
                  </a:lnTo>
                  <a:lnTo>
                    <a:pt x="461" y="390"/>
                  </a:lnTo>
                  <a:lnTo>
                    <a:pt x="308" y="799"/>
                  </a:lnTo>
                  <a:lnTo>
                    <a:pt x="236" y="1045"/>
                  </a:lnTo>
                  <a:lnTo>
                    <a:pt x="154" y="1301"/>
                  </a:lnTo>
                  <a:lnTo>
                    <a:pt x="93" y="1577"/>
                  </a:lnTo>
                  <a:lnTo>
                    <a:pt x="42" y="1843"/>
                  </a:lnTo>
                  <a:lnTo>
                    <a:pt x="11" y="2120"/>
                  </a:lnTo>
                  <a:lnTo>
                    <a:pt x="1" y="2376"/>
                  </a:lnTo>
                  <a:lnTo>
                    <a:pt x="1" y="2509"/>
                  </a:lnTo>
                  <a:lnTo>
                    <a:pt x="11" y="2632"/>
                  </a:lnTo>
                  <a:lnTo>
                    <a:pt x="31" y="2745"/>
                  </a:lnTo>
                  <a:lnTo>
                    <a:pt x="62" y="2857"/>
                  </a:lnTo>
                  <a:lnTo>
                    <a:pt x="93" y="2960"/>
                  </a:lnTo>
                  <a:lnTo>
                    <a:pt x="134" y="3062"/>
                  </a:lnTo>
                  <a:lnTo>
                    <a:pt x="195" y="3154"/>
                  </a:lnTo>
                  <a:lnTo>
                    <a:pt x="257" y="3236"/>
                  </a:lnTo>
                  <a:lnTo>
                    <a:pt x="400" y="3379"/>
                  </a:lnTo>
                  <a:lnTo>
                    <a:pt x="553" y="3502"/>
                  </a:lnTo>
                  <a:lnTo>
                    <a:pt x="707" y="3615"/>
                  </a:lnTo>
                  <a:lnTo>
                    <a:pt x="881" y="3707"/>
                  </a:lnTo>
                  <a:lnTo>
                    <a:pt x="1055" y="3799"/>
                  </a:lnTo>
                  <a:lnTo>
                    <a:pt x="1250" y="3871"/>
                  </a:lnTo>
                  <a:lnTo>
                    <a:pt x="1455" y="3942"/>
                  </a:lnTo>
                  <a:lnTo>
                    <a:pt x="1670" y="4004"/>
                  </a:lnTo>
                  <a:lnTo>
                    <a:pt x="2151" y="4127"/>
                  </a:lnTo>
                  <a:lnTo>
                    <a:pt x="2704" y="4260"/>
                  </a:lnTo>
                  <a:lnTo>
                    <a:pt x="3349" y="4424"/>
                  </a:lnTo>
                  <a:lnTo>
                    <a:pt x="3697" y="4526"/>
                  </a:lnTo>
                  <a:lnTo>
                    <a:pt x="4076" y="4649"/>
                  </a:lnTo>
                  <a:lnTo>
                    <a:pt x="4270" y="4721"/>
                  </a:lnTo>
                  <a:lnTo>
                    <a:pt x="4475" y="4803"/>
                  </a:lnTo>
                  <a:lnTo>
                    <a:pt x="4680" y="4905"/>
                  </a:lnTo>
                  <a:lnTo>
                    <a:pt x="4885" y="5018"/>
                  </a:lnTo>
                  <a:lnTo>
                    <a:pt x="5100" y="5151"/>
                  </a:lnTo>
                  <a:lnTo>
                    <a:pt x="5325" y="5294"/>
                  </a:lnTo>
                  <a:lnTo>
                    <a:pt x="5765" y="5611"/>
                  </a:lnTo>
                  <a:lnTo>
                    <a:pt x="6236" y="5970"/>
                  </a:lnTo>
                  <a:lnTo>
                    <a:pt x="6728" y="6349"/>
                  </a:lnTo>
                  <a:lnTo>
                    <a:pt x="7741" y="7158"/>
                  </a:lnTo>
                  <a:lnTo>
                    <a:pt x="8284" y="7567"/>
                  </a:lnTo>
                  <a:lnTo>
                    <a:pt x="8837" y="7977"/>
                  </a:lnTo>
                  <a:lnTo>
                    <a:pt x="9124" y="8171"/>
                  </a:lnTo>
                  <a:lnTo>
                    <a:pt x="9410" y="8366"/>
                  </a:lnTo>
                  <a:lnTo>
                    <a:pt x="9707" y="8550"/>
                  </a:lnTo>
                  <a:lnTo>
                    <a:pt x="10004" y="8724"/>
                  </a:lnTo>
                  <a:lnTo>
                    <a:pt x="10301" y="8898"/>
                  </a:lnTo>
                  <a:lnTo>
                    <a:pt x="10608" y="9062"/>
                  </a:lnTo>
                  <a:lnTo>
                    <a:pt x="10915" y="9216"/>
                  </a:lnTo>
                  <a:lnTo>
                    <a:pt x="11233" y="9359"/>
                  </a:lnTo>
                  <a:lnTo>
                    <a:pt x="11550" y="9482"/>
                  </a:lnTo>
                  <a:lnTo>
                    <a:pt x="11878" y="9605"/>
                  </a:lnTo>
                  <a:lnTo>
                    <a:pt x="12205" y="9707"/>
                  </a:lnTo>
                  <a:lnTo>
                    <a:pt x="12533" y="9789"/>
                  </a:lnTo>
                  <a:lnTo>
                    <a:pt x="12871" y="9861"/>
                  </a:lnTo>
                  <a:lnTo>
                    <a:pt x="13178" y="9912"/>
                  </a:lnTo>
                  <a:lnTo>
                    <a:pt x="13485" y="9943"/>
                  </a:lnTo>
                  <a:lnTo>
                    <a:pt x="13772" y="9953"/>
                  </a:lnTo>
                  <a:lnTo>
                    <a:pt x="14048" y="9953"/>
                  </a:lnTo>
                  <a:lnTo>
                    <a:pt x="14315" y="9943"/>
                  </a:lnTo>
                  <a:lnTo>
                    <a:pt x="14571" y="9912"/>
                  </a:lnTo>
                  <a:lnTo>
                    <a:pt x="14816" y="9871"/>
                  </a:lnTo>
                  <a:lnTo>
                    <a:pt x="15042" y="9809"/>
                  </a:lnTo>
                  <a:lnTo>
                    <a:pt x="15257" y="9748"/>
                  </a:lnTo>
                  <a:lnTo>
                    <a:pt x="15461" y="9666"/>
                  </a:lnTo>
                  <a:lnTo>
                    <a:pt x="15656" y="9574"/>
                  </a:lnTo>
                  <a:lnTo>
                    <a:pt x="15840" y="9472"/>
                  </a:lnTo>
                  <a:lnTo>
                    <a:pt x="16014" y="9359"/>
                  </a:lnTo>
                  <a:lnTo>
                    <a:pt x="16168" y="9246"/>
                  </a:lnTo>
                  <a:lnTo>
                    <a:pt x="16311" y="9113"/>
                  </a:lnTo>
                  <a:lnTo>
                    <a:pt x="16444" y="8980"/>
                  </a:lnTo>
                  <a:lnTo>
                    <a:pt x="16567" y="8837"/>
                  </a:lnTo>
                  <a:lnTo>
                    <a:pt x="16680" y="8693"/>
                  </a:lnTo>
                  <a:lnTo>
                    <a:pt x="16782" y="8550"/>
                  </a:lnTo>
                  <a:lnTo>
                    <a:pt x="16864" y="8386"/>
                  </a:lnTo>
                  <a:lnTo>
                    <a:pt x="16946" y="8233"/>
                  </a:lnTo>
                  <a:lnTo>
                    <a:pt x="17008" y="8069"/>
                  </a:lnTo>
                  <a:lnTo>
                    <a:pt x="17069" y="7915"/>
                  </a:lnTo>
                  <a:lnTo>
                    <a:pt x="17110" y="7751"/>
                  </a:lnTo>
                  <a:lnTo>
                    <a:pt x="17141" y="7588"/>
                  </a:lnTo>
                  <a:lnTo>
                    <a:pt x="17161" y="7424"/>
                  </a:lnTo>
                  <a:lnTo>
                    <a:pt x="17171" y="7260"/>
                  </a:lnTo>
                  <a:lnTo>
                    <a:pt x="17171" y="7096"/>
                  </a:lnTo>
                  <a:lnTo>
                    <a:pt x="17161" y="6943"/>
                  </a:lnTo>
                  <a:lnTo>
                    <a:pt x="17130" y="6789"/>
                  </a:lnTo>
                  <a:lnTo>
                    <a:pt x="17100" y="6635"/>
                  </a:lnTo>
                  <a:lnTo>
                    <a:pt x="17079" y="6564"/>
                  </a:lnTo>
                  <a:lnTo>
                    <a:pt x="17038" y="6482"/>
                  </a:lnTo>
                  <a:lnTo>
                    <a:pt x="16997" y="6390"/>
                  </a:lnTo>
                  <a:lnTo>
                    <a:pt x="16936" y="6297"/>
                  </a:lnTo>
                  <a:lnTo>
                    <a:pt x="16803" y="6113"/>
                  </a:lnTo>
                  <a:lnTo>
                    <a:pt x="16618" y="5898"/>
                  </a:lnTo>
                  <a:lnTo>
                    <a:pt x="16414" y="5673"/>
                  </a:lnTo>
                  <a:lnTo>
                    <a:pt x="16178" y="5437"/>
                  </a:lnTo>
                  <a:lnTo>
                    <a:pt x="15912" y="5192"/>
                  </a:lnTo>
                  <a:lnTo>
                    <a:pt x="15615" y="4936"/>
                  </a:lnTo>
                  <a:lnTo>
                    <a:pt x="15308" y="4669"/>
                  </a:lnTo>
                  <a:lnTo>
                    <a:pt x="14970" y="4403"/>
                  </a:lnTo>
                  <a:lnTo>
                    <a:pt x="14263" y="3840"/>
                  </a:lnTo>
                  <a:lnTo>
                    <a:pt x="13516" y="3277"/>
                  </a:lnTo>
                  <a:lnTo>
                    <a:pt x="12758" y="2724"/>
                  </a:lnTo>
                  <a:lnTo>
                    <a:pt x="11990" y="2192"/>
                  </a:lnTo>
                  <a:lnTo>
                    <a:pt x="11263" y="1680"/>
                  </a:lnTo>
                  <a:lnTo>
                    <a:pt x="10577" y="1219"/>
                  </a:lnTo>
                  <a:lnTo>
                    <a:pt x="9973" y="809"/>
                  </a:lnTo>
                  <a:lnTo>
                    <a:pt x="9062" y="215"/>
                  </a:lnTo>
                  <a:lnTo>
                    <a:pt x="87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313299" y="1367527"/>
              <a:ext cx="265679" cy="150324"/>
            </a:xfrm>
            <a:custGeom>
              <a:avLst/>
              <a:gdLst/>
              <a:ahLst/>
              <a:cxnLst/>
              <a:rect l="l" t="t" r="r" b="b"/>
              <a:pathLst>
                <a:path w="11981" h="6779" extrusionOk="0">
                  <a:moveTo>
                    <a:pt x="1" y="0"/>
                  </a:moveTo>
                  <a:lnTo>
                    <a:pt x="32" y="297"/>
                  </a:lnTo>
                  <a:lnTo>
                    <a:pt x="73" y="584"/>
                  </a:lnTo>
                  <a:lnTo>
                    <a:pt x="114" y="891"/>
                  </a:lnTo>
                  <a:lnTo>
                    <a:pt x="175" y="1188"/>
                  </a:lnTo>
                  <a:lnTo>
                    <a:pt x="236" y="1505"/>
                  </a:lnTo>
                  <a:lnTo>
                    <a:pt x="308" y="1813"/>
                  </a:lnTo>
                  <a:lnTo>
                    <a:pt x="390" y="2130"/>
                  </a:lnTo>
                  <a:lnTo>
                    <a:pt x="482" y="2437"/>
                  </a:lnTo>
                  <a:lnTo>
                    <a:pt x="585" y="2744"/>
                  </a:lnTo>
                  <a:lnTo>
                    <a:pt x="707" y="3052"/>
                  </a:lnTo>
                  <a:lnTo>
                    <a:pt x="830" y="3359"/>
                  </a:lnTo>
                  <a:lnTo>
                    <a:pt x="974" y="3656"/>
                  </a:lnTo>
                  <a:lnTo>
                    <a:pt x="1117" y="3953"/>
                  </a:lnTo>
                  <a:lnTo>
                    <a:pt x="1291" y="4239"/>
                  </a:lnTo>
                  <a:lnTo>
                    <a:pt x="1465" y="4516"/>
                  </a:lnTo>
                  <a:lnTo>
                    <a:pt x="1660" y="4782"/>
                  </a:lnTo>
                  <a:lnTo>
                    <a:pt x="1864" y="5038"/>
                  </a:lnTo>
                  <a:lnTo>
                    <a:pt x="2090" y="5284"/>
                  </a:lnTo>
                  <a:lnTo>
                    <a:pt x="2335" y="5509"/>
                  </a:lnTo>
                  <a:lnTo>
                    <a:pt x="2591" y="5724"/>
                  </a:lnTo>
                  <a:lnTo>
                    <a:pt x="2858" y="5918"/>
                  </a:lnTo>
                  <a:lnTo>
                    <a:pt x="3001" y="6011"/>
                  </a:lnTo>
                  <a:lnTo>
                    <a:pt x="3155" y="6103"/>
                  </a:lnTo>
                  <a:lnTo>
                    <a:pt x="3298" y="6185"/>
                  </a:lnTo>
                  <a:lnTo>
                    <a:pt x="3462" y="6267"/>
                  </a:lnTo>
                  <a:lnTo>
                    <a:pt x="3615" y="6338"/>
                  </a:lnTo>
                  <a:lnTo>
                    <a:pt x="3789" y="6400"/>
                  </a:lnTo>
                  <a:lnTo>
                    <a:pt x="3953" y="6471"/>
                  </a:lnTo>
                  <a:lnTo>
                    <a:pt x="4127" y="6523"/>
                  </a:lnTo>
                  <a:lnTo>
                    <a:pt x="4312" y="6574"/>
                  </a:lnTo>
                  <a:lnTo>
                    <a:pt x="4496" y="6625"/>
                  </a:lnTo>
                  <a:lnTo>
                    <a:pt x="4690" y="6666"/>
                  </a:lnTo>
                  <a:lnTo>
                    <a:pt x="4885" y="6697"/>
                  </a:lnTo>
                  <a:lnTo>
                    <a:pt x="5079" y="6727"/>
                  </a:lnTo>
                  <a:lnTo>
                    <a:pt x="5284" y="6748"/>
                  </a:lnTo>
                  <a:lnTo>
                    <a:pt x="5499" y="6768"/>
                  </a:lnTo>
                  <a:lnTo>
                    <a:pt x="5714" y="6778"/>
                  </a:lnTo>
                  <a:lnTo>
                    <a:pt x="5929" y="6778"/>
                  </a:lnTo>
                  <a:lnTo>
                    <a:pt x="6155" y="6768"/>
                  </a:lnTo>
                  <a:lnTo>
                    <a:pt x="6390" y="6758"/>
                  </a:lnTo>
                  <a:lnTo>
                    <a:pt x="6626" y="6738"/>
                  </a:lnTo>
                  <a:lnTo>
                    <a:pt x="6871" y="6717"/>
                  </a:lnTo>
                  <a:lnTo>
                    <a:pt x="7117" y="6676"/>
                  </a:lnTo>
                  <a:lnTo>
                    <a:pt x="7496" y="6615"/>
                  </a:lnTo>
                  <a:lnTo>
                    <a:pt x="7844" y="6533"/>
                  </a:lnTo>
                  <a:lnTo>
                    <a:pt x="8172" y="6430"/>
                  </a:lnTo>
                  <a:lnTo>
                    <a:pt x="8489" y="6318"/>
                  </a:lnTo>
                  <a:lnTo>
                    <a:pt x="8786" y="6185"/>
                  </a:lnTo>
                  <a:lnTo>
                    <a:pt x="9073" y="6041"/>
                  </a:lnTo>
                  <a:lnTo>
                    <a:pt x="9329" y="5888"/>
                  </a:lnTo>
                  <a:lnTo>
                    <a:pt x="9585" y="5714"/>
                  </a:lnTo>
                  <a:lnTo>
                    <a:pt x="9810" y="5529"/>
                  </a:lnTo>
                  <a:lnTo>
                    <a:pt x="10035" y="5345"/>
                  </a:lnTo>
                  <a:lnTo>
                    <a:pt x="10230" y="5140"/>
                  </a:lnTo>
                  <a:lnTo>
                    <a:pt x="10424" y="4925"/>
                  </a:lnTo>
                  <a:lnTo>
                    <a:pt x="10598" y="4710"/>
                  </a:lnTo>
                  <a:lnTo>
                    <a:pt x="10762" y="4485"/>
                  </a:lnTo>
                  <a:lnTo>
                    <a:pt x="10916" y="4249"/>
                  </a:lnTo>
                  <a:lnTo>
                    <a:pt x="11049" y="4004"/>
                  </a:lnTo>
                  <a:lnTo>
                    <a:pt x="11172" y="3758"/>
                  </a:lnTo>
                  <a:lnTo>
                    <a:pt x="11295" y="3512"/>
                  </a:lnTo>
                  <a:lnTo>
                    <a:pt x="11397" y="3256"/>
                  </a:lnTo>
                  <a:lnTo>
                    <a:pt x="11489" y="3000"/>
                  </a:lnTo>
                  <a:lnTo>
                    <a:pt x="11571" y="2744"/>
                  </a:lnTo>
                  <a:lnTo>
                    <a:pt x="11643" y="2488"/>
                  </a:lnTo>
                  <a:lnTo>
                    <a:pt x="11714" y="2232"/>
                  </a:lnTo>
                  <a:lnTo>
                    <a:pt x="11766" y="1966"/>
                  </a:lnTo>
                  <a:lnTo>
                    <a:pt x="11817" y="1710"/>
                  </a:lnTo>
                  <a:lnTo>
                    <a:pt x="11858" y="1454"/>
                  </a:lnTo>
                  <a:lnTo>
                    <a:pt x="11899" y="1198"/>
                  </a:lnTo>
                  <a:lnTo>
                    <a:pt x="11929" y="953"/>
                  </a:lnTo>
                  <a:lnTo>
                    <a:pt x="11970" y="471"/>
                  </a:lnTo>
                  <a:lnTo>
                    <a:pt x="11981"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485872" y="1253078"/>
              <a:ext cx="69053" cy="7296"/>
            </a:xfrm>
            <a:custGeom>
              <a:avLst/>
              <a:gdLst/>
              <a:ahLst/>
              <a:cxnLst/>
              <a:rect l="l" t="t" r="r" b="b"/>
              <a:pathLst>
                <a:path w="3114" h="329" fill="none" extrusionOk="0">
                  <a:moveTo>
                    <a:pt x="1" y="328"/>
                  </a:moveTo>
                  <a:lnTo>
                    <a:pt x="1" y="328"/>
                  </a:lnTo>
                  <a:lnTo>
                    <a:pt x="62" y="298"/>
                  </a:lnTo>
                  <a:lnTo>
                    <a:pt x="216" y="226"/>
                  </a:lnTo>
                  <a:lnTo>
                    <a:pt x="338" y="185"/>
                  </a:lnTo>
                  <a:lnTo>
                    <a:pt x="482" y="134"/>
                  </a:lnTo>
                  <a:lnTo>
                    <a:pt x="646" y="93"/>
                  </a:lnTo>
                  <a:lnTo>
                    <a:pt x="840" y="52"/>
                  </a:lnTo>
                  <a:lnTo>
                    <a:pt x="1045" y="21"/>
                  </a:lnTo>
                  <a:lnTo>
                    <a:pt x="1280" y="1"/>
                  </a:lnTo>
                  <a:lnTo>
                    <a:pt x="1536" y="1"/>
                  </a:lnTo>
                  <a:lnTo>
                    <a:pt x="1813" y="21"/>
                  </a:lnTo>
                  <a:lnTo>
                    <a:pt x="2110" y="52"/>
                  </a:lnTo>
                  <a:lnTo>
                    <a:pt x="2427" y="113"/>
                  </a:lnTo>
                  <a:lnTo>
                    <a:pt x="2591" y="165"/>
                  </a:lnTo>
                  <a:lnTo>
                    <a:pt x="2765" y="206"/>
                  </a:lnTo>
                  <a:lnTo>
                    <a:pt x="2939" y="267"/>
                  </a:lnTo>
                  <a:lnTo>
                    <a:pt x="3113" y="328"/>
                  </a:lnTo>
                </a:path>
              </a:pathLst>
            </a:custGeom>
            <a:solidFill>
              <a:schemeClr val="dk1"/>
            </a:solidFill>
            <a:ln w="8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503812" y="1280332"/>
              <a:ext cx="35214" cy="35214"/>
            </a:xfrm>
            <a:custGeom>
              <a:avLst/>
              <a:gdLst/>
              <a:ahLst/>
              <a:cxnLst/>
              <a:rect l="l" t="t" r="r" b="b"/>
              <a:pathLst>
                <a:path w="1588" h="1588" extrusionOk="0">
                  <a:moveTo>
                    <a:pt x="717" y="1"/>
                  </a:moveTo>
                  <a:lnTo>
                    <a:pt x="635" y="11"/>
                  </a:lnTo>
                  <a:lnTo>
                    <a:pt x="564" y="31"/>
                  </a:lnTo>
                  <a:lnTo>
                    <a:pt x="492" y="62"/>
                  </a:lnTo>
                  <a:lnTo>
                    <a:pt x="420" y="93"/>
                  </a:lnTo>
                  <a:lnTo>
                    <a:pt x="349" y="134"/>
                  </a:lnTo>
                  <a:lnTo>
                    <a:pt x="287" y="175"/>
                  </a:lnTo>
                  <a:lnTo>
                    <a:pt x="236" y="226"/>
                  </a:lnTo>
                  <a:lnTo>
                    <a:pt x="185" y="287"/>
                  </a:lnTo>
                  <a:lnTo>
                    <a:pt x="144" y="349"/>
                  </a:lnTo>
                  <a:lnTo>
                    <a:pt x="103" y="410"/>
                  </a:lnTo>
                  <a:lnTo>
                    <a:pt x="62" y="482"/>
                  </a:lnTo>
                  <a:lnTo>
                    <a:pt x="41" y="553"/>
                  </a:lnTo>
                  <a:lnTo>
                    <a:pt x="21" y="625"/>
                  </a:lnTo>
                  <a:lnTo>
                    <a:pt x="11" y="707"/>
                  </a:lnTo>
                  <a:lnTo>
                    <a:pt x="0" y="789"/>
                  </a:lnTo>
                  <a:lnTo>
                    <a:pt x="11" y="871"/>
                  </a:lnTo>
                  <a:lnTo>
                    <a:pt x="21" y="953"/>
                  </a:lnTo>
                  <a:lnTo>
                    <a:pt x="41" y="1024"/>
                  </a:lnTo>
                  <a:lnTo>
                    <a:pt x="62" y="1096"/>
                  </a:lnTo>
                  <a:lnTo>
                    <a:pt x="103" y="1168"/>
                  </a:lnTo>
                  <a:lnTo>
                    <a:pt x="144" y="1229"/>
                  </a:lnTo>
                  <a:lnTo>
                    <a:pt x="185" y="1291"/>
                  </a:lnTo>
                  <a:lnTo>
                    <a:pt x="236" y="1352"/>
                  </a:lnTo>
                  <a:lnTo>
                    <a:pt x="287" y="1403"/>
                  </a:lnTo>
                  <a:lnTo>
                    <a:pt x="349" y="1444"/>
                  </a:lnTo>
                  <a:lnTo>
                    <a:pt x="420" y="1485"/>
                  </a:lnTo>
                  <a:lnTo>
                    <a:pt x="492" y="1516"/>
                  </a:lnTo>
                  <a:lnTo>
                    <a:pt x="564" y="1547"/>
                  </a:lnTo>
                  <a:lnTo>
                    <a:pt x="635" y="1567"/>
                  </a:lnTo>
                  <a:lnTo>
                    <a:pt x="717" y="1577"/>
                  </a:lnTo>
                  <a:lnTo>
                    <a:pt x="799" y="1588"/>
                  </a:lnTo>
                  <a:lnTo>
                    <a:pt x="881" y="1577"/>
                  </a:lnTo>
                  <a:lnTo>
                    <a:pt x="953" y="1567"/>
                  </a:lnTo>
                  <a:lnTo>
                    <a:pt x="1035" y="1547"/>
                  </a:lnTo>
                  <a:lnTo>
                    <a:pt x="1106" y="1516"/>
                  </a:lnTo>
                  <a:lnTo>
                    <a:pt x="1178" y="1485"/>
                  </a:lnTo>
                  <a:lnTo>
                    <a:pt x="1239" y="1444"/>
                  </a:lnTo>
                  <a:lnTo>
                    <a:pt x="1301" y="1403"/>
                  </a:lnTo>
                  <a:lnTo>
                    <a:pt x="1362" y="1352"/>
                  </a:lnTo>
                  <a:lnTo>
                    <a:pt x="1413" y="1291"/>
                  </a:lnTo>
                  <a:lnTo>
                    <a:pt x="1454" y="1229"/>
                  </a:lnTo>
                  <a:lnTo>
                    <a:pt x="1495" y="1168"/>
                  </a:lnTo>
                  <a:lnTo>
                    <a:pt x="1526" y="1096"/>
                  </a:lnTo>
                  <a:lnTo>
                    <a:pt x="1557" y="1024"/>
                  </a:lnTo>
                  <a:lnTo>
                    <a:pt x="1577" y="953"/>
                  </a:lnTo>
                  <a:lnTo>
                    <a:pt x="1587" y="871"/>
                  </a:lnTo>
                  <a:lnTo>
                    <a:pt x="1587" y="789"/>
                  </a:lnTo>
                  <a:lnTo>
                    <a:pt x="1587" y="707"/>
                  </a:lnTo>
                  <a:lnTo>
                    <a:pt x="1577" y="625"/>
                  </a:lnTo>
                  <a:lnTo>
                    <a:pt x="1557" y="553"/>
                  </a:lnTo>
                  <a:lnTo>
                    <a:pt x="1526" y="482"/>
                  </a:lnTo>
                  <a:lnTo>
                    <a:pt x="1495" y="410"/>
                  </a:lnTo>
                  <a:lnTo>
                    <a:pt x="1454" y="349"/>
                  </a:lnTo>
                  <a:lnTo>
                    <a:pt x="1413" y="287"/>
                  </a:lnTo>
                  <a:lnTo>
                    <a:pt x="1362" y="226"/>
                  </a:lnTo>
                  <a:lnTo>
                    <a:pt x="1301" y="175"/>
                  </a:lnTo>
                  <a:lnTo>
                    <a:pt x="1239" y="134"/>
                  </a:lnTo>
                  <a:lnTo>
                    <a:pt x="1178" y="93"/>
                  </a:lnTo>
                  <a:lnTo>
                    <a:pt x="1106" y="62"/>
                  </a:lnTo>
                  <a:lnTo>
                    <a:pt x="1035" y="31"/>
                  </a:lnTo>
                  <a:lnTo>
                    <a:pt x="953" y="11"/>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353504" y="1253078"/>
              <a:ext cx="69031" cy="7296"/>
            </a:xfrm>
            <a:custGeom>
              <a:avLst/>
              <a:gdLst/>
              <a:ahLst/>
              <a:cxnLst/>
              <a:rect l="l" t="t" r="r" b="b"/>
              <a:pathLst>
                <a:path w="3113" h="329" fill="none" extrusionOk="0">
                  <a:moveTo>
                    <a:pt x="3113" y="328"/>
                  </a:moveTo>
                  <a:lnTo>
                    <a:pt x="3113" y="328"/>
                  </a:lnTo>
                  <a:lnTo>
                    <a:pt x="3051" y="298"/>
                  </a:lnTo>
                  <a:lnTo>
                    <a:pt x="2898" y="226"/>
                  </a:lnTo>
                  <a:lnTo>
                    <a:pt x="2775" y="185"/>
                  </a:lnTo>
                  <a:lnTo>
                    <a:pt x="2632" y="134"/>
                  </a:lnTo>
                  <a:lnTo>
                    <a:pt x="2468" y="93"/>
                  </a:lnTo>
                  <a:lnTo>
                    <a:pt x="2273" y="52"/>
                  </a:lnTo>
                  <a:lnTo>
                    <a:pt x="2069" y="21"/>
                  </a:lnTo>
                  <a:lnTo>
                    <a:pt x="1833" y="1"/>
                  </a:lnTo>
                  <a:lnTo>
                    <a:pt x="1577" y="1"/>
                  </a:lnTo>
                  <a:lnTo>
                    <a:pt x="1301" y="21"/>
                  </a:lnTo>
                  <a:lnTo>
                    <a:pt x="1004" y="52"/>
                  </a:lnTo>
                  <a:lnTo>
                    <a:pt x="686" y="113"/>
                  </a:lnTo>
                  <a:lnTo>
                    <a:pt x="522" y="165"/>
                  </a:lnTo>
                  <a:lnTo>
                    <a:pt x="348" y="206"/>
                  </a:lnTo>
                  <a:lnTo>
                    <a:pt x="174" y="267"/>
                  </a:lnTo>
                  <a:lnTo>
                    <a:pt x="0" y="328"/>
                  </a:lnTo>
                </a:path>
              </a:pathLst>
            </a:custGeom>
            <a:solidFill>
              <a:schemeClr val="dk1"/>
            </a:solidFill>
            <a:ln w="8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369382" y="1280332"/>
              <a:ext cx="35214" cy="35214"/>
            </a:xfrm>
            <a:custGeom>
              <a:avLst/>
              <a:gdLst/>
              <a:ahLst/>
              <a:cxnLst/>
              <a:rect l="l" t="t" r="r" b="b"/>
              <a:pathLst>
                <a:path w="1588" h="1588" extrusionOk="0">
                  <a:moveTo>
                    <a:pt x="707" y="1"/>
                  </a:moveTo>
                  <a:lnTo>
                    <a:pt x="636" y="11"/>
                  </a:lnTo>
                  <a:lnTo>
                    <a:pt x="554" y="31"/>
                  </a:lnTo>
                  <a:lnTo>
                    <a:pt x="482" y="62"/>
                  </a:lnTo>
                  <a:lnTo>
                    <a:pt x="411" y="93"/>
                  </a:lnTo>
                  <a:lnTo>
                    <a:pt x="349" y="134"/>
                  </a:lnTo>
                  <a:lnTo>
                    <a:pt x="288" y="175"/>
                  </a:lnTo>
                  <a:lnTo>
                    <a:pt x="226" y="226"/>
                  </a:lnTo>
                  <a:lnTo>
                    <a:pt x="175" y="287"/>
                  </a:lnTo>
                  <a:lnTo>
                    <a:pt x="134" y="349"/>
                  </a:lnTo>
                  <a:lnTo>
                    <a:pt x="93" y="410"/>
                  </a:lnTo>
                  <a:lnTo>
                    <a:pt x="62" y="482"/>
                  </a:lnTo>
                  <a:lnTo>
                    <a:pt x="32" y="553"/>
                  </a:lnTo>
                  <a:lnTo>
                    <a:pt x="11" y="625"/>
                  </a:lnTo>
                  <a:lnTo>
                    <a:pt x="1" y="707"/>
                  </a:lnTo>
                  <a:lnTo>
                    <a:pt x="1" y="789"/>
                  </a:lnTo>
                  <a:lnTo>
                    <a:pt x="1" y="871"/>
                  </a:lnTo>
                  <a:lnTo>
                    <a:pt x="11" y="953"/>
                  </a:lnTo>
                  <a:lnTo>
                    <a:pt x="32" y="1024"/>
                  </a:lnTo>
                  <a:lnTo>
                    <a:pt x="62" y="1096"/>
                  </a:lnTo>
                  <a:lnTo>
                    <a:pt x="93" y="1168"/>
                  </a:lnTo>
                  <a:lnTo>
                    <a:pt x="134" y="1229"/>
                  </a:lnTo>
                  <a:lnTo>
                    <a:pt x="175" y="1291"/>
                  </a:lnTo>
                  <a:lnTo>
                    <a:pt x="226" y="1352"/>
                  </a:lnTo>
                  <a:lnTo>
                    <a:pt x="288" y="1403"/>
                  </a:lnTo>
                  <a:lnTo>
                    <a:pt x="349" y="1444"/>
                  </a:lnTo>
                  <a:lnTo>
                    <a:pt x="411" y="1485"/>
                  </a:lnTo>
                  <a:lnTo>
                    <a:pt x="482" y="1516"/>
                  </a:lnTo>
                  <a:lnTo>
                    <a:pt x="554" y="1547"/>
                  </a:lnTo>
                  <a:lnTo>
                    <a:pt x="636" y="1567"/>
                  </a:lnTo>
                  <a:lnTo>
                    <a:pt x="707" y="1577"/>
                  </a:lnTo>
                  <a:lnTo>
                    <a:pt x="789" y="1588"/>
                  </a:lnTo>
                  <a:lnTo>
                    <a:pt x="871" y="1577"/>
                  </a:lnTo>
                  <a:lnTo>
                    <a:pt x="953" y="1567"/>
                  </a:lnTo>
                  <a:lnTo>
                    <a:pt x="1025" y="1547"/>
                  </a:lnTo>
                  <a:lnTo>
                    <a:pt x="1097" y="1516"/>
                  </a:lnTo>
                  <a:lnTo>
                    <a:pt x="1168" y="1485"/>
                  </a:lnTo>
                  <a:lnTo>
                    <a:pt x="1240" y="1444"/>
                  </a:lnTo>
                  <a:lnTo>
                    <a:pt x="1291" y="1403"/>
                  </a:lnTo>
                  <a:lnTo>
                    <a:pt x="1353" y="1352"/>
                  </a:lnTo>
                  <a:lnTo>
                    <a:pt x="1404" y="1291"/>
                  </a:lnTo>
                  <a:lnTo>
                    <a:pt x="1445" y="1229"/>
                  </a:lnTo>
                  <a:lnTo>
                    <a:pt x="1486" y="1168"/>
                  </a:lnTo>
                  <a:lnTo>
                    <a:pt x="1527" y="1096"/>
                  </a:lnTo>
                  <a:lnTo>
                    <a:pt x="1547" y="1024"/>
                  </a:lnTo>
                  <a:lnTo>
                    <a:pt x="1568" y="953"/>
                  </a:lnTo>
                  <a:lnTo>
                    <a:pt x="1578" y="871"/>
                  </a:lnTo>
                  <a:lnTo>
                    <a:pt x="1588" y="789"/>
                  </a:lnTo>
                  <a:lnTo>
                    <a:pt x="1578" y="707"/>
                  </a:lnTo>
                  <a:lnTo>
                    <a:pt x="1568" y="625"/>
                  </a:lnTo>
                  <a:lnTo>
                    <a:pt x="1547" y="553"/>
                  </a:lnTo>
                  <a:lnTo>
                    <a:pt x="1527" y="482"/>
                  </a:lnTo>
                  <a:lnTo>
                    <a:pt x="1486" y="410"/>
                  </a:lnTo>
                  <a:lnTo>
                    <a:pt x="1445" y="349"/>
                  </a:lnTo>
                  <a:lnTo>
                    <a:pt x="1404" y="287"/>
                  </a:lnTo>
                  <a:lnTo>
                    <a:pt x="1353" y="226"/>
                  </a:lnTo>
                  <a:lnTo>
                    <a:pt x="1291" y="175"/>
                  </a:lnTo>
                  <a:lnTo>
                    <a:pt x="1240" y="134"/>
                  </a:lnTo>
                  <a:lnTo>
                    <a:pt x="1168" y="93"/>
                  </a:lnTo>
                  <a:lnTo>
                    <a:pt x="1097" y="62"/>
                  </a:lnTo>
                  <a:lnTo>
                    <a:pt x="1025" y="31"/>
                  </a:lnTo>
                  <a:lnTo>
                    <a:pt x="953" y="11"/>
                  </a:lnTo>
                  <a:lnTo>
                    <a:pt x="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209316" y="2617932"/>
              <a:ext cx="176446" cy="57012"/>
            </a:xfrm>
            <a:custGeom>
              <a:avLst/>
              <a:gdLst/>
              <a:ahLst/>
              <a:cxnLst/>
              <a:rect l="l" t="t" r="r" b="b"/>
              <a:pathLst>
                <a:path w="7957" h="2571" extrusionOk="0">
                  <a:moveTo>
                    <a:pt x="0" y="0"/>
                  </a:moveTo>
                  <a:lnTo>
                    <a:pt x="0" y="2570"/>
                  </a:lnTo>
                  <a:lnTo>
                    <a:pt x="7956" y="2570"/>
                  </a:lnTo>
                  <a:lnTo>
                    <a:pt x="7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3621433" y="2617932"/>
              <a:ext cx="176424" cy="57012"/>
            </a:xfrm>
            <a:custGeom>
              <a:avLst/>
              <a:gdLst/>
              <a:ahLst/>
              <a:cxnLst/>
              <a:rect l="l" t="t" r="r" b="b"/>
              <a:pathLst>
                <a:path w="7956" h="2571" extrusionOk="0">
                  <a:moveTo>
                    <a:pt x="0" y="0"/>
                  </a:moveTo>
                  <a:lnTo>
                    <a:pt x="0" y="2570"/>
                  </a:lnTo>
                  <a:lnTo>
                    <a:pt x="7956" y="2570"/>
                  </a:lnTo>
                  <a:lnTo>
                    <a:pt x="7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8" name="Google Shape;118;p15"/>
          <p:cNvPicPr preferRelativeResize="0"/>
          <p:nvPr/>
        </p:nvPicPr>
        <p:blipFill>
          <a:blip r:embed="rId3">
            <a:alphaModFix/>
          </a:blip>
          <a:stretch>
            <a:fillRect/>
          </a:stretch>
        </p:blipFill>
        <p:spPr>
          <a:xfrm>
            <a:off x="0" y="4241601"/>
            <a:ext cx="9144003" cy="901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4"/>
          <p:cNvSpPr/>
          <p:nvPr/>
        </p:nvSpPr>
        <p:spPr>
          <a:xfrm>
            <a:off x="998450" y="1151875"/>
            <a:ext cx="3061200" cy="2419500"/>
          </a:xfrm>
          <a:prstGeom prst="roundRect">
            <a:avLst>
              <a:gd name="adj" fmla="val 7744"/>
            </a:avLst>
          </a:prstGeom>
          <a:solidFill>
            <a:srgbClr val="02DAAB">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1363850" y="1215150"/>
            <a:ext cx="2330400" cy="514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txBox="1">
            <a:spLocks noGrp="1"/>
          </p:cNvSpPr>
          <p:nvPr>
            <p:ph type="title"/>
          </p:nvPr>
        </p:nvSpPr>
        <p:spPr>
          <a:xfrm>
            <a:off x="176450" y="300900"/>
            <a:ext cx="47052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Recommendations</a:t>
            </a:r>
            <a:endParaRPr/>
          </a:p>
        </p:txBody>
      </p:sp>
      <p:grpSp>
        <p:nvGrpSpPr>
          <p:cNvPr id="476" name="Google Shape;476;p24"/>
          <p:cNvGrpSpPr/>
          <p:nvPr/>
        </p:nvGrpSpPr>
        <p:grpSpPr>
          <a:xfrm>
            <a:off x="1027850" y="1215150"/>
            <a:ext cx="3002400" cy="1770075"/>
            <a:chOff x="4101900" y="375400"/>
            <a:chExt cx="3002400" cy="1770075"/>
          </a:xfrm>
        </p:grpSpPr>
        <p:sp>
          <p:nvSpPr>
            <p:cNvPr id="477" name="Google Shape;477;p24"/>
            <p:cNvSpPr txBox="1"/>
            <p:nvPr/>
          </p:nvSpPr>
          <p:spPr>
            <a:xfrm>
              <a:off x="4667525" y="375400"/>
              <a:ext cx="1807200" cy="51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Patient Care</a:t>
              </a:r>
              <a:endParaRPr sz="1800" b="1">
                <a:solidFill>
                  <a:schemeClr val="lt1"/>
                </a:solidFill>
                <a:latin typeface="Fira Sans Extra Condensed"/>
                <a:ea typeface="Fira Sans Extra Condensed"/>
                <a:cs typeface="Fira Sans Extra Condensed"/>
                <a:sym typeface="Fira Sans Extra Condensed"/>
              </a:endParaRPr>
            </a:p>
          </p:txBody>
        </p:sp>
        <p:sp>
          <p:nvSpPr>
            <p:cNvPr id="478" name="Google Shape;478;p24"/>
            <p:cNvSpPr txBox="1"/>
            <p:nvPr/>
          </p:nvSpPr>
          <p:spPr>
            <a:xfrm>
              <a:off x="4101900" y="1024975"/>
              <a:ext cx="3002400" cy="1120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Utilize free AAC tools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Consult SLP</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Have various communication tools available </a:t>
              </a:r>
              <a:endParaRPr>
                <a:solidFill>
                  <a:schemeClr val="dk1"/>
                </a:solidFill>
                <a:latin typeface="Roboto"/>
                <a:ea typeface="Roboto"/>
                <a:cs typeface="Roboto"/>
                <a:sym typeface="Roboto"/>
              </a:endParaRPr>
            </a:p>
          </p:txBody>
        </p:sp>
      </p:grpSp>
      <p:pic>
        <p:nvPicPr>
          <p:cNvPr id="479" name="Google Shape;479;p24"/>
          <p:cNvPicPr preferRelativeResize="0"/>
          <p:nvPr/>
        </p:nvPicPr>
        <p:blipFill>
          <a:blip r:embed="rId3">
            <a:alphaModFix/>
          </a:blip>
          <a:stretch>
            <a:fillRect/>
          </a:stretch>
        </p:blipFill>
        <p:spPr>
          <a:xfrm>
            <a:off x="5042907" y="0"/>
            <a:ext cx="410109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5"/>
          <p:cNvSpPr/>
          <p:nvPr/>
        </p:nvSpPr>
        <p:spPr>
          <a:xfrm>
            <a:off x="2638350" y="3655563"/>
            <a:ext cx="3867300" cy="1076400"/>
          </a:xfrm>
          <a:prstGeom prst="roundRect">
            <a:avLst>
              <a:gd name="adj" fmla="val 50000"/>
            </a:avLst>
          </a:prstGeom>
          <a:solidFill>
            <a:srgbClr val="8C9EFD">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a:off x="2638350" y="1084813"/>
            <a:ext cx="3867300" cy="1076400"/>
          </a:xfrm>
          <a:prstGeom prst="roundRect">
            <a:avLst>
              <a:gd name="adj" fmla="val 50000"/>
            </a:avLst>
          </a:prstGeom>
          <a:solidFill>
            <a:srgbClr val="01ADF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a:off x="2638350" y="2370188"/>
            <a:ext cx="3867300" cy="1076400"/>
          </a:xfrm>
          <a:prstGeom prst="roundRect">
            <a:avLst>
              <a:gd name="adj" fmla="val 50000"/>
            </a:avLst>
          </a:prstGeom>
          <a:solidFill>
            <a:srgbClr val="02DAAB">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a:off x="457200" y="2055950"/>
            <a:ext cx="1704900" cy="1704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txBox="1">
            <a:spLocks noGrp="1"/>
          </p:cNvSpPr>
          <p:nvPr>
            <p:ph type="title"/>
          </p:nvPr>
        </p:nvSpPr>
        <p:spPr>
          <a:xfrm>
            <a:off x="457163"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Conclusion</a:t>
            </a:r>
            <a:endParaRPr/>
          </a:p>
        </p:txBody>
      </p:sp>
      <p:sp>
        <p:nvSpPr>
          <p:cNvPr id="489" name="Google Shape;489;p25"/>
          <p:cNvSpPr txBox="1"/>
          <p:nvPr/>
        </p:nvSpPr>
        <p:spPr>
          <a:xfrm>
            <a:off x="611250" y="2689088"/>
            <a:ext cx="1396800" cy="67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lt1"/>
                </a:solidFill>
                <a:latin typeface="Fira Sans Extra Condensed"/>
                <a:ea typeface="Fira Sans Extra Condensed"/>
                <a:cs typeface="Fira Sans Extra Condensed"/>
                <a:sym typeface="Fira Sans Extra Condensed"/>
              </a:rPr>
              <a:t>Satisfied Patients</a:t>
            </a:r>
            <a:endParaRPr sz="2100" b="1">
              <a:solidFill>
                <a:schemeClr val="lt1"/>
              </a:solidFill>
              <a:latin typeface="Fira Sans Extra Condensed"/>
              <a:ea typeface="Fira Sans Extra Condensed"/>
              <a:cs typeface="Fira Sans Extra Condensed"/>
              <a:sym typeface="Fira Sans Extra Condensed"/>
            </a:endParaRPr>
          </a:p>
        </p:txBody>
      </p:sp>
      <p:sp>
        <p:nvSpPr>
          <p:cNvPr id="490" name="Google Shape;490;p25"/>
          <p:cNvSpPr/>
          <p:nvPr/>
        </p:nvSpPr>
        <p:spPr>
          <a:xfrm>
            <a:off x="6981900" y="2056250"/>
            <a:ext cx="1704900" cy="1704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txBox="1"/>
          <p:nvPr/>
        </p:nvSpPr>
        <p:spPr>
          <a:xfrm>
            <a:off x="7135950" y="2689328"/>
            <a:ext cx="1396800" cy="67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lt1"/>
                </a:solidFill>
                <a:latin typeface="Fira Sans Extra Condensed"/>
                <a:ea typeface="Fira Sans Extra Condensed"/>
                <a:cs typeface="Fira Sans Extra Condensed"/>
                <a:sym typeface="Fira Sans Extra Condensed"/>
              </a:rPr>
              <a:t>Better Outcomes</a:t>
            </a:r>
            <a:endParaRPr sz="2100" b="1">
              <a:solidFill>
                <a:schemeClr val="lt1"/>
              </a:solidFill>
              <a:latin typeface="Fira Sans Extra Condensed"/>
              <a:ea typeface="Fira Sans Extra Condensed"/>
              <a:cs typeface="Fira Sans Extra Condensed"/>
              <a:sym typeface="Fira Sans Extra Condensed"/>
            </a:endParaRPr>
          </a:p>
        </p:txBody>
      </p:sp>
      <p:grpSp>
        <p:nvGrpSpPr>
          <p:cNvPr id="492" name="Google Shape;492;p25"/>
          <p:cNvGrpSpPr/>
          <p:nvPr/>
        </p:nvGrpSpPr>
        <p:grpSpPr>
          <a:xfrm>
            <a:off x="3230776" y="1084825"/>
            <a:ext cx="2584987" cy="813875"/>
            <a:chOff x="5273001" y="3845588"/>
            <a:chExt cx="2584987" cy="813875"/>
          </a:xfrm>
        </p:grpSpPr>
        <p:sp>
          <p:nvSpPr>
            <p:cNvPr id="493" name="Google Shape;493;p25"/>
            <p:cNvSpPr txBox="1"/>
            <p:nvPr/>
          </p:nvSpPr>
          <p:spPr>
            <a:xfrm>
              <a:off x="5273001" y="3845588"/>
              <a:ext cx="17643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Fira Sans Extra Condensed"/>
                  <a:ea typeface="Fira Sans Extra Condensed"/>
                  <a:cs typeface="Fira Sans Extra Condensed"/>
                  <a:sym typeface="Fira Sans Extra Condensed"/>
                </a:rPr>
                <a:t>Understanding </a:t>
              </a:r>
              <a:endParaRPr sz="1800" b="1">
                <a:solidFill>
                  <a:srgbClr val="000000"/>
                </a:solidFill>
                <a:latin typeface="Fira Sans Extra Condensed"/>
                <a:ea typeface="Fira Sans Extra Condensed"/>
                <a:cs typeface="Fira Sans Extra Condensed"/>
                <a:sym typeface="Fira Sans Extra Condensed"/>
              </a:endParaRPr>
            </a:p>
          </p:txBody>
        </p:sp>
        <p:sp>
          <p:nvSpPr>
            <p:cNvPr id="494" name="Google Shape;494;p25"/>
            <p:cNvSpPr txBox="1"/>
            <p:nvPr/>
          </p:nvSpPr>
          <p:spPr>
            <a:xfrm>
              <a:off x="5285188" y="4176463"/>
              <a:ext cx="25728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Knowing what the patient is saying and utilizing AAC tools in the most effective way</a:t>
              </a:r>
              <a:endParaRPr>
                <a:solidFill>
                  <a:srgbClr val="000000"/>
                </a:solidFill>
                <a:latin typeface="Roboto"/>
                <a:ea typeface="Roboto"/>
                <a:cs typeface="Roboto"/>
                <a:sym typeface="Roboto"/>
              </a:endParaRPr>
            </a:p>
          </p:txBody>
        </p:sp>
      </p:grpSp>
      <p:sp>
        <p:nvSpPr>
          <p:cNvPr id="495" name="Google Shape;495;p25"/>
          <p:cNvSpPr/>
          <p:nvPr/>
        </p:nvSpPr>
        <p:spPr>
          <a:xfrm rot="10800000">
            <a:off x="2842205" y="1533288"/>
            <a:ext cx="286200" cy="247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25"/>
          <p:cNvGrpSpPr/>
          <p:nvPr/>
        </p:nvGrpSpPr>
        <p:grpSpPr>
          <a:xfrm>
            <a:off x="5924619" y="4045276"/>
            <a:ext cx="379142" cy="366093"/>
            <a:chOff x="7951092" y="2287905"/>
            <a:chExt cx="379142" cy="366093"/>
          </a:xfrm>
        </p:grpSpPr>
        <p:sp>
          <p:nvSpPr>
            <p:cNvPr id="497" name="Google Shape;497;p25"/>
            <p:cNvSpPr/>
            <p:nvPr/>
          </p:nvSpPr>
          <p:spPr>
            <a:xfrm>
              <a:off x="7982826" y="2610034"/>
              <a:ext cx="149723" cy="43964"/>
            </a:xfrm>
            <a:custGeom>
              <a:avLst/>
              <a:gdLst/>
              <a:ahLst/>
              <a:cxnLst/>
              <a:rect l="l" t="t" r="r" b="b"/>
              <a:pathLst>
                <a:path w="4383" h="1287" extrusionOk="0">
                  <a:moveTo>
                    <a:pt x="0" y="1"/>
                  </a:moveTo>
                  <a:lnTo>
                    <a:pt x="0" y="549"/>
                  </a:lnTo>
                  <a:cubicBezTo>
                    <a:pt x="0" y="953"/>
                    <a:pt x="310" y="1287"/>
                    <a:pt x="715" y="1287"/>
                  </a:cubicBezTo>
                  <a:lnTo>
                    <a:pt x="3668" y="1287"/>
                  </a:lnTo>
                  <a:cubicBezTo>
                    <a:pt x="4049" y="1287"/>
                    <a:pt x="4382" y="953"/>
                    <a:pt x="4382" y="549"/>
                  </a:cubicBezTo>
                  <a:lnTo>
                    <a:pt x="43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a:off x="8030001" y="2417235"/>
              <a:ext cx="49669" cy="42768"/>
            </a:xfrm>
            <a:custGeom>
              <a:avLst/>
              <a:gdLst/>
              <a:ahLst/>
              <a:cxnLst/>
              <a:rect l="l" t="t" r="r" b="b"/>
              <a:pathLst>
                <a:path w="1454" h="1252" extrusionOk="0">
                  <a:moveTo>
                    <a:pt x="834" y="1"/>
                  </a:moveTo>
                  <a:cubicBezTo>
                    <a:pt x="263" y="1"/>
                    <a:pt x="1" y="668"/>
                    <a:pt x="382" y="1072"/>
                  </a:cubicBezTo>
                  <a:cubicBezTo>
                    <a:pt x="513" y="1196"/>
                    <a:pt x="671" y="1252"/>
                    <a:pt x="825" y="1252"/>
                  </a:cubicBezTo>
                  <a:cubicBezTo>
                    <a:pt x="1148" y="1252"/>
                    <a:pt x="1453" y="1007"/>
                    <a:pt x="1453" y="620"/>
                  </a:cubicBezTo>
                  <a:cubicBezTo>
                    <a:pt x="1453" y="287"/>
                    <a:pt x="1168" y="1"/>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a:off x="7966566" y="2529519"/>
              <a:ext cx="179818" cy="59404"/>
            </a:xfrm>
            <a:custGeom>
              <a:avLst/>
              <a:gdLst/>
              <a:ahLst/>
              <a:cxnLst/>
              <a:rect l="l" t="t" r="r" b="b"/>
              <a:pathLst>
                <a:path w="5264" h="1739" extrusionOk="0">
                  <a:moveTo>
                    <a:pt x="0" y="0"/>
                  </a:moveTo>
                  <a:cubicBezTo>
                    <a:pt x="8" y="2"/>
                    <a:pt x="16" y="4"/>
                    <a:pt x="24" y="7"/>
                  </a:cubicBezTo>
                  <a:lnTo>
                    <a:pt x="24" y="7"/>
                  </a:lnTo>
                  <a:lnTo>
                    <a:pt x="24" y="0"/>
                  </a:lnTo>
                  <a:close/>
                  <a:moveTo>
                    <a:pt x="5263" y="0"/>
                  </a:moveTo>
                  <a:cubicBezTo>
                    <a:pt x="4394" y="226"/>
                    <a:pt x="3507" y="340"/>
                    <a:pt x="2623" y="340"/>
                  </a:cubicBezTo>
                  <a:cubicBezTo>
                    <a:pt x="1747" y="340"/>
                    <a:pt x="874" y="229"/>
                    <a:pt x="24" y="7"/>
                  </a:cubicBezTo>
                  <a:lnTo>
                    <a:pt x="24" y="7"/>
                  </a:lnTo>
                  <a:lnTo>
                    <a:pt x="143" y="1453"/>
                  </a:lnTo>
                  <a:cubicBezTo>
                    <a:pt x="143" y="1596"/>
                    <a:pt x="262" y="1739"/>
                    <a:pt x="429" y="1739"/>
                  </a:cubicBezTo>
                  <a:lnTo>
                    <a:pt x="4858" y="1739"/>
                  </a:lnTo>
                  <a:cubicBezTo>
                    <a:pt x="5025" y="1739"/>
                    <a:pt x="5144" y="1596"/>
                    <a:pt x="5144" y="1453"/>
                  </a:cubicBezTo>
                  <a:lnTo>
                    <a:pt x="5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a:off x="7955157" y="2352980"/>
              <a:ext cx="205848" cy="166598"/>
            </a:xfrm>
            <a:custGeom>
              <a:avLst/>
              <a:gdLst/>
              <a:ahLst/>
              <a:cxnLst/>
              <a:rect l="l" t="t" r="r" b="b"/>
              <a:pathLst>
                <a:path w="6026" h="4877" extrusionOk="0">
                  <a:moveTo>
                    <a:pt x="3025" y="1250"/>
                  </a:moveTo>
                  <a:cubicBezTo>
                    <a:pt x="3668" y="1250"/>
                    <a:pt x="4287" y="1745"/>
                    <a:pt x="4287" y="2501"/>
                  </a:cubicBezTo>
                  <a:cubicBezTo>
                    <a:pt x="4287" y="3192"/>
                    <a:pt x="3716" y="3763"/>
                    <a:pt x="3025" y="3763"/>
                  </a:cubicBezTo>
                  <a:cubicBezTo>
                    <a:pt x="1906" y="3763"/>
                    <a:pt x="1334" y="2406"/>
                    <a:pt x="2144" y="1620"/>
                  </a:cubicBezTo>
                  <a:cubicBezTo>
                    <a:pt x="2399" y="1365"/>
                    <a:pt x="2715" y="1250"/>
                    <a:pt x="3025" y="1250"/>
                  </a:cubicBezTo>
                  <a:close/>
                  <a:moveTo>
                    <a:pt x="1" y="1"/>
                  </a:moveTo>
                  <a:lnTo>
                    <a:pt x="310" y="4501"/>
                  </a:lnTo>
                  <a:cubicBezTo>
                    <a:pt x="1001" y="4751"/>
                    <a:pt x="2007" y="4877"/>
                    <a:pt x="3007" y="4877"/>
                  </a:cubicBezTo>
                  <a:cubicBezTo>
                    <a:pt x="4008" y="4877"/>
                    <a:pt x="5002" y="4751"/>
                    <a:pt x="5669" y="4501"/>
                  </a:cubicBezTo>
                  <a:lnTo>
                    <a:pt x="60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a:off x="7951092" y="2287905"/>
              <a:ext cx="214798" cy="43144"/>
            </a:xfrm>
            <a:custGeom>
              <a:avLst/>
              <a:gdLst/>
              <a:ahLst/>
              <a:cxnLst/>
              <a:rect l="l" t="t" r="r" b="b"/>
              <a:pathLst>
                <a:path w="6288" h="1263" extrusionOk="0">
                  <a:moveTo>
                    <a:pt x="310" y="0"/>
                  </a:moveTo>
                  <a:cubicBezTo>
                    <a:pt x="144" y="0"/>
                    <a:pt x="1" y="167"/>
                    <a:pt x="24" y="334"/>
                  </a:cubicBezTo>
                  <a:lnTo>
                    <a:pt x="72" y="1263"/>
                  </a:lnTo>
                  <a:lnTo>
                    <a:pt x="6216" y="1263"/>
                  </a:lnTo>
                  <a:lnTo>
                    <a:pt x="6288" y="334"/>
                  </a:lnTo>
                  <a:cubicBezTo>
                    <a:pt x="6288" y="143"/>
                    <a:pt x="6145" y="0"/>
                    <a:pt x="5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a:off x="8140646" y="2503045"/>
              <a:ext cx="189588" cy="150953"/>
            </a:xfrm>
            <a:custGeom>
              <a:avLst/>
              <a:gdLst/>
              <a:ahLst/>
              <a:cxnLst/>
              <a:rect l="l" t="t" r="r" b="b"/>
              <a:pathLst>
                <a:path w="5550" h="4419" extrusionOk="0">
                  <a:moveTo>
                    <a:pt x="3058" y="0"/>
                  </a:moveTo>
                  <a:cubicBezTo>
                    <a:pt x="2857" y="0"/>
                    <a:pt x="2700" y="209"/>
                    <a:pt x="2763" y="418"/>
                  </a:cubicBezTo>
                  <a:cubicBezTo>
                    <a:pt x="2882" y="751"/>
                    <a:pt x="2691" y="1109"/>
                    <a:pt x="2334" y="1180"/>
                  </a:cubicBezTo>
                  <a:lnTo>
                    <a:pt x="1548" y="1371"/>
                  </a:lnTo>
                  <a:cubicBezTo>
                    <a:pt x="1001" y="1513"/>
                    <a:pt x="715" y="2085"/>
                    <a:pt x="929" y="2609"/>
                  </a:cubicBezTo>
                  <a:cubicBezTo>
                    <a:pt x="0" y="2990"/>
                    <a:pt x="262" y="4395"/>
                    <a:pt x="1286" y="4419"/>
                  </a:cubicBezTo>
                  <a:lnTo>
                    <a:pt x="4239" y="4419"/>
                  </a:lnTo>
                  <a:cubicBezTo>
                    <a:pt x="5335" y="4419"/>
                    <a:pt x="5549" y="2823"/>
                    <a:pt x="4454" y="2561"/>
                  </a:cubicBezTo>
                  <a:cubicBezTo>
                    <a:pt x="4930" y="1775"/>
                    <a:pt x="4430" y="323"/>
                    <a:pt x="3144" y="13"/>
                  </a:cubicBezTo>
                  <a:cubicBezTo>
                    <a:pt x="3115" y="4"/>
                    <a:pt x="3086" y="0"/>
                    <a:pt x="30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5"/>
          <p:cNvGrpSpPr/>
          <p:nvPr/>
        </p:nvGrpSpPr>
        <p:grpSpPr>
          <a:xfrm>
            <a:off x="5945575" y="2762575"/>
            <a:ext cx="337228" cy="359978"/>
            <a:chOff x="6384275" y="2883826"/>
            <a:chExt cx="337228" cy="359978"/>
          </a:xfrm>
        </p:grpSpPr>
        <p:sp>
          <p:nvSpPr>
            <p:cNvPr id="504" name="Google Shape;504;p25"/>
            <p:cNvSpPr/>
            <p:nvPr/>
          </p:nvSpPr>
          <p:spPr>
            <a:xfrm>
              <a:off x="6384275" y="2883826"/>
              <a:ext cx="112318" cy="79320"/>
            </a:xfrm>
            <a:custGeom>
              <a:avLst/>
              <a:gdLst/>
              <a:ahLst/>
              <a:cxnLst/>
              <a:rect l="l" t="t" r="r" b="b"/>
              <a:pathLst>
                <a:path w="3288" h="2322" extrusionOk="0">
                  <a:moveTo>
                    <a:pt x="2814" y="1"/>
                  </a:moveTo>
                  <a:cubicBezTo>
                    <a:pt x="2789" y="1"/>
                    <a:pt x="2765" y="4"/>
                    <a:pt x="2740" y="11"/>
                  </a:cubicBezTo>
                  <a:lnTo>
                    <a:pt x="287" y="488"/>
                  </a:lnTo>
                  <a:cubicBezTo>
                    <a:pt x="120" y="511"/>
                    <a:pt x="1" y="654"/>
                    <a:pt x="25" y="821"/>
                  </a:cubicBezTo>
                  <a:lnTo>
                    <a:pt x="239" y="2321"/>
                  </a:lnTo>
                  <a:lnTo>
                    <a:pt x="3287" y="1631"/>
                  </a:lnTo>
                  <a:lnTo>
                    <a:pt x="3097" y="273"/>
                  </a:lnTo>
                  <a:cubicBezTo>
                    <a:pt x="3077" y="111"/>
                    <a:pt x="2953" y="1"/>
                    <a:pt x="2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a:off x="6621824" y="3138011"/>
              <a:ext cx="30949" cy="84648"/>
            </a:xfrm>
            <a:custGeom>
              <a:avLst/>
              <a:gdLst/>
              <a:ahLst/>
              <a:cxnLst/>
              <a:rect l="l" t="t" r="r" b="b"/>
              <a:pathLst>
                <a:path w="906" h="2478" extrusionOk="0">
                  <a:moveTo>
                    <a:pt x="1" y="0"/>
                  </a:moveTo>
                  <a:lnTo>
                    <a:pt x="1" y="2477"/>
                  </a:lnTo>
                  <a:lnTo>
                    <a:pt x="406" y="2477"/>
                  </a:lnTo>
                  <a:cubicBezTo>
                    <a:pt x="691" y="2453"/>
                    <a:pt x="906" y="2239"/>
                    <a:pt x="906" y="1953"/>
                  </a:cubicBezTo>
                  <a:lnTo>
                    <a:pt x="906" y="524"/>
                  </a:lnTo>
                  <a:cubicBezTo>
                    <a:pt x="906" y="239"/>
                    <a:pt x="691"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6669579" y="3110341"/>
              <a:ext cx="48268" cy="28455"/>
            </a:xfrm>
            <a:custGeom>
              <a:avLst/>
              <a:gdLst/>
              <a:ahLst/>
              <a:cxnLst/>
              <a:rect l="l" t="t" r="r" b="b"/>
              <a:pathLst>
                <a:path w="1413" h="833" extrusionOk="0">
                  <a:moveTo>
                    <a:pt x="1077" y="0"/>
                  </a:moveTo>
                  <a:cubicBezTo>
                    <a:pt x="1038" y="0"/>
                    <a:pt x="999" y="8"/>
                    <a:pt x="960" y="24"/>
                  </a:cubicBezTo>
                  <a:lnTo>
                    <a:pt x="341" y="215"/>
                  </a:lnTo>
                  <a:cubicBezTo>
                    <a:pt x="1" y="343"/>
                    <a:pt x="117" y="832"/>
                    <a:pt x="435" y="832"/>
                  </a:cubicBezTo>
                  <a:cubicBezTo>
                    <a:pt x="472" y="832"/>
                    <a:pt x="513" y="825"/>
                    <a:pt x="556" y="810"/>
                  </a:cubicBezTo>
                  <a:lnTo>
                    <a:pt x="1175" y="596"/>
                  </a:lnTo>
                  <a:cubicBezTo>
                    <a:pt x="1318" y="548"/>
                    <a:pt x="1413" y="382"/>
                    <a:pt x="1365" y="215"/>
                  </a:cubicBezTo>
                  <a:cubicBezTo>
                    <a:pt x="1329" y="87"/>
                    <a:pt x="12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6670638" y="3159156"/>
              <a:ext cx="49669" cy="21179"/>
            </a:xfrm>
            <a:custGeom>
              <a:avLst/>
              <a:gdLst/>
              <a:ahLst/>
              <a:cxnLst/>
              <a:rect l="l" t="t" r="r" b="b"/>
              <a:pathLst>
                <a:path w="1454" h="620" extrusionOk="0">
                  <a:moveTo>
                    <a:pt x="406" y="1"/>
                  </a:moveTo>
                  <a:cubicBezTo>
                    <a:pt x="1" y="1"/>
                    <a:pt x="1" y="620"/>
                    <a:pt x="406" y="620"/>
                  </a:cubicBezTo>
                  <a:lnTo>
                    <a:pt x="1025" y="620"/>
                  </a:lnTo>
                  <a:cubicBezTo>
                    <a:pt x="1453" y="620"/>
                    <a:pt x="1453" y="1"/>
                    <a:pt x="1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a:off x="6669374" y="3201753"/>
              <a:ext cx="52128" cy="28763"/>
            </a:xfrm>
            <a:custGeom>
              <a:avLst/>
              <a:gdLst/>
              <a:ahLst/>
              <a:cxnLst/>
              <a:rect l="l" t="t" r="r" b="b"/>
              <a:pathLst>
                <a:path w="1526" h="842" extrusionOk="0">
                  <a:moveTo>
                    <a:pt x="458" y="0"/>
                  </a:moveTo>
                  <a:cubicBezTo>
                    <a:pt x="127" y="0"/>
                    <a:pt x="1" y="503"/>
                    <a:pt x="347" y="611"/>
                  </a:cubicBezTo>
                  <a:lnTo>
                    <a:pt x="966" y="825"/>
                  </a:lnTo>
                  <a:cubicBezTo>
                    <a:pt x="1003" y="836"/>
                    <a:pt x="1038" y="841"/>
                    <a:pt x="1070" y="841"/>
                  </a:cubicBezTo>
                  <a:cubicBezTo>
                    <a:pt x="1401" y="841"/>
                    <a:pt x="1525" y="338"/>
                    <a:pt x="1157" y="230"/>
                  </a:cubicBezTo>
                  <a:lnTo>
                    <a:pt x="562" y="16"/>
                  </a:lnTo>
                  <a:cubicBezTo>
                    <a:pt x="525" y="5"/>
                    <a:pt x="490" y="0"/>
                    <a:pt x="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a:off x="6386734" y="2959490"/>
              <a:ext cx="213978" cy="284314"/>
            </a:xfrm>
            <a:custGeom>
              <a:avLst/>
              <a:gdLst/>
              <a:ahLst/>
              <a:cxnLst/>
              <a:rect l="l" t="t" r="r" b="b"/>
              <a:pathLst>
                <a:path w="6264" h="8323" extrusionOk="0">
                  <a:moveTo>
                    <a:pt x="3481" y="1"/>
                  </a:moveTo>
                  <a:cubicBezTo>
                    <a:pt x="3456" y="1"/>
                    <a:pt x="3431" y="4"/>
                    <a:pt x="3406" y="11"/>
                  </a:cubicBezTo>
                  <a:lnTo>
                    <a:pt x="262" y="702"/>
                  </a:lnTo>
                  <a:cubicBezTo>
                    <a:pt x="96" y="725"/>
                    <a:pt x="0" y="868"/>
                    <a:pt x="24" y="1035"/>
                  </a:cubicBezTo>
                  <a:lnTo>
                    <a:pt x="143" y="1988"/>
                  </a:lnTo>
                  <a:lnTo>
                    <a:pt x="2072" y="1559"/>
                  </a:lnTo>
                  <a:cubicBezTo>
                    <a:pt x="2102" y="1552"/>
                    <a:pt x="2130" y="1549"/>
                    <a:pt x="2157" y="1549"/>
                  </a:cubicBezTo>
                  <a:cubicBezTo>
                    <a:pt x="2495" y="1549"/>
                    <a:pt x="2590" y="2066"/>
                    <a:pt x="2215" y="2154"/>
                  </a:cubicBezTo>
                  <a:lnTo>
                    <a:pt x="262" y="2607"/>
                  </a:lnTo>
                  <a:lnTo>
                    <a:pt x="334" y="3202"/>
                  </a:lnTo>
                  <a:lnTo>
                    <a:pt x="2263" y="2773"/>
                  </a:lnTo>
                  <a:cubicBezTo>
                    <a:pt x="2292" y="2765"/>
                    <a:pt x="2321" y="2761"/>
                    <a:pt x="2349" y="2761"/>
                  </a:cubicBezTo>
                  <a:cubicBezTo>
                    <a:pt x="2484" y="2761"/>
                    <a:pt x="2604" y="2850"/>
                    <a:pt x="2644" y="2988"/>
                  </a:cubicBezTo>
                  <a:cubicBezTo>
                    <a:pt x="2668" y="3155"/>
                    <a:pt x="2572" y="3321"/>
                    <a:pt x="2406" y="3369"/>
                  </a:cubicBezTo>
                  <a:lnTo>
                    <a:pt x="405" y="3821"/>
                  </a:lnTo>
                  <a:lnTo>
                    <a:pt x="953" y="8060"/>
                  </a:lnTo>
                  <a:cubicBezTo>
                    <a:pt x="977" y="8203"/>
                    <a:pt x="1096" y="8322"/>
                    <a:pt x="1263" y="8322"/>
                  </a:cubicBezTo>
                  <a:lnTo>
                    <a:pt x="5954" y="8322"/>
                  </a:lnTo>
                  <a:cubicBezTo>
                    <a:pt x="6121" y="8322"/>
                    <a:pt x="6264" y="8203"/>
                    <a:pt x="6264" y="8036"/>
                  </a:cubicBezTo>
                  <a:lnTo>
                    <a:pt x="6240" y="4941"/>
                  </a:lnTo>
                  <a:cubicBezTo>
                    <a:pt x="6240" y="4774"/>
                    <a:pt x="6121" y="4655"/>
                    <a:pt x="5954" y="4655"/>
                  </a:cubicBezTo>
                  <a:lnTo>
                    <a:pt x="5954" y="4631"/>
                  </a:lnTo>
                  <a:lnTo>
                    <a:pt x="4358" y="4631"/>
                  </a:lnTo>
                  <a:lnTo>
                    <a:pt x="3763" y="273"/>
                  </a:lnTo>
                  <a:cubicBezTo>
                    <a:pt x="3763" y="111"/>
                    <a:pt x="3625"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25"/>
          <p:cNvGrpSpPr/>
          <p:nvPr/>
        </p:nvGrpSpPr>
        <p:grpSpPr>
          <a:xfrm>
            <a:off x="5930322" y="1474535"/>
            <a:ext cx="367732" cy="365307"/>
            <a:chOff x="4787397" y="2881537"/>
            <a:chExt cx="367732" cy="365307"/>
          </a:xfrm>
        </p:grpSpPr>
        <p:sp>
          <p:nvSpPr>
            <p:cNvPr id="511" name="Google Shape;511;p25"/>
            <p:cNvSpPr/>
            <p:nvPr/>
          </p:nvSpPr>
          <p:spPr>
            <a:xfrm>
              <a:off x="4904532" y="2923247"/>
              <a:ext cx="207488" cy="206668"/>
            </a:xfrm>
            <a:custGeom>
              <a:avLst/>
              <a:gdLst/>
              <a:ahLst/>
              <a:cxnLst/>
              <a:rect l="l" t="t" r="r" b="b"/>
              <a:pathLst>
                <a:path w="6074" h="6050" extrusionOk="0">
                  <a:moveTo>
                    <a:pt x="3001" y="2751"/>
                  </a:moveTo>
                  <a:cubicBezTo>
                    <a:pt x="3078" y="2751"/>
                    <a:pt x="3156" y="2787"/>
                    <a:pt x="3215" y="2858"/>
                  </a:cubicBezTo>
                  <a:cubicBezTo>
                    <a:pt x="3334" y="2977"/>
                    <a:pt x="3334" y="3168"/>
                    <a:pt x="3215" y="3287"/>
                  </a:cubicBezTo>
                  <a:lnTo>
                    <a:pt x="3001" y="3501"/>
                  </a:lnTo>
                  <a:lnTo>
                    <a:pt x="3215" y="3739"/>
                  </a:lnTo>
                  <a:cubicBezTo>
                    <a:pt x="3334" y="3858"/>
                    <a:pt x="3334" y="4049"/>
                    <a:pt x="3215" y="4168"/>
                  </a:cubicBezTo>
                  <a:cubicBezTo>
                    <a:pt x="3156" y="4239"/>
                    <a:pt x="3078" y="4275"/>
                    <a:pt x="3001" y="4275"/>
                  </a:cubicBezTo>
                  <a:cubicBezTo>
                    <a:pt x="2924" y="4275"/>
                    <a:pt x="2846" y="4239"/>
                    <a:pt x="2787" y="4168"/>
                  </a:cubicBezTo>
                  <a:lnTo>
                    <a:pt x="2549" y="3954"/>
                  </a:lnTo>
                  <a:lnTo>
                    <a:pt x="2334" y="4168"/>
                  </a:lnTo>
                  <a:cubicBezTo>
                    <a:pt x="2266" y="4241"/>
                    <a:pt x="2189" y="4272"/>
                    <a:pt x="2115" y="4272"/>
                  </a:cubicBezTo>
                  <a:cubicBezTo>
                    <a:pt x="1875" y="4272"/>
                    <a:pt x="1664" y="3957"/>
                    <a:pt x="1882" y="3739"/>
                  </a:cubicBezTo>
                  <a:lnTo>
                    <a:pt x="2120" y="3501"/>
                  </a:lnTo>
                  <a:lnTo>
                    <a:pt x="1882" y="3287"/>
                  </a:lnTo>
                  <a:cubicBezTo>
                    <a:pt x="1664" y="3069"/>
                    <a:pt x="1875" y="2754"/>
                    <a:pt x="2115" y="2754"/>
                  </a:cubicBezTo>
                  <a:cubicBezTo>
                    <a:pt x="2189" y="2754"/>
                    <a:pt x="2266" y="2785"/>
                    <a:pt x="2334" y="2858"/>
                  </a:cubicBezTo>
                  <a:lnTo>
                    <a:pt x="2549" y="3072"/>
                  </a:lnTo>
                  <a:lnTo>
                    <a:pt x="2787" y="2858"/>
                  </a:lnTo>
                  <a:cubicBezTo>
                    <a:pt x="2846" y="2787"/>
                    <a:pt x="2924" y="2751"/>
                    <a:pt x="3001" y="2751"/>
                  </a:cubicBezTo>
                  <a:close/>
                  <a:moveTo>
                    <a:pt x="2691" y="0"/>
                  </a:moveTo>
                  <a:lnTo>
                    <a:pt x="0" y="3096"/>
                  </a:lnTo>
                  <a:cubicBezTo>
                    <a:pt x="334" y="4573"/>
                    <a:pt x="1501" y="5716"/>
                    <a:pt x="2977" y="6049"/>
                  </a:cubicBezTo>
                  <a:lnTo>
                    <a:pt x="6073" y="3382"/>
                  </a:lnTo>
                  <a:lnTo>
                    <a:pt x="26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a:off x="5010291" y="2881537"/>
              <a:ext cx="144838" cy="143438"/>
            </a:xfrm>
            <a:custGeom>
              <a:avLst/>
              <a:gdLst/>
              <a:ahLst/>
              <a:cxnLst/>
              <a:rect l="l" t="t" r="r" b="b"/>
              <a:pathLst>
                <a:path w="4240" h="4199" extrusionOk="0">
                  <a:moveTo>
                    <a:pt x="799" y="0"/>
                  </a:moveTo>
                  <a:cubicBezTo>
                    <a:pt x="708" y="0"/>
                    <a:pt x="613" y="37"/>
                    <a:pt x="548" y="102"/>
                  </a:cubicBezTo>
                  <a:lnTo>
                    <a:pt x="0" y="745"/>
                  </a:lnTo>
                  <a:lnTo>
                    <a:pt x="3453" y="4198"/>
                  </a:lnTo>
                  <a:lnTo>
                    <a:pt x="4096" y="3650"/>
                  </a:lnTo>
                  <a:cubicBezTo>
                    <a:pt x="4239" y="3531"/>
                    <a:pt x="4239" y="3317"/>
                    <a:pt x="4096" y="3198"/>
                  </a:cubicBezTo>
                  <a:lnTo>
                    <a:pt x="1001" y="78"/>
                  </a:lnTo>
                  <a:cubicBezTo>
                    <a:pt x="947" y="25"/>
                    <a:pt x="874" y="0"/>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a:off x="4836998" y="3104636"/>
              <a:ext cx="93598" cy="93598"/>
            </a:xfrm>
            <a:custGeom>
              <a:avLst/>
              <a:gdLst/>
              <a:ahLst/>
              <a:cxnLst/>
              <a:rect l="l" t="t" r="r" b="b"/>
              <a:pathLst>
                <a:path w="2740" h="2740" extrusionOk="0">
                  <a:moveTo>
                    <a:pt x="239" y="1"/>
                  </a:moveTo>
                  <a:lnTo>
                    <a:pt x="1" y="1192"/>
                  </a:lnTo>
                  <a:lnTo>
                    <a:pt x="1549" y="2740"/>
                  </a:lnTo>
                  <a:lnTo>
                    <a:pt x="2739" y="2501"/>
                  </a:ln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a:off x="4856537" y="3048511"/>
              <a:ext cx="130184" cy="130218"/>
            </a:xfrm>
            <a:custGeom>
              <a:avLst/>
              <a:gdLst/>
              <a:ahLst/>
              <a:cxnLst/>
              <a:rect l="l" t="t" r="r" b="b"/>
              <a:pathLst>
                <a:path w="3811" h="3812" extrusionOk="0">
                  <a:moveTo>
                    <a:pt x="929" y="1"/>
                  </a:moveTo>
                  <a:lnTo>
                    <a:pt x="0" y="1072"/>
                  </a:lnTo>
                  <a:lnTo>
                    <a:pt x="2715" y="3811"/>
                  </a:lnTo>
                  <a:lnTo>
                    <a:pt x="3811" y="2882"/>
                  </a:lnTo>
                  <a:cubicBezTo>
                    <a:pt x="2453" y="2430"/>
                    <a:pt x="1382" y="1358"/>
                    <a:pt x="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a:off x="4787397" y="3161581"/>
              <a:ext cx="86254" cy="85263"/>
            </a:xfrm>
            <a:custGeom>
              <a:avLst/>
              <a:gdLst/>
              <a:ahLst/>
              <a:cxnLst/>
              <a:rect l="l" t="t" r="r" b="b"/>
              <a:pathLst>
                <a:path w="2525" h="2496" extrusionOk="0">
                  <a:moveTo>
                    <a:pt x="1048" y="1"/>
                  </a:moveTo>
                  <a:lnTo>
                    <a:pt x="119" y="1073"/>
                  </a:lnTo>
                  <a:cubicBezTo>
                    <a:pt x="0" y="1192"/>
                    <a:pt x="0" y="1382"/>
                    <a:pt x="119" y="1501"/>
                  </a:cubicBezTo>
                  <a:lnTo>
                    <a:pt x="1024" y="2406"/>
                  </a:lnTo>
                  <a:cubicBezTo>
                    <a:pt x="1084" y="2466"/>
                    <a:pt x="1161" y="2496"/>
                    <a:pt x="1238" y="2496"/>
                  </a:cubicBezTo>
                  <a:cubicBezTo>
                    <a:pt x="1316" y="2496"/>
                    <a:pt x="1393" y="2466"/>
                    <a:pt x="1453" y="2406"/>
                  </a:cubicBezTo>
                  <a:lnTo>
                    <a:pt x="2524" y="1454"/>
                  </a:lnTo>
                  <a:lnTo>
                    <a:pt x="1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5"/>
          <p:cNvGrpSpPr/>
          <p:nvPr/>
        </p:nvGrpSpPr>
        <p:grpSpPr>
          <a:xfrm>
            <a:off x="3384525" y="2423538"/>
            <a:ext cx="2529000" cy="795400"/>
            <a:chOff x="4577488" y="3861050"/>
            <a:chExt cx="2529000" cy="795400"/>
          </a:xfrm>
        </p:grpSpPr>
        <p:sp>
          <p:nvSpPr>
            <p:cNvPr id="517" name="Google Shape;517;p25"/>
            <p:cNvSpPr txBox="1"/>
            <p:nvPr/>
          </p:nvSpPr>
          <p:spPr>
            <a:xfrm>
              <a:off x="4588441" y="3861050"/>
              <a:ext cx="16314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Fira Sans Extra Condensed"/>
                  <a:ea typeface="Fira Sans Extra Condensed"/>
                  <a:cs typeface="Fira Sans Extra Condensed"/>
                  <a:sym typeface="Fira Sans Extra Condensed"/>
                </a:rPr>
                <a:t>Caring</a:t>
              </a:r>
              <a:endParaRPr sz="1800" b="1">
                <a:solidFill>
                  <a:srgbClr val="000000"/>
                </a:solidFill>
                <a:latin typeface="Fira Sans Extra Condensed"/>
                <a:ea typeface="Fira Sans Extra Condensed"/>
                <a:cs typeface="Fira Sans Extra Condensed"/>
                <a:sym typeface="Fira Sans Extra Condensed"/>
              </a:endParaRPr>
            </a:p>
          </p:txBody>
        </p:sp>
        <p:sp>
          <p:nvSpPr>
            <p:cNvPr id="518" name="Google Shape;518;p25"/>
            <p:cNvSpPr txBox="1"/>
            <p:nvPr/>
          </p:nvSpPr>
          <p:spPr>
            <a:xfrm>
              <a:off x="4577488" y="4173450"/>
              <a:ext cx="2529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Mental health affects physical healing</a:t>
              </a:r>
              <a:endParaRPr>
                <a:latin typeface="Roboto"/>
                <a:ea typeface="Roboto"/>
                <a:cs typeface="Roboto"/>
                <a:sym typeface="Roboto"/>
              </a:endParaRPr>
            </a:p>
          </p:txBody>
        </p:sp>
      </p:grpSp>
      <p:sp>
        <p:nvSpPr>
          <p:cNvPr id="519" name="Google Shape;519;p25"/>
          <p:cNvSpPr/>
          <p:nvPr/>
        </p:nvSpPr>
        <p:spPr>
          <a:xfrm rot="10800000">
            <a:off x="2842205" y="2818663"/>
            <a:ext cx="286200" cy="247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25"/>
          <p:cNvGrpSpPr/>
          <p:nvPr/>
        </p:nvGrpSpPr>
        <p:grpSpPr>
          <a:xfrm>
            <a:off x="3274649" y="3793638"/>
            <a:ext cx="2529000" cy="793413"/>
            <a:chOff x="4467612" y="3945775"/>
            <a:chExt cx="2529000" cy="793413"/>
          </a:xfrm>
        </p:grpSpPr>
        <p:sp>
          <p:nvSpPr>
            <p:cNvPr id="521" name="Google Shape;521;p25"/>
            <p:cNvSpPr txBox="1"/>
            <p:nvPr/>
          </p:nvSpPr>
          <p:spPr>
            <a:xfrm>
              <a:off x="4467616" y="3945775"/>
              <a:ext cx="16314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Fira Sans Extra Condensed"/>
                  <a:ea typeface="Fira Sans Extra Condensed"/>
                  <a:cs typeface="Fira Sans Extra Condensed"/>
                  <a:sym typeface="Fira Sans Extra Condensed"/>
                </a:rPr>
                <a:t>Implementing</a:t>
              </a:r>
              <a:endParaRPr sz="1800" b="1">
                <a:solidFill>
                  <a:srgbClr val="000000"/>
                </a:solidFill>
                <a:latin typeface="Fira Sans Extra Condensed"/>
                <a:ea typeface="Fira Sans Extra Condensed"/>
                <a:cs typeface="Fira Sans Extra Condensed"/>
                <a:sym typeface="Fira Sans Extra Condensed"/>
              </a:endParaRPr>
            </a:p>
          </p:txBody>
        </p:sp>
        <p:sp>
          <p:nvSpPr>
            <p:cNvPr id="522" name="Google Shape;522;p25"/>
            <p:cNvSpPr txBox="1"/>
            <p:nvPr/>
          </p:nvSpPr>
          <p:spPr>
            <a:xfrm>
              <a:off x="4467612" y="4256188"/>
              <a:ext cx="2529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Putting these research ideas into practice in our local area</a:t>
              </a:r>
              <a:endParaRPr>
                <a:latin typeface="Roboto"/>
                <a:ea typeface="Roboto"/>
                <a:cs typeface="Roboto"/>
                <a:sym typeface="Roboto"/>
              </a:endParaRPr>
            </a:p>
          </p:txBody>
        </p:sp>
      </p:grpSp>
      <p:sp>
        <p:nvSpPr>
          <p:cNvPr id="523" name="Google Shape;523;p25"/>
          <p:cNvSpPr/>
          <p:nvPr/>
        </p:nvSpPr>
        <p:spPr>
          <a:xfrm rot="10800000">
            <a:off x="2842205" y="4104038"/>
            <a:ext cx="286200" cy="247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4" name="Google Shape;524;p25"/>
          <p:cNvCxnSpPr>
            <a:stCxn id="487" idx="6"/>
            <a:endCxn id="485" idx="1"/>
          </p:cNvCxnSpPr>
          <p:nvPr/>
        </p:nvCxnSpPr>
        <p:spPr>
          <a:xfrm rot="10800000" flipH="1">
            <a:off x="2162100" y="1622900"/>
            <a:ext cx="476400" cy="1285500"/>
          </a:xfrm>
          <a:prstGeom prst="curvedConnector3">
            <a:avLst>
              <a:gd name="adj1" fmla="val 49984"/>
            </a:avLst>
          </a:prstGeom>
          <a:noFill/>
          <a:ln w="9525" cap="flat" cmpd="sng">
            <a:solidFill>
              <a:schemeClr val="dk2"/>
            </a:solidFill>
            <a:prstDash val="solid"/>
            <a:round/>
            <a:headEnd type="none" w="med" len="med"/>
            <a:tailEnd type="none" w="med" len="med"/>
          </a:ln>
        </p:spPr>
      </p:cxnSp>
      <p:cxnSp>
        <p:nvCxnSpPr>
          <p:cNvPr id="525" name="Google Shape;525;p25"/>
          <p:cNvCxnSpPr>
            <a:stCxn id="487" idx="6"/>
            <a:endCxn id="484" idx="1"/>
          </p:cNvCxnSpPr>
          <p:nvPr/>
        </p:nvCxnSpPr>
        <p:spPr>
          <a:xfrm>
            <a:off x="2162100" y="2908400"/>
            <a:ext cx="476400" cy="1285500"/>
          </a:xfrm>
          <a:prstGeom prst="curvedConnector3">
            <a:avLst>
              <a:gd name="adj1" fmla="val 49984"/>
            </a:avLst>
          </a:prstGeom>
          <a:noFill/>
          <a:ln w="9525" cap="flat" cmpd="sng">
            <a:solidFill>
              <a:schemeClr val="dk2"/>
            </a:solidFill>
            <a:prstDash val="solid"/>
            <a:round/>
            <a:headEnd type="none" w="med" len="med"/>
            <a:tailEnd type="none" w="med" len="med"/>
          </a:ln>
        </p:spPr>
      </p:cxnSp>
      <p:cxnSp>
        <p:nvCxnSpPr>
          <p:cNvPr id="526" name="Google Shape;526;p25"/>
          <p:cNvCxnSpPr>
            <a:stCxn id="487" idx="6"/>
            <a:endCxn id="486" idx="1"/>
          </p:cNvCxnSpPr>
          <p:nvPr/>
        </p:nvCxnSpPr>
        <p:spPr>
          <a:xfrm>
            <a:off x="2162100" y="2908400"/>
            <a:ext cx="476400" cy="600"/>
          </a:xfrm>
          <a:prstGeom prst="curvedConnector3">
            <a:avLst>
              <a:gd name="adj1" fmla="val 49984"/>
            </a:avLst>
          </a:prstGeom>
          <a:noFill/>
          <a:ln w="9525" cap="flat" cmpd="sng">
            <a:solidFill>
              <a:schemeClr val="dk2"/>
            </a:solidFill>
            <a:prstDash val="solid"/>
            <a:round/>
            <a:headEnd type="none" w="med" len="med"/>
            <a:tailEnd type="none" w="med" len="med"/>
          </a:ln>
        </p:spPr>
      </p:cxnSp>
      <p:cxnSp>
        <p:nvCxnSpPr>
          <p:cNvPr id="527" name="Google Shape;527;p25"/>
          <p:cNvCxnSpPr>
            <a:stCxn id="485" idx="3"/>
            <a:endCxn id="490" idx="2"/>
          </p:cNvCxnSpPr>
          <p:nvPr/>
        </p:nvCxnSpPr>
        <p:spPr>
          <a:xfrm>
            <a:off x="6505650" y="1623013"/>
            <a:ext cx="476400" cy="1285800"/>
          </a:xfrm>
          <a:prstGeom prst="curvedConnector3">
            <a:avLst>
              <a:gd name="adj1" fmla="val 49984"/>
            </a:avLst>
          </a:prstGeom>
          <a:noFill/>
          <a:ln w="9525" cap="flat" cmpd="sng">
            <a:solidFill>
              <a:schemeClr val="dk2"/>
            </a:solidFill>
            <a:prstDash val="solid"/>
            <a:round/>
            <a:headEnd type="none" w="med" len="med"/>
            <a:tailEnd type="none" w="med" len="med"/>
          </a:ln>
        </p:spPr>
      </p:cxnSp>
      <p:cxnSp>
        <p:nvCxnSpPr>
          <p:cNvPr id="528" name="Google Shape;528;p25"/>
          <p:cNvCxnSpPr>
            <a:stCxn id="486" idx="3"/>
            <a:endCxn id="490" idx="2"/>
          </p:cNvCxnSpPr>
          <p:nvPr/>
        </p:nvCxnSpPr>
        <p:spPr>
          <a:xfrm>
            <a:off x="6505650" y="2908388"/>
            <a:ext cx="476400" cy="600"/>
          </a:xfrm>
          <a:prstGeom prst="curvedConnector3">
            <a:avLst>
              <a:gd name="adj1" fmla="val 49984"/>
            </a:avLst>
          </a:prstGeom>
          <a:noFill/>
          <a:ln w="9525" cap="flat" cmpd="sng">
            <a:solidFill>
              <a:schemeClr val="dk2"/>
            </a:solidFill>
            <a:prstDash val="solid"/>
            <a:round/>
            <a:headEnd type="none" w="med" len="med"/>
            <a:tailEnd type="none" w="med" len="med"/>
          </a:ln>
        </p:spPr>
      </p:cxnSp>
      <p:cxnSp>
        <p:nvCxnSpPr>
          <p:cNvPr id="529" name="Google Shape;529;p25"/>
          <p:cNvCxnSpPr>
            <a:stCxn id="484" idx="3"/>
            <a:endCxn id="490" idx="2"/>
          </p:cNvCxnSpPr>
          <p:nvPr/>
        </p:nvCxnSpPr>
        <p:spPr>
          <a:xfrm rot="10800000" flipH="1">
            <a:off x="6505650" y="2908563"/>
            <a:ext cx="476400" cy="1285200"/>
          </a:xfrm>
          <a:prstGeom prst="curvedConnector3">
            <a:avLst>
              <a:gd name="adj1" fmla="val 49984"/>
            </a:avLst>
          </a:prstGeom>
          <a:noFill/>
          <a:ln w="9525" cap="flat" cmpd="sng">
            <a:solidFill>
              <a:schemeClr val="dk2"/>
            </a:solidFill>
            <a:prstDash val="solid"/>
            <a:round/>
            <a:headEnd type="none" w="med" len="med"/>
            <a:tailEnd type="none" w="med" len="med"/>
          </a:ln>
        </p:spPr>
      </p:cxnSp>
      <p:grpSp>
        <p:nvGrpSpPr>
          <p:cNvPr id="530" name="Google Shape;530;p25"/>
          <p:cNvGrpSpPr/>
          <p:nvPr/>
        </p:nvGrpSpPr>
        <p:grpSpPr>
          <a:xfrm>
            <a:off x="1178813" y="2336135"/>
            <a:ext cx="261666" cy="366585"/>
            <a:chOff x="830495" y="4046198"/>
            <a:chExt cx="261666" cy="366585"/>
          </a:xfrm>
        </p:grpSpPr>
        <p:sp>
          <p:nvSpPr>
            <p:cNvPr id="531" name="Google Shape;531;p25"/>
            <p:cNvSpPr/>
            <p:nvPr/>
          </p:nvSpPr>
          <p:spPr>
            <a:xfrm>
              <a:off x="903649" y="4185032"/>
              <a:ext cx="112971" cy="87995"/>
            </a:xfrm>
            <a:custGeom>
              <a:avLst/>
              <a:gdLst/>
              <a:ahLst/>
              <a:cxnLst/>
              <a:rect l="l" t="t" r="r" b="b"/>
              <a:pathLst>
                <a:path w="3311" h="2579" extrusionOk="0">
                  <a:moveTo>
                    <a:pt x="741" y="1"/>
                  </a:moveTo>
                  <a:cubicBezTo>
                    <a:pt x="566" y="1"/>
                    <a:pt x="393" y="66"/>
                    <a:pt x="262" y="197"/>
                  </a:cubicBezTo>
                  <a:cubicBezTo>
                    <a:pt x="0" y="459"/>
                    <a:pt x="0" y="888"/>
                    <a:pt x="262" y="1150"/>
                  </a:cubicBezTo>
                  <a:lnTo>
                    <a:pt x="1691" y="2579"/>
                  </a:lnTo>
                  <a:lnTo>
                    <a:pt x="3096" y="1150"/>
                  </a:lnTo>
                  <a:cubicBezTo>
                    <a:pt x="3167" y="1102"/>
                    <a:pt x="3215" y="1007"/>
                    <a:pt x="3239" y="936"/>
                  </a:cubicBezTo>
                  <a:cubicBezTo>
                    <a:pt x="3286" y="864"/>
                    <a:pt x="3310" y="769"/>
                    <a:pt x="3310" y="674"/>
                  </a:cubicBezTo>
                  <a:cubicBezTo>
                    <a:pt x="3310" y="507"/>
                    <a:pt x="3239" y="316"/>
                    <a:pt x="3096" y="197"/>
                  </a:cubicBezTo>
                  <a:cubicBezTo>
                    <a:pt x="2965" y="66"/>
                    <a:pt x="2792" y="1"/>
                    <a:pt x="2620" y="1"/>
                  </a:cubicBezTo>
                  <a:cubicBezTo>
                    <a:pt x="2447" y="1"/>
                    <a:pt x="2274" y="66"/>
                    <a:pt x="2143" y="197"/>
                  </a:cubicBezTo>
                  <a:lnTo>
                    <a:pt x="1905" y="435"/>
                  </a:lnTo>
                  <a:cubicBezTo>
                    <a:pt x="1858" y="483"/>
                    <a:pt x="1762" y="531"/>
                    <a:pt x="1691" y="531"/>
                  </a:cubicBezTo>
                  <a:cubicBezTo>
                    <a:pt x="1596" y="531"/>
                    <a:pt x="1524" y="483"/>
                    <a:pt x="1453" y="435"/>
                  </a:cubicBezTo>
                  <a:lnTo>
                    <a:pt x="1238" y="197"/>
                  </a:lnTo>
                  <a:cubicBezTo>
                    <a:pt x="1096" y="66"/>
                    <a:pt x="917" y="1"/>
                    <a:pt x="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830495" y="4093420"/>
              <a:ext cx="261666" cy="319363"/>
            </a:xfrm>
            <a:custGeom>
              <a:avLst/>
              <a:gdLst/>
              <a:ahLst/>
              <a:cxnLst/>
              <a:rect l="l" t="t" r="r" b="b"/>
              <a:pathLst>
                <a:path w="7669" h="9360" extrusionOk="0">
                  <a:moveTo>
                    <a:pt x="4737" y="2029"/>
                  </a:moveTo>
                  <a:cubicBezTo>
                    <a:pt x="5744" y="2029"/>
                    <a:pt x="6619" y="3324"/>
                    <a:pt x="5692" y="4287"/>
                  </a:cubicBezTo>
                  <a:lnTo>
                    <a:pt x="4049" y="5931"/>
                  </a:lnTo>
                  <a:cubicBezTo>
                    <a:pt x="4002" y="5978"/>
                    <a:pt x="3906" y="6002"/>
                    <a:pt x="3835" y="6002"/>
                  </a:cubicBezTo>
                  <a:cubicBezTo>
                    <a:pt x="3740" y="6002"/>
                    <a:pt x="3668" y="5978"/>
                    <a:pt x="3597" y="5931"/>
                  </a:cubicBezTo>
                  <a:lnTo>
                    <a:pt x="1977" y="4287"/>
                  </a:lnTo>
                  <a:cubicBezTo>
                    <a:pt x="1453" y="3763"/>
                    <a:pt x="1453" y="2930"/>
                    <a:pt x="1977" y="2430"/>
                  </a:cubicBezTo>
                  <a:lnTo>
                    <a:pt x="1954" y="2430"/>
                  </a:lnTo>
                  <a:cubicBezTo>
                    <a:pt x="2215" y="2180"/>
                    <a:pt x="2555" y="2055"/>
                    <a:pt x="2891" y="2055"/>
                  </a:cubicBezTo>
                  <a:cubicBezTo>
                    <a:pt x="3228" y="2055"/>
                    <a:pt x="3561" y="2180"/>
                    <a:pt x="3811" y="2430"/>
                  </a:cubicBezTo>
                  <a:lnTo>
                    <a:pt x="3811" y="2454"/>
                  </a:lnTo>
                  <a:cubicBezTo>
                    <a:pt x="4099" y="2154"/>
                    <a:pt x="4425" y="2029"/>
                    <a:pt x="4737" y="2029"/>
                  </a:cubicBezTo>
                  <a:close/>
                  <a:moveTo>
                    <a:pt x="6097" y="6645"/>
                  </a:moveTo>
                  <a:cubicBezTo>
                    <a:pt x="6478" y="6693"/>
                    <a:pt x="6478" y="7240"/>
                    <a:pt x="6097" y="7288"/>
                  </a:cubicBezTo>
                  <a:lnTo>
                    <a:pt x="5097" y="7288"/>
                  </a:lnTo>
                  <a:cubicBezTo>
                    <a:pt x="4716" y="7240"/>
                    <a:pt x="4716" y="6693"/>
                    <a:pt x="5097" y="6645"/>
                  </a:cubicBezTo>
                  <a:close/>
                  <a:moveTo>
                    <a:pt x="3901" y="6666"/>
                  </a:moveTo>
                  <a:cubicBezTo>
                    <a:pt x="4297" y="6666"/>
                    <a:pt x="4297" y="7290"/>
                    <a:pt x="3901" y="7290"/>
                  </a:cubicBezTo>
                  <a:cubicBezTo>
                    <a:pt x="3887" y="7290"/>
                    <a:pt x="3873" y="7289"/>
                    <a:pt x="3859" y="7288"/>
                  </a:cubicBezTo>
                  <a:lnTo>
                    <a:pt x="1572" y="7288"/>
                  </a:lnTo>
                  <a:cubicBezTo>
                    <a:pt x="1558" y="7289"/>
                    <a:pt x="1544" y="7290"/>
                    <a:pt x="1530" y="7290"/>
                  </a:cubicBezTo>
                  <a:cubicBezTo>
                    <a:pt x="1134" y="7290"/>
                    <a:pt x="1134" y="6666"/>
                    <a:pt x="1530" y="6666"/>
                  </a:cubicBezTo>
                  <a:cubicBezTo>
                    <a:pt x="1544" y="6666"/>
                    <a:pt x="1558" y="6667"/>
                    <a:pt x="1572" y="6669"/>
                  </a:cubicBezTo>
                  <a:lnTo>
                    <a:pt x="3859" y="6669"/>
                  </a:lnTo>
                  <a:cubicBezTo>
                    <a:pt x="3873" y="6667"/>
                    <a:pt x="3887" y="6666"/>
                    <a:pt x="3901" y="6666"/>
                  </a:cubicBezTo>
                  <a:close/>
                  <a:moveTo>
                    <a:pt x="1529" y="7905"/>
                  </a:moveTo>
                  <a:cubicBezTo>
                    <a:pt x="1543" y="7905"/>
                    <a:pt x="1558" y="7906"/>
                    <a:pt x="1572" y="7907"/>
                  </a:cubicBezTo>
                  <a:lnTo>
                    <a:pt x="6097" y="7907"/>
                  </a:lnTo>
                  <a:cubicBezTo>
                    <a:pt x="6478" y="7955"/>
                    <a:pt x="6478" y="8502"/>
                    <a:pt x="6097" y="8550"/>
                  </a:cubicBezTo>
                  <a:lnTo>
                    <a:pt x="1572" y="8550"/>
                  </a:lnTo>
                  <a:cubicBezTo>
                    <a:pt x="1558" y="8552"/>
                    <a:pt x="1543" y="8552"/>
                    <a:pt x="1529" y="8552"/>
                  </a:cubicBezTo>
                  <a:cubicBezTo>
                    <a:pt x="1111" y="8552"/>
                    <a:pt x="1111" y="7905"/>
                    <a:pt x="1529" y="7905"/>
                  </a:cubicBezTo>
                  <a:close/>
                  <a:moveTo>
                    <a:pt x="310" y="1"/>
                  </a:moveTo>
                  <a:cubicBezTo>
                    <a:pt x="144" y="1"/>
                    <a:pt x="1" y="120"/>
                    <a:pt x="1" y="310"/>
                  </a:cubicBezTo>
                  <a:lnTo>
                    <a:pt x="1" y="9050"/>
                  </a:lnTo>
                  <a:cubicBezTo>
                    <a:pt x="1" y="9217"/>
                    <a:pt x="144" y="9360"/>
                    <a:pt x="310" y="9360"/>
                  </a:cubicBezTo>
                  <a:lnTo>
                    <a:pt x="7359" y="9360"/>
                  </a:lnTo>
                  <a:cubicBezTo>
                    <a:pt x="7526" y="9360"/>
                    <a:pt x="7669" y="9217"/>
                    <a:pt x="7669" y="9050"/>
                  </a:cubicBezTo>
                  <a:lnTo>
                    <a:pt x="7669" y="310"/>
                  </a:lnTo>
                  <a:cubicBezTo>
                    <a:pt x="7669" y="120"/>
                    <a:pt x="7526" y="1"/>
                    <a:pt x="7359" y="1"/>
                  </a:cubicBezTo>
                  <a:lnTo>
                    <a:pt x="6597" y="1"/>
                  </a:lnTo>
                  <a:lnTo>
                    <a:pt x="6597" y="334"/>
                  </a:lnTo>
                  <a:cubicBezTo>
                    <a:pt x="6597" y="596"/>
                    <a:pt x="6478" y="834"/>
                    <a:pt x="6264" y="1025"/>
                  </a:cubicBezTo>
                  <a:cubicBezTo>
                    <a:pt x="6097" y="1168"/>
                    <a:pt x="5859" y="1239"/>
                    <a:pt x="5621" y="1239"/>
                  </a:cubicBezTo>
                  <a:lnTo>
                    <a:pt x="2025" y="1239"/>
                  </a:lnTo>
                  <a:cubicBezTo>
                    <a:pt x="1787" y="1239"/>
                    <a:pt x="1549" y="1168"/>
                    <a:pt x="1382" y="1025"/>
                  </a:cubicBezTo>
                  <a:cubicBezTo>
                    <a:pt x="1168" y="834"/>
                    <a:pt x="1072" y="596"/>
                    <a:pt x="1072" y="334"/>
                  </a:cubicBezTo>
                  <a:lnTo>
                    <a:pt x="10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888192" y="4046198"/>
              <a:ext cx="146307" cy="68479"/>
            </a:xfrm>
            <a:custGeom>
              <a:avLst/>
              <a:gdLst/>
              <a:ahLst/>
              <a:cxnLst/>
              <a:rect l="l" t="t" r="r" b="b"/>
              <a:pathLst>
                <a:path w="4288" h="2007" extrusionOk="0">
                  <a:moveTo>
                    <a:pt x="1222" y="1"/>
                  </a:moveTo>
                  <a:cubicBezTo>
                    <a:pt x="1052" y="1"/>
                    <a:pt x="929" y="137"/>
                    <a:pt x="929" y="313"/>
                  </a:cubicBezTo>
                  <a:lnTo>
                    <a:pt x="929" y="718"/>
                  </a:lnTo>
                  <a:lnTo>
                    <a:pt x="334" y="718"/>
                  </a:lnTo>
                  <a:cubicBezTo>
                    <a:pt x="322" y="716"/>
                    <a:pt x="309" y="715"/>
                    <a:pt x="297" y="715"/>
                  </a:cubicBezTo>
                  <a:cubicBezTo>
                    <a:pt x="144" y="715"/>
                    <a:pt x="1" y="849"/>
                    <a:pt x="1" y="1004"/>
                  </a:cubicBezTo>
                  <a:lnTo>
                    <a:pt x="1" y="1718"/>
                  </a:lnTo>
                  <a:cubicBezTo>
                    <a:pt x="1" y="1873"/>
                    <a:pt x="144" y="2007"/>
                    <a:pt x="297" y="2007"/>
                  </a:cubicBezTo>
                  <a:cubicBezTo>
                    <a:pt x="309" y="2007"/>
                    <a:pt x="322" y="2006"/>
                    <a:pt x="334" y="2004"/>
                  </a:cubicBezTo>
                  <a:lnTo>
                    <a:pt x="3954" y="2004"/>
                  </a:lnTo>
                  <a:cubicBezTo>
                    <a:pt x="3966" y="2006"/>
                    <a:pt x="3978" y="2007"/>
                    <a:pt x="3990" y="2007"/>
                  </a:cubicBezTo>
                  <a:cubicBezTo>
                    <a:pt x="4141" y="2007"/>
                    <a:pt x="4265" y="1873"/>
                    <a:pt x="4287" y="1718"/>
                  </a:cubicBezTo>
                  <a:lnTo>
                    <a:pt x="4287" y="1028"/>
                  </a:lnTo>
                  <a:cubicBezTo>
                    <a:pt x="4265" y="853"/>
                    <a:pt x="4144" y="739"/>
                    <a:pt x="3996" y="739"/>
                  </a:cubicBezTo>
                  <a:cubicBezTo>
                    <a:pt x="3982" y="739"/>
                    <a:pt x="3968" y="740"/>
                    <a:pt x="3954" y="742"/>
                  </a:cubicBezTo>
                  <a:lnTo>
                    <a:pt x="3358" y="742"/>
                  </a:lnTo>
                  <a:lnTo>
                    <a:pt x="3358" y="313"/>
                  </a:lnTo>
                  <a:cubicBezTo>
                    <a:pt x="3336" y="137"/>
                    <a:pt x="3212" y="1"/>
                    <a:pt x="3042" y="1"/>
                  </a:cubicBezTo>
                  <a:cubicBezTo>
                    <a:pt x="3029" y="1"/>
                    <a:pt x="3015" y="2"/>
                    <a:pt x="3001" y="3"/>
                  </a:cubicBezTo>
                  <a:lnTo>
                    <a:pt x="1263" y="3"/>
                  </a:lnTo>
                  <a:cubicBezTo>
                    <a:pt x="1249" y="2"/>
                    <a:pt x="1235" y="1"/>
                    <a:pt x="1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5"/>
          <p:cNvGrpSpPr/>
          <p:nvPr/>
        </p:nvGrpSpPr>
        <p:grpSpPr>
          <a:xfrm>
            <a:off x="7688934" y="2337309"/>
            <a:ext cx="290832" cy="364241"/>
            <a:chOff x="7200984" y="4049968"/>
            <a:chExt cx="290832" cy="364241"/>
          </a:xfrm>
        </p:grpSpPr>
        <p:sp>
          <p:nvSpPr>
            <p:cNvPr id="535" name="Google Shape;535;p25"/>
            <p:cNvSpPr/>
            <p:nvPr/>
          </p:nvSpPr>
          <p:spPr>
            <a:xfrm>
              <a:off x="7262866" y="4208075"/>
              <a:ext cx="169498" cy="66841"/>
            </a:xfrm>
            <a:custGeom>
              <a:avLst/>
              <a:gdLst/>
              <a:ahLst/>
              <a:cxnLst/>
              <a:rect l="l" t="t" r="r" b="b"/>
              <a:pathLst>
                <a:path w="4955" h="1954" extrusionOk="0">
                  <a:moveTo>
                    <a:pt x="1239" y="1"/>
                  </a:moveTo>
                  <a:cubicBezTo>
                    <a:pt x="930" y="1"/>
                    <a:pt x="644" y="120"/>
                    <a:pt x="406" y="334"/>
                  </a:cubicBezTo>
                  <a:cubicBezTo>
                    <a:pt x="96" y="668"/>
                    <a:pt x="1" y="1120"/>
                    <a:pt x="144" y="1525"/>
                  </a:cubicBezTo>
                  <a:lnTo>
                    <a:pt x="1335" y="1525"/>
                  </a:lnTo>
                  <a:lnTo>
                    <a:pt x="1811" y="953"/>
                  </a:lnTo>
                  <a:cubicBezTo>
                    <a:pt x="1877" y="887"/>
                    <a:pt x="1969" y="852"/>
                    <a:pt x="2058" y="852"/>
                  </a:cubicBezTo>
                  <a:cubicBezTo>
                    <a:pt x="2161" y="852"/>
                    <a:pt x="2260" y="899"/>
                    <a:pt x="2311" y="1001"/>
                  </a:cubicBezTo>
                  <a:lnTo>
                    <a:pt x="2906" y="1954"/>
                  </a:lnTo>
                  <a:lnTo>
                    <a:pt x="3192" y="1549"/>
                  </a:lnTo>
                  <a:cubicBezTo>
                    <a:pt x="3240" y="1454"/>
                    <a:pt x="3335" y="1406"/>
                    <a:pt x="3430" y="1406"/>
                  </a:cubicBezTo>
                  <a:lnTo>
                    <a:pt x="4788" y="1406"/>
                  </a:lnTo>
                  <a:cubicBezTo>
                    <a:pt x="4954" y="692"/>
                    <a:pt x="4407" y="1"/>
                    <a:pt x="3668" y="1"/>
                  </a:cubicBezTo>
                  <a:cubicBezTo>
                    <a:pt x="3311" y="1"/>
                    <a:pt x="2954" y="191"/>
                    <a:pt x="2716" y="477"/>
                  </a:cubicBezTo>
                  <a:cubicBezTo>
                    <a:pt x="2668" y="549"/>
                    <a:pt x="2549" y="596"/>
                    <a:pt x="2454" y="596"/>
                  </a:cubicBezTo>
                  <a:cubicBezTo>
                    <a:pt x="2335" y="596"/>
                    <a:pt x="2239" y="549"/>
                    <a:pt x="2192" y="453"/>
                  </a:cubicBezTo>
                  <a:cubicBezTo>
                    <a:pt x="1954" y="191"/>
                    <a:pt x="1596" y="1"/>
                    <a:pt x="1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7283253" y="4266741"/>
              <a:ext cx="131186" cy="79054"/>
            </a:xfrm>
            <a:custGeom>
              <a:avLst/>
              <a:gdLst/>
              <a:ahLst/>
              <a:cxnLst/>
              <a:rect l="l" t="t" r="r" b="b"/>
              <a:pathLst>
                <a:path w="3835" h="2311" extrusionOk="0">
                  <a:moveTo>
                    <a:pt x="1405" y="1"/>
                  </a:moveTo>
                  <a:lnTo>
                    <a:pt x="1120" y="334"/>
                  </a:lnTo>
                  <a:cubicBezTo>
                    <a:pt x="1072" y="405"/>
                    <a:pt x="977" y="453"/>
                    <a:pt x="881" y="453"/>
                  </a:cubicBezTo>
                  <a:lnTo>
                    <a:pt x="0" y="453"/>
                  </a:lnTo>
                  <a:lnTo>
                    <a:pt x="1858" y="2311"/>
                  </a:lnTo>
                  <a:lnTo>
                    <a:pt x="3834" y="334"/>
                  </a:lnTo>
                  <a:lnTo>
                    <a:pt x="3001" y="334"/>
                  </a:lnTo>
                  <a:lnTo>
                    <a:pt x="2525" y="977"/>
                  </a:lnTo>
                  <a:cubicBezTo>
                    <a:pt x="2458" y="1066"/>
                    <a:pt x="2364" y="1108"/>
                    <a:pt x="2272" y="1108"/>
                  </a:cubicBezTo>
                  <a:cubicBezTo>
                    <a:pt x="2167" y="1108"/>
                    <a:pt x="2064" y="1054"/>
                    <a:pt x="2001" y="953"/>
                  </a:cubicBezTo>
                  <a:cubicBezTo>
                    <a:pt x="1810" y="667"/>
                    <a:pt x="1953" y="882"/>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7204234" y="4052499"/>
              <a:ext cx="69270" cy="69270"/>
            </a:xfrm>
            <a:custGeom>
              <a:avLst/>
              <a:gdLst/>
              <a:ahLst/>
              <a:cxnLst/>
              <a:rect l="l" t="t" r="r" b="b"/>
              <a:pathLst>
                <a:path w="2025" h="2025" extrusionOk="0">
                  <a:moveTo>
                    <a:pt x="2001" y="0"/>
                  </a:moveTo>
                  <a:lnTo>
                    <a:pt x="0" y="2025"/>
                  </a:lnTo>
                  <a:lnTo>
                    <a:pt x="2024" y="2025"/>
                  </a:lnTo>
                  <a:lnTo>
                    <a:pt x="20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7200984" y="4049968"/>
              <a:ext cx="290832" cy="364241"/>
            </a:xfrm>
            <a:custGeom>
              <a:avLst/>
              <a:gdLst/>
              <a:ahLst/>
              <a:cxnLst/>
              <a:rect l="l" t="t" r="r" b="b"/>
              <a:pathLst>
                <a:path w="8502" h="10648" extrusionOk="0">
                  <a:moveTo>
                    <a:pt x="7168" y="1027"/>
                  </a:moveTo>
                  <a:cubicBezTo>
                    <a:pt x="7573" y="1027"/>
                    <a:pt x="7573" y="1646"/>
                    <a:pt x="7168" y="1646"/>
                  </a:cubicBezTo>
                  <a:lnTo>
                    <a:pt x="3977" y="1646"/>
                  </a:lnTo>
                  <a:cubicBezTo>
                    <a:pt x="3548" y="1646"/>
                    <a:pt x="3548" y="1027"/>
                    <a:pt x="3977" y="1027"/>
                  </a:cubicBezTo>
                  <a:close/>
                  <a:moveTo>
                    <a:pt x="3917" y="2286"/>
                  </a:moveTo>
                  <a:cubicBezTo>
                    <a:pt x="3929" y="2286"/>
                    <a:pt x="3941" y="2287"/>
                    <a:pt x="3953" y="2289"/>
                  </a:cubicBezTo>
                  <a:lnTo>
                    <a:pt x="4953" y="2289"/>
                  </a:lnTo>
                  <a:cubicBezTo>
                    <a:pt x="5358" y="2289"/>
                    <a:pt x="5358" y="2908"/>
                    <a:pt x="4953" y="2908"/>
                  </a:cubicBezTo>
                  <a:lnTo>
                    <a:pt x="3977" y="2908"/>
                  </a:lnTo>
                  <a:cubicBezTo>
                    <a:pt x="3787" y="2908"/>
                    <a:pt x="3667" y="2765"/>
                    <a:pt x="3667" y="2599"/>
                  </a:cubicBezTo>
                  <a:cubicBezTo>
                    <a:pt x="3645" y="2422"/>
                    <a:pt x="3766" y="2286"/>
                    <a:pt x="3917" y="2286"/>
                  </a:cubicBezTo>
                  <a:close/>
                  <a:moveTo>
                    <a:pt x="7168" y="2289"/>
                  </a:moveTo>
                  <a:cubicBezTo>
                    <a:pt x="7573" y="2289"/>
                    <a:pt x="7573" y="2908"/>
                    <a:pt x="7168" y="2908"/>
                  </a:cubicBezTo>
                  <a:lnTo>
                    <a:pt x="6216" y="2908"/>
                  </a:lnTo>
                  <a:cubicBezTo>
                    <a:pt x="5811" y="2908"/>
                    <a:pt x="5811" y="2289"/>
                    <a:pt x="6216" y="2289"/>
                  </a:cubicBezTo>
                  <a:close/>
                  <a:moveTo>
                    <a:pt x="5477" y="4004"/>
                  </a:moveTo>
                  <a:cubicBezTo>
                    <a:pt x="7073" y="4004"/>
                    <a:pt x="7883" y="5933"/>
                    <a:pt x="6740" y="7052"/>
                  </a:cubicBezTo>
                  <a:lnTo>
                    <a:pt x="4477" y="9314"/>
                  </a:lnTo>
                  <a:cubicBezTo>
                    <a:pt x="4418" y="9386"/>
                    <a:pt x="4340" y="9421"/>
                    <a:pt x="4263" y="9421"/>
                  </a:cubicBezTo>
                  <a:cubicBezTo>
                    <a:pt x="4185" y="9421"/>
                    <a:pt x="4108" y="9386"/>
                    <a:pt x="4048" y="9314"/>
                  </a:cubicBezTo>
                  <a:lnTo>
                    <a:pt x="1786" y="7052"/>
                  </a:lnTo>
                  <a:cubicBezTo>
                    <a:pt x="643" y="5933"/>
                    <a:pt x="1453" y="4004"/>
                    <a:pt x="3048" y="4004"/>
                  </a:cubicBezTo>
                  <a:cubicBezTo>
                    <a:pt x="3501" y="4004"/>
                    <a:pt x="3929" y="4170"/>
                    <a:pt x="4263" y="4480"/>
                  </a:cubicBezTo>
                  <a:cubicBezTo>
                    <a:pt x="4596" y="4170"/>
                    <a:pt x="5025" y="4004"/>
                    <a:pt x="5477" y="4004"/>
                  </a:cubicBezTo>
                  <a:close/>
                  <a:moveTo>
                    <a:pt x="8228" y="0"/>
                  </a:moveTo>
                  <a:cubicBezTo>
                    <a:pt x="8217" y="0"/>
                    <a:pt x="8204" y="1"/>
                    <a:pt x="8192" y="3"/>
                  </a:cubicBezTo>
                  <a:lnTo>
                    <a:pt x="2715" y="3"/>
                  </a:lnTo>
                  <a:lnTo>
                    <a:pt x="2715" y="2408"/>
                  </a:lnTo>
                  <a:cubicBezTo>
                    <a:pt x="2715" y="2599"/>
                    <a:pt x="2572" y="2718"/>
                    <a:pt x="2405" y="2718"/>
                  </a:cubicBezTo>
                  <a:lnTo>
                    <a:pt x="0" y="2718"/>
                  </a:lnTo>
                  <a:lnTo>
                    <a:pt x="0" y="10338"/>
                  </a:lnTo>
                  <a:cubicBezTo>
                    <a:pt x="0" y="10505"/>
                    <a:pt x="143" y="10648"/>
                    <a:pt x="310" y="10648"/>
                  </a:cubicBezTo>
                  <a:lnTo>
                    <a:pt x="8192" y="10648"/>
                  </a:lnTo>
                  <a:cubicBezTo>
                    <a:pt x="8359" y="10648"/>
                    <a:pt x="8502" y="10505"/>
                    <a:pt x="8502" y="10338"/>
                  </a:cubicBezTo>
                  <a:lnTo>
                    <a:pt x="8502" y="312"/>
                  </a:lnTo>
                  <a:cubicBezTo>
                    <a:pt x="8502" y="136"/>
                    <a:pt x="8379" y="0"/>
                    <a:pt x="8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References</a:t>
            </a:r>
            <a:endParaRPr/>
          </a:p>
        </p:txBody>
      </p:sp>
      <p:sp>
        <p:nvSpPr>
          <p:cNvPr id="544" name="Google Shape;544;p26"/>
          <p:cNvSpPr txBox="1"/>
          <p:nvPr/>
        </p:nvSpPr>
        <p:spPr>
          <a:xfrm>
            <a:off x="227850" y="949925"/>
            <a:ext cx="8688300" cy="4063500"/>
          </a:xfrm>
          <a:prstGeom prst="rect">
            <a:avLst/>
          </a:prstGeom>
          <a:noFill/>
          <a:ln>
            <a:noFill/>
          </a:ln>
        </p:spPr>
        <p:txBody>
          <a:bodyPr spcFirstLastPara="1" wrap="square" lIns="91425" tIns="91425" rIns="91425" bIns="91425" anchor="t" anchorCtr="0">
            <a:spAutoFit/>
          </a:bodyPr>
          <a:lstStyle/>
          <a:p>
            <a:pPr marL="457200" lvl="0" indent="-457200" algn="l" rtl="0">
              <a:lnSpc>
                <a:spcPct val="199999"/>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Baker, T., Allan, K., Surman, K., &amp; Navapurkar, V. (2020). Using technology to improve symptom management in ICU: A quality improvement study. </a:t>
            </a:r>
            <a:r>
              <a:rPr lang="en" sz="1200" i="1">
                <a:solidFill>
                  <a:schemeClr val="dk1"/>
                </a:solidFill>
                <a:latin typeface="Roboto"/>
                <a:ea typeface="Roboto"/>
                <a:cs typeface="Roboto"/>
                <a:sym typeface="Roboto"/>
              </a:rPr>
              <a:t>International Journal of Surgery: Global Health, 3(6),</a:t>
            </a:r>
            <a:r>
              <a:rPr lang="en" sz="1200">
                <a:solidFill>
                  <a:schemeClr val="dk1"/>
                </a:solidFill>
                <a:latin typeface="Roboto"/>
                <a:ea typeface="Roboto"/>
                <a:cs typeface="Roboto"/>
                <a:sym typeface="Roboto"/>
              </a:rPr>
              <a:t> 1-4.</a:t>
            </a:r>
            <a:r>
              <a:rPr lang="en" sz="1200">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 </a:t>
            </a:r>
            <a:r>
              <a:rPr lang="en" sz="12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https://doi.org/10.1097/GH9.0000000000000040</a:t>
            </a:r>
            <a:endParaRPr sz="1200" u="sng">
              <a:solidFill>
                <a:srgbClr val="1155CC"/>
              </a:solidFill>
              <a:latin typeface="Roboto"/>
              <a:ea typeface="Roboto"/>
              <a:cs typeface="Roboto"/>
              <a:sym typeface="Roboto"/>
            </a:endParaRPr>
          </a:p>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Benedict, K. (2014, August 7). </a:t>
            </a:r>
            <a:r>
              <a:rPr lang="en" sz="1200" i="1">
                <a:solidFill>
                  <a:schemeClr val="dk1"/>
                </a:solidFill>
                <a:latin typeface="Roboto"/>
                <a:ea typeface="Roboto"/>
                <a:cs typeface="Roboto"/>
                <a:sym typeface="Roboto"/>
              </a:rPr>
              <a:t>Article 00180: Communication Board, Medical Pictures, Nurse Communication Board</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marL="457200" lvl="0" indent="0" algn="l" rtl="0">
              <a:lnSpc>
                <a:spcPct val="200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Pinterest. Retrieved March 28, 2022, from </a:t>
            </a:r>
            <a:r>
              <a:rPr lang="en" sz="1200"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https://www.pinterest.com/pin/166633254937485835/</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marL="457200" lvl="0" indent="-457200" algn="l" rtl="0">
              <a:lnSpc>
                <a:spcPct val="199999"/>
              </a:lnSpc>
              <a:spcBef>
                <a:spcPts val="0"/>
              </a:spcBef>
              <a:spcAft>
                <a:spcPts val="0"/>
              </a:spcAft>
              <a:buClr>
                <a:schemeClr val="dk1"/>
              </a:buClr>
              <a:buSzPts val="1100"/>
              <a:buFont typeface="Arial"/>
              <a:buNone/>
            </a:pPr>
            <a:r>
              <a:rPr lang="en" sz="1200">
                <a:solidFill>
                  <a:srgbClr val="212121"/>
                </a:solidFill>
                <a:highlight>
                  <a:srgbClr val="FFFFFF"/>
                </a:highlight>
                <a:latin typeface="Roboto"/>
                <a:ea typeface="Roboto"/>
                <a:cs typeface="Roboto"/>
                <a:sym typeface="Roboto"/>
              </a:rPr>
              <a:t>Gonzalo, A. (2021, March 5). </a:t>
            </a:r>
            <a:r>
              <a:rPr lang="en" sz="1200" i="1">
                <a:solidFill>
                  <a:srgbClr val="212121"/>
                </a:solidFill>
                <a:highlight>
                  <a:srgbClr val="FFFFFF"/>
                </a:highlight>
                <a:latin typeface="Roboto"/>
                <a:ea typeface="Roboto"/>
                <a:cs typeface="Roboto"/>
                <a:sym typeface="Roboto"/>
              </a:rPr>
              <a:t>Jean Watson: Theory of human caring</a:t>
            </a:r>
            <a:r>
              <a:rPr lang="en" sz="1200">
                <a:solidFill>
                  <a:srgbClr val="212121"/>
                </a:solidFill>
                <a:highlight>
                  <a:srgbClr val="FFFFFF"/>
                </a:highlight>
                <a:latin typeface="Roboto"/>
                <a:ea typeface="Roboto"/>
                <a:cs typeface="Roboto"/>
                <a:sym typeface="Roboto"/>
              </a:rPr>
              <a:t>. Nurseslabs. https://nurseslabs.com/jean-watsons-philosophy-theory-transpersonal-caring/ </a:t>
            </a:r>
            <a:endParaRPr sz="1200">
              <a:solidFill>
                <a:srgbClr val="212121"/>
              </a:solidFill>
              <a:highlight>
                <a:srgbClr val="FFFFFF"/>
              </a:highlight>
              <a:latin typeface="Roboto"/>
              <a:ea typeface="Roboto"/>
              <a:cs typeface="Roboto"/>
              <a:sym typeface="Roboto"/>
            </a:endParaRPr>
          </a:p>
          <a:p>
            <a:pPr marL="457200" lvl="0" indent="-457200" algn="l" rtl="0">
              <a:lnSpc>
                <a:spcPct val="199999"/>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Happ, M. B. (2021). Giving voice: Nurse-patient communication in the intensive care unit. </a:t>
            </a:r>
            <a:r>
              <a:rPr lang="en" sz="1200" i="1">
                <a:solidFill>
                  <a:schemeClr val="dk1"/>
                </a:solidFill>
                <a:latin typeface="Roboto"/>
                <a:ea typeface="Roboto"/>
                <a:cs typeface="Roboto"/>
                <a:sym typeface="Roboto"/>
              </a:rPr>
              <a:t>American Journal of Critical Care</a:t>
            </a:r>
            <a:r>
              <a:rPr lang="en" sz="1200">
                <a:solidFill>
                  <a:schemeClr val="dk1"/>
                </a:solidFill>
                <a:latin typeface="Roboto"/>
                <a:ea typeface="Roboto"/>
                <a:cs typeface="Roboto"/>
                <a:sym typeface="Roboto"/>
              </a:rPr>
              <a:t>, </a:t>
            </a:r>
            <a:r>
              <a:rPr lang="en" sz="1200" i="1">
                <a:solidFill>
                  <a:schemeClr val="dk1"/>
                </a:solidFill>
                <a:latin typeface="Roboto"/>
                <a:ea typeface="Roboto"/>
                <a:cs typeface="Roboto"/>
                <a:sym typeface="Roboto"/>
              </a:rPr>
              <a:t>30</a:t>
            </a:r>
            <a:r>
              <a:rPr lang="en" sz="1200">
                <a:solidFill>
                  <a:schemeClr val="dk1"/>
                </a:solidFill>
                <a:latin typeface="Roboto"/>
                <a:ea typeface="Roboto"/>
                <a:cs typeface="Roboto"/>
                <a:sym typeface="Roboto"/>
              </a:rPr>
              <a:t>(4), 256–265.</a:t>
            </a:r>
            <a:r>
              <a:rPr lang="en" sz="1200">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 </a:t>
            </a:r>
            <a:r>
              <a:rPr lang="en" sz="1200" u="sng">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https://doi.org/10.4037/ajcc2021666</a:t>
            </a:r>
            <a:endParaRPr sz="1200" u="sng">
              <a:solidFill>
                <a:srgbClr val="1155CC"/>
              </a:solidFill>
              <a:latin typeface="Roboto"/>
              <a:ea typeface="Roboto"/>
              <a:cs typeface="Roboto"/>
              <a:sym typeface="Roboto"/>
            </a:endParaRPr>
          </a:p>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Happ, M. B. (n.d.). </a:t>
            </a:r>
            <a:r>
              <a:rPr lang="en" sz="1200" i="1">
                <a:solidFill>
                  <a:schemeClr val="dk1"/>
                </a:solidFill>
                <a:latin typeface="Roboto"/>
                <a:ea typeface="Roboto"/>
                <a:cs typeface="Roboto"/>
                <a:sym typeface="Roboto"/>
              </a:rPr>
              <a:t>SPEACS-2 communication training program</a:t>
            </a:r>
            <a:r>
              <a:rPr lang="en" sz="1200">
                <a:solidFill>
                  <a:schemeClr val="dk1"/>
                </a:solidFill>
                <a:latin typeface="Roboto"/>
                <a:ea typeface="Roboto"/>
                <a:cs typeface="Roboto"/>
                <a:sym typeface="Roboto"/>
              </a:rPr>
              <a:t>. Speacs-2 Communication Training Program. Retrieved </a:t>
            </a:r>
            <a:endParaRPr sz="1200">
              <a:solidFill>
                <a:schemeClr val="dk1"/>
              </a:solidFill>
              <a:latin typeface="Roboto"/>
              <a:ea typeface="Roboto"/>
              <a:cs typeface="Roboto"/>
              <a:sym typeface="Roboto"/>
            </a:endParaRPr>
          </a:p>
          <a:p>
            <a:pPr marL="457200" lvl="0" indent="0" algn="l" rtl="0">
              <a:lnSpc>
                <a:spcPct val="200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March 28, 2022, from </a:t>
            </a:r>
            <a:r>
              <a:rPr lang="en" sz="1200" u="sng">
                <a:solidFill>
                  <a:srgbClr val="1155CC"/>
                </a:solidFill>
                <a:latin typeface="Roboto"/>
                <a:ea typeface="Roboto"/>
                <a:cs typeface="Roboto"/>
                <a:sym typeface="Roboto"/>
                <a:hlinkClick r:id="rId6">
                  <a:extLst>
                    <a:ext uri="{A12FA001-AC4F-418D-AE19-62706E023703}">
                      <ahyp:hlinkClr xmlns:ahyp="http://schemas.microsoft.com/office/drawing/2018/hyperlinkcolor" val="tx"/>
                    </a:ext>
                  </a:extLst>
                </a:hlinkClick>
              </a:rPr>
              <a:t>https://nucleus.con.ohio-state.edu/media/speacs2/speacs.htm</a:t>
            </a:r>
            <a:r>
              <a:rPr lang="en" sz="1200">
                <a:solidFill>
                  <a:schemeClr val="dk1"/>
                </a:solidFill>
                <a:latin typeface="Roboto"/>
                <a:ea typeface="Roboto"/>
                <a:cs typeface="Roboto"/>
                <a:sym typeface="Roboto"/>
              </a:rPr>
              <a:t> </a:t>
            </a:r>
            <a:endParaRPr sz="1200" u="sng">
              <a:solidFill>
                <a:srgbClr val="1155CC"/>
              </a:solidFill>
              <a:highlight>
                <a:srgbClr val="FFFF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References</a:t>
            </a:r>
            <a:endParaRPr/>
          </a:p>
        </p:txBody>
      </p:sp>
      <p:sp>
        <p:nvSpPr>
          <p:cNvPr id="550" name="Google Shape;550;p27"/>
          <p:cNvSpPr txBox="1"/>
          <p:nvPr/>
        </p:nvSpPr>
        <p:spPr>
          <a:xfrm>
            <a:off x="370700" y="1031025"/>
            <a:ext cx="8364000" cy="2616600"/>
          </a:xfrm>
          <a:prstGeom prst="rect">
            <a:avLst/>
          </a:prstGeom>
          <a:noFill/>
          <a:ln>
            <a:noFill/>
          </a:ln>
        </p:spPr>
        <p:txBody>
          <a:bodyPr spcFirstLastPara="1" wrap="square" lIns="91425" tIns="91425" rIns="91425" bIns="91425" anchor="t" anchorCtr="0">
            <a:spAutoFit/>
          </a:bodyPr>
          <a:lstStyle/>
          <a:p>
            <a:pPr marL="457200" lvl="0" indent="-457200" algn="l" rtl="0">
              <a:lnSpc>
                <a:spcPct val="199999"/>
              </a:lnSpc>
              <a:spcBef>
                <a:spcPts val="0"/>
              </a:spcBef>
              <a:spcAft>
                <a:spcPts val="0"/>
              </a:spcAft>
              <a:buNone/>
            </a:pPr>
            <a:r>
              <a:rPr lang="en" sz="1200" i="1">
                <a:solidFill>
                  <a:srgbClr val="212121"/>
                </a:solidFill>
                <a:highlight>
                  <a:schemeClr val="lt1"/>
                </a:highlight>
                <a:latin typeface="Roboto"/>
                <a:ea typeface="Roboto"/>
                <a:cs typeface="Roboto"/>
                <a:sym typeface="Roboto"/>
              </a:rPr>
              <a:t>Jean Watson- Nursing Theorist.</a:t>
            </a:r>
            <a:r>
              <a:rPr lang="en" sz="1200">
                <a:solidFill>
                  <a:srgbClr val="212121"/>
                </a:solidFill>
                <a:highlight>
                  <a:schemeClr val="lt1"/>
                </a:highlight>
                <a:latin typeface="Roboto"/>
                <a:ea typeface="Roboto"/>
                <a:cs typeface="Roboto"/>
                <a:sym typeface="Roboto"/>
              </a:rPr>
              <a:t> (n.d.). Nursing Theory. </a:t>
            </a:r>
            <a:r>
              <a:rPr lang="en" sz="1200" u="sng">
                <a:solidFill>
                  <a:srgbClr val="1155CC"/>
                </a:solidFill>
                <a:highlight>
                  <a:schemeClr val="lt1"/>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https://nursing-theory.org/nursing-theorists/Jean-Watson.php</a:t>
            </a:r>
            <a:endParaRPr sz="1200">
              <a:solidFill>
                <a:srgbClr val="212121"/>
              </a:solidFill>
              <a:highlight>
                <a:schemeClr val="lt1"/>
              </a:highlight>
              <a:latin typeface="Roboto"/>
              <a:ea typeface="Roboto"/>
              <a:cs typeface="Roboto"/>
              <a:sym typeface="Roboto"/>
            </a:endParaRPr>
          </a:p>
          <a:p>
            <a:pPr marL="457200" lvl="0" indent="-457200" algn="l" rtl="0">
              <a:lnSpc>
                <a:spcPct val="199999"/>
              </a:lnSpc>
              <a:spcBef>
                <a:spcPts val="0"/>
              </a:spcBef>
              <a:spcAft>
                <a:spcPts val="0"/>
              </a:spcAft>
              <a:buNone/>
            </a:pPr>
            <a:r>
              <a:rPr lang="en" sz="1200">
                <a:solidFill>
                  <a:srgbClr val="212121"/>
                </a:solidFill>
                <a:highlight>
                  <a:schemeClr val="lt1"/>
                </a:highlight>
                <a:latin typeface="Roboto"/>
                <a:ea typeface="Roboto"/>
                <a:cs typeface="Roboto"/>
                <a:sym typeface="Roboto"/>
              </a:rPr>
              <a:t>Shin, J. W., Happ, M. B., &amp; Tate, J. A. (2021). VidaTalk™ patient communication application "opened up" communication between nonvocal ICU patients and their family. </a:t>
            </a:r>
            <a:r>
              <a:rPr lang="en" sz="1200" i="1">
                <a:solidFill>
                  <a:srgbClr val="212121"/>
                </a:solidFill>
                <a:highlight>
                  <a:schemeClr val="lt1"/>
                </a:highlight>
                <a:latin typeface="Roboto"/>
                <a:ea typeface="Roboto"/>
                <a:cs typeface="Roboto"/>
                <a:sym typeface="Roboto"/>
              </a:rPr>
              <a:t>Intensive &amp; critical care nursing</a:t>
            </a:r>
            <a:r>
              <a:rPr lang="en" sz="1200">
                <a:solidFill>
                  <a:srgbClr val="212121"/>
                </a:solidFill>
                <a:highlight>
                  <a:schemeClr val="lt1"/>
                </a:highlight>
                <a:latin typeface="Roboto"/>
                <a:ea typeface="Roboto"/>
                <a:cs typeface="Roboto"/>
                <a:sym typeface="Roboto"/>
              </a:rPr>
              <a:t>, </a:t>
            </a:r>
            <a:r>
              <a:rPr lang="en" sz="1200" i="1">
                <a:solidFill>
                  <a:srgbClr val="212121"/>
                </a:solidFill>
                <a:highlight>
                  <a:schemeClr val="lt1"/>
                </a:highlight>
                <a:latin typeface="Roboto"/>
                <a:ea typeface="Roboto"/>
                <a:cs typeface="Roboto"/>
                <a:sym typeface="Roboto"/>
              </a:rPr>
              <a:t>66</a:t>
            </a:r>
            <a:r>
              <a:rPr lang="en" sz="1200">
                <a:solidFill>
                  <a:srgbClr val="212121"/>
                </a:solidFill>
                <a:highlight>
                  <a:schemeClr val="lt1"/>
                </a:highlight>
                <a:latin typeface="Roboto"/>
                <a:ea typeface="Roboto"/>
                <a:cs typeface="Roboto"/>
                <a:sym typeface="Roboto"/>
              </a:rPr>
              <a:t>, 1-10.</a:t>
            </a:r>
            <a:r>
              <a:rPr lang="en" sz="1200">
                <a:solidFill>
                  <a:srgbClr val="212121"/>
                </a:solidFill>
                <a:highlight>
                  <a:schemeClr val="lt1"/>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 </a:t>
            </a:r>
            <a:r>
              <a:rPr lang="en" sz="1200" u="sng">
                <a:solidFill>
                  <a:srgbClr val="1155CC"/>
                </a:solidFill>
                <a:highlight>
                  <a:schemeClr val="lt1"/>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https://doi.org/10.1016/j.iccn.2021.103075</a:t>
            </a:r>
            <a:endParaRPr sz="1200" u="sng">
              <a:solidFill>
                <a:srgbClr val="1155CC"/>
              </a:solidFill>
              <a:highlight>
                <a:schemeClr val="lt1"/>
              </a:highlight>
              <a:latin typeface="Roboto"/>
              <a:ea typeface="Roboto"/>
              <a:cs typeface="Roboto"/>
              <a:sym typeface="Roboto"/>
            </a:endParaRPr>
          </a:p>
          <a:p>
            <a:pPr marL="0" lvl="0" indent="0" algn="l" rtl="0">
              <a:lnSpc>
                <a:spcPct val="200000"/>
              </a:lnSpc>
              <a:spcBef>
                <a:spcPts val="0"/>
              </a:spcBef>
              <a:spcAft>
                <a:spcPts val="0"/>
              </a:spcAft>
              <a:buNone/>
            </a:pPr>
            <a:r>
              <a:rPr lang="en" sz="1200" i="1">
                <a:solidFill>
                  <a:schemeClr val="dk1"/>
                </a:solidFill>
                <a:latin typeface="Roboto"/>
                <a:ea typeface="Roboto"/>
                <a:cs typeface="Roboto"/>
                <a:sym typeface="Roboto"/>
              </a:rPr>
              <a:t>Tools &amp; Resources (patient-provider communication network)</a:t>
            </a:r>
            <a:r>
              <a:rPr lang="en" sz="1200">
                <a:solidFill>
                  <a:schemeClr val="dk1"/>
                </a:solidFill>
                <a:latin typeface="Roboto"/>
                <a:ea typeface="Roboto"/>
                <a:cs typeface="Roboto"/>
                <a:sym typeface="Roboto"/>
              </a:rPr>
              <a:t>. Patient-Provider Communication . (2022, March 7). </a:t>
            </a:r>
            <a:endParaRPr sz="1200">
              <a:solidFill>
                <a:schemeClr val="dk1"/>
              </a:solidFill>
              <a:latin typeface="Roboto"/>
              <a:ea typeface="Roboto"/>
              <a:cs typeface="Roboto"/>
              <a:sym typeface="Roboto"/>
            </a:endParaRPr>
          </a:p>
          <a:p>
            <a:pPr marL="457200" lvl="0" indent="0" algn="l" rtl="0">
              <a:lnSpc>
                <a:spcPct val="200000"/>
              </a:lnSpc>
              <a:spcBef>
                <a:spcPts val="0"/>
              </a:spcBef>
              <a:spcAft>
                <a:spcPts val="0"/>
              </a:spcAft>
              <a:buNone/>
            </a:pPr>
            <a:r>
              <a:rPr lang="en" sz="1200">
                <a:solidFill>
                  <a:schemeClr val="dk1"/>
                </a:solidFill>
                <a:latin typeface="Roboto"/>
                <a:ea typeface="Roboto"/>
                <a:cs typeface="Roboto"/>
                <a:sym typeface="Roboto"/>
              </a:rPr>
              <a:t>Retrieved March 28, 2022, from </a:t>
            </a:r>
            <a:r>
              <a:rPr lang="en" sz="1200" u="sng">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https://www.patientprovidercommunication.org/tools-and-resources/</a:t>
            </a:r>
            <a:r>
              <a:rPr lang="en" sz="1200">
                <a:solidFill>
                  <a:schemeClr val="dk1"/>
                </a:solidFill>
                <a:latin typeface="Roboto"/>
                <a:ea typeface="Roboto"/>
                <a:cs typeface="Roboto"/>
                <a:sym typeface="Roboto"/>
              </a:rPr>
              <a:t> </a:t>
            </a:r>
            <a:endParaRPr sz="12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54"/>
        <p:cNvGrpSpPr/>
        <p:nvPr/>
      </p:nvGrpSpPr>
      <p:grpSpPr>
        <a:xfrm>
          <a:off x="0" y="0"/>
          <a:ext cx="0" cy="0"/>
          <a:chOff x="0" y="0"/>
          <a:chExt cx="0" cy="0"/>
        </a:xfrm>
      </p:grpSpPr>
      <p:sp>
        <p:nvSpPr>
          <p:cNvPr id="555" name="Google Shape;555;p28"/>
          <p:cNvSpPr txBox="1"/>
          <p:nvPr/>
        </p:nvSpPr>
        <p:spPr>
          <a:xfrm>
            <a:off x="1048350" y="2089350"/>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rPr>
              <a:t>Provided by: </a:t>
            </a:r>
            <a:r>
              <a:rPr lang="en" sz="3400" b="1">
                <a:solidFill>
                  <a:srgbClr val="FFFFFF"/>
                </a:solidFill>
              </a:rPr>
              <a:t>Slidesgo</a:t>
            </a:r>
            <a:endParaRPr sz="3400" b="1">
              <a:solidFill>
                <a:srgbClr val="FFFFFF"/>
              </a:solidFill>
            </a:endParaRPr>
          </a:p>
        </p:txBody>
      </p:sp>
      <p:sp>
        <p:nvSpPr>
          <p:cNvPr id="556" name="Google Shape;556;p28"/>
          <p:cNvSpPr txBox="1"/>
          <p:nvPr/>
        </p:nvSpPr>
        <p:spPr>
          <a:xfrm>
            <a:off x="1048350" y="4314290"/>
            <a:ext cx="7047300" cy="4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rgbClr val="FFFFFF"/>
                </a:solidFill>
              </a:rPr>
              <a:t>For more information about editing slides, please </a:t>
            </a:r>
            <a:r>
              <a:rPr lang="en" sz="900">
                <a:solidFill>
                  <a:srgbClr val="FFFFFF"/>
                </a:solidFill>
              </a:rPr>
              <a:t>read </a:t>
            </a:r>
            <a:r>
              <a:rPr lang="en" sz="1000">
                <a:solidFill>
                  <a:srgbClr val="FFFFFF"/>
                </a:solidFill>
              </a:rPr>
              <a:t>our FAQs or visit Slidesgo School:</a:t>
            </a:r>
            <a:endParaRPr sz="1000">
              <a:solidFill>
                <a:srgbClr val="FFFFFF"/>
              </a:solidFill>
            </a:endParaRPr>
          </a:p>
          <a:p>
            <a:pPr marL="0" lvl="0" indent="0" algn="ctr" rtl="0">
              <a:lnSpc>
                <a:spcPct val="115000"/>
              </a:lnSpc>
              <a:spcBef>
                <a:spcPts val="0"/>
              </a:spcBef>
              <a:spcAft>
                <a:spcPts val="0"/>
              </a:spcAft>
              <a:buNone/>
            </a:pPr>
            <a:r>
              <a:rPr lang="en" sz="1000" u="sng">
                <a:solidFill>
                  <a:srgbClr val="869FB2"/>
                </a:solidFill>
                <a:hlinkClick r:id="rId3">
                  <a:extLst>
                    <a:ext uri="{A12FA001-AC4F-418D-AE19-62706E023703}">
                      <ahyp:hlinkClr xmlns:ahyp="http://schemas.microsoft.com/office/drawing/2018/hyperlinkcolo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xmlns:ahyp="http://schemas.microsoft.com/office/drawing/2018/hyperlinkcolor" val="tx"/>
                    </a:ext>
                  </a:extLst>
                </a:hlinkClick>
              </a:rPr>
              <a:t>https://slidesgo.com/slidesgo-school</a:t>
            </a:r>
            <a:endParaRPr sz="1000" u="sng">
              <a:solidFill>
                <a:srgbClr val="869FB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p:nvPr/>
        </p:nvSpPr>
        <p:spPr>
          <a:xfrm>
            <a:off x="1300200" y="1194225"/>
            <a:ext cx="7386600" cy="3198300"/>
          </a:xfrm>
          <a:prstGeom prst="roundRect">
            <a:avLst>
              <a:gd name="adj" fmla="val 16667"/>
            </a:avLst>
          </a:prstGeom>
          <a:solidFill>
            <a:srgbClr val="01ADF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Led Us Here</a:t>
            </a:r>
            <a:endParaRPr/>
          </a:p>
        </p:txBody>
      </p:sp>
      <p:grpSp>
        <p:nvGrpSpPr>
          <p:cNvPr id="125" name="Google Shape;125;p16"/>
          <p:cNvGrpSpPr/>
          <p:nvPr/>
        </p:nvGrpSpPr>
        <p:grpSpPr>
          <a:xfrm>
            <a:off x="400879" y="1752207"/>
            <a:ext cx="1684261" cy="3391324"/>
            <a:chOff x="653425" y="1436325"/>
            <a:chExt cx="1841125" cy="3707175"/>
          </a:xfrm>
        </p:grpSpPr>
        <p:sp>
          <p:nvSpPr>
            <p:cNvPr id="126" name="Google Shape;126;p16"/>
            <p:cNvSpPr/>
            <p:nvPr/>
          </p:nvSpPr>
          <p:spPr>
            <a:xfrm>
              <a:off x="920825" y="4517850"/>
              <a:ext cx="1300575" cy="625650"/>
            </a:xfrm>
            <a:custGeom>
              <a:avLst/>
              <a:gdLst/>
              <a:ahLst/>
              <a:cxnLst/>
              <a:rect l="l" t="t" r="r" b="b"/>
              <a:pathLst>
                <a:path w="52023" h="25026" extrusionOk="0">
                  <a:moveTo>
                    <a:pt x="1" y="0"/>
                  </a:moveTo>
                  <a:lnTo>
                    <a:pt x="1" y="25026"/>
                  </a:lnTo>
                  <a:lnTo>
                    <a:pt x="52023" y="25026"/>
                  </a:lnTo>
                  <a:lnTo>
                    <a:pt x="520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920825" y="4341275"/>
              <a:ext cx="1300575" cy="289825"/>
            </a:xfrm>
            <a:custGeom>
              <a:avLst/>
              <a:gdLst/>
              <a:ahLst/>
              <a:cxnLst/>
              <a:rect l="l" t="t" r="r" b="b"/>
              <a:pathLst>
                <a:path w="52023" h="11593" extrusionOk="0">
                  <a:moveTo>
                    <a:pt x="1" y="1"/>
                  </a:moveTo>
                  <a:lnTo>
                    <a:pt x="1" y="11592"/>
                  </a:lnTo>
                  <a:lnTo>
                    <a:pt x="52023" y="11592"/>
                  </a:lnTo>
                  <a:lnTo>
                    <a:pt x="520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880200" y="2511700"/>
              <a:ext cx="1381825" cy="2007450"/>
            </a:xfrm>
            <a:custGeom>
              <a:avLst/>
              <a:gdLst/>
              <a:ahLst/>
              <a:cxnLst/>
              <a:rect l="l" t="t" r="r" b="b"/>
              <a:pathLst>
                <a:path w="55273" h="80298" extrusionOk="0">
                  <a:moveTo>
                    <a:pt x="28340" y="0"/>
                  </a:moveTo>
                  <a:lnTo>
                    <a:pt x="27125" y="269"/>
                  </a:lnTo>
                  <a:lnTo>
                    <a:pt x="23939" y="960"/>
                  </a:lnTo>
                  <a:lnTo>
                    <a:pt x="21802" y="1433"/>
                  </a:lnTo>
                  <a:lnTo>
                    <a:pt x="19423" y="1971"/>
                  </a:lnTo>
                  <a:lnTo>
                    <a:pt x="16877" y="2559"/>
                  </a:lnTo>
                  <a:lnTo>
                    <a:pt x="14254" y="3186"/>
                  </a:lnTo>
                  <a:lnTo>
                    <a:pt x="11644" y="3839"/>
                  </a:lnTo>
                  <a:lnTo>
                    <a:pt x="10351" y="4171"/>
                  </a:lnTo>
                  <a:lnTo>
                    <a:pt x="9098" y="4491"/>
                  </a:lnTo>
                  <a:lnTo>
                    <a:pt x="7895" y="4824"/>
                  </a:lnTo>
                  <a:lnTo>
                    <a:pt x="6731" y="5144"/>
                  </a:lnTo>
                  <a:lnTo>
                    <a:pt x="5630" y="5451"/>
                  </a:lnTo>
                  <a:lnTo>
                    <a:pt x="4607" y="5758"/>
                  </a:lnTo>
                  <a:lnTo>
                    <a:pt x="3673" y="6065"/>
                  </a:lnTo>
                  <a:lnTo>
                    <a:pt x="2815" y="6346"/>
                  </a:lnTo>
                  <a:lnTo>
                    <a:pt x="2073" y="6628"/>
                  </a:lnTo>
                  <a:lnTo>
                    <a:pt x="1754" y="6756"/>
                  </a:lnTo>
                  <a:lnTo>
                    <a:pt x="1446" y="6884"/>
                  </a:lnTo>
                  <a:lnTo>
                    <a:pt x="1178" y="7012"/>
                  </a:lnTo>
                  <a:lnTo>
                    <a:pt x="947" y="7127"/>
                  </a:lnTo>
                  <a:lnTo>
                    <a:pt x="743" y="7242"/>
                  </a:lnTo>
                  <a:lnTo>
                    <a:pt x="576" y="7357"/>
                  </a:lnTo>
                  <a:lnTo>
                    <a:pt x="436" y="7459"/>
                  </a:lnTo>
                  <a:lnTo>
                    <a:pt x="346" y="7562"/>
                  </a:lnTo>
                  <a:lnTo>
                    <a:pt x="321" y="7600"/>
                  </a:lnTo>
                  <a:lnTo>
                    <a:pt x="295" y="7651"/>
                  </a:lnTo>
                  <a:lnTo>
                    <a:pt x="282" y="7690"/>
                  </a:lnTo>
                  <a:lnTo>
                    <a:pt x="282" y="7741"/>
                  </a:lnTo>
                  <a:lnTo>
                    <a:pt x="397" y="9698"/>
                  </a:lnTo>
                  <a:lnTo>
                    <a:pt x="500" y="11835"/>
                  </a:lnTo>
                  <a:lnTo>
                    <a:pt x="589" y="14138"/>
                  </a:lnTo>
                  <a:lnTo>
                    <a:pt x="666" y="16569"/>
                  </a:lnTo>
                  <a:lnTo>
                    <a:pt x="730" y="19141"/>
                  </a:lnTo>
                  <a:lnTo>
                    <a:pt x="768" y="21827"/>
                  </a:lnTo>
                  <a:lnTo>
                    <a:pt x="807" y="24604"/>
                  </a:lnTo>
                  <a:lnTo>
                    <a:pt x="820" y="27457"/>
                  </a:lnTo>
                  <a:lnTo>
                    <a:pt x="832" y="30387"/>
                  </a:lnTo>
                  <a:lnTo>
                    <a:pt x="832" y="33355"/>
                  </a:lnTo>
                  <a:lnTo>
                    <a:pt x="820" y="36375"/>
                  </a:lnTo>
                  <a:lnTo>
                    <a:pt x="807" y="39394"/>
                  </a:lnTo>
                  <a:lnTo>
                    <a:pt x="743" y="45459"/>
                  </a:lnTo>
                  <a:lnTo>
                    <a:pt x="666" y="51395"/>
                  </a:lnTo>
                  <a:lnTo>
                    <a:pt x="564" y="57114"/>
                  </a:lnTo>
                  <a:lnTo>
                    <a:pt x="461" y="62462"/>
                  </a:lnTo>
                  <a:lnTo>
                    <a:pt x="346" y="67337"/>
                  </a:lnTo>
                  <a:lnTo>
                    <a:pt x="244" y="71597"/>
                  </a:lnTo>
                  <a:lnTo>
                    <a:pt x="77" y="77815"/>
                  </a:lnTo>
                  <a:lnTo>
                    <a:pt x="1" y="80106"/>
                  </a:lnTo>
                  <a:lnTo>
                    <a:pt x="55106" y="80297"/>
                  </a:lnTo>
                  <a:lnTo>
                    <a:pt x="55068" y="77956"/>
                  </a:lnTo>
                  <a:lnTo>
                    <a:pt x="54978" y="71636"/>
                  </a:lnTo>
                  <a:lnTo>
                    <a:pt x="54876" y="62360"/>
                  </a:lnTo>
                  <a:lnTo>
                    <a:pt x="54825" y="56935"/>
                  </a:lnTo>
                  <a:lnTo>
                    <a:pt x="54786" y="51165"/>
                  </a:lnTo>
                  <a:lnTo>
                    <a:pt x="54761" y="45177"/>
                  </a:lnTo>
                  <a:lnTo>
                    <a:pt x="54748" y="39100"/>
                  </a:lnTo>
                  <a:lnTo>
                    <a:pt x="54761" y="33061"/>
                  </a:lnTo>
                  <a:lnTo>
                    <a:pt x="54786" y="27188"/>
                  </a:lnTo>
                  <a:lnTo>
                    <a:pt x="54825" y="24348"/>
                  </a:lnTo>
                  <a:lnTo>
                    <a:pt x="54850" y="21610"/>
                  </a:lnTo>
                  <a:lnTo>
                    <a:pt x="54901" y="18974"/>
                  </a:lnTo>
                  <a:lnTo>
                    <a:pt x="54953" y="16454"/>
                  </a:lnTo>
                  <a:lnTo>
                    <a:pt x="55017" y="14087"/>
                  </a:lnTo>
                  <a:lnTo>
                    <a:pt x="55093" y="11861"/>
                  </a:lnTo>
                  <a:lnTo>
                    <a:pt x="55170" y="9826"/>
                  </a:lnTo>
                  <a:lnTo>
                    <a:pt x="55272" y="7958"/>
                  </a:lnTo>
                  <a:lnTo>
                    <a:pt x="55260" y="7920"/>
                  </a:lnTo>
                  <a:lnTo>
                    <a:pt x="55247" y="7869"/>
                  </a:lnTo>
                  <a:lnTo>
                    <a:pt x="55234" y="7818"/>
                  </a:lnTo>
                  <a:lnTo>
                    <a:pt x="55196" y="7766"/>
                  </a:lnTo>
                  <a:lnTo>
                    <a:pt x="55106" y="7664"/>
                  </a:lnTo>
                  <a:lnTo>
                    <a:pt x="54978" y="7549"/>
                  </a:lnTo>
                  <a:lnTo>
                    <a:pt x="54825" y="7434"/>
                  </a:lnTo>
                  <a:lnTo>
                    <a:pt x="54620" y="7319"/>
                  </a:lnTo>
                  <a:lnTo>
                    <a:pt x="54402" y="7191"/>
                  </a:lnTo>
                  <a:lnTo>
                    <a:pt x="54147" y="7063"/>
                  </a:lnTo>
                  <a:lnTo>
                    <a:pt x="53852" y="6935"/>
                  </a:lnTo>
                  <a:lnTo>
                    <a:pt x="53532" y="6794"/>
                  </a:lnTo>
                  <a:lnTo>
                    <a:pt x="52816" y="6500"/>
                  </a:lnTo>
                  <a:lnTo>
                    <a:pt x="52010" y="6206"/>
                  </a:lnTo>
                  <a:lnTo>
                    <a:pt x="51102" y="5898"/>
                  </a:lnTo>
                  <a:lnTo>
                    <a:pt x="50116" y="5579"/>
                  </a:lnTo>
                  <a:lnTo>
                    <a:pt x="49067" y="5259"/>
                  </a:lnTo>
                  <a:lnTo>
                    <a:pt x="47954" y="4926"/>
                  </a:lnTo>
                  <a:lnTo>
                    <a:pt x="46790" y="4593"/>
                  </a:lnTo>
                  <a:lnTo>
                    <a:pt x="45587" y="4261"/>
                  </a:lnTo>
                  <a:lnTo>
                    <a:pt x="44359" y="3915"/>
                  </a:lnTo>
                  <a:lnTo>
                    <a:pt x="41838" y="3250"/>
                  </a:lnTo>
                  <a:lnTo>
                    <a:pt x="39331" y="2610"/>
                  </a:lnTo>
                  <a:lnTo>
                    <a:pt x="36887" y="2009"/>
                  </a:lnTo>
                  <a:lnTo>
                    <a:pt x="34610" y="1459"/>
                  </a:lnTo>
                  <a:lnTo>
                    <a:pt x="32562" y="973"/>
                  </a:lnTo>
                  <a:lnTo>
                    <a:pt x="29492" y="269"/>
                  </a:lnTo>
                  <a:lnTo>
                    <a:pt x="283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1362225" y="2670675"/>
              <a:ext cx="426075" cy="365600"/>
            </a:xfrm>
            <a:custGeom>
              <a:avLst/>
              <a:gdLst/>
              <a:ahLst/>
              <a:cxnLst/>
              <a:rect l="l" t="t" r="r" b="b"/>
              <a:pathLst>
                <a:path w="17043" h="14624" extrusionOk="0">
                  <a:moveTo>
                    <a:pt x="1" y="0"/>
                  </a:moveTo>
                  <a:lnTo>
                    <a:pt x="8496" y="14624"/>
                  </a:lnTo>
                  <a:lnTo>
                    <a:pt x="17043" y="64"/>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1306575" y="2511700"/>
              <a:ext cx="540275" cy="167950"/>
            </a:xfrm>
            <a:custGeom>
              <a:avLst/>
              <a:gdLst/>
              <a:ahLst/>
              <a:cxnLst/>
              <a:rect l="l" t="t" r="r" b="b"/>
              <a:pathLst>
                <a:path w="21611" h="6718" extrusionOk="0">
                  <a:moveTo>
                    <a:pt x="11285" y="0"/>
                  </a:moveTo>
                  <a:lnTo>
                    <a:pt x="10364" y="205"/>
                  </a:lnTo>
                  <a:lnTo>
                    <a:pt x="7882" y="730"/>
                  </a:lnTo>
                  <a:lnTo>
                    <a:pt x="4287" y="1536"/>
                  </a:lnTo>
                  <a:lnTo>
                    <a:pt x="2214" y="2009"/>
                  </a:lnTo>
                  <a:lnTo>
                    <a:pt x="1" y="2521"/>
                  </a:lnTo>
                  <a:lnTo>
                    <a:pt x="2406" y="6653"/>
                  </a:lnTo>
                  <a:lnTo>
                    <a:pt x="19090" y="6717"/>
                  </a:lnTo>
                  <a:lnTo>
                    <a:pt x="21610" y="2444"/>
                  </a:lnTo>
                  <a:lnTo>
                    <a:pt x="19576" y="1945"/>
                  </a:lnTo>
                  <a:lnTo>
                    <a:pt x="17657" y="1484"/>
                  </a:lnTo>
                  <a:lnTo>
                    <a:pt x="14369" y="704"/>
                  </a:lnTo>
                  <a:lnTo>
                    <a:pt x="12117" y="192"/>
                  </a:lnTo>
                  <a:lnTo>
                    <a:pt x="11285" y="0"/>
                  </a:lnTo>
                  <a:close/>
                </a:path>
              </a:pathLst>
            </a:custGeom>
            <a:solidFill>
              <a:srgbClr val="FFB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1391350" y="2090750"/>
              <a:ext cx="359550" cy="579625"/>
            </a:xfrm>
            <a:custGeom>
              <a:avLst/>
              <a:gdLst/>
              <a:ahLst/>
              <a:cxnLst/>
              <a:rect l="l" t="t" r="r" b="b"/>
              <a:pathLst>
                <a:path w="14382" h="23185" extrusionOk="0">
                  <a:moveTo>
                    <a:pt x="14381" y="1"/>
                  </a:moveTo>
                  <a:lnTo>
                    <a:pt x="0" y="308"/>
                  </a:lnTo>
                  <a:lnTo>
                    <a:pt x="2508" y="23184"/>
                  </a:lnTo>
                  <a:lnTo>
                    <a:pt x="12705" y="22967"/>
                  </a:lnTo>
                  <a:lnTo>
                    <a:pt x="14381" y="1"/>
                  </a:lnTo>
                  <a:close/>
                </a:path>
              </a:pathLst>
            </a:custGeom>
            <a:solidFill>
              <a:srgbClr val="FFB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1438050" y="2275325"/>
              <a:ext cx="306125" cy="261350"/>
            </a:xfrm>
            <a:custGeom>
              <a:avLst/>
              <a:gdLst/>
              <a:ahLst/>
              <a:cxnLst/>
              <a:rect l="l" t="t" r="r" b="b"/>
              <a:pathLst>
                <a:path w="12245" h="10454" extrusionOk="0">
                  <a:moveTo>
                    <a:pt x="0" y="0"/>
                  </a:moveTo>
                  <a:lnTo>
                    <a:pt x="218" y="550"/>
                  </a:lnTo>
                  <a:lnTo>
                    <a:pt x="448" y="1088"/>
                  </a:lnTo>
                  <a:lnTo>
                    <a:pt x="691" y="1612"/>
                  </a:lnTo>
                  <a:lnTo>
                    <a:pt x="947" y="2137"/>
                  </a:lnTo>
                  <a:lnTo>
                    <a:pt x="1203" y="2649"/>
                  </a:lnTo>
                  <a:lnTo>
                    <a:pt x="1484" y="3148"/>
                  </a:lnTo>
                  <a:lnTo>
                    <a:pt x="1766" y="3634"/>
                  </a:lnTo>
                  <a:lnTo>
                    <a:pt x="2073" y="4107"/>
                  </a:lnTo>
                  <a:lnTo>
                    <a:pt x="2380" y="4568"/>
                  </a:lnTo>
                  <a:lnTo>
                    <a:pt x="2700" y="5016"/>
                  </a:lnTo>
                  <a:lnTo>
                    <a:pt x="3020" y="5451"/>
                  </a:lnTo>
                  <a:lnTo>
                    <a:pt x="3352" y="5873"/>
                  </a:lnTo>
                  <a:lnTo>
                    <a:pt x="3698" y="6269"/>
                  </a:lnTo>
                  <a:lnTo>
                    <a:pt x="4056" y="6666"/>
                  </a:lnTo>
                  <a:lnTo>
                    <a:pt x="4414" y="7037"/>
                  </a:lnTo>
                  <a:lnTo>
                    <a:pt x="4772" y="7395"/>
                  </a:lnTo>
                  <a:lnTo>
                    <a:pt x="5156" y="7741"/>
                  </a:lnTo>
                  <a:lnTo>
                    <a:pt x="5527" y="8061"/>
                  </a:lnTo>
                  <a:lnTo>
                    <a:pt x="5911" y="8368"/>
                  </a:lnTo>
                  <a:lnTo>
                    <a:pt x="6295" y="8649"/>
                  </a:lnTo>
                  <a:lnTo>
                    <a:pt x="6692" y="8918"/>
                  </a:lnTo>
                  <a:lnTo>
                    <a:pt x="7088" y="9174"/>
                  </a:lnTo>
                  <a:lnTo>
                    <a:pt x="7485" y="9404"/>
                  </a:lnTo>
                  <a:lnTo>
                    <a:pt x="7894" y="9609"/>
                  </a:lnTo>
                  <a:lnTo>
                    <a:pt x="8304" y="9788"/>
                  </a:lnTo>
                  <a:lnTo>
                    <a:pt x="8700" y="9954"/>
                  </a:lnTo>
                  <a:lnTo>
                    <a:pt x="9110" y="10095"/>
                  </a:lnTo>
                  <a:lnTo>
                    <a:pt x="9532" y="10210"/>
                  </a:lnTo>
                  <a:lnTo>
                    <a:pt x="9941" y="10313"/>
                  </a:lnTo>
                  <a:lnTo>
                    <a:pt x="10351" y="10376"/>
                  </a:lnTo>
                  <a:lnTo>
                    <a:pt x="10760" y="10428"/>
                  </a:lnTo>
                  <a:lnTo>
                    <a:pt x="11170" y="10453"/>
                  </a:lnTo>
                  <a:lnTo>
                    <a:pt x="12244" y="845"/>
                  </a:lnTo>
                  <a:lnTo>
                    <a:pt x="0" y="0"/>
                  </a:lnTo>
                  <a:close/>
                </a:path>
              </a:pathLst>
            </a:custGeom>
            <a:solidFill>
              <a:srgbClr val="D28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1178625" y="1436325"/>
              <a:ext cx="784650" cy="784650"/>
            </a:xfrm>
            <a:custGeom>
              <a:avLst/>
              <a:gdLst/>
              <a:ahLst/>
              <a:cxnLst/>
              <a:rect l="l" t="t" r="r" b="b"/>
              <a:pathLst>
                <a:path w="31386" h="31386" extrusionOk="0">
                  <a:moveTo>
                    <a:pt x="15444" y="1"/>
                  </a:moveTo>
                  <a:lnTo>
                    <a:pt x="15034" y="14"/>
                  </a:lnTo>
                  <a:lnTo>
                    <a:pt x="14638" y="26"/>
                  </a:lnTo>
                  <a:lnTo>
                    <a:pt x="14228" y="65"/>
                  </a:lnTo>
                  <a:lnTo>
                    <a:pt x="13832" y="103"/>
                  </a:lnTo>
                  <a:lnTo>
                    <a:pt x="13448" y="154"/>
                  </a:lnTo>
                  <a:lnTo>
                    <a:pt x="13051" y="218"/>
                  </a:lnTo>
                  <a:lnTo>
                    <a:pt x="12667" y="295"/>
                  </a:lnTo>
                  <a:lnTo>
                    <a:pt x="12283" y="372"/>
                  </a:lnTo>
                  <a:lnTo>
                    <a:pt x="11900" y="461"/>
                  </a:lnTo>
                  <a:lnTo>
                    <a:pt x="11529" y="551"/>
                  </a:lnTo>
                  <a:lnTo>
                    <a:pt x="11158" y="666"/>
                  </a:lnTo>
                  <a:lnTo>
                    <a:pt x="10787" y="781"/>
                  </a:lnTo>
                  <a:lnTo>
                    <a:pt x="10416" y="909"/>
                  </a:lnTo>
                  <a:lnTo>
                    <a:pt x="10057" y="1037"/>
                  </a:lnTo>
                  <a:lnTo>
                    <a:pt x="9699" y="1178"/>
                  </a:lnTo>
                  <a:lnTo>
                    <a:pt x="9354" y="1331"/>
                  </a:lnTo>
                  <a:lnTo>
                    <a:pt x="9008" y="1485"/>
                  </a:lnTo>
                  <a:lnTo>
                    <a:pt x="8663" y="1664"/>
                  </a:lnTo>
                  <a:lnTo>
                    <a:pt x="8317" y="1830"/>
                  </a:lnTo>
                  <a:lnTo>
                    <a:pt x="7985" y="2009"/>
                  </a:lnTo>
                  <a:lnTo>
                    <a:pt x="7665" y="2201"/>
                  </a:lnTo>
                  <a:lnTo>
                    <a:pt x="7345" y="2406"/>
                  </a:lnTo>
                  <a:lnTo>
                    <a:pt x="7025" y="2611"/>
                  </a:lnTo>
                  <a:lnTo>
                    <a:pt x="6705" y="2828"/>
                  </a:lnTo>
                  <a:lnTo>
                    <a:pt x="6398" y="3046"/>
                  </a:lnTo>
                  <a:lnTo>
                    <a:pt x="6104" y="3276"/>
                  </a:lnTo>
                  <a:lnTo>
                    <a:pt x="5810" y="3506"/>
                  </a:lnTo>
                  <a:lnTo>
                    <a:pt x="5515" y="3749"/>
                  </a:lnTo>
                  <a:lnTo>
                    <a:pt x="5234" y="3993"/>
                  </a:lnTo>
                  <a:lnTo>
                    <a:pt x="4952" y="4248"/>
                  </a:lnTo>
                  <a:lnTo>
                    <a:pt x="4684" y="4504"/>
                  </a:lnTo>
                  <a:lnTo>
                    <a:pt x="4415" y="4773"/>
                  </a:lnTo>
                  <a:lnTo>
                    <a:pt x="4159" y="5055"/>
                  </a:lnTo>
                  <a:lnTo>
                    <a:pt x="3903" y="5336"/>
                  </a:lnTo>
                  <a:lnTo>
                    <a:pt x="3660" y="5617"/>
                  </a:lnTo>
                  <a:lnTo>
                    <a:pt x="3430" y="5912"/>
                  </a:lnTo>
                  <a:lnTo>
                    <a:pt x="3187" y="6206"/>
                  </a:lnTo>
                  <a:lnTo>
                    <a:pt x="2969" y="6513"/>
                  </a:lnTo>
                  <a:lnTo>
                    <a:pt x="2752" y="6820"/>
                  </a:lnTo>
                  <a:lnTo>
                    <a:pt x="2534" y="7127"/>
                  </a:lnTo>
                  <a:lnTo>
                    <a:pt x="2342" y="7447"/>
                  </a:lnTo>
                  <a:lnTo>
                    <a:pt x="2138" y="7780"/>
                  </a:lnTo>
                  <a:lnTo>
                    <a:pt x="1958" y="8100"/>
                  </a:lnTo>
                  <a:lnTo>
                    <a:pt x="1779" y="8432"/>
                  </a:lnTo>
                  <a:lnTo>
                    <a:pt x="1600" y="8778"/>
                  </a:lnTo>
                  <a:lnTo>
                    <a:pt x="1434" y="9123"/>
                  </a:lnTo>
                  <a:lnTo>
                    <a:pt x="1280" y="9469"/>
                  </a:lnTo>
                  <a:lnTo>
                    <a:pt x="1140" y="9827"/>
                  </a:lnTo>
                  <a:lnTo>
                    <a:pt x="999" y="10172"/>
                  </a:lnTo>
                  <a:lnTo>
                    <a:pt x="871" y="10543"/>
                  </a:lnTo>
                  <a:lnTo>
                    <a:pt x="743" y="10902"/>
                  </a:lnTo>
                  <a:lnTo>
                    <a:pt x="628" y="11273"/>
                  </a:lnTo>
                  <a:lnTo>
                    <a:pt x="525" y="11644"/>
                  </a:lnTo>
                  <a:lnTo>
                    <a:pt x="436" y="12015"/>
                  </a:lnTo>
                  <a:lnTo>
                    <a:pt x="346" y="12398"/>
                  </a:lnTo>
                  <a:lnTo>
                    <a:pt x="270" y="12782"/>
                  </a:lnTo>
                  <a:lnTo>
                    <a:pt x="206" y="13166"/>
                  </a:lnTo>
                  <a:lnTo>
                    <a:pt x="142" y="13563"/>
                  </a:lnTo>
                  <a:lnTo>
                    <a:pt x="103" y="13947"/>
                  </a:lnTo>
                  <a:lnTo>
                    <a:pt x="65" y="14343"/>
                  </a:lnTo>
                  <a:lnTo>
                    <a:pt x="26" y="14740"/>
                  </a:lnTo>
                  <a:lnTo>
                    <a:pt x="14" y="15136"/>
                  </a:lnTo>
                  <a:lnTo>
                    <a:pt x="1" y="15546"/>
                  </a:lnTo>
                  <a:lnTo>
                    <a:pt x="1" y="15955"/>
                  </a:lnTo>
                  <a:lnTo>
                    <a:pt x="14" y="16352"/>
                  </a:lnTo>
                  <a:lnTo>
                    <a:pt x="39" y="16761"/>
                  </a:lnTo>
                  <a:lnTo>
                    <a:pt x="65" y="17158"/>
                  </a:lnTo>
                  <a:lnTo>
                    <a:pt x="116" y="17555"/>
                  </a:lnTo>
                  <a:lnTo>
                    <a:pt x="167" y="17951"/>
                  </a:lnTo>
                  <a:lnTo>
                    <a:pt x="231" y="18335"/>
                  </a:lnTo>
                  <a:lnTo>
                    <a:pt x="295" y="18719"/>
                  </a:lnTo>
                  <a:lnTo>
                    <a:pt x="372" y="19103"/>
                  </a:lnTo>
                  <a:lnTo>
                    <a:pt x="461" y="19487"/>
                  </a:lnTo>
                  <a:lnTo>
                    <a:pt x="564" y="19858"/>
                  </a:lnTo>
                  <a:lnTo>
                    <a:pt x="666" y="20241"/>
                  </a:lnTo>
                  <a:lnTo>
                    <a:pt x="781" y="20600"/>
                  </a:lnTo>
                  <a:lnTo>
                    <a:pt x="909" y="20971"/>
                  </a:lnTo>
                  <a:lnTo>
                    <a:pt x="1050" y="21329"/>
                  </a:lnTo>
                  <a:lnTo>
                    <a:pt x="1191" y="21687"/>
                  </a:lnTo>
                  <a:lnTo>
                    <a:pt x="1344" y="22033"/>
                  </a:lnTo>
                  <a:lnTo>
                    <a:pt x="1498" y="22391"/>
                  </a:lnTo>
                  <a:lnTo>
                    <a:pt x="1664" y="22723"/>
                  </a:lnTo>
                  <a:lnTo>
                    <a:pt x="1843" y="23069"/>
                  </a:lnTo>
                  <a:lnTo>
                    <a:pt x="2022" y="23402"/>
                  </a:lnTo>
                  <a:lnTo>
                    <a:pt x="2214" y="23721"/>
                  </a:lnTo>
                  <a:lnTo>
                    <a:pt x="2406" y="24054"/>
                  </a:lnTo>
                  <a:lnTo>
                    <a:pt x="2611" y="24361"/>
                  </a:lnTo>
                  <a:lnTo>
                    <a:pt x="2828" y="24681"/>
                  </a:lnTo>
                  <a:lnTo>
                    <a:pt x="3046" y="24988"/>
                  </a:lnTo>
                  <a:lnTo>
                    <a:pt x="3276" y="25282"/>
                  </a:lnTo>
                  <a:lnTo>
                    <a:pt x="3507" y="25577"/>
                  </a:lnTo>
                  <a:lnTo>
                    <a:pt x="3750" y="25871"/>
                  </a:lnTo>
                  <a:lnTo>
                    <a:pt x="4006" y="26152"/>
                  </a:lnTo>
                  <a:lnTo>
                    <a:pt x="4261" y="26434"/>
                  </a:lnTo>
                  <a:lnTo>
                    <a:pt x="4517" y="26703"/>
                  </a:lnTo>
                  <a:lnTo>
                    <a:pt x="4786" y="26971"/>
                  </a:lnTo>
                  <a:lnTo>
                    <a:pt x="5055" y="27227"/>
                  </a:lnTo>
                  <a:lnTo>
                    <a:pt x="5336" y="27483"/>
                  </a:lnTo>
                  <a:lnTo>
                    <a:pt x="5618" y="27726"/>
                  </a:lnTo>
                  <a:lnTo>
                    <a:pt x="5912" y="27969"/>
                  </a:lnTo>
                  <a:lnTo>
                    <a:pt x="6206" y="28199"/>
                  </a:lnTo>
                  <a:lnTo>
                    <a:pt x="6513" y="28417"/>
                  </a:lnTo>
                  <a:lnTo>
                    <a:pt x="6820" y="28634"/>
                  </a:lnTo>
                  <a:lnTo>
                    <a:pt x="7140" y="28852"/>
                  </a:lnTo>
                  <a:lnTo>
                    <a:pt x="7460" y="29057"/>
                  </a:lnTo>
                  <a:lnTo>
                    <a:pt x="7780" y="29249"/>
                  </a:lnTo>
                  <a:lnTo>
                    <a:pt x="8113" y="29428"/>
                  </a:lnTo>
                  <a:lnTo>
                    <a:pt x="8445" y="29607"/>
                  </a:lnTo>
                  <a:lnTo>
                    <a:pt x="8778" y="29786"/>
                  </a:lnTo>
                  <a:lnTo>
                    <a:pt x="9123" y="29952"/>
                  </a:lnTo>
                  <a:lnTo>
                    <a:pt x="9482" y="30106"/>
                  </a:lnTo>
                  <a:lnTo>
                    <a:pt x="9827" y="30247"/>
                  </a:lnTo>
                  <a:lnTo>
                    <a:pt x="10185" y="30387"/>
                  </a:lnTo>
                  <a:lnTo>
                    <a:pt x="10543" y="30515"/>
                  </a:lnTo>
                  <a:lnTo>
                    <a:pt x="10914" y="30643"/>
                  </a:lnTo>
                  <a:lnTo>
                    <a:pt x="11273" y="30758"/>
                  </a:lnTo>
                  <a:lnTo>
                    <a:pt x="11657" y="30861"/>
                  </a:lnTo>
                  <a:lnTo>
                    <a:pt x="12028" y="30950"/>
                  </a:lnTo>
                  <a:lnTo>
                    <a:pt x="12411" y="31040"/>
                  </a:lnTo>
                  <a:lnTo>
                    <a:pt x="12782" y="31117"/>
                  </a:lnTo>
                  <a:lnTo>
                    <a:pt x="13179" y="31181"/>
                  </a:lnTo>
                  <a:lnTo>
                    <a:pt x="13563" y="31245"/>
                  </a:lnTo>
                  <a:lnTo>
                    <a:pt x="13960" y="31296"/>
                  </a:lnTo>
                  <a:lnTo>
                    <a:pt x="14356" y="31334"/>
                  </a:lnTo>
                  <a:lnTo>
                    <a:pt x="14753" y="31360"/>
                  </a:lnTo>
                  <a:lnTo>
                    <a:pt x="15149" y="31372"/>
                  </a:lnTo>
                  <a:lnTo>
                    <a:pt x="15546" y="31385"/>
                  </a:lnTo>
                  <a:lnTo>
                    <a:pt x="15955" y="31385"/>
                  </a:lnTo>
                  <a:lnTo>
                    <a:pt x="16365" y="31372"/>
                  </a:lnTo>
                  <a:lnTo>
                    <a:pt x="16762" y="31347"/>
                  </a:lnTo>
                  <a:lnTo>
                    <a:pt x="17158" y="31321"/>
                  </a:lnTo>
                  <a:lnTo>
                    <a:pt x="17555" y="31270"/>
                  </a:lnTo>
                  <a:lnTo>
                    <a:pt x="17951" y="31219"/>
                  </a:lnTo>
                  <a:lnTo>
                    <a:pt x="18348" y="31168"/>
                  </a:lnTo>
                  <a:lnTo>
                    <a:pt x="18732" y="31091"/>
                  </a:lnTo>
                  <a:lnTo>
                    <a:pt x="19116" y="31014"/>
                  </a:lnTo>
                  <a:lnTo>
                    <a:pt x="19500" y="30925"/>
                  </a:lnTo>
                  <a:lnTo>
                    <a:pt x="19871" y="30822"/>
                  </a:lnTo>
                  <a:lnTo>
                    <a:pt x="20242" y="30720"/>
                  </a:lnTo>
                  <a:lnTo>
                    <a:pt x="20613" y="30605"/>
                  </a:lnTo>
                  <a:lnTo>
                    <a:pt x="20971" y="30477"/>
                  </a:lnTo>
                  <a:lnTo>
                    <a:pt x="21342" y="30336"/>
                  </a:lnTo>
                  <a:lnTo>
                    <a:pt x="21687" y="30195"/>
                  </a:lnTo>
                  <a:lnTo>
                    <a:pt x="22046" y="30055"/>
                  </a:lnTo>
                  <a:lnTo>
                    <a:pt x="22391" y="29888"/>
                  </a:lnTo>
                  <a:lnTo>
                    <a:pt x="22737" y="29722"/>
                  </a:lnTo>
                  <a:lnTo>
                    <a:pt x="23069" y="29543"/>
                  </a:lnTo>
                  <a:lnTo>
                    <a:pt x="23402" y="29364"/>
                  </a:lnTo>
                  <a:lnTo>
                    <a:pt x="23734" y="29172"/>
                  </a:lnTo>
                  <a:lnTo>
                    <a:pt x="24054" y="28980"/>
                  </a:lnTo>
                  <a:lnTo>
                    <a:pt x="24374" y="28775"/>
                  </a:lnTo>
                  <a:lnTo>
                    <a:pt x="24681" y="28558"/>
                  </a:lnTo>
                  <a:lnTo>
                    <a:pt x="24988" y="28340"/>
                  </a:lnTo>
                  <a:lnTo>
                    <a:pt x="25295" y="28110"/>
                  </a:lnTo>
                  <a:lnTo>
                    <a:pt x="25590" y="27880"/>
                  </a:lnTo>
                  <a:lnTo>
                    <a:pt x="25884" y="27637"/>
                  </a:lnTo>
                  <a:lnTo>
                    <a:pt x="26165" y="27393"/>
                  </a:lnTo>
                  <a:lnTo>
                    <a:pt x="26434" y="27138"/>
                  </a:lnTo>
                  <a:lnTo>
                    <a:pt x="26716" y="26869"/>
                  </a:lnTo>
                  <a:lnTo>
                    <a:pt x="26971" y="26600"/>
                  </a:lnTo>
                  <a:lnTo>
                    <a:pt x="27240" y="26331"/>
                  </a:lnTo>
                  <a:lnTo>
                    <a:pt x="27483" y="26050"/>
                  </a:lnTo>
                  <a:lnTo>
                    <a:pt x="27739" y="25769"/>
                  </a:lnTo>
                  <a:lnTo>
                    <a:pt x="27969" y="25474"/>
                  </a:lnTo>
                  <a:lnTo>
                    <a:pt x="28200" y="25180"/>
                  </a:lnTo>
                  <a:lnTo>
                    <a:pt x="28430" y="24873"/>
                  </a:lnTo>
                  <a:lnTo>
                    <a:pt x="28648" y="24566"/>
                  </a:lnTo>
                  <a:lnTo>
                    <a:pt x="28852" y="24246"/>
                  </a:lnTo>
                  <a:lnTo>
                    <a:pt x="29057" y="23926"/>
                  </a:lnTo>
                  <a:lnTo>
                    <a:pt x="29249" y="23606"/>
                  </a:lnTo>
                  <a:lnTo>
                    <a:pt x="29441" y="23274"/>
                  </a:lnTo>
                  <a:lnTo>
                    <a:pt x="29620" y="22941"/>
                  </a:lnTo>
                  <a:lnTo>
                    <a:pt x="29786" y="22608"/>
                  </a:lnTo>
                  <a:lnTo>
                    <a:pt x="29953" y="22263"/>
                  </a:lnTo>
                  <a:lnTo>
                    <a:pt x="30106" y="21917"/>
                  </a:lnTo>
                  <a:lnTo>
                    <a:pt x="30260" y="21559"/>
                  </a:lnTo>
                  <a:lnTo>
                    <a:pt x="30400" y="21201"/>
                  </a:lnTo>
                  <a:lnTo>
                    <a:pt x="30528" y="20843"/>
                  </a:lnTo>
                  <a:lnTo>
                    <a:pt x="30643" y="20484"/>
                  </a:lnTo>
                  <a:lnTo>
                    <a:pt x="30759" y="20113"/>
                  </a:lnTo>
                  <a:lnTo>
                    <a:pt x="30861" y="19742"/>
                  </a:lnTo>
                  <a:lnTo>
                    <a:pt x="30963" y="19359"/>
                  </a:lnTo>
                  <a:lnTo>
                    <a:pt x="31053" y="18988"/>
                  </a:lnTo>
                  <a:lnTo>
                    <a:pt x="31130" y="18604"/>
                  </a:lnTo>
                  <a:lnTo>
                    <a:pt x="31194" y="18220"/>
                  </a:lnTo>
                  <a:lnTo>
                    <a:pt x="31245" y="17823"/>
                  </a:lnTo>
                  <a:lnTo>
                    <a:pt x="31296" y="17427"/>
                  </a:lnTo>
                  <a:lnTo>
                    <a:pt x="31334" y="17043"/>
                  </a:lnTo>
                  <a:lnTo>
                    <a:pt x="31360" y="16646"/>
                  </a:lnTo>
                  <a:lnTo>
                    <a:pt x="31386" y="16237"/>
                  </a:lnTo>
                  <a:lnTo>
                    <a:pt x="31386" y="15840"/>
                  </a:lnTo>
                  <a:lnTo>
                    <a:pt x="31386" y="15431"/>
                  </a:lnTo>
                  <a:lnTo>
                    <a:pt x="31373" y="15021"/>
                  </a:lnTo>
                  <a:lnTo>
                    <a:pt x="31360" y="14625"/>
                  </a:lnTo>
                  <a:lnTo>
                    <a:pt x="31322" y="14228"/>
                  </a:lnTo>
                  <a:lnTo>
                    <a:pt x="31283" y="13831"/>
                  </a:lnTo>
                  <a:lnTo>
                    <a:pt x="31232" y="13435"/>
                  </a:lnTo>
                  <a:lnTo>
                    <a:pt x="31168" y="13051"/>
                  </a:lnTo>
                  <a:lnTo>
                    <a:pt x="31104" y="12654"/>
                  </a:lnTo>
                  <a:lnTo>
                    <a:pt x="31014" y="12271"/>
                  </a:lnTo>
                  <a:lnTo>
                    <a:pt x="30925" y="11899"/>
                  </a:lnTo>
                  <a:lnTo>
                    <a:pt x="30835" y="11516"/>
                  </a:lnTo>
                  <a:lnTo>
                    <a:pt x="30720" y="11145"/>
                  </a:lnTo>
                  <a:lnTo>
                    <a:pt x="30605" y="10774"/>
                  </a:lnTo>
                  <a:lnTo>
                    <a:pt x="30477" y="10415"/>
                  </a:lnTo>
                  <a:lnTo>
                    <a:pt x="30349" y="10057"/>
                  </a:lnTo>
                  <a:lnTo>
                    <a:pt x="30208" y="9699"/>
                  </a:lnTo>
                  <a:lnTo>
                    <a:pt x="30055" y="9341"/>
                  </a:lnTo>
                  <a:lnTo>
                    <a:pt x="29901" y="8995"/>
                  </a:lnTo>
                  <a:lnTo>
                    <a:pt x="29735" y="8650"/>
                  </a:lnTo>
                  <a:lnTo>
                    <a:pt x="29556" y="8317"/>
                  </a:lnTo>
                  <a:lnTo>
                    <a:pt x="29377" y="7984"/>
                  </a:lnTo>
                  <a:lnTo>
                    <a:pt x="29185" y="7652"/>
                  </a:lnTo>
                  <a:lnTo>
                    <a:pt x="28980" y="7332"/>
                  </a:lnTo>
                  <a:lnTo>
                    <a:pt x="28775" y="7012"/>
                  </a:lnTo>
                  <a:lnTo>
                    <a:pt x="28571" y="6705"/>
                  </a:lnTo>
                  <a:lnTo>
                    <a:pt x="28340" y="6398"/>
                  </a:lnTo>
                  <a:lnTo>
                    <a:pt x="28123" y="6091"/>
                  </a:lnTo>
                  <a:lnTo>
                    <a:pt x="27880" y="5797"/>
                  </a:lnTo>
                  <a:lnTo>
                    <a:pt x="27637" y="5515"/>
                  </a:lnTo>
                  <a:lnTo>
                    <a:pt x="27394" y="5221"/>
                  </a:lnTo>
                  <a:lnTo>
                    <a:pt x="27138" y="4952"/>
                  </a:lnTo>
                  <a:lnTo>
                    <a:pt x="26882" y="4671"/>
                  </a:lnTo>
                  <a:lnTo>
                    <a:pt x="26613" y="4415"/>
                  </a:lnTo>
                  <a:lnTo>
                    <a:pt x="26332" y="4159"/>
                  </a:lnTo>
                  <a:lnTo>
                    <a:pt x="26063" y="3903"/>
                  </a:lnTo>
                  <a:lnTo>
                    <a:pt x="25769" y="3660"/>
                  </a:lnTo>
                  <a:lnTo>
                    <a:pt x="25475" y="3417"/>
                  </a:lnTo>
                  <a:lnTo>
                    <a:pt x="25180" y="3187"/>
                  </a:lnTo>
                  <a:lnTo>
                    <a:pt x="24873" y="2956"/>
                  </a:lnTo>
                  <a:lnTo>
                    <a:pt x="24566" y="2739"/>
                  </a:lnTo>
                  <a:lnTo>
                    <a:pt x="24259" y="2534"/>
                  </a:lnTo>
                  <a:lnTo>
                    <a:pt x="23939" y="2329"/>
                  </a:lnTo>
                  <a:lnTo>
                    <a:pt x="23619" y="2137"/>
                  </a:lnTo>
                  <a:lnTo>
                    <a:pt x="23287" y="1945"/>
                  </a:lnTo>
                  <a:lnTo>
                    <a:pt x="22954" y="1766"/>
                  </a:lnTo>
                  <a:lnTo>
                    <a:pt x="22609" y="1600"/>
                  </a:lnTo>
                  <a:lnTo>
                    <a:pt x="22263" y="1434"/>
                  </a:lnTo>
                  <a:lnTo>
                    <a:pt x="21918" y="1280"/>
                  </a:lnTo>
                  <a:lnTo>
                    <a:pt x="21572" y="1127"/>
                  </a:lnTo>
                  <a:lnTo>
                    <a:pt x="21214" y="986"/>
                  </a:lnTo>
                  <a:lnTo>
                    <a:pt x="20856" y="858"/>
                  </a:lnTo>
                  <a:lnTo>
                    <a:pt x="20485" y="743"/>
                  </a:lnTo>
                  <a:lnTo>
                    <a:pt x="20114" y="628"/>
                  </a:lnTo>
                  <a:lnTo>
                    <a:pt x="19743" y="525"/>
                  </a:lnTo>
                  <a:lnTo>
                    <a:pt x="19372" y="423"/>
                  </a:lnTo>
                  <a:lnTo>
                    <a:pt x="18988" y="346"/>
                  </a:lnTo>
                  <a:lnTo>
                    <a:pt x="18604" y="269"/>
                  </a:lnTo>
                  <a:lnTo>
                    <a:pt x="18220" y="193"/>
                  </a:lnTo>
                  <a:lnTo>
                    <a:pt x="17836" y="141"/>
                  </a:lnTo>
                  <a:lnTo>
                    <a:pt x="17440" y="90"/>
                  </a:lnTo>
                  <a:lnTo>
                    <a:pt x="17043" y="52"/>
                  </a:lnTo>
                  <a:lnTo>
                    <a:pt x="16646" y="26"/>
                  </a:lnTo>
                  <a:lnTo>
                    <a:pt x="16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1848425" y="1947475"/>
              <a:ext cx="116450" cy="236075"/>
            </a:xfrm>
            <a:custGeom>
              <a:avLst/>
              <a:gdLst/>
              <a:ahLst/>
              <a:cxnLst/>
              <a:rect l="l" t="t" r="r" b="b"/>
              <a:pathLst>
                <a:path w="4658" h="9443" extrusionOk="0">
                  <a:moveTo>
                    <a:pt x="1139" y="0"/>
                  </a:moveTo>
                  <a:lnTo>
                    <a:pt x="1062" y="13"/>
                  </a:lnTo>
                  <a:lnTo>
                    <a:pt x="1011" y="38"/>
                  </a:lnTo>
                  <a:lnTo>
                    <a:pt x="986" y="51"/>
                  </a:lnTo>
                  <a:lnTo>
                    <a:pt x="973" y="77"/>
                  </a:lnTo>
                  <a:lnTo>
                    <a:pt x="0" y="9442"/>
                  </a:lnTo>
                  <a:lnTo>
                    <a:pt x="231" y="9391"/>
                  </a:lnTo>
                  <a:lnTo>
                    <a:pt x="448" y="9340"/>
                  </a:lnTo>
                  <a:lnTo>
                    <a:pt x="666" y="9263"/>
                  </a:lnTo>
                  <a:lnTo>
                    <a:pt x="896" y="9186"/>
                  </a:lnTo>
                  <a:lnTo>
                    <a:pt x="1113" y="9097"/>
                  </a:lnTo>
                  <a:lnTo>
                    <a:pt x="1318" y="8995"/>
                  </a:lnTo>
                  <a:lnTo>
                    <a:pt x="1536" y="8867"/>
                  </a:lnTo>
                  <a:lnTo>
                    <a:pt x="1740" y="8751"/>
                  </a:lnTo>
                  <a:lnTo>
                    <a:pt x="1945" y="8611"/>
                  </a:lnTo>
                  <a:lnTo>
                    <a:pt x="2150" y="8470"/>
                  </a:lnTo>
                  <a:lnTo>
                    <a:pt x="2342" y="8304"/>
                  </a:lnTo>
                  <a:lnTo>
                    <a:pt x="2534" y="8137"/>
                  </a:lnTo>
                  <a:lnTo>
                    <a:pt x="2713" y="7971"/>
                  </a:lnTo>
                  <a:lnTo>
                    <a:pt x="2892" y="7792"/>
                  </a:lnTo>
                  <a:lnTo>
                    <a:pt x="3071" y="7600"/>
                  </a:lnTo>
                  <a:lnTo>
                    <a:pt x="3225" y="7395"/>
                  </a:lnTo>
                  <a:lnTo>
                    <a:pt x="3391" y="7191"/>
                  </a:lnTo>
                  <a:lnTo>
                    <a:pt x="3544" y="6986"/>
                  </a:lnTo>
                  <a:lnTo>
                    <a:pt x="3685" y="6755"/>
                  </a:lnTo>
                  <a:lnTo>
                    <a:pt x="3826" y="6538"/>
                  </a:lnTo>
                  <a:lnTo>
                    <a:pt x="3941" y="6308"/>
                  </a:lnTo>
                  <a:lnTo>
                    <a:pt x="4069" y="6065"/>
                  </a:lnTo>
                  <a:lnTo>
                    <a:pt x="4171" y="5822"/>
                  </a:lnTo>
                  <a:lnTo>
                    <a:pt x="4274" y="5578"/>
                  </a:lnTo>
                  <a:lnTo>
                    <a:pt x="4363" y="5335"/>
                  </a:lnTo>
                  <a:lnTo>
                    <a:pt x="4440" y="5079"/>
                  </a:lnTo>
                  <a:lnTo>
                    <a:pt x="4504" y="4824"/>
                  </a:lnTo>
                  <a:lnTo>
                    <a:pt x="4555" y="4555"/>
                  </a:lnTo>
                  <a:lnTo>
                    <a:pt x="4606" y="4286"/>
                  </a:lnTo>
                  <a:lnTo>
                    <a:pt x="4632" y="4030"/>
                  </a:lnTo>
                  <a:lnTo>
                    <a:pt x="4657" y="3762"/>
                  </a:lnTo>
                  <a:lnTo>
                    <a:pt x="4657" y="3480"/>
                  </a:lnTo>
                  <a:lnTo>
                    <a:pt x="4657" y="3186"/>
                  </a:lnTo>
                  <a:lnTo>
                    <a:pt x="4619" y="2892"/>
                  </a:lnTo>
                  <a:lnTo>
                    <a:pt x="4568" y="2623"/>
                  </a:lnTo>
                  <a:lnTo>
                    <a:pt x="4504" y="2367"/>
                  </a:lnTo>
                  <a:lnTo>
                    <a:pt x="4427" y="2124"/>
                  </a:lnTo>
                  <a:lnTo>
                    <a:pt x="4325" y="1906"/>
                  </a:lnTo>
                  <a:lnTo>
                    <a:pt x="4210" y="1702"/>
                  </a:lnTo>
                  <a:lnTo>
                    <a:pt x="4095" y="1497"/>
                  </a:lnTo>
                  <a:lnTo>
                    <a:pt x="3954" y="1318"/>
                  </a:lnTo>
                  <a:lnTo>
                    <a:pt x="3813" y="1152"/>
                  </a:lnTo>
                  <a:lnTo>
                    <a:pt x="3660" y="998"/>
                  </a:lnTo>
                  <a:lnTo>
                    <a:pt x="3506" y="857"/>
                  </a:lnTo>
                  <a:lnTo>
                    <a:pt x="3340" y="729"/>
                  </a:lnTo>
                  <a:lnTo>
                    <a:pt x="3173" y="614"/>
                  </a:lnTo>
                  <a:lnTo>
                    <a:pt x="2994" y="512"/>
                  </a:lnTo>
                  <a:lnTo>
                    <a:pt x="2828" y="422"/>
                  </a:lnTo>
                  <a:lnTo>
                    <a:pt x="2662" y="333"/>
                  </a:lnTo>
                  <a:lnTo>
                    <a:pt x="2482" y="269"/>
                  </a:lnTo>
                  <a:lnTo>
                    <a:pt x="2316" y="205"/>
                  </a:lnTo>
                  <a:lnTo>
                    <a:pt x="2150" y="141"/>
                  </a:lnTo>
                  <a:lnTo>
                    <a:pt x="1843" y="64"/>
                  </a:lnTo>
                  <a:lnTo>
                    <a:pt x="1561" y="13"/>
                  </a:lnTo>
                  <a:lnTo>
                    <a:pt x="1318" y="0"/>
                  </a:lnTo>
                  <a:close/>
                </a:path>
              </a:pathLst>
            </a:custGeom>
            <a:solidFill>
              <a:srgbClr val="D28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1177025" y="1942025"/>
              <a:ext cx="113900" cy="236400"/>
            </a:xfrm>
            <a:custGeom>
              <a:avLst/>
              <a:gdLst/>
              <a:ahLst/>
              <a:cxnLst/>
              <a:rect l="l" t="t" r="r" b="b"/>
              <a:pathLst>
                <a:path w="4556" h="9456" extrusionOk="0">
                  <a:moveTo>
                    <a:pt x="3404" y="1"/>
                  </a:moveTo>
                  <a:lnTo>
                    <a:pt x="3174" y="13"/>
                  </a:lnTo>
                  <a:lnTo>
                    <a:pt x="2892" y="52"/>
                  </a:lnTo>
                  <a:lnTo>
                    <a:pt x="2573" y="129"/>
                  </a:lnTo>
                  <a:lnTo>
                    <a:pt x="2406" y="180"/>
                  </a:lnTo>
                  <a:lnTo>
                    <a:pt x="2240" y="244"/>
                  </a:lnTo>
                  <a:lnTo>
                    <a:pt x="2074" y="308"/>
                  </a:lnTo>
                  <a:lnTo>
                    <a:pt x="1894" y="384"/>
                  </a:lnTo>
                  <a:lnTo>
                    <a:pt x="1715" y="474"/>
                  </a:lnTo>
                  <a:lnTo>
                    <a:pt x="1549" y="576"/>
                  </a:lnTo>
                  <a:lnTo>
                    <a:pt x="1383" y="691"/>
                  </a:lnTo>
                  <a:lnTo>
                    <a:pt x="1216" y="819"/>
                  </a:lnTo>
                  <a:lnTo>
                    <a:pt x="1050" y="960"/>
                  </a:lnTo>
                  <a:lnTo>
                    <a:pt x="897" y="1114"/>
                  </a:lnTo>
                  <a:lnTo>
                    <a:pt x="756" y="1267"/>
                  </a:lnTo>
                  <a:lnTo>
                    <a:pt x="615" y="1446"/>
                  </a:lnTo>
                  <a:lnTo>
                    <a:pt x="487" y="1638"/>
                  </a:lnTo>
                  <a:lnTo>
                    <a:pt x="372" y="1856"/>
                  </a:lnTo>
                  <a:lnTo>
                    <a:pt x="270" y="2073"/>
                  </a:lnTo>
                  <a:lnTo>
                    <a:pt x="180" y="2304"/>
                  </a:lnTo>
                  <a:lnTo>
                    <a:pt x="116" y="2559"/>
                  </a:lnTo>
                  <a:lnTo>
                    <a:pt x="52" y="2828"/>
                  </a:lnTo>
                  <a:lnTo>
                    <a:pt x="26" y="3122"/>
                  </a:lnTo>
                  <a:lnTo>
                    <a:pt x="1" y="3429"/>
                  </a:lnTo>
                  <a:lnTo>
                    <a:pt x="1" y="3698"/>
                  </a:lnTo>
                  <a:lnTo>
                    <a:pt x="26" y="3967"/>
                  </a:lnTo>
                  <a:lnTo>
                    <a:pt x="52" y="4236"/>
                  </a:lnTo>
                  <a:lnTo>
                    <a:pt x="90" y="4491"/>
                  </a:lnTo>
                  <a:lnTo>
                    <a:pt x="142" y="4760"/>
                  </a:lnTo>
                  <a:lnTo>
                    <a:pt x="206" y="5016"/>
                  </a:lnTo>
                  <a:lnTo>
                    <a:pt x="270" y="5272"/>
                  </a:lnTo>
                  <a:lnTo>
                    <a:pt x="359" y="5528"/>
                  </a:lnTo>
                  <a:lnTo>
                    <a:pt x="449" y="5771"/>
                  </a:lnTo>
                  <a:lnTo>
                    <a:pt x="551" y="6014"/>
                  </a:lnTo>
                  <a:lnTo>
                    <a:pt x="666" y="6257"/>
                  </a:lnTo>
                  <a:lnTo>
                    <a:pt x="794" y="6487"/>
                  </a:lnTo>
                  <a:lnTo>
                    <a:pt x="922" y="6718"/>
                  </a:lnTo>
                  <a:lnTo>
                    <a:pt x="1063" y="6935"/>
                  </a:lnTo>
                  <a:lnTo>
                    <a:pt x="1216" y="7153"/>
                  </a:lnTo>
                  <a:lnTo>
                    <a:pt x="1370" y="7357"/>
                  </a:lnTo>
                  <a:lnTo>
                    <a:pt x="1523" y="7562"/>
                  </a:lnTo>
                  <a:lnTo>
                    <a:pt x="1703" y="7754"/>
                  </a:lnTo>
                  <a:lnTo>
                    <a:pt x="1869" y="7933"/>
                  </a:lnTo>
                  <a:lnTo>
                    <a:pt x="2061" y="8112"/>
                  </a:lnTo>
                  <a:lnTo>
                    <a:pt x="2240" y="8291"/>
                  </a:lnTo>
                  <a:lnTo>
                    <a:pt x="2432" y="8445"/>
                  </a:lnTo>
                  <a:lnTo>
                    <a:pt x="2637" y="8598"/>
                  </a:lnTo>
                  <a:lnTo>
                    <a:pt x="2828" y="8739"/>
                  </a:lnTo>
                  <a:lnTo>
                    <a:pt x="3033" y="8867"/>
                  </a:lnTo>
                  <a:lnTo>
                    <a:pt x="3251" y="8982"/>
                  </a:lnTo>
                  <a:lnTo>
                    <a:pt x="3455" y="9097"/>
                  </a:lnTo>
                  <a:lnTo>
                    <a:pt x="3673" y="9187"/>
                  </a:lnTo>
                  <a:lnTo>
                    <a:pt x="3890" y="9276"/>
                  </a:lnTo>
                  <a:lnTo>
                    <a:pt x="4108" y="9353"/>
                  </a:lnTo>
                  <a:lnTo>
                    <a:pt x="4338" y="9404"/>
                  </a:lnTo>
                  <a:lnTo>
                    <a:pt x="4556" y="9456"/>
                  </a:lnTo>
                  <a:lnTo>
                    <a:pt x="3762" y="90"/>
                  </a:lnTo>
                  <a:lnTo>
                    <a:pt x="3750" y="65"/>
                  </a:lnTo>
                  <a:lnTo>
                    <a:pt x="3711" y="39"/>
                  </a:lnTo>
                  <a:lnTo>
                    <a:pt x="3660" y="13"/>
                  </a:lnTo>
                  <a:lnTo>
                    <a:pt x="3596" y="1"/>
                  </a:lnTo>
                  <a:close/>
                </a:path>
              </a:pathLst>
            </a:custGeom>
            <a:solidFill>
              <a:srgbClr val="D28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1241975" y="1479825"/>
              <a:ext cx="658275" cy="953525"/>
            </a:xfrm>
            <a:custGeom>
              <a:avLst/>
              <a:gdLst/>
              <a:ahLst/>
              <a:cxnLst/>
              <a:rect l="l" t="t" r="r" b="b"/>
              <a:pathLst>
                <a:path w="26331" h="38141" extrusionOk="0">
                  <a:moveTo>
                    <a:pt x="12948" y="1"/>
                  </a:moveTo>
                  <a:lnTo>
                    <a:pt x="12270" y="26"/>
                  </a:lnTo>
                  <a:lnTo>
                    <a:pt x="11605" y="52"/>
                  </a:lnTo>
                  <a:lnTo>
                    <a:pt x="10939" y="103"/>
                  </a:lnTo>
                  <a:lnTo>
                    <a:pt x="10300" y="180"/>
                  </a:lnTo>
                  <a:lnTo>
                    <a:pt x="9660" y="257"/>
                  </a:lnTo>
                  <a:lnTo>
                    <a:pt x="9033" y="372"/>
                  </a:lnTo>
                  <a:lnTo>
                    <a:pt x="8432" y="487"/>
                  </a:lnTo>
                  <a:lnTo>
                    <a:pt x="7830" y="640"/>
                  </a:lnTo>
                  <a:lnTo>
                    <a:pt x="7255" y="807"/>
                  </a:lnTo>
                  <a:lnTo>
                    <a:pt x="6692" y="999"/>
                  </a:lnTo>
                  <a:lnTo>
                    <a:pt x="6141" y="1216"/>
                  </a:lnTo>
                  <a:lnTo>
                    <a:pt x="5873" y="1331"/>
                  </a:lnTo>
                  <a:lnTo>
                    <a:pt x="5617" y="1459"/>
                  </a:lnTo>
                  <a:lnTo>
                    <a:pt x="5348" y="1587"/>
                  </a:lnTo>
                  <a:lnTo>
                    <a:pt x="5105" y="1728"/>
                  </a:lnTo>
                  <a:lnTo>
                    <a:pt x="4849" y="1869"/>
                  </a:lnTo>
                  <a:lnTo>
                    <a:pt x="4606" y="2022"/>
                  </a:lnTo>
                  <a:lnTo>
                    <a:pt x="4376" y="2189"/>
                  </a:lnTo>
                  <a:lnTo>
                    <a:pt x="4133" y="2355"/>
                  </a:lnTo>
                  <a:lnTo>
                    <a:pt x="3902" y="2521"/>
                  </a:lnTo>
                  <a:lnTo>
                    <a:pt x="3685" y="2700"/>
                  </a:lnTo>
                  <a:lnTo>
                    <a:pt x="3467" y="2892"/>
                  </a:lnTo>
                  <a:lnTo>
                    <a:pt x="3250" y="3084"/>
                  </a:lnTo>
                  <a:lnTo>
                    <a:pt x="3045" y="3289"/>
                  </a:lnTo>
                  <a:lnTo>
                    <a:pt x="2853" y="3506"/>
                  </a:lnTo>
                  <a:lnTo>
                    <a:pt x="2649" y="3724"/>
                  </a:lnTo>
                  <a:lnTo>
                    <a:pt x="2469" y="3954"/>
                  </a:lnTo>
                  <a:lnTo>
                    <a:pt x="2278" y="4185"/>
                  </a:lnTo>
                  <a:lnTo>
                    <a:pt x="2111" y="4440"/>
                  </a:lnTo>
                  <a:lnTo>
                    <a:pt x="1932" y="4684"/>
                  </a:lnTo>
                  <a:lnTo>
                    <a:pt x="1779" y="4952"/>
                  </a:lnTo>
                  <a:lnTo>
                    <a:pt x="1612" y="5221"/>
                  </a:lnTo>
                  <a:lnTo>
                    <a:pt x="1459" y="5502"/>
                  </a:lnTo>
                  <a:lnTo>
                    <a:pt x="1318" y="5797"/>
                  </a:lnTo>
                  <a:lnTo>
                    <a:pt x="1177" y="6091"/>
                  </a:lnTo>
                  <a:lnTo>
                    <a:pt x="1049" y="6398"/>
                  </a:lnTo>
                  <a:lnTo>
                    <a:pt x="934" y="6718"/>
                  </a:lnTo>
                  <a:lnTo>
                    <a:pt x="819" y="7050"/>
                  </a:lnTo>
                  <a:lnTo>
                    <a:pt x="704" y="7383"/>
                  </a:lnTo>
                  <a:lnTo>
                    <a:pt x="601" y="7729"/>
                  </a:lnTo>
                  <a:lnTo>
                    <a:pt x="512" y="8087"/>
                  </a:lnTo>
                  <a:lnTo>
                    <a:pt x="422" y="8458"/>
                  </a:lnTo>
                  <a:lnTo>
                    <a:pt x="346" y="8842"/>
                  </a:lnTo>
                  <a:lnTo>
                    <a:pt x="269" y="9225"/>
                  </a:lnTo>
                  <a:lnTo>
                    <a:pt x="218" y="9622"/>
                  </a:lnTo>
                  <a:lnTo>
                    <a:pt x="154" y="10032"/>
                  </a:lnTo>
                  <a:lnTo>
                    <a:pt x="115" y="10454"/>
                  </a:lnTo>
                  <a:lnTo>
                    <a:pt x="64" y="10889"/>
                  </a:lnTo>
                  <a:lnTo>
                    <a:pt x="39" y="11324"/>
                  </a:lnTo>
                  <a:lnTo>
                    <a:pt x="13" y="11784"/>
                  </a:lnTo>
                  <a:lnTo>
                    <a:pt x="0" y="12245"/>
                  </a:lnTo>
                  <a:lnTo>
                    <a:pt x="0" y="12718"/>
                  </a:lnTo>
                  <a:lnTo>
                    <a:pt x="0" y="13205"/>
                  </a:lnTo>
                  <a:lnTo>
                    <a:pt x="26" y="14202"/>
                  </a:lnTo>
                  <a:lnTo>
                    <a:pt x="64" y="15226"/>
                  </a:lnTo>
                  <a:lnTo>
                    <a:pt x="103" y="16262"/>
                  </a:lnTo>
                  <a:lnTo>
                    <a:pt x="166" y="17312"/>
                  </a:lnTo>
                  <a:lnTo>
                    <a:pt x="243" y="18373"/>
                  </a:lnTo>
                  <a:lnTo>
                    <a:pt x="346" y="19435"/>
                  </a:lnTo>
                  <a:lnTo>
                    <a:pt x="461" y="20510"/>
                  </a:lnTo>
                  <a:lnTo>
                    <a:pt x="601" y="21572"/>
                  </a:lnTo>
                  <a:lnTo>
                    <a:pt x="755" y="22634"/>
                  </a:lnTo>
                  <a:lnTo>
                    <a:pt x="934" y="23696"/>
                  </a:lnTo>
                  <a:lnTo>
                    <a:pt x="1152" y="24745"/>
                  </a:lnTo>
                  <a:lnTo>
                    <a:pt x="1382" y="25781"/>
                  </a:lnTo>
                  <a:lnTo>
                    <a:pt x="1510" y="26280"/>
                  </a:lnTo>
                  <a:lnTo>
                    <a:pt x="1638" y="26792"/>
                  </a:lnTo>
                  <a:lnTo>
                    <a:pt x="1779" y="27291"/>
                  </a:lnTo>
                  <a:lnTo>
                    <a:pt x="1919" y="27777"/>
                  </a:lnTo>
                  <a:lnTo>
                    <a:pt x="2086" y="28276"/>
                  </a:lnTo>
                  <a:lnTo>
                    <a:pt x="2239" y="28750"/>
                  </a:lnTo>
                  <a:lnTo>
                    <a:pt x="2418" y="29223"/>
                  </a:lnTo>
                  <a:lnTo>
                    <a:pt x="2597" y="29696"/>
                  </a:lnTo>
                  <a:lnTo>
                    <a:pt x="2777" y="30157"/>
                  </a:lnTo>
                  <a:lnTo>
                    <a:pt x="2981" y="30605"/>
                  </a:lnTo>
                  <a:lnTo>
                    <a:pt x="3173" y="31040"/>
                  </a:lnTo>
                  <a:lnTo>
                    <a:pt x="3391" y="31475"/>
                  </a:lnTo>
                  <a:lnTo>
                    <a:pt x="3608" y="31897"/>
                  </a:lnTo>
                  <a:lnTo>
                    <a:pt x="3838" y="32319"/>
                  </a:lnTo>
                  <a:lnTo>
                    <a:pt x="4082" y="32716"/>
                  </a:lnTo>
                  <a:lnTo>
                    <a:pt x="4337" y="33113"/>
                  </a:lnTo>
                  <a:lnTo>
                    <a:pt x="4593" y="33496"/>
                  </a:lnTo>
                  <a:lnTo>
                    <a:pt x="4862" y="33855"/>
                  </a:lnTo>
                  <a:lnTo>
                    <a:pt x="5144" y="34213"/>
                  </a:lnTo>
                  <a:lnTo>
                    <a:pt x="5425" y="34558"/>
                  </a:lnTo>
                  <a:lnTo>
                    <a:pt x="5732" y="34891"/>
                  </a:lnTo>
                  <a:lnTo>
                    <a:pt x="6039" y="35211"/>
                  </a:lnTo>
                  <a:lnTo>
                    <a:pt x="6359" y="35518"/>
                  </a:lnTo>
                  <a:lnTo>
                    <a:pt x="6692" y="35799"/>
                  </a:lnTo>
                  <a:lnTo>
                    <a:pt x="7024" y="36081"/>
                  </a:lnTo>
                  <a:lnTo>
                    <a:pt x="7383" y="36337"/>
                  </a:lnTo>
                  <a:lnTo>
                    <a:pt x="7741" y="36580"/>
                  </a:lnTo>
                  <a:lnTo>
                    <a:pt x="8125" y="36810"/>
                  </a:lnTo>
                  <a:lnTo>
                    <a:pt x="8508" y="37028"/>
                  </a:lnTo>
                  <a:lnTo>
                    <a:pt x="8905" y="37219"/>
                  </a:lnTo>
                  <a:lnTo>
                    <a:pt x="9314" y="37399"/>
                  </a:lnTo>
                  <a:lnTo>
                    <a:pt x="9737" y="37552"/>
                  </a:lnTo>
                  <a:lnTo>
                    <a:pt x="10172" y="37693"/>
                  </a:lnTo>
                  <a:lnTo>
                    <a:pt x="10620" y="37821"/>
                  </a:lnTo>
                  <a:lnTo>
                    <a:pt x="11080" y="37923"/>
                  </a:lnTo>
                  <a:lnTo>
                    <a:pt x="11553" y="38013"/>
                  </a:lnTo>
                  <a:lnTo>
                    <a:pt x="12040" y="38077"/>
                  </a:lnTo>
                  <a:lnTo>
                    <a:pt x="12539" y="38115"/>
                  </a:lnTo>
                  <a:lnTo>
                    <a:pt x="13050" y="38141"/>
                  </a:lnTo>
                  <a:lnTo>
                    <a:pt x="13575" y="38141"/>
                  </a:lnTo>
                  <a:lnTo>
                    <a:pt x="14048" y="38128"/>
                  </a:lnTo>
                  <a:lnTo>
                    <a:pt x="14509" y="38077"/>
                  </a:lnTo>
                  <a:lnTo>
                    <a:pt x="14957" y="38026"/>
                  </a:lnTo>
                  <a:lnTo>
                    <a:pt x="15392" y="37949"/>
                  </a:lnTo>
                  <a:lnTo>
                    <a:pt x="15827" y="37846"/>
                  </a:lnTo>
                  <a:lnTo>
                    <a:pt x="16249" y="37731"/>
                  </a:lnTo>
                  <a:lnTo>
                    <a:pt x="16658" y="37591"/>
                  </a:lnTo>
                  <a:lnTo>
                    <a:pt x="17055" y="37437"/>
                  </a:lnTo>
                  <a:lnTo>
                    <a:pt x="17439" y="37258"/>
                  </a:lnTo>
                  <a:lnTo>
                    <a:pt x="17810" y="37066"/>
                  </a:lnTo>
                  <a:lnTo>
                    <a:pt x="18181" y="36861"/>
                  </a:lnTo>
                  <a:lnTo>
                    <a:pt x="18539" y="36644"/>
                  </a:lnTo>
                  <a:lnTo>
                    <a:pt x="18897" y="36401"/>
                  </a:lnTo>
                  <a:lnTo>
                    <a:pt x="19230" y="36145"/>
                  </a:lnTo>
                  <a:lnTo>
                    <a:pt x="19563" y="35876"/>
                  </a:lnTo>
                  <a:lnTo>
                    <a:pt x="19883" y="35582"/>
                  </a:lnTo>
                  <a:lnTo>
                    <a:pt x="20190" y="35288"/>
                  </a:lnTo>
                  <a:lnTo>
                    <a:pt x="20497" y="34968"/>
                  </a:lnTo>
                  <a:lnTo>
                    <a:pt x="20791" y="34648"/>
                  </a:lnTo>
                  <a:lnTo>
                    <a:pt x="21073" y="34302"/>
                  </a:lnTo>
                  <a:lnTo>
                    <a:pt x="21354" y="33944"/>
                  </a:lnTo>
                  <a:lnTo>
                    <a:pt x="21610" y="33586"/>
                  </a:lnTo>
                  <a:lnTo>
                    <a:pt x="21879" y="33202"/>
                  </a:lnTo>
                  <a:lnTo>
                    <a:pt x="22122" y="32818"/>
                  </a:lnTo>
                  <a:lnTo>
                    <a:pt x="22365" y="32422"/>
                  </a:lnTo>
                  <a:lnTo>
                    <a:pt x="22595" y="32012"/>
                  </a:lnTo>
                  <a:lnTo>
                    <a:pt x="22825" y="31590"/>
                  </a:lnTo>
                  <a:lnTo>
                    <a:pt x="23043" y="31155"/>
                  </a:lnTo>
                  <a:lnTo>
                    <a:pt x="23248" y="30720"/>
                  </a:lnTo>
                  <a:lnTo>
                    <a:pt x="23452" y="30272"/>
                  </a:lnTo>
                  <a:lnTo>
                    <a:pt x="23644" y="29812"/>
                  </a:lnTo>
                  <a:lnTo>
                    <a:pt x="23823" y="29338"/>
                  </a:lnTo>
                  <a:lnTo>
                    <a:pt x="24002" y="28878"/>
                  </a:lnTo>
                  <a:lnTo>
                    <a:pt x="24169" y="28391"/>
                  </a:lnTo>
                  <a:lnTo>
                    <a:pt x="24335" y="27905"/>
                  </a:lnTo>
                  <a:lnTo>
                    <a:pt x="24489" y="27406"/>
                  </a:lnTo>
                  <a:lnTo>
                    <a:pt x="24642" y="26907"/>
                  </a:lnTo>
                  <a:lnTo>
                    <a:pt x="24783" y="26408"/>
                  </a:lnTo>
                  <a:lnTo>
                    <a:pt x="24924" y="25897"/>
                  </a:lnTo>
                  <a:lnTo>
                    <a:pt x="25039" y="25385"/>
                  </a:lnTo>
                  <a:lnTo>
                    <a:pt x="25282" y="24348"/>
                  </a:lnTo>
                  <a:lnTo>
                    <a:pt x="25487" y="23286"/>
                  </a:lnTo>
                  <a:lnTo>
                    <a:pt x="25679" y="22225"/>
                  </a:lnTo>
                  <a:lnTo>
                    <a:pt x="25832" y="21163"/>
                  </a:lnTo>
                  <a:lnTo>
                    <a:pt x="25973" y="20088"/>
                  </a:lnTo>
                  <a:lnTo>
                    <a:pt x="26075" y="19013"/>
                  </a:lnTo>
                  <a:lnTo>
                    <a:pt x="26165" y="17938"/>
                  </a:lnTo>
                  <a:lnTo>
                    <a:pt x="26241" y="16877"/>
                  </a:lnTo>
                  <a:lnTo>
                    <a:pt x="26293" y="15827"/>
                  </a:lnTo>
                  <a:lnTo>
                    <a:pt x="26318" y="14791"/>
                  </a:lnTo>
                  <a:lnTo>
                    <a:pt x="26331" y="13780"/>
                  </a:lnTo>
                  <a:lnTo>
                    <a:pt x="26318" y="12782"/>
                  </a:lnTo>
                  <a:lnTo>
                    <a:pt x="26305" y="12283"/>
                  </a:lnTo>
                  <a:lnTo>
                    <a:pt x="26293" y="11810"/>
                  </a:lnTo>
                  <a:lnTo>
                    <a:pt x="26254" y="11349"/>
                  </a:lnTo>
                  <a:lnTo>
                    <a:pt x="26216" y="10902"/>
                  </a:lnTo>
                  <a:lnTo>
                    <a:pt x="26177" y="10454"/>
                  </a:lnTo>
                  <a:lnTo>
                    <a:pt x="26126" y="10019"/>
                  </a:lnTo>
                  <a:lnTo>
                    <a:pt x="26062" y="9609"/>
                  </a:lnTo>
                  <a:lnTo>
                    <a:pt x="25998" y="9200"/>
                  </a:lnTo>
                  <a:lnTo>
                    <a:pt x="25922" y="8803"/>
                  </a:lnTo>
                  <a:lnTo>
                    <a:pt x="25832" y="8419"/>
                  </a:lnTo>
                  <a:lnTo>
                    <a:pt x="25742" y="8036"/>
                  </a:lnTo>
                  <a:lnTo>
                    <a:pt x="25640" y="7677"/>
                  </a:lnTo>
                  <a:lnTo>
                    <a:pt x="25538" y="7319"/>
                  </a:lnTo>
                  <a:lnTo>
                    <a:pt x="25423" y="6974"/>
                  </a:lnTo>
                  <a:lnTo>
                    <a:pt x="25307" y="6641"/>
                  </a:lnTo>
                  <a:lnTo>
                    <a:pt x="25180" y="6321"/>
                  </a:lnTo>
                  <a:lnTo>
                    <a:pt x="25052" y="6001"/>
                  </a:lnTo>
                  <a:lnTo>
                    <a:pt x="24911" y="5707"/>
                  </a:lnTo>
                  <a:lnTo>
                    <a:pt x="24757" y="5413"/>
                  </a:lnTo>
                  <a:lnTo>
                    <a:pt x="24604" y="5119"/>
                  </a:lnTo>
                  <a:lnTo>
                    <a:pt x="24450" y="4850"/>
                  </a:lnTo>
                  <a:lnTo>
                    <a:pt x="24284" y="4581"/>
                  </a:lnTo>
                  <a:lnTo>
                    <a:pt x="24105" y="4325"/>
                  </a:lnTo>
                  <a:lnTo>
                    <a:pt x="23926" y="4082"/>
                  </a:lnTo>
                  <a:lnTo>
                    <a:pt x="23747" y="3839"/>
                  </a:lnTo>
                  <a:lnTo>
                    <a:pt x="23555" y="3609"/>
                  </a:lnTo>
                  <a:lnTo>
                    <a:pt x="23363" y="3378"/>
                  </a:lnTo>
                  <a:lnTo>
                    <a:pt x="23158" y="3174"/>
                  </a:lnTo>
                  <a:lnTo>
                    <a:pt x="22953" y="2969"/>
                  </a:lnTo>
                  <a:lnTo>
                    <a:pt x="22736" y="2764"/>
                  </a:lnTo>
                  <a:lnTo>
                    <a:pt x="22518" y="2572"/>
                  </a:lnTo>
                  <a:lnTo>
                    <a:pt x="22288" y="2393"/>
                  </a:lnTo>
                  <a:lnTo>
                    <a:pt x="22070" y="2227"/>
                  </a:lnTo>
                  <a:lnTo>
                    <a:pt x="21827" y="2061"/>
                  </a:lnTo>
                  <a:lnTo>
                    <a:pt x="21597" y="1894"/>
                  </a:lnTo>
                  <a:lnTo>
                    <a:pt x="21354" y="1754"/>
                  </a:lnTo>
                  <a:lnTo>
                    <a:pt x="21098" y="1600"/>
                  </a:lnTo>
                  <a:lnTo>
                    <a:pt x="20842" y="1472"/>
                  </a:lnTo>
                  <a:lnTo>
                    <a:pt x="20586" y="1344"/>
                  </a:lnTo>
                  <a:lnTo>
                    <a:pt x="20330" y="1216"/>
                  </a:lnTo>
                  <a:lnTo>
                    <a:pt x="20062" y="1101"/>
                  </a:lnTo>
                  <a:lnTo>
                    <a:pt x="19793" y="986"/>
                  </a:lnTo>
                  <a:lnTo>
                    <a:pt x="19230" y="794"/>
                  </a:lnTo>
                  <a:lnTo>
                    <a:pt x="18667" y="615"/>
                  </a:lnTo>
                  <a:lnTo>
                    <a:pt x="18079" y="474"/>
                  </a:lnTo>
                  <a:lnTo>
                    <a:pt x="17477" y="346"/>
                  </a:lnTo>
                  <a:lnTo>
                    <a:pt x="16863" y="231"/>
                  </a:lnTo>
                  <a:lnTo>
                    <a:pt x="16236" y="154"/>
                  </a:lnTo>
                  <a:lnTo>
                    <a:pt x="15597" y="90"/>
                  </a:lnTo>
                  <a:lnTo>
                    <a:pt x="14957" y="39"/>
                  </a:lnTo>
                  <a:lnTo>
                    <a:pt x="14291" y="14"/>
                  </a:lnTo>
                  <a:lnTo>
                    <a:pt x="13626" y="1"/>
                  </a:lnTo>
                  <a:close/>
                </a:path>
              </a:pathLst>
            </a:custGeom>
            <a:solidFill>
              <a:srgbClr val="FFB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1420450" y="2005700"/>
              <a:ext cx="43200" cy="64625"/>
            </a:xfrm>
            <a:custGeom>
              <a:avLst/>
              <a:gdLst/>
              <a:ahLst/>
              <a:cxnLst/>
              <a:rect l="l" t="t" r="r" b="b"/>
              <a:pathLst>
                <a:path w="1728" h="2585" extrusionOk="0">
                  <a:moveTo>
                    <a:pt x="858" y="0"/>
                  </a:moveTo>
                  <a:lnTo>
                    <a:pt x="768" y="13"/>
                  </a:lnTo>
                  <a:lnTo>
                    <a:pt x="691" y="26"/>
                  </a:lnTo>
                  <a:lnTo>
                    <a:pt x="602" y="64"/>
                  </a:lnTo>
                  <a:lnTo>
                    <a:pt x="525" y="102"/>
                  </a:lnTo>
                  <a:lnTo>
                    <a:pt x="448" y="154"/>
                  </a:lnTo>
                  <a:lnTo>
                    <a:pt x="384" y="218"/>
                  </a:lnTo>
                  <a:lnTo>
                    <a:pt x="320" y="294"/>
                  </a:lnTo>
                  <a:lnTo>
                    <a:pt x="256" y="384"/>
                  </a:lnTo>
                  <a:lnTo>
                    <a:pt x="192" y="473"/>
                  </a:lnTo>
                  <a:lnTo>
                    <a:pt x="154" y="576"/>
                  </a:lnTo>
                  <a:lnTo>
                    <a:pt x="103" y="678"/>
                  </a:lnTo>
                  <a:lnTo>
                    <a:pt x="64" y="793"/>
                  </a:lnTo>
                  <a:lnTo>
                    <a:pt x="39" y="908"/>
                  </a:lnTo>
                  <a:lnTo>
                    <a:pt x="26" y="1036"/>
                  </a:lnTo>
                  <a:lnTo>
                    <a:pt x="13" y="1164"/>
                  </a:lnTo>
                  <a:lnTo>
                    <a:pt x="0" y="1292"/>
                  </a:lnTo>
                  <a:lnTo>
                    <a:pt x="13" y="1433"/>
                  </a:lnTo>
                  <a:lnTo>
                    <a:pt x="26" y="1561"/>
                  </a:lnTo>
                  <a:lnTo>
                    <a:pt x="39" y="1676"/>
                  </a:lnTo>
                  <a:lnTo>
                    <a:pt x="77" y="1804"/>
                  </a:lnTo>
                  <a:lnTo>
                    <a:pt x="103" y="1906"/>
                  </a:lnTo>
                  <a:lnTo>
                    <a:pt x="154" y="2022"/>
                  </a:lnTo>
                  <a:lnTo>
                    <a:pt x="205" y="2111"/>
                  </a:lnTo>
                  <a:lnTo>
                    <a:pt x="256" y="2213"/>
                  </a:lnTo>
                  <a:lnTo>
                    <a:pt x="320" y="2290"/>
                  </a:lnTo>
                  <a:lnTo>
                    <a:pt x="384" y="2367"/>
                  </a:lnTo>
                  <a:lnTo>
                    <a:pt x="461" y="2431"/>
                  </a:lnTo>
                  <a:lnTo>
                    <a:pt x="525" y="2482"/>
                  </a:lnTo>
                  <a:lnTo>
                    <a:pt x="615" y="2533"/>
                  </a:lnTo>
                  <a:lnTo>
                    <a:pt x="691" y="2559"/>
                  </a:lnTo>
                  <a:lnTo>
                    <a:pt x="781" y="2584"/>
                  </a:lnTo>
                  <a:lnTo>
                    <a:pt x="960" y="2584"/>
                  </a:lnTo>
                  <a:lnTo>
                    <a:pt x="1037" y="2559"/>
                  </a:lnTo>
                  <a:lnTo>
                    <a:pt x="1126" y="2533"/>
                  </a:lnTo>
                  <a:lnTo>
                    <a:pt x="1203" y="2482"/>
                  </a:lnTo>
                  <a:lnTo>
                    <a:pt x="1280" y="2431"/>
                  </a:lnTo>
                  <a:lnTo>
                    <a:pt x="1344" y="2367"/>
                  </a:lnTo>
                  <a:lnTo>
                    <a:pt x="1408" y="2290"/>
                  </a:lnTo>
                  <a:lnTo>
                    <a:pt x="1472" y="2201"/>
                  </a:lnTo>
                  <a:lnTo>
                    <a:pt x="1536" y="2111"/>
                  </a:lnTo>
                  <a:lnTo>
                    <a:pt x="1574" y="2022"/>
                  </a:lnTo>
                  <a:lnTo>
                    <a:pt x="1625" y="1906"/>
                  </a:lnTo>
                  <a:lnTo>
                    <a:pt x="1664" y="1791"/>
                  </a:lnTo>
                  <a:lnTo>
                    <a:pt x="1689" y="1676"/>
                  </a:lnTo>
                  <a:lnTo>
                    <a:pt x="1702" y="1548"/>
                  </a:lnTo>
                  <a:lnTo>
                    <a:pt x="1715" y="1420"/>
                  </a:lnTo>
                  <a:lnTo>
                    <a:pt x="1728" y="1292"/>
                  </a:lnTo>
                  <a:lnTo>
                    <a:pt x="1715" y="1164"/>
                  </a:lnTo>
                  <a:lnTo>
                    <a:pt x="1702" y="1036"/>
                  </a:lnTo>
                  <a:lnTo>
                    <a:pt x="1689" y="908"/>
                  </a:lnTo>
                  <a:lnTo>
                    <a:pt x="1651" y="793"/>
                  </a:lnTo>
                  <a:lnTo>
                    <a:pt x="1625" y="678"/>
                  </a:lnTo>
                  <a:lnTo>
                    <a:pt x="1574" y="576"/>
                  </a:lnTo>
                  <a:lnTo>
                    <a:pt x="1523" y="473"/>
                  </a:lnTo>
                  <a:lnTo>
                    <a:pt x="1472" y="384"/>
                  </a:lnTo>
                  <a:lnTo>
                    <a:pt x="1408" y="294"/>
                  </a:lnTo>
                  <a:lnTo>
                    <a:pt x="1344" y="218"/>
                  </a:lnTo>
                  <a:lnTo>
                    <a:pt x="1267" y="154"/>
                  </a:lnTo>
                  <a:lnTo>
                    <a:pt x="1203" y="102"/>
                  </a:lnTo>
                  <a:lnTo>
                    <a:pt x="1114" y="64"/>
                  </a:lnTo>
                  <a:lnTo>
                    <a:pt x="1037" y="26"/>
                  </a:lnTo>
                  <a:lnTo>
                    <a:pt x="947" y="13"/>
                  </a:lnTo>
                  <a:lnTo>
                    <a:pt x="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1678900" y="2007925"/>
              <a:ext cx="42875" cy="64625"/>
            </a:xfrm>
            <a:custGeom>
              <a:avLst/>
              <a:gdLst/>
              <a:ahLst/>
              <a:cxnLst/>
              <a:rect l="l" t="t" r="r" b="b"/>
              <a:pathLst>
                <a:path w="1715" h="2585" extrusionOk="0">
                  <a:moveTo>
                    <a:pt x="768" y="0"/>
                  </a:moveTo>
                  <a:lnTo>
                    <a:pt x="678" y="26"/>
                  </a:lnTo>
                  <a:lnTo>
                    <a:pt x="602" y="51"/>
                  </a:lnTo>
                  <a:lnTo>
                    <a:pt x="525" y="103"/>
                  </a:lnTo>
                  <a:lnTo>
                    <a:pt x="448" y="154"/>
                  </a:lnTo>
                  <a:lnTo>
                    <a:pt x="371" y="218"/>
                  </a:lnTo>
                  <a:lnTo>
                    <a:pt x="307" y="294"/>
                  </a:lnTo>
                  <a:lnTo>
                    <a:pt x="243" y="384"/>
                  </a:lnTo>
                  <a:lnTo>
                    <a:pt x="192" y="474"/>
                  </a:lnTo>
                  <a:lnTo>
                    <a:pt x="141" y="576"/>
                  </a:lnTo>
                  <a:lnTo>
                    <a:pt x="103" y="678"/>
                  </a:lnTo>
                  <a:lnTo>
                    <a:pt x="64" y="793"/>
                  </a:lnTo>
                  <a:lnTo>
                    <a:pt x="39" y="909"/>
                  </a:lnTo>
                  <a:lnTo>
                    <a:pt x="13" y="1037"/>
                  </a:lnTo>
                  <a:lnTo>
                    <a:pt x="0" y="1165"/>
                  </a:lnTo>
                  <a:lnTo>
                    <a:pt x="0" y="1292"/>
                  </a:lnTo>
                  <a:lnTo>
                    <a:pt x="0" y="1420"/>
                  </a:lnTo>
                  <a:lnTo>
                    <a:pt x="13" y="1548"/>
                  </a:lnTo>
                  <a:lnTo>
                    <a:pt x="39" y="1676"/>
                  </a:lnTo>
                  <a:lnTo>
                    <a:pt x="64" y="1791"/>
                  </a:lnTo>
                  <a:lnTo>
                    <a:pt x="103" y="1907"/>
                  </a:lnTo>
                  <a:lnTo>
                    <a:pt x="141" y="2009"/>
                  </a:lnTo>
                  <a:lnTo>
                    <a:pt x="192" y="2111"/>
                  </a:lnTo>
                  <a:lnTo>
                    <a:pt x="256" y="2201"/>
                  </a:lnTo>
                  <a:lnTo>
                    <a:pt x="307" y="2290"/>
                  </a:lnTo>
                  <a:lnTo>
                    <a:pt x="384" y="2367"/>
                  </a:lnTo>
                  <a:lnTo>
                    <a:pt x="448" y="2431"/>
                  </a:lnTo>
                  <a:lnTo>
                    <a:pt x="525" y="2482"/>
                  </a:lnTo>
                  <a:lnTo>
                    <a:pt x="602" y="2521"/>
                  </a:lnTo>
                  <a:lnTo>
                    <a:pt x="691" y="2559"/>
                  </a:lnTo>
                  <a:lnTo>
                    <a:pt x="768" y="2572"/>
                  </a:lnTo>
                  <a:lnTo>
                    <a:pt x="858" y="2585"/>
                  </a:lnTo>
                  <a:lnTo>
                    <a:pt x="947" y="2572"/>
                  </a:lnTo>
                  <a:lnTo>
                    <a:pt x="1037" y="2559"/>
                  </a:lnTo>
                  <a:lnTo>
                    <a:pt x="1113" y="2521"/>
                  </a:lnTo>
                  <a:lnTo>
                    <a:pt x="1190" y="2482"/>
                  </a:lnTo>
                  <a:lnTo>
                    <a:pt x="1267" y="2431"/>
                  </a:lnTo>
                  <a:lnTo>
                    <a:pt x="1344" y="2367"/>
                  </a:lnTo>
                  <a:lnTo>
                    <a:pt x="1408" y="2290"/>
                  </a:lnTo>
                  <a:lnTo>
                    <a:pt x="1472" y="2201"/>
                  </a:lnTo>
                  <a:lnTo>
                    <a:pt x="1523" y="2111"/>
                  </a:lnTo>
                  <a:lnTo>
                    <a:pt x="1574" y="2009"/>
                  </a:lnTo>
                  <a:lnTo>
                    <a:pt x="1612" y="1907"/>
                  </a:lnTo>
                  <a:lnTo>
                    <a:pt x="1651" y="1791"/>
                  </a:lnTo>
                  <a:lnTo>
                    <a:pt x="1676" y="1676"/>
                  </a:lnTo>
                  <a:lnTo>
                    <a:pt x="1702" y="1548"/>
                  </a:lnTo>
                  <a:lnTo>
                    <a:pt x="1715" y="1420"/>
                  </a:lnTo>
                  <a:lnTo>
                    <a:pt x="1715" y="1292"/>
                  </a:lnTo>
                  <a:lnTo>
                    <a:pt x="1715" y="1152"/>
                  </a:lnTo>
                  <a:lnTo>
                    <a:pt x="1702" y="1024"/>
                  </a:lnTo>
                  <a:lnTo>
                    <a:pt x="1676" y="909"/>
                  </a:lnTo>
                  <a:lnTo>
                    <a:pt x="1651" y="781"/>
                  </a:lnTo>
                  <a:lnTo>
                    <a:pt x="1612" y="678"/>
                  </a:lnTo>
                  <a:lnTo>
                    <a:pt x="1574" y="563"/>
                  </a:lnTo>
                  <a:lnTo>
                    <a:pt x="1523" y="474"/>
                  </a:lnTo>
                  <a:lnTo>
                    <a:pt x="1472" y="371"/>
                  </a:lnTo>
                  <a:lnTo>
                    <a:pt x="1408" y="294"/>
                  </a:lnTo>
                  <a:lnTo>
                    <a:pt x="1344" y="218"/>
                  </a:lnTo>
                  <a:lnTo>
                    <a:pt x="1267" y="154"/>
                  </a:lnTo>
                  <a:lnTo>
                    <a:pt x="1190" y="103"/>
                  </a:lnTo>
                  <a:lnTo>
                    <a:pt x="1113" y="51"/>
                  </a:lnTo>
                  <a:lnTo>
                    <a:pt x="1037" y="26"/>
                  </a:lnTo>
                  <a:lnTo>
                    <a:pt x="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1371200" y="1908125"/>
              <a:ext cx="130525" cy="30400"/>
            </a:xfrm>
            <a:custGeom>
              <a:avLst/>
              <a:gdLst/>
              <a:ahLst/>
              <a:cxnLst/>
              <a:rect l="l" t="t" r="r" b="b"/>
              <a:pathLst>
                <a:path w="5221" h="1216" extrusionOk="0">
                  <a:moveTo>
                    <a:pt x="2444" y="0"/>
                  </a:moveTo>
                  <a:lnTo>
                    <a:pt x="2265" y="26"/>
                  </a:lnTo>
                  <a:lnTo>
                    <a:pt x="2073" y="39"/>
                  </a:lnTo>
                  <a:lnTo>
                    <a:pt x="1894" y="77"/>
                  </a:lnTo>
                  <a:lnTo>
                    <a:pt x="1715" y="116"/>
                  </a:lnTo>
                  <a:lnTo>
                    <a:pt x="1548" y="167"/>
                  </a:lnTo>
                  <a:lnTo>
                    <a:pt x="1369" y="231"/>
                  </a:lnTo>
                  <a:lnTo>
                    <a:pt x="1203" y="307"/>
                  </a:lnTo>
                  <a:lnTo>
                    <a:pt x="1036" y="384"/>
                  </a:lnTo>
                  <a:lnTo>
                    <a:pt x="870" y="474"/>
                  </a:lnTo>
                  <a:lnTo>
                    <a:pt x="717" y="576"/>
                  </a:lnTo>
                  <a:lnTo>
                    <a:pt x="563" y="678"/>
                  </a:lnTo>
                  <a:lnTo>
                    <a:pt x="410" y="806"/>
                  </a:lnTo>
                  <a:lnTo>
                    <a:pt x="269" y="934"/>
                  </a:lnTo>
                  <a:lnTo>
                    <a:pt x="128" y="1062"/>
                  </a:lnTo>
                  <a:lnTo>
                    <a:pt x="0" y="1216"/>
                  </a:lnTo>
                  <a:lnTo>
                    <a:pt x="5220" y="1203"/>
                  </a:lnTo>
                  <a:lnTo>
                    <a:pt x="5092" y="1062"/>
                  </a:lnTo>
                  <a:lnTo>
                    <a:pt x="4964" y="922"/>
                  </a:lnTo>
                  <a:lnTo>
                    <a:pt x="4824" y="794"/>
                  </a:lnTo>
                  <a:lnTo>
                    <a:pt x="4683" y="678"/>
                  </a:lnTo>
                  <a:lnTo>
                    <a:pt x="4529" y="576"/>
                  </a:lnTo>
                  <a:lnTo>
                    <a:pt x="4363" y="474"/>
                  </a:lnTo>
                  <a:lnTo>
                    <a:pt x="4209" y="384"/>
                  </a:lnTo>
                  <a:lnTo>
                    <a:pt x="4043" y="307"/>
                  </a:lnTo>
                  <a:lnTo>
                    <a:pt x="3877" y="231"/>
                  </a:lnTo>
                  <a:lnTo>
                    <a:pt x="3698" y="167"/>
                  </a:lnTo>
                  <a:lnTo>
                    <a:pt x="3531" y="116"/>
                  </a:lnTo>
                  <a:lnTo>
                    <a:pt x="3352" y="77"/>
                  </a:lnTo>
                  <a:lnTo>
                    <a:pt x="3173" y="39"/>
                  </a:lnTo>
                  <a:lnTo>
                    <a:pt x="2981" y="26"/>
                  </a:lnTo>
                  <a:lnTo>
                    <a:pt x="28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1640200" y="1907800"/>
              <a:ext cx="130850" cy="30100"/>
            </a:xfrm>
            <a:custGeom>
              <a:avLst/>
              <a:gdLst/>
              <a:ahLst/>
              <a:cxnLst/>
              <a:rect l="l" t="t" r="r" b="b"/>
              <a:pathLst>
                <a:path w="5234" h="1204" extrusionOk="0">
                  <a:moveTo>
                    <a:pt x="2444" y="1"/>
                  </a:moveTo>
                  <a:lnTo>
                    <a:pt x="2265" y="13"/>
                  </a:lnTo>
                  <a:lnTo>
                    <a:pt x="2086" y="39"/>
                  </a:lnTo>
                  <a:lnTo>
                    <a:pt x="1907" y="77"/>
                  </a:lnTo>
                  <a:lnTo>
                    <a:pt x="1727" y="116"/>
                  </a:lnTo>
                  <a:lnTo>
                    <a:pt x="1548" y="167"/>
                  </a:lnTo>
                  <a:lnTo>
                    <a:pt x="1369" y="231"/>
                  </a:lnTo>
                  <a:lnTo>
                    <a:pt x="1203" y="295"/>
                  </a:lnTo>
                  <a:lnTo>
                    <a:pt x="1037" y="384"/>
                  </a:lnTo>
                  <a:lnTo>
                    <a:pt x="870" y="474"/>
                  </a:lnTo>
                  <a:lnTo>
                    <a:pt x="717" y="576"/>
                  </a:lnTo>
                  <a:lnTo>
                    <a:pt x="563" y="679"/>
                  </a:lnTo>
                  <a:lnTo>
                    <a:pt x="410" y="794"/>
                  </a:lnTo>
                  <a:lnTo>
                    <a:pt x="269" y="922"/>
                  </a:lnTo>
                  <a:lnTo>
                    <a:pt x="128" y="1063"/>
                  </a:lnTo>
                  <a:lnTo>
                    <a:pt x="0" y="1203"/>
                  </a:lnTo>
                  <a:lnTo>
                    <a:pt x="5233" y="1203"/>
                  </a:lnTo>
                  <a:lnTo>
                    <a:pt x="5105" y="1050"/>
                  </a:lnTo>
                  <a:lnTo>
                    <a:pt x="4964" y="922"/>
                  </a:lnTo>
                  <a:lnTo>
                    <a:pt x="4824" y="794"/>
                  </a:lnTo>
                  <a:lnTo>
                    <a:pt x="4683" y="679"/>
                  </a:lnTo>
                  <a:lnTo>
                    <a:pt x="4529" y="564"/>
                  </a:lnTo>
                  <a:lnTo>
                    <a:pt x="4376" y="474"/>
                  </a:lnTo>
                  <a:lnTo>
                    <a:pt x="4210" y="384"/>
                  </a:lnTo>
                  <a:lnTo>
                    <a:pt x="4043" y="295"/>
                  </a:lnTo>
                  <a:lnTo>
                    <a:pt x="3877" y="231"/>
                  </a:lnTo>
                  <a:lnTo>
                    <a:pt x="3698" y="167"/>
                  </a:lnTo>
                  <a:lnTo>
                    <a:pt x="3531" y="116"/>
                  </a:lnTo>
                  <a:lnTo>
                    <a:pt x="3352" y="77"/>
                  </a:lnTo>
                  <a:lnTo>
                    <a:pt x="3173" y="39"/>
                  </a:lnTo>
                  <a:lnTo>
                    <a:pt x="2994" y="13"/>
                  </a:lnTo>
                  <a:lnTo>
                    <a:pt x="28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1524075" y="1989375"/>
              <a:ext cx="59525" cy="189050"/>
            </a:xfrm>
            <a:custGeom>
              <a:avLst/>
              <a:gdLst/>
              <a:ahLst/>
              <a:cxnLst/>
              <a:rect l="l" t="t" r="r" b="b"/>
              <a:pathLst>
                <a:path w="2381" h="7562" extrusionOk="0">
                  <a:moveTo>
                    <a:pt x="1626" y="1"/>
                  </a:moveTo>
                  <a:lnTo>
                    <a:pt x="1677" y="3826"/>
                  </a:lnTo>
                  <a:lnTo>
                    <a:pt x="1447" y="3903"/>
                  </a:lnTo>
                  <a:lnTo>
                    <a:pt x="1229" y="3980"/>
                  </a:lnTo>
                  <a:lnTo>
                    <a:pt x="1024" y="4069"/>
                  </a:lnTo>
                  <a:lnTo>
                    <a:pt x="845" y="4184"/>
                  </a:lnTo>
                  <a:lnTo>
                    <a:pt x="692" y="4299"/>
                  </a:lnTo>
                  <a:lnTo>
                    <a:pt x="538" y="4427"/>
                  </a:lnTo>
                  <a:lnTo>
                    <a:pt x="423" y="4568"/>
                  </a:lnTo>
                  <a:lnTo>
                    <a:pt x="308" y="4709"/>
                  </a:lnTo>
                  <a:lnTo>
                    <a:pt x="218" y="4850"/>
                  </a:lnTo>
                  <a:lnTo>
                    <a:pt x="142" y="5003"/>
                  </a:lnTo>
                  <a:lnTo>
                    <a:pt x="78" y="5169"/>
                  </a:lnTo>
                  <a:lnTo>
                    <a:pt x="39" y="5323"/>
                  </a:lnTo>
                  <a:lnTo>
                    <a:pt x="14" y="5489"/>
                  </a:lnTo>
                  <a:lnTo>
                    <a:pt x="1" y="5643"/>
                  </a:lnTo>
                  <a:lnTo>
                    <a:pt x="1" y="5809"/>
                  </a:lnTo>
                  <a:lnTo>
                    <a:pt x="14" y="5963"/>
                  </a:lnTo>
                  <a:lnTo>
                    <a:pt x="39" y="6116"/>
                  </a:lnTo>
                  <a:lnTo>
                    <a:pt x="90" y="6270"/>
                  </a:lnTo>
                  <a:lnTo>
                    <a:pt x="142" y="6410"/>
                  </a:lnTo>
                  <a:lnTo>
                    <a:pt x="218" y="6564"/>
                  </a:lnTo>
                  <a:lnTo>
                    <a:pt x="295" y="6705"/>
                  </a:lnTo>
                  <a:lnTo>
                    <a:pt x="397" y="6833"/>
                  </a:lnTo>
                  <a:lnTo>
                    <a:pt x="500" y="6961"/>
                  </a:lnTo>
                  <a:lnTo>
                    <a:pt x="628" y="7076"/>
                  </a:lnTo>
                  <a:lnTo>
                    <a:pt x="756" y="7178"/>
                  </a:lnTo>
                  <a:lnTo>
                    <a:pt x="909" y="7268"/>
                  </a:lnTo>
                  <a:lnTo>
                    <a:pt x="1063" y="7357"/>
                  </a:lnTo>
                  <a:lnTo>
                    <a:pt x="1229" y="7421"/>
                  </a:lnTo>
                  <a:lnTo>
                    <a:pt x="1408" y="7485"/>
                  </a:lnTo>
                  <a:lnTo>
                    <a:pt x="1613" y="7524"/>
                  </a:lnTo>
                  <a:lnTo>
                    <a:pt x="1805" y="7549"/>
                  </a:lnTo>
                  <a:lnTo>
                    <a:pt x="2022" y="7562"/>
                  </a:lnTo>
                  <a:lnTo>
                    <a:pt x="2201" y="7549"/>
                  </a:lnTo>
                  <a:lnTo>
                    <a:pt x="2381" y="7536"/>
                  </a:lnTo>
                  <a:lnTo>
                    <a:pt x="2304" y="6986"/>
                  </a:lnTo>
                  <a:lnTo>
                    <a:pt x="2112" y="6999"/>
                  </a:lnTo>
                  <a:lnTo>
                    <a:pt x="1933" y="6999"/>
                  </a:lnTo>
                  <a:lnTo>
                    <a:pt x="1754" y="6986"/>
                  </a:lnTo>
                  <a:lnTo>
                    <a:pt x="1600" y="6961"/>
                  </a:lnTo>
                  <a:lnTo>
                    <a:pt x="1447" y="6909"/>
                  </a:lnTo>
                  <a:lnTo>
                    <a:pt x="1306" y="6858"/>
                  </a:lnTo>
                  <a:lnTo>
                    <a:pt x="1178" y="6794"/>
                  </a:lnTo>
                  <a:lnTo>
                    <a:pt x="1063" y="6718"/>
                  </a:lnTo>
                  <a:lnTo>
                    <a:pt x="960" y="6628"/>
                  </a:lnTo>
                  <a:lnTo>
                    <a:pt x="871" y="6538"/>
                  </a:lnTo>
                  <a:lnTo>
                    <a:pt x="794" y="6436"/>
                  </a:lnTo>
                  <a:lnTo>
                    <a:pt x="717" y="6334"/>
                  </a:lnTo>
                  <a:lnTo>
                    <a:pt x="666" y="6231"/>
                  </a:lnTo>
                  <a:lnTo>
                    <a:pt x="615" y="6116"/>
                  </a:lnTo>
                  <a:lnTo>
                    <a:pt x="589" y="6001"/>
                  </a:lnTo>
                  <a:lnTo>
                    <a:pt x="564" y="5873"/>
                  </a:lnTo>
                  <a:lnTo>
                    <a:pt x="551" y="5758"/>
                  </a:lnTo>
                  <a:lnTo>
                    <a:pt x="551" y="5643"/>
                  </a:lnTo>
                  <a:lnTo>
                    <a:pt x="564" y="5515"/>
                  </a:lnTo>
                  <a:lnTo>
                    <a:pt x="589" y="5400"/>
                  </a:lnTo>
                  <a:lnTo>
                    <a:pt x="628" y="5272"/>
                  </a:lnTo>
                  <a:lnTo>
                    <a:pt x="679" y="5157"/>
                  </a:lnTo>
                  <a:lnTo>
                    <a:pt x="743" y="5041"/>
                  </a:lnTo>
                  <a:lnTo>
                    <a:pt x="820" y="4939"/>
                  </a:lnTo>
                  <a:lnTo>
                    <a:pt x="922" y="4837"/>
                  </a:lnTo>
                  <a:lnTo>
                    <a:pt x="1024" y="4734"/>
                  </a:lnTo>
                  <a:lnTo>
                    <a:pt x="1152" y="4645"/>
                  </a:lnTo>
                  <a:lnTo>
                    <a:pt x="1293" y="4568"/>
                  </a:lnTo>
                  <a:lnTo>
                    <a:pt x="1447" y="4491"/>
                  </a:lnTo>
                  <a:lnTo>
                    <a:pt x="1613" y="4427"/>
                  </a:lnTo>
                  <a:lnTo>
                    <a:pt x="1805" y="4376"/>
                  </a:lnTo>
                  <a:lnTo>
                    <a:pt x="1997" y="4325"/>
                  </a:lnTo>
                  <a:lnTo>
                    <a:pt x="2240" y="4287"/>
                  </a:lnTo>
                  <a:lnTo>
                    <a:pt x="2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228225" y="1945225"/>
              <a:ext cx="127625" cy="175000"/>
            </a:xfrm>
            <a:custGeom>
              <a:avLst/>
              <a:gdLst/>
              <a:ahLst/>
              <a:cxnLst/>
              <a:rect l="l" t="t" r="r" b="b"/>
              <a:pathLst>
                <a:path w="5105" h="7000" extrusionOk="0">
                  <a:moveTo>
                    <a:pt x="461" y="1"/>
                  </a:moveTo>
                  <a:lnTo>
                    <a:pt x="0" y="320"/>
                  </a:lnTo>
                  <a:lnTo>
                    <a:pt x="4657" y="6999"/>
                  </a:lnTo>
                  <a:lnTo>
                    <a:pt x="5105" y="6679"/>
                  </a:lnTo>
                  <a:lnTo>
                    <a:pt x="4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1792125" y="1941700"/>
              <a:ext cx="125100" cy="171475"/>
            </a:xfrm>
            <a:custGeom>
              <a:avLst/>
              <a:gdLst/>
              <a:ahLst/>
              <a:cxnLst/>
              <a:rect l="l" t="t" r="r" b="b"/>
              <a:pathLst>
                <a:path w="5004" h="6859" extrusionOk="0">
                  <a:moveTo>
                    <a:pt x="4555" y="1"/>
                  </a:moveTo>
                  <a:lnTo>
                    <a:pt x="1" y="6539"/>
                  </a:lnTo>
                  <a:lnTo>
                    <a:pt x="448" y="6859"/>
                  </a:lnTo>
                  <a:lnTo>
                    <a:pt x="5003" y="321"/>
                  </a:lnTo>
                  <a:lnTo>
                    <a:pt x="45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1298250" y="2036075"/>
              <a:ext cx="549225" cy="415200"/>
            </a:xfrm>
            <a:custGeom>
              <a:avLst/>
              <a:gdLst/>
              <a:ahLst/>
              <a:cxnLst/>
              <a:rect l="l" t="t" r="r" b="b"/>
              <a:pathLst>
                <a:path w="21969" h="16608" extrusionOk="0">
                  <a:moveTo>
                    <a:pt x="21828" y="0"/>
                  </a:moveTo>
                  <a:lnTo>
                    <a:pt x="21700" y="64"/>
                  </a:lnTo>
                  <a:lnTo>
                    <a:pt x="21329" y="243"/>
                  </a:lnTo>
                  <a:lnTo>
                    <a:pt x="20741" y="512"/>
                  </a:lnTo>
                  <a:lnTo>
                    <a:pt x="20357" y="678"/>
                  </a:lnTo>
                  <a:lnTo>
                    <a:pt x="19935" y="845"/>
                  </a:lnTo>
                  <a:lnTo>
                    <a:pt x="19448" y="1024"/>
                  </a:lnTo>
                  <a:lnTo>
                    <a:pt x="18924" y="1216"/>
                  </a:lnTo>
                  <a:lnTo>
                    <a:pt x="18361" y="1407"/>
                  </a:lnTo>
                  <a:lnTo>
                    <a:pt x="17760" y="1599"/>
                  </a:lnTo>
                  <a:lnTo>
                    <a:pt x="17107" y="1779"/>
                  </a:lnTo>
                  <a:lnTo>
                    <a:pt x="16416" y="1958"/>
                  </a:lnTo>
                  <a:lnTo>
                    <a:pt x="15700" y="2124"/>
                  </a:lnTo>
                  <a:lnTo>
                    <a:pt x="14945" y="2290"/>
                  </a:lnTo>
                  <a:lnTo>
                    <a:pt x="14152" y="2418"/>
                  </a:lnTo>
                  <a:lnTo>
                    <a:pt x="13333" y="2546"/>
                  </a:lnTo>
                  <a:lnTo>
                    <a:pt x="12488" y="2636"/>
                  </a:lnTo>
                  <a:lnTo>
                    <a:pt x="11631" y="2713"/>
                  </a:lnTo>
                  <a:lnTo>
                    <a:pt x="11183" y="2738"/>
                  </a:lnTo>
                  <a:lnTo>
                    <a:pt x="10735" y="2751"/>
                  </a:lnTo>
                  <a:lnTo>
                    <a:pt x="10275" y="2764"/>
                  </a:lnTo>
                  <a:lnTo>
                    <a:pt x="9827" y="2764"/>
                  </a:lnTo>
                  <a:lnTo>
                    <a:pt x="9354" y="2751"/>
                  </a:lnTo>
                  <a:lnTo>
                    <a:pt x="8893" y="2738"/>
                  </a:lnTo>
                  <a:lnTo>
                    <a:pt x="8420" y="2713"/>
                  </a:lnTo>
                  <a:lnTo>
                    <a:pt x="7946" y="2674"/>
                  </a:lnTo>
                  <a:lnTo>
                    <a:pt x="7460" y="2623"/>
                  </a:lnTo>
                  <a:lnTo>
                    <a:pt x="6974" y="2559"/>
                  </a:lnTo>
                  <a:lnTo>
                    <a:pt x="6488" y="2495"/>
                  </a:lnTo>
                  <a:lnTo>
                    <a:pt x="6002" y="2405"/>
                  </a:lnTo>
                  <a:lnTo>
                    <a:pt x="5503" y="2316"/>
                  </a:lnTo>
                  <a:lnTo>
                    <a:pt x="5016" y="2214"/>
                  </a:lnTo>
                  <a:lnTo>
                    <a:pt x="4517" y="2086"/>
                  </a:lnTo>
                  <a:lnTo>
                    <a:pt x="4018" y="1958"/>
                  </a:lnTo>
                  <a:lnTo>
                    <a:pt x="3519" y="1804"/>
                  </a:lnTo>
                  <a:lnTo>
                    <a:pt x="3020" y="1651"/>
                  </a:lnTo>
                  <a:lnTo>
                    <a:pt x="2509" y="1471"/>
                  </a:lnTo>
                  <a:lnTo>
                    <a:pt x="2010" y="1280"/>
                  </a:lnTo>
                  <a:lnTo>
                    <a:pt x="1511" y="1075"/>
                  </a:lnTo>
                  <a:lnTo>
                    <a:pt x="999" y="857"/>
                  </a:lnTo>
                  <a:lnTo>
                    <a:pt x="500" y="614"/>
                  </a:lnTo>
                  <a:lnTo>
                    <a:pt x="1" y="358"/>
                  </a:lnTo>
                  <a:lnTo>
                    <a:pt x="129" y="8790"/>
                  </a:lnTo>
                  <a:lnTo>
                    <a:pt x="142" y="9033"/>
                  </a:lnTo>
                  <a:lnTo>
                    <a:pt x="167" y="9276"/>
                  </a:lnTo>
                  <a:lnTo>
                    <a:pt x="206" y="9506"/>
                  </a:lnTo>
                  <a:lnTo>
                    <a:pt x="257" y="9737"/>
                  </a:lnTo>
                  <a:lnTo>
                    <a:pt x="321" y="9967"/>
                  </a:lnTo>
                  <a:lnTo>
                    <a:pt x="398" y="10197"/>
                  </a:lnTo>
                  <a:lnTo>
                    <a:pt x="487" y="10415"/>
                  </a:lnTo>
                  <a:lnTo>
                    <a:pt x="590" y="10632"/>
                  </a:lnTo>
                  <a:lnTo>
                    <a:pt x="705" y="10837"/>
                  </a:lnTo>
                  <a:lnTo>
                    <a:pt x="833" y="11042"/>
                  </a:lnTo>
                  <a:lnTo>
                    <a:pt x="961" y="11246"/>
                  </a:lnTo>
                  <a:lnTo>
                    <a:pt x="1114" y="11438"/>
                  </a:lnTo>
                  <a:lnTo>
                    <a:pt x="1280" y="11617"/>
                  </a:lnTo>
                  <a:lnTo>
                    <a:pt x="1447" y="11796"/>
                  </a:lnTo>
                  <a:lnTo>
                    <a:pt x="1626" y="11963"/>
                  </a:lnTo>
                  <a:lnTo>
                    <a:pt x="1818" y="12116"/>
                  </a:lnTo>
                  <a:lnTo>
                    <a:pt x="5106" y="14688"/>
                  </a:lnTo>
                  <a:lnTo>
                    <a:pt x="5426" y="14931"/>
                  </a:lnTo>
                  <a:lnTo>
                    <a:pt x="5758" y="15149"/>
                  </a:lnTo>
                  <a:lnTo>
                    <a:pt x="6104" y="15366"/>
                  </a:lnTo>
                  <a:lnTo>
                    <a:pt x="6462" y="15558"/>
                  </a:lnTo>
                  <a:lnTo>
                    <a:pt x="6820" y="15724"/>
                  </a:lnTo>
                  <a:lnTo>
                    <a:pt x="7191" y="15891"/>
                  </a:lnTo>
                  <a:lnTo>
                    <a:pt x="7575" y="16031"/>
                  </a:lnTo>
                  <a:lnTo>
                    <a:pt x="7959" y="16159"/>
                  </a:lnTo>
                  <a:lnTo>
                    <a:pt x="8343" y="16275"/>
                  </a:lnTo>
                  <a:lnTo>
                    <a:pt x="8740" y="16364"/>
                  </a:lnTo>
                  <a:lnTo>
                    <a:pt x="9149" y="16441"/>
                  </a:lnTo>
                  <a:lnTo>
                    <a:pt x="9546" y="16505"/>
                  </a:lnTo>
                  <a:lnTo>
                    <a:pt x="9955" y="16556"/>
                  </a:lnTo>
                  <a:lnTo>
                    <a:pt x="10364" y="16594"/>
                  </a:lnTo>
                  <a:lnTo>
                    <a:pt x="10774" y="16607"/>
                  </a:lnTo>
                  <a:lnTo>
                    <a:pt x="11183" y="16607"/>
                  </a:lnTo>
                  <a:lnTo>
                    <a:pt x="11593" y="16594"/>
                  </a:lnTo>
                  <a:lnTo>
                    <a:pt x="12002" y="16569"/>
                  </a:lnTo>
                  <a:lnTo>
                    <a:pt x="12412" y="16518"/>
                  </a:lnTo>
                  <a:lnTo>
                    <a:pt x="12821" y="16454"/>
                  </a:lnTo>
                  <a:lnTo>
                    <a:pt x="13218" y="16377"/>
                  </a:lnTo>
                  <a:lnTo>
                    <a:pt x="13614" y="16287"/>
                  </a:lnTo>
                  <a:lnTo>
                    <a:pt x="14011" y="16172"/>
                  </a:lnTo>
                  <a:lnTo>
                    <a:pt x="14395" y="16057"/>
                  </a:lnTo>
                  <a:lnTo>
                    <a:pt x="14779" y="15916"/>
                  </a:lnTo>
                  <a:lnTo>
                    <a:pt x="15150" y="15750"/>
                  </a:lnTo>
                  <a:lnTo>
                    <a:pt x="15508" y="15584"/>
                  </a:lnTo>
                  <a:lnTo>
                    <a:pt x="15866" y="15392"/>
                  </a:lnTo>
                  <a:lnTo>
                    <a:pt x="16211" y="15200"/>
                  </a:lnTo>
                  <a:lnTo>
                    <a:pt x="16557" y="14982"/>
                  </a:lnTo>
                  <a:lnTo>
                    <a:pt x="16877" y="14739"/>
                  </a:lnTo>
                  <a:lnTo>
                    <a:pt x="17184" y="14496"/>
                  </a:lnTo>
                  <a:lnTo>
                    <a:pt x="20395" y="11809"/>
                  </a:lnTo>
                  <a:lnTo>
                    <a:pt x="20587" y="11643"/>
                  </a:lnTo>
                  <a:lnTo>
                    <a:pt x="20753" y="11477"/>
                  </a:lnTo>
                  <a:lnTo>
                    <a:pt x="20920" y="11298"/>
                  </a:lnTo>
                  <a:lnTo>
                    <a:pt x="21073" y="11106"/>
                  </a:lnTo>
                  <a:lnTo>
                    <a:pt x="21214" y="10914"/>
                  </a:lnTo>
                  <a:lnTo>
                    <a:pt x="21342" y="10709"/>
                  </a:lnTo>
                  <a:lnTo>
                    <a:pt x="21470" y="10504"/>
                  </a:lnTo>
                  <a:lnTo>
                    <a:pt x="21572" y="10287"/>
                  </a:lnTo>
                  <a:lnTo>
                    <a:pt x="21662" y="10069"/>
                  </a:lnTo>
                  <a:lnTo>
                    <a:pt x="21751" y="9839"/>
                  </a:lnTo>
                  <a:lnTo>
                    <a:pt x="21815" y="9621"/>
                  </a:lnTo>
                  <a:lnTo>
                    <a:pt x="21879" y="9391"/>
                  </a:lnTo>
                  <a:lnTo>
                    <a:pt x="21918" y="9148"/>
                  </a:lnTo>
                  <a:lnTo>
                    <a:pt x="21943" y="8918"/>
                  </a:lnTo>
                  <a:lnTo>
                    <a:pt x="21969" y="8675"/>
                  </a:lnTo>
                  <a:lnTo>
                    <a:pt x="21969" y="8432"/>
                  </a:lnTo>
                  <a:lnTo>
                    <a:pt x="21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1209350" y="1460950"/>
              <a:ext cx="723550" cy="547950"/>
            </a:xfrm>
            <a:custGeom>
              <a:avLst/>
              <a:gdLst/>
              <a:ahLst/>
              <a:cxnLst/>
              <a:rect l="l" t="t" r="r" b="b"/>
              <a:pathLst>
                <a:path w="28942" h="21918" extrusionOk="0">
                  <a:moveTo>
                    <a:pt x="14100" y="1"/>
                  </a:moveTo>
                  <a:lnTo>
                    <a:pt x="13601" y="14"/>
                  </a:lnTo>
                  <a:lnTo>
                    <a:pt x="13102" y="39"/>
                  </a:lnTo>
                  <a:lnTo>
                    <a:pt x="12615" y="90"/>
                  </a:lnTo>
                  <a:lnTo>
                    <a:pt x="12129" y="142"/>
                  </a:lnTo>
                  <a:lnTo>
                    <a:pt x="11630" y="206"/>
                  </a:lnTo>
                  <a:lnTo>
                    <a:pt x="11157" y="282"/>
                  </a:lnTo>
                  <a:lnTo>
                    <a:pt x="10671" y="385"/>
                  </a:lnTo>
                  <a:lnTo>
                    <a:pt x="10197" y="487"/>
                  </a:lnTo>
                  <a:lnTo>
                    <a:pt x="9724" y="602"/>
                  </a:lnTo>
                  <a:lnTo>
                    <a:pt x="9263" y="743"/>
                  </a:lnTo>
                  <a:lnTo>
                    <a:pt x="8803" y="897"/>
                  </a:lnTo>
                  <a:lnTo>
                    <a:pt x="8355" y="1050"/>
                  </a:lnTo>
                  <a:lnTo>
                    <a:pt x="7907" y="1229"/>
                  </a:lnTo>
                  <a:lnTo>
                    <a:pt x="7472" y="1421"/>
                  </a:lnTo>
                  <a:lnTo>
                    <a:pt x="7050" y="1626"/>
                  </a:lnTo>
                  <a:lnTo>
                    <a:pt x="6628" y="1843"/>
                  </a:lnTo>
                  <a:lnTo>
                    <a:pt x="6218" y="2074"/>
                  </a:lnTo>
                  <a:lnTo>
                    <a:pt x="5822" y="2317"/>
                  </a:lnTo>
                  <a:lnTo>
                    <a:pt x="5438" y="2573"/>
                  </a:lnTo>
                  <a:lnTo>
                    <a:pt x="5067" y="2854"/>
                  </a:lnTo>
                  <a:lnTo>
                    <a:pt x="4708" y="3136"/>
                  </a:lnTo>
                  <a:lnTo>
                    <a:pt x="4363" y="3443"/>
                  </a:lnTo>
                  <a:lnTo>
                    <a:pt x="4030" y="3762"/>
                  </a:lnTo>
                  <a:lnTo>
                    <a:pt x="3711" y="4095"/>
                  </a:lnTo>
                  <a:lnTo>
                    <a:pt x="3403" y="4441"/>
                  </a:lnTo>
                  <a:lnTo>
                    <a:pt x="3122" y="4799"/>
                  </a:lnTo>
                  <a:lnTo>
                    <a:pt x="2840" y="5170"/>
                  </a:lnTo>
                  <a:lnTo>
                    <a:pt x="2585" y="5554"/>
                  </a:lnTo>
                  <a:lnTo>
                    <a:pt x="2354" y="5963"/>
                  </a:lnTo>
                  <a:lnTo>
                    <a:pt x="2137" y="6372"/>
                  </a:lnTo>
                  <a:lnTo>
                    <a:pt x="1932" y="6807"/>
                  </a:lnTo>
                  <a:lnTo>
                    <a:pt x="1932" y="6948"/>
                  </a:lnTo>
                  <a:lnTo>
                    <a:pt x="1766" y="7153"/>
                  </a:lnTo>
                  <a:lnTo>
                    <a:pt x="1599" y="7383"/>
                  </a:lnTo>
                  <a:lnTo>
                    <a:pt x="1433" y="7639"/>
                  </a:lnTo>
                  <a:lnTo>
                    <a:pt x="1280" y="7921"/>
                  </a:lnTo>
                  <a:lnTo>
                    <a:pt x="1139" y="8215"/>
                  </a:lnTo>
                  <a:lnTo>
                    <a:pt x="1011" y="8522"/>
                  </a:lnTo>
                  <a:lnTo>
                    <a:pt x="883" y="8842"/>
                  </a:lnTo>
                  <a:lnTo>
                    <a:pt x="768" y="9174"/>
                  </a:lnTo>
                  <a:lnTo>
                    <a:pt x="665" y="9533"/>
                  </a:lnTo>
                  <a:lnTo>
                    <a:pt x="576" y="9891"/>
                  </a:lnTo>
                  <a:lnTo>
                    <a:pt x="486" y="10262"/>
                  </a:lnTo>
                  <a:lnTo>
                    <a:pt x="410" y="10646"/>
                  </a:lnTo>
                  <a:lnTo>
                    <a:pt x="333" y="11042"/>
                  </a:lnTo>
                  <a:lnTo>
                    <a:pt x="269" y="11439"/>
                  </a:lnTo>
                  <a:lnTo>
                    <a:pt x="218" y="11848"/>
                  </a:lnTo>
                  <a:lnTo>
                    <a:pt x="166" y="12258"/>
                  </a:lnTo>
                  <a:lnTo>
                    <a:pt x="90" y="13090"/>
                  </a:lnTo>
                  <a:lnTo>
                    <a:pt x="39" y="13934"/>
                  </a:lnTo>
                  <a:lnTo>
                    <a:pt x="13" y="14766"/>
                  </a:lnTo>
                  <a:lnTo>
                    <a:pt x="0" y="15597"/>
                  </a:lnTo>
                  <a:lnTo>
                    <a:pt x="0" y="16403"/>
                  </a:lnTo>
                  <a:lnTo>
                    <a:pt x="26" y="17184"/>
                  </a:lnTo>
                  <a:lnTo>
                    <a:pt x="51" y="17926"/>
                  </a:lnTo>
                  <a:lnTo>
                    <a:pt x="90" y="18617"/>
                  </a:lnTo>
                  <a:lnTo>
                    <a:pt x="128" y="19256"/>
                  </a:lnTo>
                  <a:lnTo>
                    <a:pt x="179" y="19295"/>
                  </a:lnTo>
                  <a:lnTo>
                    <a:pt x="230" y="19359"/>
                  </a:lnTo>
                  <a:lnTo>
                    <a:pt x="320" y="19499"/>
                  </a:lnTo>
                  <a:lnTo>
                    <a:pt x="422" y="19691"/>
                  </a:lnTo>
                  <a:lnTo>
                    <a:pt x="525" y="19922"/>
                  </a:lnTo>
                  <a:lnTo>
                    <a:pt x="768" y="20433"/>
                  </a:lnTo>
                  <a:lnTo>
                    <a:pt x="896" y="20702"/>
                  </a:lnTo>
                  <a:lnTo>
                    <a:pt x="1024" y="20958"/>
                  </a:lnTo>
                  <a:lnTo>
                    <a:pt x="1177" y="21214"/>
                  </a:lnTo>
                  <a:lnTo>
                    <a:pt x="1318" y="21444"/>
                  </a:lnTo>
                  <a:lnTo>
                    <a:pt x="1408" y="21547"/>
                  </a:lnTo>
                  <a:lnTo>
                    <a:pt x="1484" y="21636"/>
                  </a:lnTo>
                  <a:lnTo>
                    <a:pt x="1574" y="21713"/>
                  </a:lnTo>
                  <a:lnTo>
                    <a:pt x="1651" y="21777"/>
                  </a:lnTo>
                  <a:lnTo>
                    <a:pt x="1740" y="21841"/>
                  </a:lnTo>
                  <a:lnTo>
                    <a:pt x="1830" y="21879"/>
                  </a:lnTo>
                  <a:lnTo>
                    <a:pt x="1932" y="21905"/>
                  </a:lnTo>
                  <a:lnTo>
                    <a:pt x="2022" y="21918"/>
                  </a:lnTo>
                  <a:lnTo>
                    <a:pt x="2124" y="21905"/>
                  </a:lnTo>
                  <a:lnTo>
                    <a:pt x="2226" y="21866"/>
                  </a:lnTo>
                  <a:lnTo>
                    <a:pt x="2329" y="21815"/>
                  </a:lnTo>
                  <a:lnTo>
                    <a:pt x="2431" y="21751"/>
                  </a:lnTo>
                  <a:lnTo>
                    <a:pt x="2521" y="21675"/>
                  </a:lnTo>
                  <a:lnTo>
                    <a:pt x="2597" y="21585"/>
                  </a:lnTo>
                  <a:lnTo>
                    <a:pt x="2687" y="21483"/>
                  </a:lnTo>
                  <a:lnTo>
                    <a:pt x="2764" y="21367"/>
                  </a:lnTo>
                  <a:lnTo>
                    <a:pt x="2840" y="21240"/>
                  </a:lnTo>
                  <a:lnTo>
                    <a:pt x="2917" y="21099"/>
                  </a:lnTo>
                  <a:lnTo>
                    <a:pt x="3071" y="20792"/>
                  </a:lnTo>
                  <a:lnTo>
                    <a:pt x="3212" y="20421"/>
                  </a:lnTo>
                  <a:lnTo>
                    <a:pt x="3339" y="20024"/>
                  </a:lnTo>
                  <a:lnTo>
                    <a:pt x="3467" y="19576"/>
                  </a:lnTo>
                  <a:lnTo>
                    <a:pt x="3595" y="19103"/>
                  </a:lnTo>
                  <a:lnTo>
                    <a:pt x="3698" y="18591"/>
                  </a:lnTo>
                  <a:lnTo>
                    <a:pt x="3813" y="18067"/>
                  </a:lnTo>
                  <a:lnTo>
                    <a:pt x="3902" y="17504"/>
                  </a:lnTo>
                  <a:lnTo>
                    <a:pt x="3992" y="16928"/>
                  </a:lnTo>
                  <a:lnTo>
                    <a:pt x="4069" y="16326"/>
                  </a:lnTo>
                  <a:lnTo>
                    <a:pt x="4133" y="15725"/>
                  </a:lnTo>
                  <a:lnTo>
                    <a:pt x="4197" y="15098"/>
                  </a:lnTo>
                  <a:lnTo>
                    <a:pt x="4248" y="14484"/>
                  </a:lnTo>
                  <a:lnTo>
                    <a:pt x="4708" y="14625"/>
                  </a:lnTo>
                  <a:lnTo>
                    <a:pt x="5169" y="14753"/>
                  </a:lnTo>
                  <a:lnTo>
                    <a:pt x="5630" y="14868"/>
                  </a:lnTo>
                  <a:lnTo>
                    <a:pt x="6077" y="14970"/>
                  </a:lnTo>
                  <a:lnTo>
                    <a:pt x="6525" y="15073"/>
                  </a:lnTo>
                  <a:lnTo>
                    <a:pt x="6973" y="15149"/>
                  </a:lnTo>
                  <a:lnTo>
                    <a:pt x="7408" y="15226"/>
                  </a:lnTo>
                  <a:lnTo>
                    <a:pt x="7830" y="15303"/>
                  </a:lnTo>
                  <a:lnTo>
                    <a:pt x="8265" y="15354"/>
                  </a:lnTo>
                  <a:lnTo>
                    <a:pt x="8688" y="15405"/>
                  </a:lnTo>
                  <a:lnTo>
                    <a:pt x="9110" y="15444"/>
                  </a:lnTo>
                  <a:lnTo>
                    <a:pt x="9519" y="15469"/>
                  </a:lnTo>
                  <a:lnTo>
                    <a:pt x="9929" y="15495"/>
                  </a:lnTo>
                  <a:lnTo>
                    <a:pt x="10325" y="15495"/>
                  </a:lnTo>
                  <a:lnTo>
                    <a:pt x="10722" y="15508"/>
                  </a:lnTo>
                  <a:lnTo>
                    <a:pt x="11118" y="15495"/>
                  </a:lnTo>
                  <a:lnTo>
                    <a:pt x="11515" y="15482"/>
                  </a:lnTo>
                  <a:lnTo>
                    <a:pt x="11899" y="15469"/>
                  </a:lnTo>
                  <a:lnTo>
                    <a:pt x="12641" y="15405"/>
                  </a:lnTo>
                  <a:lnTo>
                    <a:pt x="13383" y="15316"/>
                  </a:lnTo>
                  <a:lnTo>
                    <a:pt x="14087" y="15201"/>
                  </a:lnTo>
                  <a:lnTo>
                    <a:pt x="14778" y="15060"/>
                  </a:lnTo>
                  <a:lnTo>
                    <a:pt x="15456" y="14894"/>
                  </a:lnTo>
                  <a:lnTo>
                    <a:pt x="16108" y="14714"/>
                  </a:lnTo>
                  <a:lnTo>
                    <a:pt x="16735" y="14510"/>
                  </a:lnTo>
                  <a:lnTo>
                    <a:pt x="17349" y="14279"/>
                  </a:lnTo>
                  <a:lnTo>
                    <a:pt x="17938" y="14049"/>
                  </a:lnTo>
                  <a:lnTo>
                    <a:pt x="18501" y="13793"/>
                  </a:lnTo>
                  <a:lnTo>
                    <a:pt x="19051" y="13537"/>
                  </a:lnTo>
                  <a:lnTo>
                    <a:pt x="19576" y="13256"/>
                  </a:lnTo>
                  <a:lnTo>
                    <a:pt x="20075" y="12974"/>
                  </a:lnTo>
                  <a:lnTo>
                    <a:pt x="20548" y="12693"/>
                  </a:lnTo>
                  <a:lnTo>
                    <a:pt x="21009" y="12399"/>
                  </a:lnTo>
                  <a:lnTo>
                    <a:pt x="21444" y="12104"/>
                  </a:lnTo>
                  <a:lnTo>
                    <a:pt x="21866" y="11797"/>
                  </a:lnTo>
                  <a:lnTo>
                    <a:pt x="22250" y="11503"/>
                  </a:lnTo>
                  <a:lnTo>
                    <a:pt x="22621" y="11209"/>
                  </a:lnTo>
                  <a:lnTo>
                    <a:pt x="22966" y="10914"/>
                  </a:lnTo>
                  <a:lnTo>
                    <a:pt x="23286" y="10620"/>
                  </a:lnTo>
                  <a:lnTo>
                    <a:pt x="23593" y="10352"/>
                  </a:lnTo>
                  <a:lnTo>
                    <a:pt x="23862" y="10070"/>
                  </a:lnTo>
                  <a:lnTo>
                    <a:pt x="23951" y="10940"/>
                  </a:lnTo>
                  <a:lnTo>
                    <a:pt x="24054" y="11848"/>
                  </a:lnTo>
                  <a:lnTo>
                    <a:pt x="24169" y="12770"/>
                  </a:lnTo>
                  <a:lnTo>
                    <a:pt x="24309" y="13716"/>
                  </a:lnTo>
                  <a:lnTo>
                    <a:pt x="24463" y="14650"/>
                  </a:lnTo>
                  <a:lnTo>
                    <a:pt x="24629" y="15584"/>
                  </a:lnTo>
                  <a:lnTo>
                    <a:pt x="24808" y="16480"/>
                  </a:lnTo>
                  <a:lnTo>
                    <a:pt x="25000" y="17350"/>
                  </a:lnTo>
                  <a:lnTo>
                    <a:pt x="25192" y="18182"/>
                  </a:lnTo>
                  <a:lnTo>
                    <a:pt x="25384" y="18949"/>
                  </a:lnTo>
                  <a:lnTo>
                    <a:pt x="25576" y="19653"/>
                  </a:lnTo>
                  <a:lnTo>
                    <a:pt x="25781" y="20280"/>
                  </a:lnTo>
                  <a:lnTo>
                    <a:pt x="25973" y="20817"/>
                  </a:lnTo>
                  <a:lnTo>
                    <a:pt x="26062" y="21035"/>
                  </a:lnTo>
                  <a:lnTo>
                    <a:pt x="26152" y="21240"/>
                  </a:lnTo>
                  <a:lnTo>
                    <a:pt x="26241" y="21419"/>
                  </a:lnTo>
                  <a:lnTo>
                    <a:pt x="26331" y="21559"/>
                  </a:lnTo>
                  <a:lnTo>
                    <a:pt x="26421" y="21675"/>
                  </a:lnTo>
                  <a:lnTo>
                    <a:pt x="26497" y="21751"/>
                  </a:lnTo>
                  <a:lnTo>
                    <a:pt x="26612" y="21815"/>
                  </a:lnTo>
                  <a:lnTo>
                    <a:pt x="26715" y="21866"/>
                  </a:lnTo>
                  <a:lnTo>
                    <a:pt x="26817" y="21905"/>
                  </a:lnTo>
                  <a:lnTo>
                    <a:pt x="26920" y="21918"/>
                  </a:lnTo>
                  <a:lnTo>
                    <a:pt x="27009" y="21905"/>
                  </a:lnTo>
                  <a:lnTo>
                    <a:pt x="27099" y="21879"/>
                  </a:lnTo>
                  <a:lnTo>
                    <a:pt x="27201" y="21841"/>
                  </a:lnTo>
                  <a:lnTo>
                    <a:pt x="27278" y="21777"/>
                  </a:lnTo>
                  <a:lnTo>
                    <a:pt x="27367" y="21713"/>
                  </a:lnTo>
                  <a:lnTo>
                    <a:pt x="27457" y="21636"/>
                  </a:lnTo>
                  <a:lnTo>
                    <a:pt x="27534" y="21547"/>
                  </a:lnTo>
                  <a:lnTo>
                    <a:pt x="27610" y="21444"/>
                  </a:lnTo>
                  <a:lnTo>
                    <a:pt x="27764" y="21214"/>
                  </a:lnTo>
                  <a:lnTo>
                    <a:pt x="27905" y="20958"/>
                  </a:lnTo>
                  <a:lnTo>
                    <a:pt x="28045" y="20702"/>
                  </a:lnTo>
                  <a:lnTo>
                    <a:pt x="28173" y="20433"/>
                  </a:lnTo>
                  <a:lnTo>
                    <a:pt x="28404" y="19922"/>
                  </a:lnTo>
                  <a:lnTo>
                    <a:pt x="28519" y="19691"/>
                  </a:lnTo>
                  <a:lnTo>
                    <a:pt x="28621" y="19499"/>
                  </a:lnTo>
                  <a:lnTo>
                    <a:pt x="28711" y="19359"/>
                  </a:lnTo>
                  <a:lnTo>
                    <a:pt x="28762" y="19295"/>
                  </a:lnTo>
                  <a:lnTo>
                    <a:pt x="28800" y="19256"/>
                  </a:lnTo>
                  <a:lnTo>
                    <a:pt x="28851" y="18617"/>
                  </a:lnTo>
                  <a:lnTo>
                    <a:pt x="28890" y="17926"/>
                  </a:lnTo>
                  <a:lnTo>
                    <a:pt x="28915" y="17184"/>
                  </a:lnTo>
                  <a:lnTo>
                    <a:pt x="28941" y="16403"/>
                  </a:lnTo>
                  <a:lnTo>
                    <a:pt x="28941" y="15597"/>
                  </a:lnTo>
                  <a:lnTo>
                    <a:pt x="28928" y="14766"/>
                  </a:lnTo>
                  <a:lnTo>
                    <a:pt x="28890" y="13934"/>
                  </a:lnTo>
                  <a:lnTo>
                    <a:pt x="28839" y="13090"/>
                  </a:lnTo>
                  <a:lnTo>
                    <a:pt x="28762" y="12258"/>
                  </a:lnTo>
                  <a:lnTo>
                    <a:pt x="28724" y="11848"/>
                  </a:lnTo>
                  <a:lnTo>
                    <a:pt x="28660" y="11439"/>
                  </a:lnTo>
                  <a:lnTo>
                    <a:pt x="28596" y="11042"/>
                  </a:lnTo>
                  <a:lnTo>
                    <a:pt x="28532" y="10646"/>
                  </a:lnTo>
                  <a:lnTo>
                    <a:pt x="28455" y="10262"/>
                  </a:lnTo>
                  <a:lnTo>
                    <a:pt x="28365" y="9891"/>
                  </a:lnTo>
                  <a:lnTo>
                    <a:pt x="28276" y="9533"/>
                  </a:lnTo>
                  <a:lnTo>
                    <a:pt x="28161" y="9174"/>
                  </a:lnTo>
                  <a:lnTo>
                    <a:pt x="28058" y="8842"/>
                  </a:lnTo>
                  <a:lnTo>
                    <a:pt x="27930" y="8522"/>
                  </a:lnTo>
                  <a:lnTo>
                    <a:pt x="27802" y="8215"/>
                  </a:lnTo>
                  <a:lnTo>
                    <a:pt x="27662" y="7921"/>
                  </a:lnTo>
                  <a:lnTo>
                    <a:pt x="27508" y="7639"/>
                  </a:lnTo>
                  <a:lnTo>
                    <a:pt x="27342" y="7383"/>
                  </a:lnTo>
                  <a:lnTo>
                    <a:pt x="27163" y="7153"/>
                  </a:lnTo>
                  <a:lnTo>
                    <a:pt x="27009" y="6948"/>
                  </a:lnTo>
                  <a:lnTo>
                    <a:pt x="27009" y="6807"/>
                  </a:lnTo>
                  <a:lnTo>
                    <a:pt x="26817" y="6411"/>
                  </a:lnTo>
                  <a:lnTo>
                    <a:pt x="26612" y="6014"/>
                  </a:lnTo>
                  <a:lnTo>
                    <a:pt x="26395" y="5630"/>
                  </a:lnTo>
                  <a:lnTo>
                    <a:pt x="26152" y="5259"/>
                  </a:lnTo>
                  <a:lnTo>
                    <a:pt x="25896" y="4901"/>
                  </a:lnTo>
                  <a:lnTo>
                    <a:pt x="25615" y="4556"/>
                  </a:lnTo>
                  <a:lnTo>
                    <a:pt x="25320" y="4223"/>
                  </a:lnTo>
                  <a:lnTo>
                    <a:pt x="25013" y="3903"/>
                  </a:lnTo>
                  <a:lnTo>
                    <a:pt x="24693" y="3596"/>
                  </a:lnTo>
                  <a:lnTo>
                    <a:pt x="24361" y="3302"/>
                  </a:lnTo>
                  <a:lnTo>
                    <a:pt x="24015" y="3020"/>
                  </a:lnTo>
                  <a:lnTo>
                    <a:pt x="23644" y="2752"/>
                  </a:lnTo>
                  <a:lnTo>
                    <a:pt x="23273" y="2496"/>
                  </a:lnTo>
                  <a:lnTo>
                    <a:pt x="22889" y="2240"/>
                  </a:lnTo>
                  <a:lnTo>
                    <a:pt x="22493" y="2010"/>
                  </a:lnTo>
                  <a:lnTo>
                    <a:pt x="22083" y="1792"/>
                  </a:lnTo>
                  <a:lnTo>
                    <a:pt x="21661" y="1587"/>
                  </a:lnTo>
                  <a:lnTo>
                    <a:pt x="21239" y="1383"/>
                  </a:lnTo>
                  <a:lnTo>
                    <a:pt x="20791" y="1204"/>
                  </a:lnTo>
                  <a:lnTo>
                    <a:pt x="20356" y="1037"/>
                  </a:lnTo>
                  <a:lnTo>
                    <a:pt x="19895" y="884"/>
                  </a:lnTo>
                  <a:lnTo>
                    <a:pt x="19435" y="730"/>
                  </a:lnTo>
                  <a:lnTo>
                    <a:pt x="18974" y="602"/>
                  </a:lnTo>
                  <a:lnTo>
                    <a:pt x="18501" y="487"/>
                  </a:lnTo>
                  <a:lnTo>
                    <a:pt x="18027" y="385"/>
                  </a:lnTo>
                  <a:lnTo>
                    <a:pt x="17541" y="282"/>
                  </a:lnTo>
                  <a:lnTo>
                    <a:pt x="17055" y="206"/>
                  </a:lnTo>
                  <a:lnTo>
                    <a:pt x="16569" y="142"/>
                  </a:lnTo>
                  <a:lnTo>
                    <a:pt x="16083" y="90"/>
                  </a:lnTo>
                  <a:lnTo>
                    <a:pt x="15584" y="52"/>
                  </a:lnTo>
                  <a:lnTo>
                    <a:pt x="15085" y="27"/>
                  </a:lnTo>
                  <a:lnTo>
                    <a:pt x="14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2085750" y="3246100"/>
              <a:ext cx="361150" cy="704350"/>
            </a:xfrm>
            <a:custGeom>
              <a:avLst/>
              <a:gdLst/>
              <a:ahLst/>
              <a:cxnLst/>
              <a:rect l="l" t="t" r="r" b="b"/>
              <a:pathLst>
                <a:path w="14446" h="28174" extrusionOk="0">
                  <a:moveTo>
                    <a:pt x="12347" y="0"/>
                  </a:moveTo>
                  <a:lnTo>
                    <a:pt x="1" y="2776"/>
                  </a:lnTo>
                  <a:lnTo>
                    <a:pt x="52" y="3787"/>
                  </a:lnTo>
                  <a:lnTo>
                    <a:pt x="116" y="4811"/>
                  </a:lnTo>
                  <a:lnTo>
                    <a:pt x="193" y="5834"/>
                  </a:lnTo>
                  <a:lnTo>
                    <a:pt x="282" y="6858"/>
                  </a:lnTo>
                  <a:lnTo>
                    <a:pt x="372" y="7881"/>
                  </a:lnTo>
                  <a:lnTo>
                    <a:pt x="474" y="8905"/>
                  </a:lnTo>
                  <a:lnTo>
                    <a:pt x="704" y="10939"/>
                  </a:lnTo>
                  <a:lnTo>
                    <a:pt x="948" y="12922"/>
                  </a:lnTo>
                  <a:lnTo>
                    <a:pt x="1203" y="14841"/>
                  </a:lnTo>
                  <a:lnTo>
                    <a:pt x="1472" y="16684"/>
                  </a:lnTo>
                  <a:lnTo>
                    <a:pt x="1741" y="18424"/>
                  </a:lnTo>
                  <a:lnTo>
                    <a:pt x="1997" y="20023"/>
                  </a:lnTo>
                  <a:lnTo>
                    <a:pt x="2253" y="21482"/>
                  </a:lnTo>
                  <a:lnTo>
                    <a:pt x="2470" y="22774"/>
                  </a:lnTo>
                  <a:lnTo>
                    <a:pt x="2675" y="23887"/>
                  </a:lnTo>
                  <a:lnTo>
                    <a:pt x="2982" y="25435"/>
                  </a:lnTo>
                  <a:lnTo>
                    <a:pt x="3084" y="25998"/>
                  </a:lnTo>
                  <a:lnTo>
                    <a:pt x="3506" y="26190"/>
                  </a:lnTo>
                  <a:lnTo>
                    <a:pt x="3993" y="26408"/>
                  </a:lnTo>
                  <a:lnTo>
                    <a:pt x="4620" y="26676"/>
                  </a:lnTo>
                  <a:lnTo>
                    <a:pt x="5374" y="26971"/>
                  </a:lnTo>
                  <a:lnTo>
                    <a:pt x="5784" y="27124"/>
                  </a:lnTo>
                  <a:lnTo>
                    <a:pt x="6219" y="27278"/>
                  </a:lnTo>
                  <a:lnTo>
                    <a:pt x="6667" y="27418"/>
                  </a:lnTo>
                  <a:lnTo>
                    <a:pt x="7127" y="27559"/>
                  </a:lnTo>
                  <a:lnTo>
                    <a:pt x="7601" y="27700"/>
                  </a:lnTo>
                  <a:lnTo>
                    <a:pt x="8087" y="27815"/>
                  </a:lnTo>
                  <a:lnTo>
                    <a:pt x="8560" y="27930"/>
                  </a:lnTo>
                  <a:lnTo>
                    <a:pt x="9046" y="28020"/>
                  </a:lnTo>
                  <a:lnTo>
                    <a:pt x="9520" y="28096"/>
                  </a:lnTo>
                  <a:lnTo>
                    <a:pt x="9993" y="28148"/>
                  </a:lnTo>
                  <a:lnTo>
                    <a:pt x="10454" y="28173"/>
                  </a:lnTo>
                  <a:lnTo>
                    <a:pt x="10902" y="28173"/>
                  </a:lnTo>
                  <a:lnTo>
                    <a:pt x="11119" y="28160"/>
                  </a:lnTo>
                  <a:lnTo>
                    <a:pt x="11337" y="28148"/>
                  </a:lnTo>
                  <a:lnTo>
                    <a:pt x="11541" y="28122"/>
                  </a:lnTo>
                  <a:lnTo>
                    <a:pt x="11746" y="28084"/>
                  </a:lnTo>
                  <a:lnTo>
                    <a:pt x="11938" y="28045"/>
                  </a:lnTo>
                  <a:lnTo>
                    <a:pt x="12130" y="27994"/>
                  </a:lnTo>
                  <a:lnTo>
                    <a:pt x="12309" y="27930"/>
                  </a:lnTo>
                  <a:lnTo>
                    <a:pt x="12488" y="27853"/>
                  </a:lnTo>
                  <a:lnTo>
                    <a:pt x="12654" y="27777"/>
                  </a:lnTo>
                  <a:lnTo>
                    <a:pt x="12821" y="27687"/>
                  </a:lnTo>
                  <a:lnTo>
                    <a:pt x="12974" y="27585"/>
                  </a:lnTo>
                  <a:lnTo>
                    <a:pt x="13115" y="27469"/>
                  </a:lnTo>
                  <a:lnTo>
                    <a:pt x="13243" y="27354"/>
                  </a:lnTo>
                  <a:lnTo>
                    <a:pt x="13371" y="27214"/>
                  </a:lnTo>
                  <a:lnTo>
                    <a:pt x="13486" y="27060"/>
                  </a:lnTo>
                  <a:lnTo>
                    <a:pt x="13588" y="26907"/>
                  </a:lnTo>
                  <a:lnTo>
                    <a:pt x="13678" y="26727"/>
                  </a:lnTo>
                  <a:lnTo>
                    <a:pt x="13768" y="26548"/>
                  </a:lnTo>
                  <a:lnTo>
                    <a:pt x="13832" y="26344"/>
                  </a:lnTo>
                  <a:lnTo>
                    <a:pt x="13895" y="26139"/>
                  </a:lnTo>
                  <a:lnTo>
                    <a:pt x="13998" y="25653"/>
                  </a:lnTo>
                  <a:lnTo>
                    <a:pt x="14087" y="25128"/>
                  </a:lnTo>
                  <a:lnTo>
                    <a:pt x="14164" y="24565"/>
                  </a:lnTo>
                  <a:lnTo>
                    <a:pt x="14241" y="23977"/>
                  </a:lnTo>
                  <a:lnTo>
                    <a:pt x="14305" y="23350"/>
                  </a:lnTo>
                  <a:lnTo>
                    <a:pt x="14356" y="22697"/>
                  </a:lnTo>
                  <a:lnTo>
                    <a:pt x="14394" y="22006"/>
                  </a:lnTo>
                  <a:lnTo>
                    <a:pt x="14420" y="21303"/>
                  </a:lnTo>
                  <a:lnTo>
                    <a:pt x="14446" y="20561"/>
                  </a:lnTo>
                  <a:lnTo>
                    <a:pt x="14446" y="19793"/>
                  </a:lnTo>
                  <a:lnTo>
                    <a:pt x="14446" y="19012"/>
                  </a:lnTo>
                  <a:lnTo>
                    <a:pt x="14446" y="18206"/>
                  </a:lnTo>
                  <a:lnTo>
                    <a:pt x="14420" y="17375"/>
                  </a:lnTo>
                  <a:lnTo>
                    <a:pt x="14394" y="16530"/>
                  </a:lnTo>
                  <a:lnTo>
                    <a:pt x="14356" y="15673"/>
                  </a:lnTo>
                  <a:lnTo>
                    <a:pt x="14305" y="14790"/>
                  </a:lnTo>
                  <a:lnTo>
                    <a:pt x="14254" y="13907"/>
                  </a:lnTo>
                  <a:lnTo>
                    <a:pt x="14177" y="12999"/>
                  </a:lnTo>
                  <a:lnTo>
                    <a:pt x="14100" y="12091"/>
                  </a:lnTo>
                  <a:lnTo>
                    <a:pt x="14023" y="11170"/>
                  </a:lnTo>
                  <a:lnTo>
                    <a:pt x="13934" y="10236"/>
                  </a:lnTo>
                  <a:lnTo>
                    <a:pt x="13832" y="9302"/>
                  </a:lnTo>
                  <a:lnTo>
                    <a:pt x="13716" y="8368"/>
                  </a:lnTo>
                  <a:lnTo>
                    <a:pt x="13601" y="7421"/>
                  </a:lnTo>
                  <a:lnTo>
                    <a:pt x="13473" y="6487"/>
                  </a:lnTo>
                  <a:lnTo>
                    <a:pt x="13333" y="5540"/>
                  </a:lnTo>
                  <a:lnTo>
                    <a:pt x="13192" y="4606"/>
                  </a:lnTo>
                  <a:lnTo>
                    <a:pt x="13038" y="3672"/>
                  </a:lnTo>
                  <a:lnTo>
                    <a:pt x="12872" y="2738"/>
                  </a:lnTo>
                  <a:lnTo>
                    <a:pt x="12706" y="1817"/>
                  </a:lnTo>
                  <a:lnTo>
                    <a:pt x="12526" y="896"/>
                  </a:lnTo>
                  <a:lnTo>
                    <a:pt x="12347" y="0"/>
                  </a:lnTo>
                  <a:close/>
                </a:path>
              </a:pathLst>
            </a:custGeom>
            <a:solidFill>
              <a:srgbClr val="FFB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2085750" y="3246100"/>
              <a:ext cx="351875" cy="313150"/>
            </a:xfrm>
            <a:custGeom>
              <a:avLst/>
              <a:gdLst/>
              <a:ahLst/>
              <a:cxnLst/>
              <a:rect l="l" t="t" r="r" b="b"/>
              <a:pathLst>
                <a:path w="14075" h="12526" extrusionOk="0">
                  <a:moveTo>
                    <a:pt x="12347" y="0"/>
                  </a:moveTo>
                  <a:lnTo>
                    <a:pt x="1" y="2776"/>
                  </a:lnTo>
                  <a:lnTo>
                    <a:pt x="129" y="5297"/>
                  </a:lnTo>
                  <a:lnTo>
                    <a:pt x="257" y="7779"/>
                  </a:lnTo>
                  <a:lnTo>
                    <a:pt x="525" y="12526"/>
                  </a:lnTo>
                  <a:lnTo>
                    <a:pt x="14075" y="11963"/>
                  </a:lnTo>
                  <a:lnTo>
                    <a:pt x="13934" y="10504"/>
                  </a:lnTo>
                  <a:lnTo>
                    <a:pt x="13780" y="9020"/>
                  </a:lnTo>
                  <a:lnTo>
                    <a:pt x="13601" y="7523"/>
                  </a:lnTo>
                  <a:lnTo>
                    <a:pt x="13397" y="6013"/>
                  </a:lnTo>
                  <a:lnTo>
                    <a:pt x="13166" y="4504"/>
                  </a:lnTo>
                  <a:lnTo>
                    <a:pt x="12923" y="2994"/>
                  </a:lnTo>
                  <a:lnTo>
                    <a:pt x="12642" y="1484"/>
                  </a:lnTo>
                  <a:lnTo>
                    <a:pt x="12347" y="0"/>
                  </a:lnTo>
                  <a:close/>
                </a:path>
              </a:pathLst>
            </a:custGeom>
            <a:solidFill>
              <a:srgbClr val="D28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1918475" y="2681225"/>
              <a:ext cx="576075" cy="861725"/>
            </a:xfrm>
            <a:custGeom>
              <a:avLst/>
              <a:gdLst/>
              <a:ahLst/>
              <a:cxnLst/>
              <a:rect l="l" t="t" r="r" b="b"/>
              <a:pathLst>
                <a:path w="23043" h="34469" extrusionOk="0">
                  <a:moveTo>
                    <a:pt x="12283" y="0"/>
                  </a:moveTo>
                  <a:lnTo>
                    <a:pt x="12206" y="13"/>
                  </a:lnTo>
                  <a:lnTo>
                    <a:pt x="12065" y="51"/>
                  </a:lnTo>
                  <a:lnTo>
                    <a:pt x="11899" y="128"/>
                  </a:lnTo>
                  <a:lnTo>
                    <a:pt x="11733" y="231"/>
                  </a:lnTo>
                  <a:lnTo>
                    <a:pt x="11554" y="359"/>
                  </a:lnTo>
                  <a:lnTo>
                    <a:pt x="11375" y="512"/>
                  </a:lnTo>
                  <a:lnTo>
                    <a:pt x="11183" y="704"/>
                  </a:lnTo>
                  <a:lnTo>
                    <a:pt x="10978" y="909"/>
                  </a:lnTo>
                  <a:lnTo>
                    <a:pt x="10773" y="1152"/>
                  </a:lnTo>
                  <a:lnTo>
                    <a:pt x="10556" y="1408"/>
                  </a:lnTo>
                  <a:lnTo>
                    <a:pt x="10338" y="1689"/>
                  </a:lnTo>
                  <a:lnTo>
                    <a:pt x="9890" y="2316"/>
                  </a:lnTo>
                  <a:lnTo>
                    <a:pt x="9404" y="3020"/>
                  </a:lnTo>
                  <a:lnTo>
                    <a:pt x="8918" y="3787"/>
                  </a:lnTo>
                  <a:lnTo>
                    <a:pt x="8406" y="4619"/>
                  </a:lnTo>
                  <a:lnTo>
                    <a:pt x="7894" y="5515"/>
                  </a:lnTo>
                  <a:lnTo>
                    <a:pt x="7370" y="6436"/>
                  </a:lnTo>
                  <a:lnTo>
                    <a:pt x="6833" y="7408"/>
                  </a:lnTo>
                  <a:lnTo>
                    <a:pt x="6295" y="8393"/>
                  </a:lnTo>
                  <a:lnTo>
                    <a:pt x="5771" y="9404"/>
                  </a:lnTo>
                  <a:lnTo>
                    <a:pt x="5246" y="10428"/>
                  </a:lnTo>
                  <a:lnTo>
                    <a:pt x="4222" y="12462"/>
                  </a:lnTo>
                  <a:lnTo>
                    <a:pt x="3250" y="14458"/>
                  </a:lnTo>
                  <a:lnTo>
                    <a:pt x="2367" y="16313"/>
                  </a:lnTo>
                  <a:lnTo>
                    <a:pt x="1587" y="17989"/>
                  </a:lnTo>
                  <a:lnTo>
                    <a:pt x="934" y="19396"/>
                  </a:lnTo>
                  <a:lnTo>
                    <a:pt x="435" y="20497"/>
                  </a:lnTo>
                  <a:lnTo>
                    <a:pt x="0" y="21456"/>
                  </a:lnTo>
                  <a:lnTo>
                    <a:pt x="5886" y="34468"/>
                  </a:lnTo>
                  <a:lnTo>
                    <a:pt x="23043" y="32613"/>
                  </a:lnTo>
                  <a:lnTo>
                    <a:pt x="22557" y="28979"/>
                  </a:lnTo>
                  <a:lnTo>
                    <a:pt x="22096" y="25551"/>
                  </a:lnTo>
                  <a:lnTo>
                    <a:pt x="21636" y="22352"/>
                  </a:lnTo>
                  <a:lnTo>
                    <a:pt x="21405" y="20829"/>
                  </a:lnTo>
                  <a:lnTo>
                    <a:pt x="21175" y="19358"/>
                  </a:lnTo>
                  <a:lnTo>
                    <a:pt x="20945" y="17951"/>
                  </a:lnTo>
                  <a:lnTo>
                    <a:pt x="20702" y="16582"/>
                  </a:lnTo>
                  <a:lnTo>
                    <a:pt x="20459" y="15277"/>
                  </a:lnTo>
                  <a:lnTo>
                    <a:pt x="20215" y="14023"/>
                  </a:lnTo>
                  <a:lnTo>
                    <a:pt x="19960" y="12833"/>
                  </a:lnTo>
                  <a:lnTo>
                    <a:pt x="19704" y="11681"/>
                  </a:lnTo>
                  <a:lnTo>
                    <a:pt x="19435" y="10594"/>
                  </a:lnTo>
                  <a:lnTo>
                    <a:pt x="19154" y="9558"/>
                  </a:lnTo>
                  <a:lnTo>
                    <a:pt x="18872" y="8572"/>
                  </a:lnTo>
                  <a:lnTo>
                    <a:pt x="18565" y="7638"/>
                  </a:lnTo>
                  <a:lnTo>
                    <a:pt x="18245" y="6756"/>
                  </a:lnTo>
                  <a:lnTo>
                    <a:pt x="18092" y="6333"/>
                  </a:lnTo>
                  <a:lnTo>
                    <a:pt x="17925" y="5924"/>
                  </a:lnTo>
                  <a:lnTo>
                    <a:pt x="17746" y="5527"/>
                  </a:lnTo>
                  <a:lnTo>
                    <a:pt x="17580" y="5144"/>
                  </a:lnTo>
                  <a:lnTo>
                    <a:pt x="17401" y="4773"/>
                  </a:lnTo>
                  <a:lnTo>
                    <a:pt x="17209" y="4427"/>
                  </a:lnTo>
                  <a:lnTo>
                    <a:pt x="17030" y="4082"/>
                  </a:lnTo>
                  <a:lnTo>
                    <a:pt x="16838" y="3749"/>
                  </a:lnTo>
                  <a:lnTo>
                    <a:pt x="16646" y="3429"/>
                  </a:lnTo>
                  <a:lnTo>
                    <a:pt x="16441" y="3135"/>
                  </a:lnTo>
                  <a:lnTo>
                    <a:pt x="16236" y="2841"/>
                  </a:lnTo>
                  <a:lnTo>
                    <a:pt x="16019" y="2559"/>
                  </a:lnTo>
                  <a:lnTo>
                    <a:pt x="15814" y="2290"/>
                  </a:lnTo>
                  <a:lnTo>
                    <a:pt x="15584" y="2047"/>
                  </a:lnTo>
                  <a:lnTo>
                    <a:pt x="15366" y="1804"/>
                  </a:lnTo>
                  <a:lnTo>
                    <a:pt x="15136" y="1574"/>
                  </a:lnTo>
                  <a:lnTo>
                    <a:pt x="14893" y="1369"/>
                  </a:lnTo>
                  <a:lnTo>
                    <a:pt x="14650" y="1165"/>
                  </a:lnTo>
                  <a:lnTo>
                    <a:pt x="14407" y="973"/>
                  </a:lnTo>
                  <a:lnTo>
                    <a:pt x="14151" y="806"/>
                  </a:lnTo>
                  <a:lnTo>
                    <a:pt x="13882" y="640"/>
                  </a:lnTo>
                  <a:lnTo>
                    <a:pt x="13614" y="486"/>
                  </a:lnTo>
                  <a:lnTo>
                    <a:pt x="13345" y="359"/>
                  </a:lnTo>
                  <a:lnTo>
                    <a:pt x="13063" y="231"/>
                  </a:lnTo>
                  <a:lnTo>
                    <a:pt x="12769" y="115"/>
                  </a:lnTo>
                  <a:lnTo>
                    <a:pt x="12475" y="13"/>
                  </a:lnTo>
                  <a:lnTo>
                    <a:pt x="12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01075" y="3246100"/>
              <a:ext cx="361150" cy="704350"/>
            </a:xfrm>
            <a:custGeom>
              <a:avLst/>
              <a:gdLst/>
              <a:ahLst/>
              <a:cxnLst/>
              <a:rect l="l" t="t" r="r" b="b"/>
              <a:pathLst>
                <a:path w="14446" h="28174" extrusionOk="0">
                  <a:moveTo>
                    <a:pt x="2099" y="0"/>
                  </a:moveTo>
                  <a:lnTo>
                    <a:pt x="1920" y="896"/>
                  </a:lnTo>
                  <a:lnTo>
                    <a:pt x="1741" y="1817"/>
                  </a:lnTo>
                  <a:lnTo>
                    <a:pt x="1575" y="2738"/>
                  </a:lnTo>
                  <a:lnTo>
                    <a:pt x="1408" y="3672"/>
                  </a:lnTo>
                  <a:lnTo>
                    <a:pt x="1255" y="4606"/>
                  </a:lnTo>
                  <a:lnTo>
                    <a:pt x="1114" y="5540"/>
                  </a:lnTo>
                  <a:lnTo>
                    <a:pt x="973" y="6487"/>
                  </a:lnTo>
                  <a:lnTo>
                    <a:pt x="845" y="7421"/>
                  </a:lnTo>
                  <a:lnTo>
                    <a:pt x="730" y="8368"/>
                  </a:lnTo>
                  <a:lnTo>
                    <a:pt x="615" y="9302"/>
                  </a:lnTo>
                  <a:lnTo>
                    <a:pt x="513" y="10236"/>
                  </a:lnTo>
                  <a:lnTo>
                    <a:pt x="423" y="11170"/>
                  </a:lnTo>
                  <a:lnTo>
                    <a:pt x="333" y="12091"/>
                  </a:lnTo>
                  <a:lnTo>
                    <a:pt x="270" y="12999"/>
                  </a:lnTo>
                  <a:lnTo>
                    <a:pt x="193" y="13907"/>
                  </a:lnTo>
                  <a:lnTo>
                    <a:pt x="142" y="14790"/>
                  </a:lnTo>
                  <a:lnTo>
                    <a:pt x="90" y="15673"/>
                  </a:lnTo>
                  <a:lnTo>
                    <a:pt x="52" y="16530"/>
                  </a:lnTo>
                  <a:lnTo>
                    <a:pt x="26" y="17375"/>
                  </a:lnTo>
                  <a:lnTo>
                    <a:pt x="1" y="18206"/>
                  </a:lnTo>
                  <a:lnTo>
                    <a:pt x="1" y="19012"/>
                  </a:lnTo>
                  <a:lnTo>
                    <a:pt x="1" y="19793"/>
                  </a:lnTo>
                  <a:lnTo>
                    <a:pt x="1" y="20561"/>
                  </a:lnTo>
                  <a:lnTo>
                    <a:pt x="26" y="21303"/>
                  </a:lnTo>
                  <a:lnTo>
                    <a:pt x="52" y="22006"/>
                  </a:lnTo>
                  <a:lnTo>
                    <a:pt x="90" y="22697"/>
                  </a:lnTo>
                  <a:lnTo>
                    <a:pt x="142" y="23350"/>
                  </a:lnTo>
                  <a:lnTo>
                    <a:pt x="206" y="23977"/>
                  </a:lnTo>
                  <a:lnTo>
                    <a:pt x="282" y="24565"/>
                  </a:lnTo>
                  <a:lnTo>
                    <a:pt x="359" y="25128"/>
                  </a:lnTo>
                  <a:lnTo>
                    <a:pt x="449" y="25653"/>
                  </a:lnTo>
                  <a:lnTo>
                    <a:pt x="551" y="26139"/>
                  </a:lnTo>
                  <a:lnTo>
                    <a:pt x="615" y="26344"/>
                  </a:lnTo>
                  <a:lnTo>
                    <a:pt x="679" y="26548"/>
                  </a:lnTo>
                  <a:lnTo>
                    <a:pt x="769" y="26727"/>
                  </a:lnTo>
                  <a:lnTo>
                    <a:pt x="858" y="26907"/>
                  </a:lnTo>
                  <a:lnTo>
                    <a:pt x="960" y="27060"/>
                  </a:lnTo>
                  <a:lnTo>
                    <a:pt x="1076" y="27214"/>
                  </a:lnTo>
                  <a:lnTo>
                    <a:pt x="1204" y="27354"/>
                  </a:lnTo>
                  <a:lnTo>
                    <a:pt x="1331" y="27469"/>
                  </a:lnTo>
                  <a:lnTo>
                    <a:pt x="1472" y="27585"/>
                  </a:lnTo>
                  <a:lnTo>
                    <a:pt x="1626" y="27687"/>
                  </a:lnTo>
                  <a:lnTo>
                    <a:pt x="1792" y="27777"/>
                  </a:lnTo>
                  <a:lnTo>
                    <a:pt x="1958" y="27853"/>
                  </a:lnTo>
                  <a:lnTo>
                    <a:pt x="2138" y="27930"/>
                  </a:lnTo>
                  <a:lnTo>
                    <a:pt x="2317" y="27994"/>
                  </a:lnTo>
                  <a:lnTo>
                    <a:pt x="2509" y="28045"/>
                  </a:lnTo>
                  <a:lnTo>
                    <a:pt x="2700" y="28084"/>
                  </a:lnTo>
                  <a:lnTo>
                    <a:pt x="2905" y="28122"/>
                  </a:lnTo>
                  <a:lnTo>
                    <a:pt x="3110" y="28148"/>
                  </a:lnTo>
                  <a:lnTo>
                    <a:pt x="3327" y="28160"/>
                  </a:lnTo>
                  <a:lnTo>
                    <a:pt x="3545" y="28173"/>
                  </a:lnTo>
                  <a:lnTo>
                    <a:pt x="3993" y="28173"/>
                  </a:lnTo>
                  <a:lnTo>
                    <a:pt x="4453" y="28148"/>
                  </a:lnTo>
                  <a:lnTo>
                    <a:pt x="4927" y="28096"/>
                  </a:lnTo>
                  <a:lnTo>
                    <a:pt x="5400" y="28020"/>
                  </a:lnTo>
                  <a:lnTo>
                    <a:pt x="5886" y="27930"/>
                  </a:lnTo>
                  <a:lnTo>
                    <a:pt x="6360" y="27815"/>
                  </a:lnTo>
                  <a:lnTo>
                    <a:pt x="6846" y="27700"/>
                  </a:lnTo>
                  <a:lnTo>
                    <a:pt x="7319" y="27559"/>
                  </a:lnTo>
                  <a:lnTo>
                    <a:pt x="7780" y="27418"/>
                  </a:lnTo>
                  <a:lnTo>
                    <a:pt x="8228" y="27278"/>
                  </a:lnTo>
                  <a:lnTo>
                    <a:pt x="8663" y="27124"/>
                  </a:lnTo>
                  <a:lnTo>
                    <a:pt x="9072" y="26971"/>
                  </a:lnTo>
                  <a:lnTo>
                    <a:pt x="9827" y="26676"/>
                  </a:lnTo>
                  <a:lnTo>
                    <a:pt x="10454" y="26408"/>
                  </a:lnTo>
                  <a:lnTo>
                    <a:pt x="10940" y="26190"/>
                  </a:lnTo>
                  <a:lnTo>
                    <a:pt x="11362" y="25998"/>
                  </a:lnTo>
                  <a:lnTo>
                    <a:pt x="11465" y="25435"/>
                  </a:lnTo>
                  <a:lnTo>
                    <a:pt x="11772" y="23887"/>
                  </a:lnTo>
                  <a:lnTo>
                    <a:pt x="11964" y="22774"/>
                  </a:lnTo>
                  <a:lnTo>
                    <a:pt x="12194" y="21482"/>
                  </a:lnTo>
                  <a:lnTo>
                    <a:pt x="12450" y="20023"/>
                  </a:lnTo>
                  <a:lnTo>
                    <a:pt x="12706" y="18424"/>
                  </a:lnTo>
                  <a:lnTo>
                    <a:pt x="12974" y="16684"/>
                  </a:lnTo>
                  <a:lnTo>
                    <a:pt x="13243" y="14841"/>
                  </a:lnTo>
                  <a:lnTo>
                    <a:pt x="13499" y="12922"/>
                  </a:lnTo>
                  <a:lnTo>
                    <a:pt x="13742" y="10939"/>
                  </a:lnTo>
                  <a:lnTo>
                    <a:pt x="13972" y="8905"/>
                  </a:lnTo>
                  <a:lnTo>
                    <a:pt x="14075" y="7881"/>
                  </a:lnTo>
                  <a:lnTo>
                    <a:pt x="14164" y="6858"/>
                  </a:lnTo>
                  <a:lnTo>
                    <a:pt x="14254" y="5834"/>
                  </a:lnTo>
                  <a:lnTo>
                    <a:pt x="14331" y="4811"/>
                  </a:lnTo>
                  <a:lnTo>
                    <a:pt x="14395" y="3787"/>
                  </a:lnTo>
                  <a:lnTo>
                    <a:pt x="14446" y="2776"/>
                  </a:lnTo>
                  <a:lnTo>
                    <a:pt x="2099" y="0"/>
                  </a:lnTo>
                  <a:close/>
                </a:path>
              </a:pathLst>
            </a:custGeom>
            <a:solidFill>
              <a:srgbClr val="FFB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710350" y="3246100"/>
              <a:ext cx="351875" cy="313150"/>
            </a:xfrm>
            <a:custGeom>
              <a:avLst/>
              <a:gdLst/>
              <a:ahLst/>
              <a:cxnLst/>
              <a:rect l="l" t="t" r="r" b="b"/>
              <a:pathLst>
                <a:path w="14075" h="12526" extrusionOk="0">
                  <a:moveTo>
                    <a:pt x="1728" y="0"/>
                  </a:moveTo>
                  <a:lnTo>
                    <a:pt x="1434" y="1484"/>
                  </a:lnTo>
                  <a:lnTo>
                    <a:pt x="1152" y="2994"/>
                  </a:lnTo>
                  <a:lnTo>
                    <a:pt x="909" y="4504"/>
                  </a:lnTo>
                  <a:lnTo>
                    <a:pt x="679" y="6013"/>
                  </a:lnTo>
                  <a:lnTo>
                    <a:pt x="474" y="7523"/>
                  </a:lnTo>
                  <a:lnTo>
                    <a:pt x="295" y="9020"/>
                  </a:lnTo>
                  <a:lnTo>
                    <a:pt x="142" y="10504"/>
                  </a:lnTo>
                  <a:lnTo>
                    <a:pt x="1" y="11963"/>
                  </a:lnTo>
                  <a:lnTo>
                    <a:pt x="13550" y="12526"/>
                  </a:lnTo>
                  <a:lnTo>
                    <a:pt x="13819" y="7779"/>
                  </a:lnTo>
                  <a:lnTo>
                    <a:pt x="13947" y="5297"/>
                  </a:lnTo>
                  <a:lnTo>
                    <a:pt x="14075" y="2776"/>
                  </a:lnTo>
                  <a:lnTo>
                    <a:pt x="1728" y="0"/>
                  </a:lnTo>
                  <a:close/>
                </a:path>
              </a:pathLst>
            </a:custGeom>
            <a:solidFill>
              <a:srgbClr val="D28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653425" y="2681225"/>
              <a:ext cx="576100" cy="861725"/>
            </a:xfrm>
            <a:custGeom>
              <a:avLst/>
              <a:gdLst/>
              <a:ahLst/>
              <a:cxnLst/>
              <a:rect l="l" t="t" r="r" b="b"/>
              <a:pathLst>
                <a:path w="23044" h="34469" extrusionOk="0">
                  <a:moveTo>
                    <a:pt x="10633" y="0"/>
                  </a:moveTo>
                  <a:lnTo>
                    <a:pt x="10569" y="13"/>
                  </a:lnTo>
                  <a:lnTo>
                    <a:pt x="10274" y="115"/>
                  </a:lnTo>
                  <a:lnTo>
                    <a:pt x="9980" y="231"/>
                  </a:lnTo>
                  <a:lnTo>
                    <a:pt x="9699" y="359"/>
                  </a:lnTo>
                  <a:lnTo>
                    <a:pt x="9430" y="486"/>
                  </a:lnTo>
                  <a:lnTo>
                    <a:pt x="9161" y="640"/>
                  </a:lnTo>
                  <a:lnTo>
                    <a:pt x="8893" y="806"/>
                  </a:lnTo>
                  <a:lnTo>
                    <a:pt x="8637" y="973"/>
                  </a:lnTo>
                  <a:lnTo>
                    <a:pt x="8394" y="1165"/>
                  </a:lnTo>
                  <a:lnTo>
                    <a:pt x="8151" y="1369"/>
                  </a:lnTo>
                  <a:lnTo>
                    <a:pt x="7907" y="1574"/>
                  </a:lnTo>
                  <a:lnTo>
                    <a:pt x="7677" y="1804"/>
                  </a:lnTo>
                  <a:lnTo>
                    <a:pt x="7460" y="2047"/>
                  </a:lnTo>
                  <a:lnTo>
                    <a:pt x="7229" y="2290"/>
                  </a:lnTo>
                  <a:lnTo>
                    <a:pt x="7012" y="2559"/>
                  </a:lnTo>
                  <a:lnTo>
                    <a:pt x="6807" y="2841"/>
                  </a:lnTo>
                  <a:lnTo>
                    <a:pt x="6602" y="3135"/>
                  </a:lnTo>
                  <a:lnTo>
                    <a:pt x="6398" y="3429"/>
                  </a:lnTo>
                  <a:lnTo>
                    <a:pt x="6206" y="3749"/>
                  </a:lnTo>
                  <a:lnTo>
                    <a:pt x="6014" y="4082"/>
                  </a:lnTo>
                  <a:lnTo>
                    <a:pt x="5822" y="4427"/>
                  </a:lnTo>
                  <a:lnTo>
                    <a:pt x="5643" y="4773"/>
                  </a:lnTo>
                  <a:lnTo>
                    <a:pt x="5464" y="5144"/>
                  </a:lnTo>
                  <a:lnTo>
                    <a:pt x="5297" y="5527"/>
                  </a:lnTo>
                  <a:lnTo>
                    <a:pt x="5118" y="5924"/>
                  </a:lnTo>
                  <a:lnTo>
                    <a:pt x="4952" y="6333"/>
                  </a:lnTo>
                  <a:lnTo>
                    <a:pt x="4798" y="6756"/>
                  </a:lnTo>
                  <a:lnTo>
                    <a:pt x="4479" y="7638"/>
                  </a:lnTo>
                  <a:lnTo>
                    <a:pt x="4171" y="8572"/>
                  </a:lnTo>
                  <a:lnTo>
                    <a:pt x="3890" y="9558"/>
                  </a:lnTo>
                  <a:lnTo>
                    <a:pt x="3608" y="10594"/>
                  </a:lnTo>
                  <a:lnTo>
                    <a:pt x="3340" y="11681"/>
                  </a:lnTo>
                  <a:lnTo>
                    <a:pt x="3084" y="12833"/>
                  </a:lnTo>
                  <a:lnTo>
                    <a:pt x="2828" y="14023"/>
                  </a:lnTo>
                  <a:lnTo>
                    <a:pt x="2585" y="15277"/>
                  </a:lnTo>
                  <a:lnTo>
                    <a:pt x="2342" y="16582"/>
                  </a:lnTo>
                  <a:lnTo>
                    <a:pt x="2099" y="17951"/>
                  </a:lnTo>
                  <a:lnTo>
                    <a:pt x="1868" y="19358"/>
                  </a:lnTo>
                  <a:lnTo>
                    <a:pt x="1638" y="20829"/>
                  </a:lnTo>
                  <a:lnTo>
                    <a:pt x="1408" y="22352"/>
                  </a:lnTo>
                  <a:lnTo>
                    <a:pt x="947" y="25551"/>
                  </a:lnTo>
                  <a:lnTo>
                    <a:pt x="487" y="28979"/>
                  </a:lnTo>
                  <a:lnTo>
                    <a:pt x="0" y="32613"/>
                  </a:lnTo>
                  <a:lnTo>
                    <a:pt x="17158" y="34468"/>
                  </a:lnTo>
                  <a:lnTo>
                    <a:pt x="23043" y="21456"/>
                  </a:lnTo>
                  <a:lnTo>
                    <a:pt x="22608" y="20497"/>
                  </a:lnTo>
                  <a:lnTo>
                    <a:pt x="22109" y="19396"/>
                  </a:lnTo>
                  <a:lnTo>
                    <a:pt x="21457" y="17989"/>
                  </a:lnTo>
                  <a:lnTo>
                    <a:pt x="20676" y="16313"/>
                  </a:lnTo>
                  <a:lnTo>
                    <a:pt x="19793" y="14458"/>
                  </a:lnTo>
                  <a:lnTo>
                    <a:pt x="18821" y="12462"/>
                  </a:lnTo>
                  <a:lnTo>
                    <a:pt x="17797" y="10428"/>
                  </a:lnTo>
                  <a:lnTo>
                    <a:pt x="17273" y="9404"/>
                  </a:lnTo>
                  <a:lnTo>
                    <a:pt x="16736" y="8393"/>
                  </a:lnTo>
                  <a:lnTo>
                    <a:pt x="16211" y="7408"/>
                  </a:lnTo>
                  <a:lnTo>
                    <a:pt x="15674" y="6436"/>
                  </a:lnTo>
                  <a:lnTo>
                    <a:pt x="15149" y="5515"/>
                  </a:lnTo>
                  <a:lnTo>
                    <a:pt x="14637" y="4619"/>
                  </a:lnTo>
                  <a:lnTo>
                    <a:pt x="14125" y="3787"/>
                  </a:lnTo>
                  <a:lnTo>
                    <a:pt x="13639" y="3020"/>
                  </a:lnTo>
                  <a:lnTo>
                    <a:pt x="13153" y="2316"/>
                  </a:lnTo>
                  <a:lnTo>
                    <a:pt x="12705" y="1689"/>
                  </a:lnTo>
                  <a:lnTo>
                    <a:pt x="12488" y="1408"/>
                  </a:lnTo>
                  <a:lnTo>
                    <a:pt x="12270" y="1152"/>
                  </a:lnTo>
                  <a:lnTo>
                    <a:pt x="12066" y="909"/>
                  </a:lnTo>
                  <a:lnTo>
                    <a:pt x="11861" y="704"/>
                  </a:lnTo>
                  <a:lnTo>
                    <a:pt x="11669" y="512"/>
                  </a:lnTo>
                  <a:lnTo>
                    <a:pt x="11490" y="359"/>
                  </a:lnTo>
                  <a:lnTo>
                    <a:pt x="11311" y="231"/>
                  </a:lnTo>
                  <a:lnTo>
                    <a:pt x="11144" y="128"/>
                  </a:lnTo>
                  <a:lnTo>
                    <a:pt x="10978" y="51"/>
                  </a:lnTo>
                  <a:lnTo>
                    <a:pt x="10837" y="13"/>
                  </a:lnTo>
                  <a:lnTo>
                    <a:pt x="107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999825" y="3415300"/>
              <a:ext cx="524600" cy="258150"/>
            </a:xfrm>
            <a:custGeom>
              <a:avLst/>
              <a:gdLst/>
              <a:ahLst/>
              <a:cxnLst/>
              <a:rect l="l" t="t" r="r" b="b"/>
              <a:pathLst>
                <a:path w="20984" h="10326" extrusionOk="0">
                  <a:moveTo>
                    <a:pt x="16301" y="0"/>
                  </a:moveTo>
                  <a:lnTo>
                    <a:pt x="474" y="2137"/>
                  </a:lnTo>
                  <a:lnTo>
                    <a:pt x="410" y="2393"/>
                  </a:lnTo>
                  <a:lnTo>
                    <a:pt x="333" y="2700"/>
                  </a:lnTo>
                  <a:lnTo>
                    <a:pt x="257" y="3084"/>
                  </a:lnTo>
                  <a:lnTo>
                    <a:pt x="167" y="3557"/>
                  </a:lnTo>
                  <a:lnTo>
                    <a:pt x="90" y="4094"/>
                  </a:lnTo>
                  <a:lnTo>
                    <a:pt x="39" y="4670"/>
                  </a:lnTo>
                  <a:lnTo>
                    <a:pt x="14" y="4977"/>
                  </a:lnTo>
                  <a:lnTo>
                    <a:pt x="1" y="5284"/>
                  </a:lnTo>
                  <a:lnTo>
                    <a:pt x="1" y="5604"/>
                  </a:lnTo>
                  <a:lnTo>
                    <a:pt x="14" y="5924"/>
                  </a:lnTo>
                  <a:lnTo>
                    <a:pt x="26" y="6244"/>
                  </a:lnTo>
                  <a:lnTo>
                    <a:pt x="65" y="6564"/>
                  </a:lnTo>
                  <a:lnTo>
                    <a:pt x="116" y="6871"/>
                  </a:lnTo>
                  <a:lnTo>
                    <a:pt x="167" y="7191"/>
                  </a:lnTo>
                  <a:lnTo>
                    <a:pt x="257" y="7485"/>
                  </a:lnTo>
                  <a:lnTo>
                    <a:pt x="346" y="7779"/>
                  </a:lnTo>
                  <a:lnTo>
                    <a:pt x="461" y="8073"/>
                  </a:lnTo>
                  <a:lnTo>
                    <a:pt x="589" y="8342"/>
                  </a:lnTo>
                  <a:lnTo>
                    <a:pt x="756" y="8598"/>
                  </a:lnTo>
                  <a:lnTo>
                    <a:pt x="922" y="8841"/>
                  </a:lnTo>
                  <a:lnTo>
                    <a:pt x="1024" y="8956"/>
                  </a:lnTo>
                  <a:lnTo>
                    <a:pt x="1127" y="9071"/>
                  </a:lnTo>
                  <a:lnTo>
                    <a:pt x="1242" y="9174"/>
                  </a:lnTo>
                  <a:lnTo>
                    <a:pt x="1357" y="9276"/>
                  </a:lnTo>
                  <a:lnTo>
                    <a:pt x="1472" y="9366"/>
                  </a:lnTo>
                  <a:lnTo>
                    <a:pt x="1613" y="9455"/>
                  </a:lnTo>
                  <a:lnTo>
                    <a:pt x="1741" y="9532"/>
                  </a:lnTo>
                  <a:lnTo>
                    <a:pt x="1882" y="9609"/>
                  </a:lnTo>
                  <a:lnTo>
                    <a:pt x="2125" y="9724"/>
                  </a:lnTo>
                  <a:lnTo>
                    <a:pt x="2419" y="9826"/>
                  </a:lnTo>
                  <a:lnTo>
                    <a:pt x="2739" y="9916"/>
                  </a:lnTo>
                  <a:lnTo>
                    <a:pt x="3097" y="10005"/>
                  </a:lnTo>
                  <a:lnTo>
                    <a:pt x="3494" y="10082"/>
                  </a:lnTo>
                  <a:lnTo>
                    <a:pt x="3916" y="10146"/>
                  </a:lnTo>
                  <a:lnTo>
                    <a:pt x="4376" y="10210"/>
                  </a:lnTo>
                  <a:lnTo>
                    <a:pt x="4863" y="10261"/>
                  </a:lnTo>
                  <a:lnTo>
                    <a:pt x="5387" y="10287"/>
                  </a:lnTo>
                  <a:lnTo>
                    <a:pt x="5925" y="10312"/>
                  </a:lnTo>
                  <a:lnTo>
                    <a:pt x="6488" y="10325"/>
                  </a:lnTo>
                  <a:lnTo>
                    <a:pt x="7076" y="10325"/>
                  </a:lnTo>
                  <a:lnTo>
                    <a:pt x="7690" y="10312"/>
                  </a:lnTo>
                  <a:lnTo>
                    <a:pt x="8317" y="10274"/>
                  </a:lnTo>
                  <a:lnTo>
                    <a:pt x="8957" y="10223"/>
                  </a:lnTo>
                  <a:lnTo>
                    <a:pt x="9622" y="10159"/>
                  </a:lnTo>
                  <a:lnTo>
                    <a:pt x="10300" y="10082"/>
                  </a:lnTo>
                  <a:lnTo>
                    <a:pt x="10978" y="9980"/>
                  </a:lnTo>
                  <a:lnTo>
                    <a:pt x="11682" y="9852"/>
                  </a:lnTo>
                  <a:lnTo>
                    <a:pt x="12386" y="9724"/>
                  </a:lnTo>
                  <a:lnTo>
                    <a:pt x="13089" y="9558"/>
                  </a:lnTo>
                  <a:lnTo>
                    <a:pt x="13806" y="9379"/>
                  </a:lnTo>
                  <a:lnTo>
                    <a:pt x="14535" y="9174"/>
                  </a:lnTo>
                  <a:lnTo>
                    <a:pt x="15252" y="8956"/>
                  </a:lnTo>
                  <a:lnTo>
                    <a:pt x="15968" y="8700"/>
                  </a:lnTo>
                  <a:lnTo>
                    <a:pt x="16685" y="8432"/>
                  </a:lnTo>
                  <a:lnTo>
                    <a:pt x="17401" y="8137"/>
                  </a:lnTo>
                  <a:lnTo>
                    <a:pt x="18105" y="7818"/>
                  </a:lnTo>
                  <a:lnTo>
                    <a:pt x="18796" y="7472"/>
                  </a:lnTo>
                  <a:lnTo>
                    <a:pt x="19487" y="7101"/>
                  </a:lnTo>
                  <a:lnTo>
                    <a:pt x="20165" y="6692"/>
                  </a:lnTo>
                  <a:lnTo>
                    <a:pt x="20497" y="6487"/>
                  </a:lnTo>
                  <a:lnTo>
                    <a:pt x="20830" y="6269"/>
                  </a:lnTo>
                  <a:lnTo>
                    <a:pt x="20881" y="6231"/>
                  </a:lnTo>
                  <a:lnTo>
                    <a:pt x="20920" y="6180"/>
                  </a:lnTo>
                  <a:lnTo>
                    <a:pt x="20945" y="6129"/>
                  </a:lnTo>
                  <a:lnTo>
                    <a:pt x="20971" y="6065"/>
                  </a:lnTo>
                  <a:lnTo>
                    <a:pt x="20984" y="6001"/>
                  </a:lnTo>
                  <a:lnTo>
                    <a:pt x="20984" y="5937"/>
                  </a:lnTo>
                  <a:lnTo>
                    <a:pt x="20971" y="5783"/>
                  </a:lnTo>
                  <a:lnTo>
                    <a:pt x="20920" y="5604"/>
                  </a:lnTo>
                  <a:lnTo>
                    <a:pt x="20843" y="5399"/>
                  </a:lnTo>
                  <a:lnTo>
                    <a:pt x="20728" y="5195"/>
                  </a:lnTo>
                  <a:lnTo>
                    <a:pt x="20600" y="4964"/>
                  </a:lnTo>
                  <a:lnTo>
                    <a:pt x="20459" y="4721"/>
                  </a:lnTo>
                  <a:lnTo>
                    <a:pt x="20293" y="4478"/>
                  </a:lnTo>
                  <a:lnTo>
                    <a:pt x="20101" y="4210"/>
                  </a:lnTo>
                  <a:lnTo>
                    <a:pt x="19896" y="3941"/>
                  </a:lnTo>
                  <a:lnTo>
                    <a:pt x="19461" y="3404"/>
                  </a:lnTo>
                  <a:lnTo>
                    <a:pt x="19000" y="2841"/>
                  </a:lnTo>
                  <a:lnTo>
                    <a:pt x="18514" y="2303"/>
                  </a:lnTo>
                  <a:lnTo>
                    <a:pt x="18041" y="1779"/>
                  </a:lnTo>
                  <a:lnTo>
                    <a:pt x="17580" y="1292"/>
                  </a:lnTo>
                  <a:lnTo>
                    <a:pt x="17171" y="870"/>
                  </a:lnTo>
                  <a:lnTo>
                    <a:pt x="16544" y="231"/>
                  </a:lnTo>
                  <a:lnTo>
                    <a:pt x="16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703650" y="3516700"/>
              <a:ext cx="1152475" cy="449100"/>
            </a:xfrm>
            <a:custGeom>
              <a:avLst/>
              <a:gdLst/>
              <a:ahLst/>
              <a:cxnLst/>
              <a:rect l="l" t="t" r="r" b="b"/>
              <a:pathLst>
                <a:path w="46099" h="17964" extrusionOk="0">
                  <a:moveTo>
                    <a:pt x="46098" y="0"/>
                  </a:moveTo>
                  <a:lnTo>
                    <a:pt x="1292" y="6410"/>
                  </a:lnTo>
                  <a:lnTo>
                    <a:pt x="1126" y="6858"/>
                  </a:lnTo>
                  <a:lnTo>
                    <a:pt x="947" y="7370"/>
                  </a:lnTo>
                  <a:lnTo>
                    <a:pt x="742" y="8060"/>
                  </a:lnTo>
                  <a:lnTo>
                    <a:pt x="627" y="8444"/>
                  </a:lnTo>
                  <a:lnTo>
                    <a:pt x="525" y="8867"/>
                  </a:lnTo>
                  <a:lnTo>
                    <a:pt x="410" y="9302"/>
                  </a:lnTo>
                  <a:lnTo>
                    <a:pt x="307" y="9762"/>
                  </a:lnTo>
                  <a:lnTo>
                    <a:pt x="218" y="10248"/>
                  </a:lnTo>
                  <a:lnTo>
                    <a:pt x="141" y="10747"/>
                  </a:lnTo>
                  <a:lnTo>
                    <a:pt x="77" y="11246"/>
                  </a:lnTo>
                  <a:lnTo>
                    <a:pt x="26" y="11758"/>
                  </a:lnTo>
                  <a:lnTo>
                    <a:pt x="0" y="12283"/>
                  </a:lnTo>
                  <a:lnTo>
                    <a:pt x="0" y="12794"/>
                  </a:lnTo>
                  <a:lnTo>
                    <a:pt x="13" y="13306"/>
                  </a:lnTo>
                  <a:lnTo>
                    <a:pt x="39" y="13562"/>
                  </a:lnTo>
                  <a:lnTo>
                    <a:pt x="64" y="13805"/>
                  </a:lnTo>
                  <a:lnTo>
                    <a:pt x="103" y="14048"/>
                  </a:lnTo>
                  <a:lnTo>
                    <a:pt x="154" y="14291"/>
                  </a:lnTo>
                  <a:lnTo>
                    <a:pt x="205" y="14534"/>
                  </a:lnTo>
                  <a:lnTo>
                    <a:pt x="269" y="14778"/>
                  </a:lnTo>
                  <a:lnTo>
                    <a:pt x="333" y="15008"/>
                  </a:lnTo>
                  <a:lnTo>
                    <a:pt x="410" y="15225"/>
                  </a:lnTo>
                  <a:lnTo>
                    <a:pt x="512" y="15456"/>
                  </a:lnTo>
                  <a:lnTo>
                    <a:pt x="602" y="15660"/>
                  </a:lnTo>
                  <a:lnTo>
                    <a:pt x="717" y="15878"/>
                  </a:lnTo>
                  <a:lnTo>
                    <a:pt x="845" y="16070"/>
                  </a:lnTo>
                  <a:lnTo>
                    <a:pt x="973" y="16262"/>
                  </a:lnTo>
                  <a:lnTo>
                    <a:pt x="1126" y="16454"/>
                  </a:lnTo>
                  <a:lnTo>
                    <a:pt x="1280" y="16633"/>
                  </a:lnTo>
                  <a:lnTo>
                    <a:pt x="1446" y="16799"/>
                  </a:lnTo>
                  <a:lnTo>
                    <a:pt x="1625" y="16953"/>
                  </a:lnTo>
                  <a:lnTo>
                    <a:pt x="1830" y="17106"/>
                  </a:lnTo>
                  <a:lnTo>
                    <a:pt x="2035" y="17247"/>
                  </a:lnTo>
                  <a:lnTo>
                    <a:pt x="2265" y="17375"/>
                  </a:lnTo>
                  <a:lnTo>
                    <a:pt x="2495" y="17490"/>
                  </a:lnTo>
                  <a:lnTo>
                    <a:pt x="2751" y="17592"/>
                  </a:lnTo>
                  <a:lnTo>
                    <a:pt x="3020" y="17695"/>
                  </a:lnTo>
                  <a:lnTo>
                    <a:pt x="3301" y="17771"/>
                  </a:lnTo>
                  <a:lnTo>
                    <a:pt x="3595" y="17835"/>
                  </a:lnTo>
                  <a:lnTo>
                    <a:pt x="3902" y="17899"/>
                  </a:lnTo>
                  <a:lnTo>
                    <a:pt x="4261" y="17938"/>
                  </a:lnTo>
                  <a:lnTo>
                    <a:pt x="4657" y="17963"/>
                  </a:lnTo>
                  <a:lnTo>
                    <a:pt x="5566" y="17963"/>
                  </a:lnTo>
                  <a:lnTo>
                    <a:pt x="6065" y="17938"/>
                  </a:lnTo>
                  <a:lnTo>
                    <a:pt x="6602" y="17887"/>
                  </a:lnTo>
                  <a:lnTo>
                    <a:pt x="7165" y="17835"/>
                  </a:lnTo>
                  <a:lnTo>
                    <a:pt x="7754" y="17759"/>
                  </a:lnTo>
                  <a:lnTo>
                    <a:pt x="8381" y="17682"/>
                  </a:lnTo>
                  <a:lnTo>
                    <a:pt x="9020" y="17579"/>
                  </a:lnTo>
                  <a:lnTo>
                    <a:pt x="9698" y="17464"/>
                  </a:lnTo>
                  <a:lnTo>
                    <a:pt x="10402" y="17336"/>
                  </a:lnTo>
                  <a:lnTo>
                    <a:pt x="11861" y="17055"/>
                  </a:lnTo>
                  <a:lnTo>
                    <a:pt x="13396" y="16735"/>
                  </a:lnTo>
                  <a:lnTo>
                    <a:pt x="15008" y="16364"/>
                  </a:lnTo>
                  <a:lnTo>
                    <a:pt x="16671" y="15967"/>
                  </a:lnTo>
                  <a:lnTo>
                    <a:pt x="18386" y="15545"/>
                  </a:lnTo>
                  <a:lnTo>
                    <a:pt x="20126" y="15085"/>
                  </a:lnTo>
                  <a:lnTo>
                    <a:pt x="21891" y="14611"/>
                  </a:lnTo>
                  <a:lnTo>
                    <a:pt x="23683" y="14125"/>
                  </a:lnTo>
                  <a:lnTo>
                    <a:pt x="25461" y="13626"/>
                  </a:lnTo>
                  <a:lnTo>
                    <a:pt x="27227" y="13114"/>
                  </a:lnTo>
                  <a:lnTo>
                    <a:pt x="28979" y="12602"/>
                  </a:lnTo>
                  <a:lnTo>
                    <a:pt x="30694" y="12091"/>
                  </a:lnTo>
                  <a:lnTo>
                    <a:pt x="33995" y="11093"/>
                  </a:lnTo>
                  <a:lnTo>
                    <a:pt x="37027" y="10146"/>
                  </a:lnTo>
                  <a:lnTo>
                    <a:pt x="39701" y="9289"/>
                  </a:lnTo>
                  <a:lnTo>
                    <a:pt x="41953" y="8572"/>
                  </a:lnTo>
                  <a:lnTo>
                    <a:pt x="43655" y="8009"/>
                  </a:lnTo>
                  <a:lnTo>
                    <a:pt x="45126" y="7510"/>
                  </a:lnTo>
                  <a:lnTo>
                    <a:pt x="46098" y="0"/>
                  </a:lnTo>
                  <a:close/>
                </a:path>
              </a:pathLst>
            </a:custGeom>
            <a:solidFill>
              <a:srgbClr val="FFB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1609800" y="3468700"/>
              <a:ext cx="523325" cy="218175"/>
            </a:xfrm>
            <a:custGeom>
              <a:avLst/>
              <a:gdLst/>
              <a:ahLst/>
              <a:cxnLst/>
              <a:rect l="l" t="t" r="r" b="b"/>
              <a:pathLst>
                <a:path w="20933" h="8727" extrusionOk="0">
                  <a:moveTo>
                    <a:pt x="20446" y="1"/>
                  </a:moveTo>
                  <a:lnTo>
                    <a:pt x="19499" y="39"/>
                  </a:lnTo>
                  <a:lnTo>
                    <a:pt x="18425" y="90"/>
                  </a:lnTo>
                  <a:lnTo>
                    <a:pt x="17030" y="167"/>
                  </a:lnTo>
                  <a:lnTo>
                    <a:pt x="15392" y="270"/>
                  </a:lnTo>
                  <a:lnTo>
                    <a:pt x="13563" y="398"/>
                  </a:lnTo>
                  <a:lnTo>
                    <a:pt x="11631" y="577"/>
                  </a:lnTo>
                  <a:lnTo>
                    <a:pt x="10633" y="666"/>
                  </a:lnTo>
                  <a:lnTo>
                    <a:pt x="9635" y="781"/>
                  </a:lnTo>
                  <a:lnTo>
                    <a:pt x="8650" y="897"/>
                  </a:lnTo>
                  <a:lnTo>
                    <a:pt x="7677" y="1024"/>
                  </a:lnTo>
                  <a:lnTo>
                    <a:pt x="6718" y="1165"/>
                  </a:lnTo>
                  <a:lnTo>
                    <a:pt x="5797" y="1319"/>
                  </a:lnTo>
                  <a:lnTo>
                    <a:pt x="4901" y="1472"/>
                  </a:lnTo>
                  <a:lnTo>
                    <a:pt x="4069" y="1651"/>
                  </a:lnTo>
                  <a:lnTo>
                    <a:pt x="3276" y="1831"/>
                  </a:lnTo>
                  <a:lnTo>
                    <a:pt x="2918" y="1933"/>
                  </a:lnTo>
                  <a:lnTo>
                    <a:pt x="2560" y="2035"/>
                  </a:lnTo>
                  <a:lnTo>
                    <a:pt x="2227" y="2138"/>
                  </a:lnTo>
                  <a:lnTo>
                    <a:pt x="1907" y="2253"/>
                  </a:lnTo>
                  <a:lnTo>
                    <a:pt x="1613" y="2355"/>
                  </a:lnTo>
                  <a:lnTo>
                    <a:pt x="1344" y="2470"/>
                  </a:lnTo>
                  <a:lnTo>
                    <a:pt x="1088" y="2585"/>
                  </a:lnTo>
                  <a:lnTo>
                    <a:pt x="858" y="2713"/>
                  </a:lnTo>
                  <a:lnTo>
                    <a:pt x="666" y="2841"/>
                  </a:lnTo>
                  <a:lnTo>
                    <a:pt x="487" y="2969"/>
                  </a:lnTo>
                  <a:lnTo>
                    <a:pt x="333" y="3097"/>
                  </a:lnTo>
                  <a:lnTo>
                    <a:pt x="205" y="3238"/>
                  </a:lnTo>
                  <a:lnTo>
                    <a:pt x="103" y="3379"/>
                  </a:lnTo>
                  <a:lnTo>
                    <a:pt x="39" y="3519"/>
                  </a:lnTo>
                  <a:lnTo>
                    <a:pt x="14" y="3596"/>
                  </a:lnTo>
                  <a:lnTo>
                    <a:pt x="1" y="3660"/>
                  </a:lnTo>
                  <a:lnTo>
                    <a:pt x="1" y="3737"/>
                  </a:lnTo>
                  <a:lnTo>
                    <a:pt x="1" y="3814"/>
                  </a:lnTo>
                  <a:lnTo>
                    <a:pt x="14" y="3890"/>
                  </a:lnTo>
                  <a:lnTo>
                    <a:pt x="26" y="3967"/>
                  </a:lnTo>
                  <a:lnTo>
                    <a:pt x="90" y="4133"/>
                  </a:lnTo>
                  <a:lnTo>
                    <a:pt x="269" y="4479"/>
                  </a:lnTo>
                  <a:lnTo>
                    <a:pt x="461" y="4812"/>
                  </a:lnTo>
                  <a:lnTo>
                    <a:pt x="666" y="5131"/>
                  </a:lnTo>
                  <a:lnTo>
                    <a:pt x="884" y="5426"/>
                  </a:lnTo>
                  <a:lnTo>
                    <a:pt x="1114" y="5707"/>
                  </a:lnTo>
                  <a:lnTo>
                    <a:pt x="1357" y="5976"/>
                  </a:lnTo>
                  <a:lnTo>
                    <a:pt x="1613" y="6232"/>
                  </a:lnTo>
                  <a:lnTo>
                    <a:pt x="1869" y="6475"/>
                  </a:lnTo>
                  <a:lnTo>
                    <a:pt x="2150" y="6705"/>
                  </a:lnTo>
                  <a:lnTo>
                    <a:pt x="2432" y="6910"/>
                  </a:lnTo>
                  <a:lnTo>
                    <a:pt x="2713" y="7115"/>
                  </a:lnTo>
                  <a:lnTo>
                    <a:pt x="3020" y="7294"/>
                  </a:lnTo>
                  <a:lnTo>
                    <a:pt x="3327" y="7460"/>
                  </a:lnTo>
                  <a:lnTo>
                    <a:pt x="3634" y="7626"/>
                  </a:lnTo>
                  <a:lnTo>
                    <a:pt x="3954" y="7767"/>
                  </a:lnTo>
                  <a:lnTo>
                    <a:pt x="4287" y="7908"/>
                  </a:lnTo>
                  <a:lnTo>
                    <a:pt x="4619" y="8036"/>
                  </a:lnTo>
                  <a:lnTo>
                    <a:pt x="4965" y="8138"/>
                  </a:lnTo>
                  <a:lnTo>
                    <a:pt x="5310" y="8240"/>
                  </a:lnTo>
                  <a:lnTo>
                    <a:pt x="5656" y="8343"/>
                  </a:lnTo>
                  <a:lnTo>
                    <a:pt x="6014" y="8420"/>
                  </a:lnTo>
                  <a:lnTo>
                    <a:pt x="6372" y="8484"/>
                  </a:lnTo>
                  <a:lnTo>
                    <a:pt x="6731" y="8548"/>
                  </a:lnTo>
                  <a:lnTo>
                    <a:pt x="7102" y="8599"/>
                  </a:lnTo>
                  <a:lnTo>
                    <a:pt x="7473" y="8637"/>
                  </a:lnTo>
                  <a:lnTo>
                    <a:pt x="7844" y="8675"/>
                  </a:lnTo>
                  <a:lnTo>
                    <a:pt x="8215" y="8701"/>
                  </a:lnTo>
                  <a:lnTo>
                    <a:pt x="8586" y="8714"/>
                  </a:lnTo>
                  <a:lnTo>
                    <a:pt x="9328" y="8727"/>
                  </a:lnTo>
                  <a:lnTo>
                    <a:pt x="10083" y="8714"/>
                  </a:lnTo>
                  <a:lnTo>
                    <a:pt x="10825" y="8675"/>
                  </a:lnTo>
                  <a:lnTo>
                    <a:pt x="11567" y="8611"/>
                  </a:lnTo>
                  <a:lnTo>
                    <a:pt x="12283" y="8522"/>
                  </a:lnTo>
                  <a:lnTo>
                    <a:pt x="13000" y="8420"/>
                  </a:lnTo>
                  <a:lnTo>
                    <a:pt x="13691" y="8304"/>
                  </a:lnTo>
                  <a:lnTo>
                    <a:pt x="14369" y="8164"/>
                  </a:lnTo>
                  <a:lnTo>
                    <a:pt x="15009" y="8023"/>
                  </a:lnTo>
                  <a:lnTo>
                    <a:pt x="15623" y="7869"/>
                  </a:lnTo>
                  <a:lnTo>
                    <a:pt x="16211" y="7716"/>
                  </a:lnTo>
                  <a:lnTo>
                    <a:pt x="16761" y="7562"/>
                  </a:lnTo>
                  <a:lnTo>
                    <a:pt x="17260" y="7409"/>
                  </a:lnTo>
                  <a:lnTo>
                    <a:pt x="17721" y="7243"/>
                  </a:lnTo>
                  <a:lnTo>
                    <a:pt x="18143" y="7102"/>
                  </a:lnTo>
                  <a:lnTo>
                    <a:pt x="18514" y="6961"/>
                  </a:lnTo>
                  <a:lnTo>
                    <a:pt x="18821" y="6820"/>
                  </a:lnTo>
                  <a:lnTo>
                    <a:pt x="19077" y="6705"/>
                  </a:lnTo>
                  <a:lnTo>
                    <a:pt x="19218" y="6628"/>
                  </a:lnTo>
                  <a:lnTo>
                    <a:pt x="19359" y="6552"/>
                  </a:lnTo>
                  <a:lnTo>
                    <a:pt x="19487" y="6462"/>
                  </a:lnTo>
                  <a:lnTo>
                    <a:pt x="19602" y="6372"/>
                  </a:lnTo>
                  <a:lnTo>
                    <a:pt x="19832" y="6181"/>
                  </a:lnTo>
                  <a:lnTo>
                    <a:pt x="20037" y="5963"/>
                  </a:lnTo>
                  <a:lnTo>
                    <a:pt x="20203" y="5746"/>
                  </a:lnTo>
                  <a:lnTo>
                    <a:pt x="20357" y="5502"/>
                  </a:lnTo>
                  <a:lnTo>
                    <a:pt x="20497" y="5259"/>
                  </a:lnTo>
                  <a:lnTo>
                    <a:pt x="20612" y="5003"/>
                  </a:lnTo>
                  <a:lnTo>
                    <a:pt x="20702" y="4735"/>
                  </a:lnTo>
                  <a:lnTo>
                    <a:pt x="20779" y="4453"/>
                  </a:lnTo>
                  <a:lnTo>
                    <a:pt x="20843" y="4185"/>
                  </a:lnTo>
                  <a:lnTo>
                    <a:pt x="20881" y="3903"/>
                  </a:lnTo>
                  <a:lnTo>
                    <a:pt x="20920" y="3609"/>
                  </a:lnTo>
                  <a:lnTo>
                    <a:pt x="20932" y="3327"/>
                  </a:lnTo>
                  <a:lnTo>
                    <a:pt x="20932" y="3046"/>
                  </a:lnTo>
                  <a:lnTo>
                    <a:pt x="20932" y="2764"/>
                  </a:lnTo>
                  <a:lnTo>
                    <a:pt x="20920" y="2496"/>
                  </a:lnTo>
                  <a:lnTo>
                    <a:pt x="20894" y="2227"/>
                  </a:lnTo>
                  <a:lnTo>
                    <a:pt x="20843" y="1715"/>
                  </a:lnTo>
                  <a:lnTo>
                    <a:pt x="20766" y="1242"/>
                  </a:lnTo>
                  <a:lnTo>
                    <a:pt x="20676" y="833"/>
                  </a:lnTo>
                  <a:lnTo>
                    <a:pt x="20587" y="487"/>
                  </a:lnTo>
                  <a:lnTo>
                    <a:pt x="20523" y="231"/>
                  </a:lnTo>
                  <a:lnTo>
                    <a:pt x="20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1403825" y="3417525"/>
              <a:ext cx="1042450" cy="549875"/>
            </a:xfrm>
            <a:custGeom>
              <a:avLst/>
              <a:gdLst/>
              <a:ahLst/>
              <a:cxnLst/>
              <a:rect l="l" t="t" r="r" b="b"/>
              <a:pathLst>
                <a:path w="41698" h="21995" extrusionOk="0">
                  <a:moveTo>
                    <a:pt x="0" y="1"/>
                  </a:moveTo>
                  <a:lnTo>
                    <a:pt x="960" y="7524"/>
                  </a:lnTo>
                  <a:lnTo>
                    <a:pt x="2226" y="8176"/>
                  </a:lnTo>
                  <a:lnTo>
                    <a:pt x="3685" y="8931"/>
                  </a:lnTo>
                  <a:lnTo>
                    <a:pt x="5604" y="9904"/>
                  </a:lnTo>
                  <a:lnTo>
                    <a:pt x="7907" y="11055"/>
                  </a:lnTo>
                  <a:lnTo>
                    <a:pt x="10543" y="12335"/>
                  </a:lnTo>
                  <a:lnTo>
                    <a:pt x="11950" y="13000"/>
                  </a:lnTo>
                  <a:lnTo>
                    <a:pt x="13409" y="13691"/>
                  </a:lnTo>
                  <a:lnTo>
                    <a:pt x="14906" y="14382"/>
                  </a:lnTo>
                  <a:lnTo>
                    <a:pt x="16454" y="15085"/>
                  </a:lnTo>
                  <a:lnTo>
                    <a:pt x="18015" y="15776"/>
                  </a:lnTo>
                  <a:lnTo>
                    <a:pt x="19588" y="16467"/>
                  </a:lnTo>
                  <a:lnTo>
                    <a:pt x="21175" y="17132"/>
                  </a:lnTo>
                  <a:lnTo>
                    <a:pt x="22761" y="17785"/>
                  </a:lnTo>
                  <a:lnTo>
                    <a:pt x="24322" y="18412"/>
                  </a:lnTo>
                  <a:lnTo>
                    <a:pt x="25883" y="19013"/>
                  </a:lnTo>
                  <a:lnTo>
                    <a:pt x="27406" y="19563"/>
                  </a:lnTo>
                  <a:lnTo>
                    <a:pt x="28890" y="20088"/>
                  </a:lnTo>
                  <a:lnTo>
                    <a:pt x="29606" y="20318"/>
                  </a:lnTo>
                  <a:lnTo>
                    <a:pt x="30323" y="20549"/>
                  </a:lnTo>
                  <a:lnTo>
                    <a:pt x="31027" y="20766"/>
                  </a:lnTo>
                  <a:lnTo>
                    <a:pt x="31705" y="20958"/>
                  </a:lnTo>
                  <a:lnTo>
                    <a:pt x="32370" y="21150"/>
                  </a:lnTo>
                  <a:lnTo>
                    <a:pt x="33022" y="21316"/>
                  </a:lnTo>
                  <a:lnTo>
                    <a:pt x="33649" y="21470"/>
                  </a:lnTo>
                  <a:lnTo>
                    <a:pt x="34264" y="21598"/>
                  </a:lnTo>
                  <a:lnTo>
                    <a:pt x="34852" y="21713"/>
                  </a:lnTo>
                  <a:lnTo>
                    <a:pt x="35428" y="21815"/>
                  </a:lnTo>
                  <a:lnTo>
                    <a:pt x="35965" y="21892"/>
                  </a:lnTo>
                  <a:lnTo>
                    <a:pt x="36490" y="21943"/>
                  </a:lnTo>
                  <a:lnTo>
                    <a:pt x="36989" y="21981"/>
                  </a:lnTo>
                  <a:lnTo>
                    <a:pt x="37462" y="21994"/>
                  </a:lnTo>
                  <a:lnTo>
                    <a:pt x="37897" y="21994"/>
                  </a:lnTo>
                  <a:lnTo>
                    <a:pt x="38307" y="21956"/>
                  </a:lnTo>
                  <a:lnTo>
                    <a:pt x="38562" y="21930"/>
                  </a:lnTo>
                  <a:lnTo>
                    <a:pt x="38793" y="21879"/>
                  </a:lnTo>
                  <a:lnTo>
                    <a:pt x="39023" y="21815"/>
                  </a:lnTo>
                  <a:lnTo>
                    <a:pt x="39228" y="21738"/>
                  </a:lnTo>
                  <a:lnTo>
                    <a:pt x="39432" y="21649"/>
                  </a:lnTo>
                  <a:lnTo>
                    <a:pt x="39624" y="21546"/>
                  </a:lnTo>
                  <a:lnTo>
                    <a:pt x="39803" y="21431"/>
                  </a:lnTo>
                  <a:lnTo>
                    <a:pt x="39970" y="21316"/>
                  </a:lnTo>
                  <a:lnTo>
                    <a:pt x="40136" y="21175"/>
                  </a:lnTo>
                  <a:lnTo>
                    <a:pt x="40290" y="21035"/>
                  </a:lnTo>
                  <a:lnTo>
                    <a:pt x="40430" y="20868"/>
                  </a:lnTo>
                  <a:lnTo>
                    <a:pt x="40558" y="20702"/>
                  </a:lnTo>
                  <a:lnTo>
                    <a:pt x="40686" y="20536"/>
                  </a:lnTo>
                  <a:lnTo>
                    <a:pt x="40801" y="20344"/>
                  </a:lnTo>
                  <a:lnTo>
                    <a:pt x="40904" y="20152"/>
                  </a:lnTo>
                  <a:lnTo>
                    <a:pt x="41006" y="19947"/>
                  </a:lnTo>
                  <a:lnTo>
                    <a:pt x="41096" y="19742"/>
                  </a:lnTo>
                  <a:lnTo>
                    <a:pt x="41185" y="19525"/>
                  </a:lnTo>
                  <a:lnTo>
                    <a:pt x="41262" y="19307"/>
                  </a:lnTo>
                  <a:lnTo>
                    <a:pt x="41326" y="19077"/>
                  </a:lnTo>
                  <a:lnTo>
                    <a:pt x="41390" y="18847"/>
                  </a:lnTo>
                  <a:lnTo>
                    <a:pt x="41441" y="18617"/>
                  </a:lnTo>
                  <a:lnTo>
                    <a:pt x="41544" y="18130"/>
                  </a:lnTo>
                  <a:lnTo>
                    <a:pt x="41608" y="17619"/>
                  </a:lnTo>
                  <a:lnTo>
                    <a:pt x="41659" y="17120"/>
                  </a:lnTo>
                  <a:lnTo>
                    <a:pt x="41684" y="16595"/>
                  </a:lnTo>
                  <a:lnTo>
                    <a:pt x="41697" y="16083"/>
                  </a:lnTo>
                  <a:lnTo>
                    <a:pt x="41697" y="15559"/>
                  </a:lnTo>
                  <a:lnTo>
                    <a:pt x="41671" y="15047"/>
                  </a:lnTo>
                  <a:lnTo>
                    <a:pt x="41646" y="14548"/>
                  </a:lnTo>
                  <a:lnTo>
                    <a:pt x="41608" y="14062"/>
                  </a:lnTo>
                  <a:lnTo>
                    <a:pt x="41556" y="13588"/>
                  </a:lnTo>
                  <a:lnTo>
                    <a:pt x="41492" y="13141"/>
                  </a:lnTo>
                  <a:lnTo>
                    <a:pt x="41377" y="12309"/>
                  </a:lnTo>
                  <a:lnTo>
                    <a:pt x="41262" y="11618"/>
                  </a:lnTo>
                  <a:lnTo>
                    <a:pt x="41160" y="11081"/>
                  </a:lnTo>
                  <a:lnTo>
                    <a:pt x="41057" y="10620"/>
                  </a:lnTo>
                  <a:lnTo>
                    <a:pt x="0" y="1"/>
                  </a:lnTo>
                  <a:close/>
                </a:path>
              </a:pathLst>
            </a:custGeom>
            <a:solidFill>
              <a:srgbClr val="FFB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1336650" y="3417525"/>
              <a:ext cx="420950" cy="321800"/>
            </a:xfrm>
            <a:custGeom>
              <a:avLst/>
              <a:gdLst/>
              <a:ahLst/>
              <a:cxnLst/>
              <a:rect l="l" t="t" r="r" b="b"/>
              <a:pathLst>
                <a:path w="16838" h="12872" extrusionOk="0">
                  <a:moveTo>
                    <a:pt x="2687" y="1"/>
                  </a:moveTo>
                  <a:lnTo>
                    <a:pt x="0" y="6974"/>
                  </a:lnTo>
                  <a:lnTo>
                    <a:pt x="12692" y="12872"/>
                  </a:lnTo>
                  <a:lnTo>
                    <a:pt x="16838" y="3033"/>
                  </a:lnTo>
                  <a:lnTo>
                    <a:pt x="26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6"/>
          <p:cNvGrpSpPr/>
          <p:nvPr/>
        </p:nvGrpSpPr>
        <p:grpSpPr>
          <a:xfrm>
            <a:off x="2187116" y="1625988"/>
            <a:ext cx="6264530" cy="1891525"/>
            <a:chOff x="2578900" y="1925800"/>
            <a:chExt cx="5322908" cy="1891525"/>
          </a:xfrm>
        </p:grpSpPr>
        <p:sp>
          <p:nvSpPr>
            <p:cNvPr id="158" name="Google Shape;158;p16"/>
            <p:cNvSpPr txBox="1"/>
            <p:nvPr/>
          </p:nvSpPr>
          <p:spPr>
            <a:xfrm>
              <a:off x="2578900" y="1925800"/>
              <a:ext cx="16512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Fira Sans Extra Condensed"/>
                  <a:ea typeface="Fira Sans Extra Condensed"/>
                  <a:cs typeface="Fira Sans Extra Condensed"/>
                  <a:sym typeface="Fira Sans Extra Condensed"/>
                </a:rPr>
                <a:t>COVID-19</a:t>
              </a:r>
              <a:endParaRPr sz="1800" b="1">
                <a:solidFill>
                  <a:schemeClr val="dk1"/>
                </a:solidFill>
                <a:latin typeface="Fira Sans Extra Condensed"/>
                <a:ea typeface="Fira Sans Extra Condensed"/>
                <a:cs typeface="Fira Sans Extra Condensed"/>
                <a:sym typeface="Fira Sans Extra Condensed"/>
              </a:endParaRPr>
            </a:p>
          </p:txBody>
        </p:sp>
        <p:sp>
          <p:nvSpPr>
            <p:cNvPr id="159" name="Google Shape;159;p16"/>
            <p:cNvSpPr txBox="1"/>
            <p:nvPr/>
          </p:nvSpPr>
          <p:spPr>
            <a:xfrm>
              <a:off x="2578908" y="2395025"/>
              <a:ext cx="5322900" cy="1422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ICU admissions &amp; the percentage of mechanically ventilated patients increased dramatically</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Attention has been drawn to the need for better methods of communication between the patient and nurse</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PTSD, anxiety, and depression have all been reported by ICU survivors </a:t>
              </a:r>
              <a:endParaRPr>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p:nvPr/>
        </p:nvSpPr>
        <p:spPr>
          <a:xfrm>
            <a:off x="247050" y="1109600"/>
            <a:ext cx="7386600" cy="3198300"/>
          </a:xfrm>
          <a:prstGeom prst="roundRect">
            <a:avLst>
              <a:gd name="adj" fmla="val 16667"/>
            </a:avLst>
          </a:prstGeom>
          <a:solidFill>
            <a:srgbClr val="01ADF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Led Us Here</a:t>
            </a:r>
            <a:endParaRPr/>
          </a:p>
        </p:txBody>
      </p:sp>
      <p:grpSp>
        <p:nvGrpSpPr>
          <p:cNvPr id="166" name="Google Shape;166;p17"/>
          <p:cNvGrpSpPr/>
          <p:nvPr/>
        </p:nvGrpSpPr>
        <p:grpSpPr>
          <a:xfrm>
            <a:off x="532225" y="1334050"/>
            <a:ext cx="6294307" cy="2540172"/>
            <a:chOff x="1172715" y="1654778"/>
            <a:chExt cx="6729000" cy="2162585"/>
          </a:xfrm>
        </p:grpSpPr>
        <p:sp>
          <p:nvSpPr>
            <p:cNvPr id="167" name="Google Shape;167;p17"/>
            <p:cNvSpPr txBox="1"/>
            <p:nvPr/>
          </p:nvSpPr>
          <p:spPr>
            <a:xfrm>
              <a:off x="1172716" y="1654778"/>
              <a:ext cx="62265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Fira Sans Extra Condensed"/>
                  <a:ea typeface="Fira Sans Extra Condensed"/>
                  <a:cs typeface="Fira Sans Extra Condensed"/>
                  <a:sym typeface="Fira Sans Extra Condensed"/>
                </a:rPr>
                <a:t>Communication with Mechanically Ventilated Patients</a:t>
              </a:r>
              <a:endParaRPr sz="1800" b="1">
                <a:solidFill>
                  <a:schemeClr val="dk1"/>
                </a:solidFill>
                <a:latin typeface="Fira Sans Extra Condensed"/>
                <a:ea typeface="Fira Sans Extra Condensed"/>
                <a:cs typeface="Fira Sans Extra Condensed"/>
                <a:sym typeface="Fira Sans Extra Condensed"/>
              </a:endParaRPr>
            </a:p>
          </p:txBody>
        </p:sp>
        <p:sp>
          <p:nvSpPr>
            <p:cNvPr id="168" name="Google Shape;168;p17"/>
            <p:cNvSpPr txBox="1"/>
            <p:nvPr/>
          </p:nvSpPr>
          <p:spPr>
            <a:xfrm>
              <a:off x="1172715" y="2056063"/>
              <a:ext cx="6729000" cy="1761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Physically and mentally draining to patients </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Lack of resources leading to misinterpretation by nurses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Frustration from both the patient and the nurse from miscommunication</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More time spent by nurses trying to interpret patient needs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Only basic patient needs being met</a:t>
              </a:r>
              <a:endParaRPr>
                <a:solidFill>
                  <a:schemeClr val="dk1"/>
                </a:solidFill>
                <a:latin typeface="Roboto"/>
                <a:ea typeface="Roboto"/>
                <a:cs typeface="Roboto"/>
                <a:sym typeface="Roboto"/>
              </a:endParaRPr>
            </a:p>
          </p:txBody>
        </p:sp>
      </p:grpSp>
      <p:grpSp>
        <p:nvGrpSpPr>
          <p:cNvPr id="169" name="Google Shape;169;p17"/>
          <p:cNvGrpSpPr/>
          <p:nvPr/>
        </p:nvGrpSpPr>
        <p:grpSpPr>
          <a:xfrm>
            <a:off x="7008600" y="1475013"/>
            <a:ext cx="2135400" cy="3668475"/>
            <a:chOff x="947575" y="1475013"/>
            <a:chExt cx="2135400" cy="3668475"/>
          </a:xfrm>
        </p:grpSpPr>
        <p:sp>
          <p:nvSpPr>
            <p:cNvPr id="170" name="Google Shape;170;p17"/>
            <p:cNvSpPr/>
            <p:nvPr/>
          </p:nvSpPr>
          <p:spPr>
            <a:xfrm>
              <a:off x="1449425" y="1722588"/>
              <a:ext cx="1131675" cy="961525"/>
            </a:xfrm>
            <a:custGeom>
              <a:avLst/>
              <a:gdLst/>
              <a:ahLst/>
              <a:cxnLst/>
              <a:rect l="l" t="t" r="r" b="b"/>
              <a:pathLst>
                <a:path w="45267" h="38461" extrusionOk="0">
                  <a:moveTo>
                    <a:pt x="8010" y="1"/>
                  </a:moveTo>
                  <a:lnTo>
                    <a:pt x="7114" y="2189"/>
                  </a:lnTo>
                  <a:lnTo>
                    <a:pt x="6193" y="4376"/>
                  </a:lnTo>
                  <a:lnTo>
                    <a:pt x="5272" y="6577"/>
                  </a:lnTo>
                  <a:lnTo>
                    <a:pt x="4351" y="8778"/>
                  </a:lnTo>
                  <a:lnTo>
                    <a:pt x="3455" y="10978"/>
                  </a:lnTo>
                  <a:lnTo>
                    <a:pt x="3007" y="12079"/>
                  </a:lnTo>
                  <a:lnTo>
                    <a:pt x="2585" y="13192"/>
                  </a:lnTo>
                  <a:lnTo>
                    <a:pt x="2163" y="14305"/>
                  </a:lnTo>
                  <a:lnTo>
                    <a:pt x="1740" y="15418"/>
                  </a:lnTo>
                  <a:lnTo>
                    <a:pt x="1344" y="16531"/>
                  </a:lnTo>
                  <a:lnTo>
                    <a:pt x="973" y="17657"/>
                  </a:lnTo>
                  <a:lnTo>
                    <a:pt x="781" y="18220"/>
                  </a:lnTo>
                  <a:lnTo>
                    <a:pt x="627" y="18783"/>
                  </a:lnTo>
                  <a:lnTo>
                    <a:pt x="474" y="19346"/>
                  </a:lnTo>
                  <a:lnTo>
                    <a:pt x="359" y="19909"/>
                  </a:lnTo>
                  <a:lnTo>
                    <a:pt x="243" y="20459"/>
                  </a:lnTo>
                  <a:lnTo>
                    <a:pt x="154" y="21022"/>
                  </a:lnTo>
                  <a:lnTo>
                    <a:pt x="90" y="21572"/>
                  </a:lnTo>
                  <a:lnTo>
                    <a:pt x="39" y="22109"/>
                  </a:lnTo>
                  <a:lnTo>
                    <a:pt x="13" y="22659"/>
                  </a:lnTo>
                  <a:lnTo>
                    <a:pt x="0" y="23197"/>
                  </a:lnTo>
                  <a:lnTo>
                    <a:pt x="13" y="23734"/>
                  </a:lnTo>
                  <a:lnTo>
                    <a:pt x="52" y="24259"/>
                  </a:lnTo>
                  <a:lnTo>
                    <a:pt x="103" y="24783"/>
                  </a:lnTo>
                  <a:lnTo>
                    <a:pt x="167" y="25308"/>
                  </a:lnTo>
                  <a:lnTo>
                    <a:pt x="269" y="25820"/>
                  </a:lnTo>
                  <a:lnTo>
                    <a:pt x="384" y="26319"/>
                  </a:lnTo>
                  <a:lnTo>
                    <a:pt x="512" y="26818"/>
                  </a:lnTo>
                  <a:lnTo>
                    <a:pt x="666" y="27317"/>
                  </a:lnTo>
                  <a:lnTo>
                    <a:pt x="858" y="27803"/>
                  </a:lnTo>
                  <a:lnTo>
                    <a:pt x="1050" y="28276"/>
                  </a:lnTo>
                  <a:lnTo>
                    <a:pt x="1280" y="28750"/>
                  </a:lnTo>
                  <a:lnTo>
                    <a:pt x="1523" y="29223"/>
                  </a:lnTo>
                  <a:lnTo>
                    <a:pt x="1792" y="29671"/>
                  </a:lnTo>
                  <a:lnTo>
                    <a:pt x="2086" y="30119"/>
                  </a:lnTo>
                  <a:lnTo>
                    <a:pt x="2406" y="30566"/>
                  </a:lnTo>
                  <a:lnTo>
                    <a:pt x="2738" y="30989"/>
                  </a:lnTo>
                  <a:lnTo>
                    <a:pt x="3097" y="31411"/>
                  </a:lnTo>
                  <a:lnTo>
                    <a:pt x="3493" y="31820"/>
                  </a:lnTo>
                  <a:lnTo>
                    <a:pt x="3903" y="32230"/>
                  </a:lnTo>
                  <a:lnTo>
                    <a:pt x="4338" y="32613"/>
                  </a:lnTo>
                  <a:lnTo>
                    <a:pt x="4798" y="32997"/>
                  </a:lnTo>
                  <a:lnTo>
                    <a:pt x="5284" y="33368"/>
                  </a:lnTo>
                  <a:lnTo>
                    <a:pt x="5707" y="33675"/>
                  </a:lnTo>
                  <a:lnTo>
                    <a:pt x="6155" y="33982"/>
                  </a:lnTo>
                  <a:lnTo>
                    <a:pt x="6602" y="34264"/>
                  </a:lnTo>
                  <a:lnTo>
                    <a:pt x="7063" y="34545"/>
                  </a:lnTo>
                  <a:lnTo>
                    <a:pt x="7524" y="34827"/>
                  </a:lnTo>
                  <a:lnTo>
                    <a:pt x="7997" y="35083"/>
                  </a:lnTo>
                  <a:lnTo>
                    <a:pt x="8470" y="35339"/>
                  </a:lnTo>
                  <a:lnTo>
                    <a:pt x="8956" y="35582"/>
                  </a:lnTo>
                  <a:lnTo>
                    <a:pt x="9455" y="35812"/>
                  </a:lnTo>
                  <a:lnTo>
                    <a:pt x="9942" y="36042"/>
                  </a:lnTo>
                  <a:lnTo>
                    <a:pt x="10453" y="36260"/>
                  </a:lnTo>
                  <a:lnTo>
                    <a:pt x="10952" y="36465"/>
                  </a:lnTo>
                  <a:lnTo>
                    <a:pt x="11464" y="36656"/>
                  </a:lnTo>
                  <a:lnTo>
                    <a:pt x="11976" y="36836"/>
                  </a:lnTo>
                  <a:lnTo>
                    <a:pt x="12501" y="37015"/>
                  </a:lnTo>
                  <a:lnTo>
                    <a:pt x="13025" y="37181"/>
                  </a:lnTo>
                  <a:lnTo>
                    <a:pt x="13550" y="37335"/>
                  </a:lnTo>
                  <a:lnTo>
                    <a:pt x="14074" y="37488"/>
                  </a:lnTo>
                  <a:lnTo>
                    <a:pt x="14612" y="37616"/>
                  </a:lnTo>
                  <a:lnTo>
                    <a:pt x="15149" y="37744"/>
                  </a:lnTo>
                  <a:lnTo>
                    <a:pt x="15674" y="37859"/>
                  </a:lnTo>
                  <a:lnTo>
                    <a:pt x="16211" y="37974"/>
                  </a:lnTo>
                  <a:lnTo>
                    <a:pt x="16748" y="38064"/>
                  </a:lnTo>
                  <a:lnTo>
                    <a:pt x="17286" y="38153"/>
                  </a:lnTo>
                  <a:lnTo>
                    <a:pt x="17823" y="38230"/>
                  </a:lnTo>
                  <a:lnTo>
                    <a:pt x="18373" y="38294"/>
                  </a:lnTo>
                  <a:lnTo>
                    <a:pt x="18911" y="38345"/>
                  </a:lnTo>
                  <a:lnTo>
                    <a:pt x="19448" y="38396"/>
                  </a:lnTo>
                  <a:lnTo>
                    <a:pt x="19972" y="38422"/>
                  </a:lnTo>
                  <a:lnTo>
                    <a:pt x="20510" y="38448"/>
                  </a:lnTo>
                  <a:lnTo>
                    <a:pt x="21047" y="38460"/>
                  </a:lnTo>
                  <a:lnTo>
                    <a:pt x="24220" y="38460"/>
                  </a:lnTo>
                  <a:lnTo>
                    <a:pt x="24758" y="38448"/>
                  </a:lnTo>
                  <a:lnTo>
                    <a:pt x="25295" y="38422"/>
                  </a:lnTo>
                  <a:lnTo>
                    <a:pt x="25832" y="38396"/>
                  </a:lnTo>
                  <a:lnTo>
                    <a:pt x="26370" y="38345"/>
                  </a:lnTo>
                  <a:lnTo>
                    <a:pt x="26907" y="38294"/>
                  </a:lnTo>
                  <a:lnTo>
                    <a:pt x="27444" y="38230"/>
                  </a:lnTo>
                  <a:lnTo>
                    <a:pt x="27982" y="38153"/>
                  </a:lnTo>
                  <a:lnTo>
                    <a:pt x="28519" y="38064"/>
                  </a:lnTo>
                  <a:lnTo>
                    <a:pt x="29056" y="37974"/>
                  </a:lnTo>
                  <a:lnTo>
                    <a:pt x="29594" y="37859"/>
                  </a:lnTo>
                  <a:lnTo>
                    <a:pt x="30131" y="37744"/>
                  </a:lnTo>
                  <a:lnTo>
                    <a:pt x="30656" y="37616"/>
                  </a:lnTo>
                  <a:lnTo>
                    <a:pt x="31193" y="37488"/>
                  </a:lnTo>
                  <a:lnTo>
                    <a:pt x="31718" y="37335"/>
                  </a:lnTo>
                  <a:lnTo>
                    <a:pt x="32242" y="37181"/>
                  </a:lnTo>
                  <a:lnTo>
                    <a:pt x="32767" y="37015"/>
                  </a:lnTo>
                  <a:lnTo>
                    <a:pt x="33291" y="36836"/>
                  </a:lnTo>
                  <a:lnTo>
                    <a:pt x="33803" y="36656"/>
                  </a:lnTo>
                  <a:lnTo>
                    <a:pt x="34315" y="36465"/>
                  </a:lnTo>
                  <a:lnTo>
                    <a:pt x="34827" y="36260"/>
                  </a:lnTo>
                  <a:lnTo>
                    <a:pt x="35326" y="36042"/>
                  </a:lnTo>
                  <a:lnTo>
                    <a:pt x="35825" y="35812"/>
                  </a:lnTo>
                  <a:lnTo>
                    <a:pt x="36311" y="35582"/>
                  </a:lnTo>
                  <a:lnTo>
                    <a:pt x="36797" y="35339"/>
                  </a:lnTo>
                  <a:lnTo>
                    <a:pt x="37270" y="35083"/>
                  </a:lnTo>
                  <a:lnTo>
                    <a:pt x="37744" y="34827"/>
                  </a:lnTo>
                  <a:lnTo>
                    <a:pt x="38204" y="34545"/>
                  </a:lnTo>
                  <a:lnTo>
                    <a:pt x="38665" y="34264"/>
                  </a:lnTo>
                  <a:lnTo>
                    <a:pt x="39113" y="33982"/>
                  </a:lnTo>
                  <a:lnTo>
                    <a:pt x="39561" y="33675"/>
                  </a:lnTo>
                  <a:lnTo>
                    <a:pt x="39996" y="33368"/>
                  </a:lnTo>
                  <a:lnTo>
                    <a:pt x="40482" y="32997"/>
                  </a:lnTo>
                  <a:lnTo>
                    <a:pt x="40930" y="32613"/>
                  </a:lnTo>
                  <a:lnTo>
                    <a:pt x="41365" y="32230"/>
                  </a:lnTo>
                  <a:lnTo>
                    <a:pt x="41787" y="31820"/>
                  </a:lnTo>
                  <a:lnTo>
                    <a:pt x="42171" y="31411"/>
                  </a:lnTo>
                  <a:lnTo>
                    <a:pt x="42529" y="30989"/>
                  </a:lnTo>
                  <a:lnTo>
                    <a:pt x="42874" y="30566"/>
                  </a:lnTo>
                  <a:lnTo>
                    <a:pt x="43181" y="30119"/>
                  </a:lnTo>
                  <a:lnTo>
                    <a:pt x="43476" y="29671"/>
                  </a:lnTo>
                  <a:lnTo>
                    <a:pt x="43744" y="29223"/>
                  </a:lnTo>
                  <a:lnTo>
                    <a:pt x="43988" y="28750"/>
                  </a:lnTo>
                  <a:lnTo>
                    <a:pt x="44218" y="28276"/>
                  </a:lnTo>
                  <a:lnTo>
                    <a:pt x="44423" y="27803"/>
                  </a:lnTo>
                  <a:lnTo>
                    <a:pt x="44602" y="27317"/>
                  </a:lnTo>
                  <a:lnTo>
                    <a:pt x="44755" y="26818"/>
                  </a:lnTo>
                  <a:lnTo>
                    <a:pt x="44896" y="26319"/>
                  </a:lnTo>
                  <a:lnTo>
                    <a:pt x="45011" y="25820"/>
                  </a:lnTo>
                  <a:lnTo>
                    <a:pt x="45101" y="25308"/>
                  </a:lnTo>
                  <a:lnTo>
                    <a:pt x="45177" y="24783"/>
                  </a:lnTo>
                  <a:lnTo>
                    <a:pt x="45229" y="24259"/>
                  </a:lnTo>
                  <a:lnTo>
                    <a:pt x="45254" y="23734"/>
                  </a:lnTo>
                  <a:lnTo>
                    <a:pt x="45267" y="23197"/>
                  </a:lnTo>
                  <a:lnTo>
                    <a:pt x="45254" y="22659"/>
                  </a:lnTo>
                  <a:lnTo>
                    <a:pt x="45229" y="22109"/>
                  </a:lnTo>
                  <a:lnTo>
                    <a:pt x="45177" y="21572"/>
                  </a:lnTo>
                  <a:lnTo>
                    <a:pt x="45113" y="21022"/>
                  </a:lnTo>
                  <a:lnTo>
                    <a:pt x="45024" y="20459"/>
                  </a:lnTo>
                  <a:lnTo>
                    <a:pt x="44922" y="19909"/>
                  </a:lnTo>
                  <a:lnTo>
                    <a:pt x="44794" y="19346"/>
                  </a:lnTo>
                  <a:lnTo>
                    <a:pt x="44640" y="18783"/>
                  </a:lnTo>
                  <a:lnTo>
                    <a:pt x="44487" y="18220"/>
                  </a:lnTo>
                  <a:lnTo>
                    <a:pt x="44307" y="17657"/>
                  </a:lnTo>
                  <a:lnTo>
                    <a:pt x="43924" y="16531"/>
                  </a:lnTo>
                  <a:lnTo>
                    <a:pt x="43527" y="15418"/>
                  </a:lnTo>
                  <a:lnTo>
                    <a:pt x="43118" y="14305"/>
                  </a:lnTo>
                  <a:lnTo>
                    <a:pt x="42695" y="13192"/>
                  </a:lnTo>
                  <a:lnTo>
                    <a:pt x="42260" y="12079"/>
                  </a:lnTo>
                  <a:lnTo>
                    <a:pt x="41812" y="10978"/>
                  </a:lnTo>
                  <a:lnTo>
                    <a:pt x="40917" y="8778"/>
                  </a:lnTo>
                  <a:lnTo>
                    <a:pt x="39996" y="6577"/>
                  </a:lnTo>
                  <a:lnTo>
                    <a:pt x="39074" y="4376"/>
                  </a:lnTo>
                  <a:lnTo>
                    <a:pt x="38153" y="2189"/>
                  </a:lnTo>
                  <a:lnTo>
                    <a:pt x="372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1304850" y="4804113"/>
              <a:ext cx="1420850" cy="339375"/>
            </a:xfrm>
            <a:custGeom>
              <a:avLst/>
              <a:gdLst/>
              <a:ahLst/>
              <a:cxnLst/>
              <a:rect l="l" t="t" r="r" b="b"/>
              <a:pathLst>
                <a:path w="56834" h="13575" extrusionOk="0">
                  <a:moveTo>
                    <a:pt x="0" y="0"/>
                  </a:moveTo>
                  <a:lnTo>
                    <a:pt x="0" y="13575"/>
                  </a:lnTo>
                  <a:lnTo>
                    <a:pt x="56833" y="13575"/>
                  </a:lnTo>
                  <a:lnTo>
                    <a:pt x="56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862675" y="4001588"/>
              <a:ext cx="305500" cy="93425"/>
            </a:xfrm>
            <a:custGeom>
              <a:avLst/>
              <a:gdLst/>
              <a:ahLst/>
              <a:cxnLst/>
              <a:rect l="l" t="t" r="r" b="b"/>
              <a:pathLst>
                <a:path w="12220" h="3737" extrusionOk="0">
                  <a:moveTo>
                    <a:pt x="12219" y="0"/>
                  </a:moveTo>
                  <a:lnTo>
                    <a:pt x="10351" y="77"/>
                  </a:lnTo>
                  <a:lnTo>
                    <a:pt x="8432" y="167"/>
                  </a:lnTo>
                  <a:lnTo>
                    <a:pt x="6219" y="295"/>
                  </a:lnTo>
                  <a:lnTo>
                    <a:pt x="5093" y="359"/>
                  </a:lnTo>
                  <a:lnTo>
                    <a:pt x="3993" y="448"/>
                  </a:lnTo>
                  <a:lnTo>
                    <a:pt x="2969" y="525"/>
                  </a:lnTo>
                  <a:lnTo>
                    <a:pt x="2035" y="627"/>
                  </a:lnTo>
                  <a:lnTo>
                    <a:pt x="1242" y="717"/>
                  </a:lnTo>
                  <a:lnTo>
                    <a:pt x="909" y="781"/>
                  </a:lnTo>
                  <a:lnTo>
                    <a:pt x="615" y="832"/>
                  </a:lnTo>
                  <a:lnTo>
                    <a:pt x="372" y="883"/>
                  </a:lnTo>
                  <a:lnTo>
                    <a:pt x="193" y="934"/>
                  </a:lnTo>
                  <a:lnTo>
                    <a:pt x="65" y="998"/>
                  </a:lnTo>
                  <a:lnTo>
                    <a:pt x="39" y="1024"/>
                  </a:lnTo>
                  <a:lnTo>
                    <a:pt x="14" y="1062"/>
                  </a:lnTo>
                  <a:lnTo>
                    <a:pt x="1" y="1113"/>
                  </a:lnTo>
                  <a:lnTo>
                    <a:pt x="1" y="1190"/>
                  </a:lnTo>
                  <a:lnTo>
                    <a:pt x="26" y="1254"/>
                  </a:lnTo>
                  <a:lnTo>
                    <a:pt x="65" y="1331"/>
                  </a:lnTo>
                  <a:lnTo>
                    <a:pt x="129" y="1408"/>
                  </a:lnTo>
                  <a:lnTo>
                    <a:pt x="205" y="1497"/>
                  </a:lnTo>
                  <a:lnTo>
                    <a:pt x="295" y="1587"/>
                  </a:lnTo>
                  <a:lnTo>
                    <a:pt x="410" y="1664"/>
                  </a:lnTo>
                  <a:lnTo>
                    <a:pt x="666" y="1855"/>
                  </a:lnTo>
                  <a:lnTo>
                    <a:pt x="973" y="2035"/>
                  </a:lnTo>
                  <a:lnTo>
                    <a:pt x="1306" y="2239"/>
                  </a:lnTo>
                  <a:lnTo>
                    <a:pt x="1690" y="2431"/>
                  </a:lnTo>
                  <a:lnTo>
                    <a:pt x="2086" y="2623"/>
                  </a:lnTo>
                  <a:lnTo>
                    <a:pt x="2496" y="2815"/>
                  </a:lnTo>
                  <a:lnTo>
                    <a:pt x="2905" y="2994"/>
                  </a:lnTo>
                  <a:lnTo>
                    <a:pt x="3327" y="3173"/>
                  </a:lnTo>
                  <a:lnTo>
                    <a:pt x="4121" y="3493"/>
                  </a:lnTo>
                  <a:lnTo>
                    <a:pt x="4824" y="3736"/>
                  </a:lnTo>
                  <a:lnTo>
                    <a:pt x="12219" y="0"/>
                  </a:lnTo>
                  <a:close/>
                </a:path>
              </a:pathLst>
            </a:custGeom>
            <a:solidFill>
              <a:srgbClr val="8A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862675" y="4001588"/>
              <a:ext cx="305500" cy="93425"/>
            </a:xfrm>
            <a:custGeom>
              <a:avLst/>
              <a:gdLst/>
              <a:ahLst/>
              <a:cxnLst/>
              <a:rect l="l" t="t" r="r" b="b"/>
              <a:pathLst>
                <a:path w="12220" h="3737" fill="none" extrusionOk="0">
                  <a:moveTo>
                    <a:pt x="12219" y="0"/>
                  </a:moveTo>
                  <a:lnTo>
                    <a:pt x="12219" y="0"/>
                  </a:lnTo>
                  <a:lnTo>
                    <a:pt x="10351" y="77"/>
                  </a:lnTo>
                  <a:lnTo>
                    <a:pt x="8432" y="167"/>
                  </a:lnTo>
                  <a:lnTo>
                    <a:pt x="6219" y="295"/>
                  </a:lnTo>
                  <a:lnTo>
                    <a:pt x="5093" y="359"/>
                  </a:lnTo>
                  <a:lnTo>
                    <a:pt x="3993" y="448"/>
                  </a:lnTo>
                  <a:lnTo>
                    <a:pt x="2969" y="525"/>
                  </a:lnTo>
                  <a:lnTo>
                    <a:pt x="2035" y="627"/>
                  </a:lnTo>
                  <a:lnTo>
                    <a:pt x="1242" y="717"/>
                  </a:lnTo>
                  <a:lnTo>
                    <a:pt x="909" y="781"/>
                  </a:lnTo>
                  <a:lnTo>
                    <a:pt x="615" y="832"/>
                  </a:lnTo>
                  <a:lnTo>
                    <a:pt x="372" y="883"/>
                  </a:lnTo>
                  <a:lnTo>
                    <a:pt x="193" y="934"/>
                  </a:lnTo>
                  <a:lnTo>
                    <a:pt x="65" y="998"/>
                  </a:lnTo>
                  <a:lnTo>
                    <a:pt x="39" y="1024"/>
                  </a:lnTo>
                  <a:lnTo>
                    <a:pt x="14" y="1062"/>
                  </a:lnTo>
                  <a:lnTo>
                    <a:pt x="14" y="1062"/>
                  </a:lnTo>
                  <a:lnTo>
                    <a:pt x="1" y="1113"/>
                  </a:lnTo>
                  <a:lnTo>
                    <a:pt x="1" y="1190"/>
                  </a:lnTo>
                  <a:lnTo>
                    <a:pt x="26" y="1254"/>
                  </a:lnTo>
                  <a:lnTo>
                    <a:pt x="65" y="1331"/>
                  </a:lnTo>
                  <a:lnTo>
                    <a:pt x="129" y="1408"/>
                  </a:lnTo>
                  <a:lnTo>
                    <a:pt x="205" y="1497"/>
                  </a:lnTo>
                  <a:lnTo>
                    <a:pt x="295" y="1587"/>
                  </a:lnTo>
                  <a:lnTo>
                    <a:pt x="410" y="1664"/>
                  </a:lnTo>
                  <a:lnTo>
                    <a:pt x="666" y="1855"/>
                  </a:lnTo>
                  <a:lnTo>
                    <a:pt x="973" y="2035"/>
                  </a:lnTo>
                  <a:lnTo>
                    <a:pt x="1306" y="2239"/>
                  </a:lnTo>
                  <a:lnTo>
                    <a:pt x="1690" y="2431"/>
                  </a:lnTo>
                  <a:lnTo>
                    <a:pt x="2086" y="2623"/>
                  </a:lnTo>
                  <a:lnTo>
                    <a:pt x="2496" y="2815"/>
                  </a:lnTo>
                  <a:lnTo>
                    <a:pt x="2905" y="2994"/>
                  </a:lnTo>
                  <a:lnTo>
                    <a:pt x="3327" y="3173"/>
                  </a:lnTo>
                  <a:lnTo>
                    <a:pt x="4121" y="3493"/>
                  </a:lnTo>
                  <a:lnTo>
                    <a:pt x="4824" y="37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1327875" y="2550713"/>
              <a:ext cx="1374775" cy="1540775"/>
            </a:xfrm>
            <a:custGeom>
              <a:avLst/>
              <a:gdLst/>
              <a:ahLst/>
              <a:cxnLst/>
              <a:rect l="l" t="t" r="r" b="b"/>
              <a:pathLst>
                <a:path w="54991" h="61631" extrusionOk="0">
                  <a:moveTo>
                    <a:pt x="26933" y="0"/>
                  </a:moveTo>
                  <a:lnTo>
                    <a:pt x="25768" y="256"/>
                  </a:lnTo>
                  <a:lnTo>
                    <a:pt x="22711" y="973"/>
                  </a:lnTo>
                  <a:lnTo>
                    <a:pt x="20663" y="1459"/>
                  </a:lnTo>
                  <a:lnTo>
                    <a:pt x="18386" y="2009"/>
                  </a:lnTo>
                  <a:lnTo>
                    <a:pt x="15942" y="2610"/>
                  </a:lnTo>
                  <a:lnTo>
                    <a:pt x="13422" y="3250"/>
                  </a:lnTo>
                  <a:lnTo>
                    <a:pt x="10914" y="3915"/>
                  </a:lnTo>
                  <a:lnTo>
                    <a:pt x="9673" y="4248"/>
                  </a:lnTo>
                  <a:lnTo>
                    <a:pt x="8470" y="4581"/>
                  </a:lnTo>
                  <a:lnTo>
                    <a:pt x="7319" y="4913"/>
                  </a:lnTo>
                  <a:lnTo>
                    <a:pt x="6206" y="5246"/>
                  </a:lnTo>
                  <a:lnTo>
                    <a:pt x="5144" y="5579"/>
                  </a:lnTo>
                  <a:lnTo>
                    <a:pt x="4159" y="5898"/>
                  </a:lnTo>
                  <a:lnTo>
                    <a:pt x="3263" y="6205"/>
                  </a:lnTo>
                  <a:lnTo>
                    <a:pt x="2444" y="6500"/>
                  </a:lnTo>
                  <a:lnTo>
                    <a:pt x="1728" y="6781"/>
                  </a:lnTo>
                  <a:lnTo>
                    <a:pt x="1421" y="6922"/>
                  </a:lnTo>
                  <a:lnTo>
                    <a:pt x="1126" y="7050"/>
                  </a:lnTo>
                  <a:lnTo>
                    <a:pt x="871" y="7191"/>
                  </a:lnTo>
                  <a:lnTo>
                    <a:pt x="640" y="7306"/>
                  </a:lnTo>
                  <a:lnTo>
                    <a:pt x="448" y="7434"/>
                  </a:lnTo>
                  <a:lnTo>
                    <a:pt x="282" y="7549"/>
                  </a:lnTo>
                  <a:lnTo>
                    <a:pt x="167" y="7651"/>
                  </a:lnTo>
                  <a:lnTo>
                    <a:pt x="65" y="7766"/>
                  </a:lnTo>
                  <a:lnTo>
                    <a:pt x="39" y="7818"/>
                  </a:lnTo>
                  <a:lnTo>
                    <a:pt x="13" y="7856"/>
                  </a:lnTo>
                  <a:lnTo>
                    <a:pt x="1" y="7907"/>
                  </a:lnTo>
                  <a:lnTo>
                    <a:pt x="1" y="7958"/>
                  </a:lnTo>
                  <a:lnTo>
                    <a:pt x="448" y="15648"/>
                  </a:lnTo>
                  <a:lnTo>
                    <a:pt x="960" y="24258"/>
                  </a:lnTo>
                  <a:lnTo>
                    <a:pt x="2035" y="41838"/>
                  </a:lnTo>
                  <a:lnTo>
                    <a:pt x="2905" y="55886"/>
                  </a:lnTo>
                  <a:lnTo>
                    <a:pt x="3276" y="61630"/>
                  </a:lnTo>
                  <a:lnTo>
                    <a:pt x="52163" y="61439"/>
                  </a:lnTo>
                  <a:lnTo>
                    <a:pt x="52406" y="55847"/>
                  </a:lnTo>
                  <a:lnTo>
                    <a:pt x="52688" y="49706"/>
                  </a:lnTo>
                  <a:lnTo>
                    <a:pt x="53046" y="42068"/>
                  </a:lnTo>
                  <a:lnTo>
                    <a:pt x="53481" y="33496"/>
                  </a:lnTo>
                  <a:lnTo>
                    <a:pt x="53711" y="29031"/>
                  </a:lnTo>
                  <a:lnTo>
                    <a:pt x="53954" y="24540"/>
                  </a:lnTo>
                  <a:lnTo>
                    <a:pt x="54210" y="20100"/>
                  </a:lnTo>
                  <a:lnTo>
                    <a:pt x="54466" y="15763"/>
                  </a:lnTo>
                  <a:lnTo>
                    <a:pt x="54735" y="11617"/>
                  </a:lnTo>
                  <a:lnTo>
                    <a:pt x="54991" y="7728"/>
                  </a:lnTo>
                  <a:lnTo>
                    <a:pt x="54991" y="7690"/>
                  </a:lnTo>
                  <a:lnTo>
                    <a:pt x="54978" y="7638"/>
                  </a:lnTo>
                  <a:lnTo>
                    <a:pt x="54952" y="7600"/>
                  </a:lnTo>
                  <a:lnTo>
                    <a:pt x="54927" y="7549"/>
                  </a:lnTo>
                  <a:lnTo>
                    <a:pt x="54825" y="7446"/>
                  </a:lnTo>
                  <a:lnTo>
                    <a:pt x="54697" y="7344"/>
                  </a:lnTo>
                  <a:lnTo>
                    <a:pt x="54530" y="7242"/>
                  </a:lnTo>
                  <a:lnTo>
                    <a:pt x="54326" y="7127"/>
                  </a:lnTo>
                  <a:lnTo>
                    <a:pt x="54095" y="6999"/>
                  </a:lnTo>
                  <a:lnTo>
                    <a:pt x="53827" y="6884"/>
                  </a:lnTo>
                  <a:lnTo>
                    <a:pt x="53519" y="6756"/>
                  </a:lnTo>
                  <a:lnTo>
                    <a:pt x="53187" y="6615"/>
                  </a:lnTo>
                  <a:lnTo>
                    <a:pt x="52445" y="6346"/>
                  </a:lnTo>
                  <a:lnTo>
                    <a:pt x="51600" y="6052"/>
                  </a:lnTo>
                  <a:lnTo>
                    <a:pt x="50666" y="5758"/>
                  </a:lnTo>
                  <a:lnTo>
                    <a:pt x="49643" y="5451"/>
                  </a:lnTo>
                  <a:lnTo>
                    <a:pt x="48542" y="5131"/>
                  </a:lnTo>
                  <a:lnTo>
                    <a:pt x="47378" y="4811"/>
                  </a:lnTo>
                  <a:lnTo>
                    <a:pt x="46176" y="4491"/>
                  </a:lnTo>
                  <a:lnTo>
                    <a:pt x="44922" y="4158"/>
                  </a:lnTo>
                  <a:lnTo>
                    <a:pt x="43629" y="3838"/>
                  </a:lnTo>
                  <a:lnTo>
                    <a:pt x="41007" y="3186"/>
                  </a:lnTo>
                  <a:lnTo>
                    <a:pt x="38384" y="2559"/>
                  </a:lnTo>
                  <a:lnTo>
                    <a:pt x="35850" y="1971"/>
                  </a:lnTo>
                  <a:lnTo>
                    <a:pt x="33471" y="1433"/>
                  </a:lnTo>
                  <a:lnTo>
                    <a:pt x="31334" y="947"/>
                  </a:lnTo>
                  <a:lnTo>
                    <a:pt x="28148" y="256"/>
                  </a:lnTo>
                  <a:lnTo>
                    <a:pt x="269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1801600" y="2709663"/>
              <a:ext cx="425750" cy="365625"/>
            </a:xfrm>
            <a:custGeom>
              <a:avLst/>
              <a:gdLst/>
              <a:ahLst/>
              <a:cxnLst/>
              <a:rect l="l" t="t" r="r" b="b"/>
              <a:pathLst>
                <a:path w="17030" h="14625" extrusionOk="0">
                  <a:moveTo>
                    <a:pt x="17029" y="1"/>
                  </a:moveTo>
                  <a:lnTo>
                    <a:pt x="0" y="65"/>
                  </a:lnTo>
                  <a:lnTo>
                    <a:pt x="8547" y="14625"/>
                  </a:lnTo>
                  <a:lnTo>
                    <a:pt x="170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1743050" y="2550713"/>
              <a:ext cx="539950" cy="167950"/>
            </a:xfrm>
            <a:custGeom>
              <a:avLst/>
              <a:gdLst/>
              <a:ahLst/>
              <a:cxnLst/>
              <a:rect l="l" t="t" r="r" b="b"/>
              <a:pathLst>
                <a:path w="21598" h="6718" extrusionOk="0">
                  <a:moveTo>
                    <a:pt x="10326" y="0"/>
                  </a:moveTo>
                  <a:lnTo>
                    <a:pt x="9494" y="192"/>
                  </a:lnTo>
                  <a:lnTo>
                    <a:pt x="7242" y="704"/>
                  </a:lnTo>
                  <a:lnTo>
                    <a:pt x="3954" y="1484"/>
                  </a:lnTo>
                  <a:lnTo>
                    <a:pt x="2035" y="1945"/>
                  </a:lnTo>
                  <a:lnTo>
                    <a:pt x="1" y="2444"/>
                  </a:lnTo>
                  <a:lnTo>
                    <a:pt x="2508" y="6717"/>
                  </a:lnTo>
                  <a:lnTo>
                    <a:pt x="19205" y="6640"/>
                  </a:lnTo>
                  <a:lnTo>
                    <a:pt x="21598" y="2521"/>
                  </a:lnTo>
                  <a:lnTo>
                    <a:pt x="19397" y="2009"/>
                  </a:lnTo>
                  <a:lnTo>
                    <a:pt x="17311" y="1536"/>
                  </a:lnTo>
                  <a:lnTo>
                    <a:pt x="13716" y="729"/>
                  </a:lnTo>
                  <a:lnTo>
                    <a:pt x="11247" y="192"/>
                  </a:lnTo>
                  <a:lnTo>
                    <a:pt x="10326"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1226475" y="4030688"/>
              <a:ext cx="1577575" cy="958950"/>
            </a:xfrm>
            <a:custGeom>
              <a:avLst/>
              <a:gdLst/>
              <a:ahLst/>
              <a:cxnLst/>
              <a:rect l="l" t="t" r="r" b="b"/>
              <a:pathLst>
                <a:path w="63103" h="38358" extrusionOk="0">
                  <a:moveTo>
                    <a:pt x="56104" y="1"/>
                  </a:moveTo>
                  <a:lnTo>
                    <a:pt x="7140" y="1139"/>
                  </a:lnTo>
                  <a:lnTo>
                    <a:pt x="1" y="38358"/>
                  </a:lnTo>
                  <a:lnTo>
                    <a:pt x="63103" y="38102"/>
                  </a:lnTo>
                  <a:lnTo>
                    <a:pt x="56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1835500" y="2137438"/>
              <a:ext cx="359550" cy="573225"/>
            </a:xfrm>
            <a:custGeom>
              <a:avLst/>
              <a:gdLst/>
              <a:ahLst/>
              <a:cxnLst/>
              <a:rect l="l" t="t" r="r" b="b"/>
              <a:pathLst>
                <a:path w="14382" h="22929" extrusionOk="0">
                  <a:moveTo>
                    <a:pt x="0" y="1"/>
                  </a:moveTo>
                  <a:lnTo>
                    <a:pt x="2162" y="22928"/>
                  </a:lnTo>
                  <a:lnTo>
                    <a:pt x="12372" y="22928"/>
                  </a:lnTo>
                  <a:lnTo>
                    <a:pt x="14381" y="1"/>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1846375" y="2315288"/>
              <a:ext cx="305475" cy="267100"/>
            </a:xfrm>
            <a:custGeom>
              <a:avLst/>
              <a:gdLst/>
              <a:ahLst/>
              <a:cxnLst/>
              <a:rect l="l" t="t" r="r" b="b"/>
              <a:pathLst>
                <a:path w="12219" h="10684" extrusionOk="0">
                  <a:moveTo>
                    <a:pt x="12219" y="1"/>
                  </a:moveTo>
                  <a:lnTo>
                    <a:pt x="0" y="1101"/>
                  </a:lnTo>
                  <a:lnTo>
                    <a:pt x="1280" y="10684"/>
                  </a:lnTo>
                  <a:lnTo>
                    <a:pt x="1689" y="10645"/>
                  </a:lnTo>
                  <a:lnTo>
                    <a:pt x="2099" y="10594"/>
                  </a:lnTo>
                  <a:lnTo>
                    <a:pt x="2508" y="10518"/>
                  </a:lnTo>
                  <a:lnTo>
                    <a:pt x="2917" y="10415"/>
                  </a:lnTo>
                  <a:lnTo>
                    <a:pt x="3327" y="10287"/>
                  </a:lnTo>
                  <a:lnTo>
                    <a:pt x="3736" y="10134"/>
                  </a:lnTo>
                  <a:lnTo>
                    <a:pt x="4146" y="9967"/>
                  </a:lnTo>
                  <a:lnTo>
                    <a:pt x="4542" y="9763"/>
                  </a:lnTo>
                  <a:lnTo>
                    <a:pt x="4939" y="9558"/>
                  </a:lnTo>
                  <a:lnTo>
                    <a:pt x="5336" y="9315"/>
                  </a:lnTo>
                  <a:lnTo>
                    <a:pt x="5732" y="9059"/>
                  </a:lnTo>
                  <a:lnTo>
                    <a:pt x="6116" y="8777"/>
                  </a:lnTo>
                  <a:lnTo>
                    <a:pt x="6500" y="8483"/>
                  </a:lnTo>
                  <a:lnTo>
                    <a:pt x="6871" y="8176"/>
                  </a:lnTo>
                  <a:lnTo>
                    <a:pt x="7242" y="7843"/>
                  </a:lnTo>
                  <a:lnTo>
                    <a:pt x="7613" y="7498"/>
                  </a:lnTo>
                  <a:lnTo>
                    <a:pt x="7971" y="7127"/>
                  </a:lnTo>
                  <a:lnTo>
                    <a:pt x="8317" y="6743"/>
                  </a:lnTo>
                  <a:lnTo>
                    <a:pt x="8662" y="6347"/>
                  </a:lnTo>
                  <a:lnTo>
                    <a:pt x="8995" y="5937"/>
                  </a:lnTo>
                  <a:lnTo>
                    <a:pt x="9327" y="5502"/>
                  </a:lnTo>
                  <a:lnTo>
                    <a:pt x="9647" y="5067"/>
                  </a:lnTo>
                  <a:lnTo>
                    <a:pt x="9954" y="4607"/>
                  </a:lnTo>
                  <a:lnTo>
                    <a:pt x="10249" y="4146"/>
                  </a:lnTo>
                  <a:lnTo>
                    <a:pt x="10543" y="3660"/>
                  </a:lnTo>
                  <a:lnTo>
                    <a:pt x="10812" y="3174"/>
                  </a:lnTo>
                  <a:lnTo>
                    <a:pt x="11080" y="2662"/>
                  </a:lnTo>
                  <a:lnTo>
                    <a:pt x="11336" y="2150"/>
                  </a:lnTo>
                  <a:lnTo>
                    <a:pt x="11579" y="1625"/>
                  </a:lnTo>
                  <a:lnTo>
                    <a:pt x="11809" y="1101"/>
                  </a:lnTo>
                  <a:lnTo>
                    <a:pt x="12027" y="551"/>
                  </a:lnTo>
                  <a:lnTo>
                    <a:pt x="12219" y="1"/>
                  </a:lnTo>
                  <a:close/>
                </a:path>
              </a:pathLst>
            </a:custGeom>
            <a:solidFill>
              <a:srgbClr val="8A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1622775" y="1475013"/>
              <a:ext cx="784975" cy="784975"/>
            </a:xfrm>
            <a:custGeom>
              <a:avLst/>
              <a:gdLst/>
              <a:ahLst/>
              <a:cxnLst/>
              <a:rect l="l" t="t" r="r" b="b"/>
              <a:pathLst>
                <a:path w="31399" h="31399" extrusionOk="0">
                  <a:moveTo>
                    <a:pt x="15559" y="1"/>
                  </a:moveTo>
                  <a:lnTo>
                    <a:pt x="15150" y="14"/>
                  </a:lnTo>
                  <a:lnTo>
                    <a:pt x="14753" y="26"/>
                  </a:lnTo>
                  <a:lnTo>
                    <a:pt x="14356" y="65"/>
                  </a:lnTo>
                  <a:lnTo>
                    <a:pt x="13960" y="103"/>
                  </a:lnTo>
                  <a:lnTo>
                    <a:pt x="13563" y="142"/>
                  </a:lnTo>
                  <a:lnTo>
                    <a:pt x="13179" y="206"/>
                  </a:lnTo>
                  <a:lnTo>
                    <a:pt x="12795" y="270"/>
                  </a:lnTo>
                  <a:lnTo>
                    <a:pt x="12412" y="346"/>
                  </a:lnTo>
                  <a:lnTo>
                    <a:pt x="12028" y="436"/>
                  </a:lnTo>
                  <a:lnTo>
                    <a:pt x="11657" y="525"/>
                  </a:lnTo>
                  <a:lnTo>
                    <a:pt x="11286" y="628"/>
                  </a:lnTo>
                  <a:lnTo>
                    <a:pt x="10915" y="743"/>
                  </a:lnTo>
                  <a:lnTo>
                    <a:pt x="10544" y="871"/>
                  </a:lnTo>
                  <a:lnTo>
                    <a:pt x="10185" y="999"/>
                  </a:lnTo>
                  <a:lnTo>
                    <a:pt x="9827" y="1140"/>
                  </a:lnTo>
                  <a:lnTo>
                    <a:pt x="9482" y="1280"/>
                  </a:lnTo>
                  <a:lnTo>
                    <a:pt x="9136" y="1434"/>
                  </a:lnTo>
                  <a:lnTo>
                    <a:pt x="8791" y="1600"/>
                  </a:lnTo>
                  <a:lnTo>
                    <a:pt x="8445" y="1779"/>
                  </a:lnTo>
                  <a:lnTo>
                    <a:pt x="8113" y="1958"/>
                  </a:lnTo>
                  <a:lnTo>
                    <a:pt x="7780" y="2138"/>
                  </a:lnTo>
                  <a:lnTo>
                    <a:pt x="7460" y="2342"/>
                  </a:lnTo>
                  <a:lnTo>
                    <a:pt x="7140" y="2534"/>
                  </a:lnTo>
                  <a:lnTo>
                    <a:pt x="6833" y="2752"/>
                  </a:lnTo>
                  <a:lnTo>
                    <a:pt x="6513" y="2969"/>
                  </a:lnTo>
                  <a:lnTo>
                    <a:pt x="6219" y="3187"/>
                  </a:lnTo>
                  <a:lnTo>
                    <a:pt x="5925" y="3430"/>
                  </a:lnTo>
                  <a:lnTo>
                    <a:pt x="5631" y="3660"/>
                  </a:lnTo>
                  <a:lnTo>
                    <a:pt x="5336" y="3903"/>
                  </a:lnTo>
                  <a:lnTo>
                    <a:pt x="5055" y="4159"/>
                  </a:lnTo>
                  <a:lnTo>
                    <a:pt x="4786" y="4415"/>
                  </a:lnTo>
                  <a:lnTo>
                    <a:pt x="4517" y="4684"/>
                  </a:lnTo>
                  <a:lnTo>
                    <a:pt x="4262" y="4952"/>
                  </a:lnTo>
                  <a:lnTo>
                    <a:pt x="4006" y="5234"/>
                  </a:lnTo>
                  <a:lnTo>
                    <a:pt x="3763" y="5515"/>
                  </a:lnTo>
                  <a:lnTo>
                    <a:pt x="3519" y="5809"/>
                  </a:lnTo>
                  <a:lnTo>
                    <a:pt x="3276" y="6104"/>
                  </a:lnTo>
                  <a:lnTo>
                    <a:pt x="3059" y="6398"/>
                  </a:lnTo>
                  <a:lnTo>
                    <a:pt x="2829" y="6705"/>
                  </a:lnTo>
                  <a:lnTo>
                    <a:pt x="2624" y="7025"/>
                  </a:lnTo>
                  <a:lnTo>
                    <a:pt x="2419" y="7345"/>
                  </a:lnTo>
                  <a:lnTo>
                    <a:pt x="2214" y="7665"/>
                  </a:lnTo>
                  <a:lnTo>
                    <a:pt x="2022" y="7985"/>
                  </a:lnTo>
                  <a:lnTo>
                    <a:pt x="1843" y="8317"/>
                  </a:lnTo>
                  <a:lnTo>
                    <a:pt x="1664" y="8663"/>
                  </a:lnTo>
                  <a:lnTo>
                    <a:pt x="1498" y="9008"/>
                  </a:lnTo>
                  <a:lnTo>
                    <a:pt x="1344" y="9354"/>
                  </a:lnTo>
                  <a:lnTo>
                    <a:pt x="1191" y="9699"/>
                  </a:lnTo>
                  <a:lnTo>
                    <a:pt x="1050" y="10057"/>
                  </a:lnTo>
                  <a:lnTo>
                    <a:pt x="909" y="10415"/>
                  </a:lnTo>
                  <a:lnTo>
                    <a:pt x="794" y="10786"/>
                  </a:lnTo>
                  <a:lnTo>
                    <a:pt x="679" y="11158"/>
                  </a:lnTo>
                  <a:lnTo>
                    <a:pt x="564" y="11529"/>
                  </a:lnTo>
                  <a:lnTo>
                    <a:pt x="474" y="11900"/>
                  </a:lnTo>
                  <a:lnTo>
                    <a:pt x="385" y="12283"/>
                  </a:lnTo>
                  <a:lnTo>
                    <a:pt x="295" y="12667"/>
                  </a:lnTo>
                  <a:lnTo>
                    <a:pt x="231" y="13051"/>
                  </a:lnTo>
                  <a:lnTo>
                    <a:pt x="167" y="13448"/>
                  </a:lnTo>
                  <a:lnTo>
                    <a:pt x="116" y="13832"/>
                  </a:lnTo>
                  <a:lnTo>
                    <a:pt x="78" y="14228"/>
                  </a:lnTo>
                  <a:lnTo>
                    <a:pt x="39" y="14638"/>
                  </a:lnTo>
                  <a:lnTo>
                    <a:pt x="14" y="15034"/>
                  </a:lnTo>
                  <a:lnTo>
                    <a:pt x="14" y="15444"/>
                  </a:lnTo>
                  <a:lnTo>
                    <a:pt x="1" y="15840"/>
                  </a:lnTo>
                  <a:lnTo>
                    <a:pt x="14" y="16250"/>
                  </a:lnTo>
                  <a:lnTo>
                    <a:pt x="39" y="16646"/>
                  </a:lnTo>
                  <a:lnTo>
                    <a:pt x="65" y="17043"/>
                  </a:lnTo>
                  <a:lnTo>
                    <a:pt x="103" y="17440"/>
                  </a:lnTo>
                  <a:lnTo>
                    <a:pt x="155" y="17836"/>
                  </a:lnTo>
                  <a:lnTo>
                    <a:pt x="206" y="18220"/>
                  </a:lnTo>
                  <a:lnTo>
                    <a:pt x="270" y="18604"/>
                  </a:lnTo>
                  <a:lnTo>
                    <a:pt x="346" y="18988"/>
                  </a:lnTo>
                  <a:lnTo>
                    <a:pt x="436" y="19371"/>
                  </a:lnTo>
                  <a:lnTo>
                    <a:pt x="538" y="19743"/>
                  </a:lnTo>
                  <a:lnTo>
                    <a:pt x="641" y="20114"/>
                  </a:lnTo>
                  <a:lnTo>
                    <a:pt x="756" y="20485"/>
                  </a:lnTo>
                  <a:lnTo>
                    <a:pt x="871" y="20856"/>
                  </a:lnTo>
                  <a:lnTo>
                    <a:pt x="999" y="21214"/>
                  </a:lnTo>
                  <a:lnTo>
                    <a:pt x="1140" y="21572"/>
                  </a:lnTo>
                  <a:lnTo>
                    <a:pt x="1293" y="21918"/>
                  </a:lnTo>
                  <a:lnTo>
                    <a:pt x="1447" y="22263"/>
                  </a:lnTo>
                  <a:lnTo>
                    <a:pt x="1613" y="22608"/>
                  </a:lnTo>
                  <a:lnTo>
                    <a:pt x="1779" y="22954"/>
                  </a:lnTo>
                  <a:lnTo>
                    <a:pt x="1959" y="23287"/>
                  </a:lnTo>
                  <a:lnTo>
                    <a:pt x="2150" y="23619"/>
                  </a:lnTo>
                  <a:lnTo>
                    <a:pt x="2342" y="23939"/>
                  </a:lnTo>
                  <a:lnTo>
                    <a:pt x="2547" y="24259"/>
                  </a:lnTo>
                  <a:lnTo>
                    <a:pt x="2752" y="24566"/>
                  </a:lnTo>
                  <a:lnTo>
                    <a:pt x="2969" y="24873"/>
                  </a:lnTo>
                  <a:lnTo>
                    <a:pt x="3200" y="25180"/>
                  </a:lnTo>
                  <a:lnTo>
                    <a:pt x="3430" y="25474"/>
                  </a:lnTo>
                  <a:lnTo>
                    <a:pt x="3660" y="25769"/>
                  </a:lnTo>
                  <a:lnTo>
                    <a:pt x="3916" y="26063"/>
                  </a:lnTo>
                  <a:lnTo>
                    <a:pt x="4159" y="26332"/>
                  </a:lnTo>
                  <a:lnTo>
                    <a:pt x="4415" y="26613"/>
                  </a:lnTo>
                  <a:lnTo>
                    <a:pt x="4684" y="26882"/>
                  </a:lnTo>
                  <a:lnTo>
                    <a:pt x="4952" y="27138"/>
                  </a:lnTo>
                  <a:lnTo>
                    <a:pt x="5234" y="27394"/>
                  </a:lnTo>
                  <a:lnTo>
                    <a:pt x="5515" y="27637"/>
                  </a:lnTo>
                  <a:lnTo>
                    <a:pt x="5810" y="27880"/>
                  </a:lnTo>
                  <a:lnTo>
                    <a:pt x="6104" y="28123"/>
                  </a:lnTo>
                  <a:lnTo>
                    <a:pt x="6411" y="28340"/>
                  </a:lnTo>
                  <a:lnTo>
                    <a:pt x="6718" y="28571"/>
                  </a:lnTo>
                  <a:lnTo>
                    <a:pt x="7025" y="28775"/>
                  </a:lnTo>
                  <a:lnTo>
                    <a:pt x="7345" y="28980"/>
                  </a:lnTo>
                  <a:lnTo>
                    <a:pt x="7665" y="29185"/>
                  </a:lnTo>
                  <a:lnTo>
                    <a:pt x="7997" y="29377"/>
                  </a:lnTo>
                  <a:lnTo>
                    <a:pt x="8330" y="29556"/>
                  </a:lnTo>
                  <a:lnTo>
                    <a:pt x="8663" y="29735"/>
                  </a:lnTo>
                  <a:lnTo>
                    <a:pt x="9008" y="29901"/>
                  </a:lnTo>
                  <a:lnTo>
                    <a:pt x="9354" y="30055"/>
                  </a:lnTo>
                  <a:lnTo>
                    <a:pt x="9712" y="30208"/>
                  </a:lnTo>
                  <a:lnTo>
                    <a:pt x="10057" y="30349"/>
                  </a:lnTo>
                  <a:lnTo>
                    <a:pt x="10428" y="30477"/>
                  </a:lnTo>
                  <a:lnTo>
                    <a:pt x="10787" y="30605"/>
                  </a:lnTo>
                  <a:lnTo>
                    <a:pt x="11158" y="30720"/>
                  </a:lnTo>
                  <a:lnTo>
                    <a:pt x="11529" y="30835"/>
                  </a:lnTo>
                  <a:lnTo>
                    <a:pt x="11900" y="30925"/>
                  </a:lnTo>
                  <a:lnTo>
                    <a:pt x="12284" y="31014"/>
                  </a:lnTo>
                  <a:lnTo>
                    <a:pt x="12667" y="31104"/>
                  </a:lnTo>
                  <a:lnTo>
                    <a:pt x="13051" y="31168"/>
                  </a:lnTo>
                  <a:lnTo>
                    <a:pt x="13448" y="31232"/>
                  </a:lnTo>
                  <a:lnTo>
                    <a:pt x="13845" y="31283"/>
                  </a:lnTo>
                  <a:lnTo>
                    <a:pt x="14241" y="31321"/>
                  </a:lnTo>
                  <a:lnTo>
                    <a:pt x="14638" y="31360"/>
                  </a:lnTo>
                  <a:lnTo>
                    <a:pt x="15034" y="31373"/>
                  </a:lnTo>
                  <a:lnTo>
                    <a:pt x="15444" y="31385"/>
                  </a:lnTo>
                  <a:lnTo>
                    <a:pt x="15853" y="31398"/>
                  </a:lnTo>
                  <a:lnTo>
                    <a:pt x="16250" y="31385"/>
                  </a:lnTo>
                  <a:lnTo>
                    <a:pt x="16646" y="31360"/>
                  </a:lnTo>
                  <a:lnTo>
                    <a:pt x="17043" y="31334"/>
                  </a:lnTo>
                  <a:lnTo>
                    <a:pt x="17440" y="31296"/>
                  </a:lnTo>
                  <a:lnTo>
                    <a:pt x="17836" y="31245"/>
                  </a:lnTo>
                  <a:lnTo>
                    <a:pt x="18220" y="31193"/>
                  </a:lnTo>
                  <a:lnTo>
                    <a:pt x="18604" y="31129"/>
                  </a:lnTo>
                  <a:lnTo>
                    <a:pt x="18988" y="31053"/>
                  </a:lnTo>
                  <a:lnTo>
                    <a:pt x="19372" y="30963"/>
                  </a:lnTo>
                  <a:lnTo>
                    <a:pt x="19743" y="30861"/>
                  </a:lnTo>
                  <a:lnTo>
                    <a:pt x="20127" y="30758"/>
                  </a:lnTo>
                  <a:lnTo>
                    <a:pt x="20485" y="30643"/>
                  </a:lnTo>
                  <a:lnTo>
                    <a:pt x="20856" y="30528"/>
                  </a:lnTo>
                  <a:lnTo>
                    <a:pt x="21214" y="30400"/>
                  </a:lnTo>
                  <a:lnTo>
                    <a:pt x="21572" y="30259"/>
                  </a:lnTo>
                  <a:lnTo>
                    <a:pt x="21918" y="30106"/>
                  </a:lnTo>
                  <a:lnTo>
                    <a:pt x="22276" y="29952"/>
                  </a:lnTo>
                  <a:lnTo>
                    <a:pt x="22609" y="29786"/>
                  </a:lnTo>
                  <a:lnTo>
                    <a:pt x="22954" y="29620"/>
                  </a:lnTo>
                  <a:lnTo>
                    <a:pt x="23287" y="29441"/>
                  </a:lnTo>
                  <a:lnTo>
                    <a:pt x="23619" y="29249"/>
                  </a:lnTo>
                  <a:lnTo>
                    <a:pt x="23939" y="29057"/>
                  </a:lnTo>
                  <a:lnTo>
                    <a:pt x="24259" y="28852"/>
                  </a:lnTo>
                  <a:lnTo>
                    <a:pt x="24579" y="28647"/>
                  </a:lnTo>
                  <a:lnTo>
                    <a:pt x="24886" y="28430"/>
                  </a:lnTo>
                  <a:lnTo>
                    <a:pt x="25180" y="28200"/>
                  </a:lnTo>
                  <a:lnTo>
                    <a:pt x="25487" y="27969"/>
                  </a:lnTo>
                  <a:lnTo>
                    <a:pt x="25769" y="27739"/>
                  </a:lnTo>
                  <a:lnTo>
                    <a:pt x="26063" y="27483"/>
                  </a:lnTo>
                  <a:lnTo>
                    <a:pt x="26345" y="27240"/>
                  </a:lnTo>
                  <a:lnTo>
                    <a:pt x="26613" y="26971"/>
                  </a:lnTo>
                  <a:lnTo>
                    <a:pt x="26882" y="26715"/>
                  </a:lnTo>
                  <a:lnTo>
                    <a:pt x="27138" y="26447"/>
                  </a:lnTo>
                  <a:lnTo>
                    <a:pt x="27394" y="26165"/>
                  </a:lnTo>
                  <a:lnTo>
                    <a:pt x="27650" y="25884"/>
                  </a:lnTo>
                  <a:lnTo>
                    <a:pt x="27893" y="25590"/>
                  </a:lnTo>
                  <a:lnTo>
                    <a:pt x="28123" y="25295"/>
                  </a:lnTo>
                  <a:lnTo>
                    <a:pt x="28353" y="24988"/>
                  </a:lnTo>
                  <a:lnTo>
                    <a:pt x="28571" y="24681"/>
                  </a:lnTo>
                  <a:lnTo>
                    <a:pt x="28776" y="24374"/>
                  </a:lnTo>
                  <a:lnTo>
                    <a:pt x="28993" y="24054"/>
                  </a:lnTo>
                  <a:lnTo>
                    <a:pt x="29185" y="23734"/>
                  </a:lnTo>
                  <a:lnTo>
                    <a:pt x="29377" y="23402"/>
                  </a:lnTo>
                  <a:lnTo>
                    <a:pt x="29556" y="23069"/>
                  </a:lnTo>
                  <a:lnTo>
                    <a:pt x="29735" y="22736"/>
                  </a:lnTo>
                  <a:lnTo>
                    <a:pt x="29901" y="22391"/>
                  </a:lnTo>
                  <a:lnTo>
                    <a:pt x="30055" y="22045"/>
                  </a:lnTo>
                  <a:lnTo>
                    <a:pt x="30209" y="21687"/>
                  </a:lnTo>
                  <a:lnTo>
                    <a:pt x="30349" y="21342"/>
                  </a:lnTo>
                  <a:lnTo>
                    <a:pt x="30490" y="20971"/>
                  </a:lnTo>
                  <a:lnTo>
                    <a:pt x="30605" y="20613"/>
                  </a:lnTo>
                  <a:lnTo>
                    <a:pt x="30733" y="20241"/>
                  </a:lnTo>
                  <a:lnTo>
                    <a:pt x="30835" y="19870"/>
                  </a:lnTo>
                  <a:lnTo>
                    <a:pt x="30938" y="19499"/>
                  </a:lnTo>
                  <a:lnTo>
                    <a:pt x="31027" y="19116"/>
                  </a:lnTo>
                  <a:lnTo>
                    <a:pt x="31104" y="18732"/>
                  </a:lnTo>
                  <a:lnTo>
                    <a:pt x="31168" y="18348"/>
                  </a:lnTo>
                  <a:lnTo>
                    <a:pt x="31232" y="17951"/>
                  </a:lnTo>
                  <a:lnTo>
                    <a:pt x="31283" y="17555"/>
                  </a:lnTo>
                  <a:lnTo>
                    <a:pt x="31322" y="17158"/>
                  </a:lnTo>
                  <a:lnTo>
                    <a:pt x="31360" y="16761"/>
                  </a:lnTo>
                  <a:lnTo>
                    <a:pt x="31386" y="16365"/>
                  </a:lnTo>
                  <a:lnTo>
                    <a:pt x="31398" y="15955"/>
                  </a:lnTo>
                  <a:lnTo>
                    <a:pt x="31398" y="15546"/>
                  </a:lnTo>
                  <a:lnTo>
                    <a:pt x="31386" y="15149"/>
                  </a:lnTo>
                  <a:lnTo>
                    <a:pt x="31373" y="14753"/>
                  </a:lnTo>
                  <a:lnTo>
                    <a:pt x="31334" y="14356"/>
                  </a:lnTo>
                  <a:lnTo>
                    <a:pt x="31296" y="13959"/>
                  </a:lnTo>
                  <a:lnTo>
                    <a:pt x="31258" y="13563"/>
                  </a:lnTo>
                  <a:lnTo>
                    <a:pt x="31194" y="13179"/>
                  </a:lnTo>
                  <a:lnTo>
                    <a:pt x="31130" y="12782"/>
                  </a:lnTo>
                  <a:lnTo>
                    <a:pt x="31053" y="12411"/>
                  </a:lnTo>
                  <a:lnTo>
                    <a:pt x="30963" y="12028"/>
                  </a:lnTo>
                  <a:lnTo>
                    <a:pt x="30874" y="11656"/>
                  </a:lnTo>
                  <a:lnTo>
                    <a:pt x="30759" y="11273"/>
                  </a:lnTo>
                  <a:lnTo>
                    <a:pt x="30656" y="10914"/>
                  </a:lnTo>
                  <a:lnTo>
                    <a:pt x="30528" y="10543"/>
                  </a:lnTo>
                  <a:lnTo>
                    <a:pt x="30400" y="10185"/>
                  </a:lnTo>
                  <a:lnTo>
                    <a:pt x="30260" y="9827"/>
                  </a:lnTo>
                  <a:lnTo>
                    <a:pt x="30119" y="9481"/>
                  </a:lnTo>
                  <a:lnTo>
                    <a:pt x="29953" y="9123"/>
                  </a:lnTo>
                  <a:lnTo>
                    <a:pt x="29799" y="8778"/>
                  </a:lnTo>
                  <a:lnTo>
                    <a:pt x="29620" y="8445"/>
                  </a:lnTo>
                  <a:lnTo>
                    <a:pt x="29441" y="8112"/>
                  </a:lnTo>
                  <a:lnTo>
                    <a:pt x="29262" y="7780"/>
                  </a:lnTo>
                  <a:lnTo>
                    <a:pt x="29057" y="7460"/>
                  </a:lnTo>
                  <a:lnTo>
                    <a:pt x="28852" y="7140"/>
                  </a:lnTo>
                  <a:lnTo>
                    <a:pt x="28648" y="6820"/>
                  </a:lnTo>
                  <a:lnTo>
                    <a:pt x="28430" y="6513"/>
                  </a:lnTo>
                  <a:lnTo>
                    <a:pt x="28213" y="6219"/>
                  </a:lnTo>
                  <a:lnTo>
                    <a:pt x="27970" y="5912"/>
                  </a:lnTo>
                  <a:lnTo>
                    <a:pt x="27739" y="5618"/>
                  </a:lnTo>
                  <a:lnTo>
                    <a:pt x="27496" y="5336"/>
                  </a:lnTo>
                  <a:lnTo>
                    <a:pt x="27240" y="5055"/>
                  </a:lnTo>
                  <a:lnTo>
                    <a:pt x="26984" y="4786"/>
                  </a:lnTo>
                  <a:lnTo>
                    <a:pt x="26716" y="4517"/>
                  </a:lnTo>
                  <a:lnTo>
                    <a:pt x="26447" y="4261"/>
                  </a:lnTo>
                  <a:lnTo>
                    <a:pt x="26166" y="4005"/>
                  </a:lnTo>
                  <a:lnTo>
                    <a:pt x="25884" y="3750"/>
                  </a:lnTo>
                  <a:lnTo>
                    <a:pt x="25590" y="3507"/>
                  </a:lnTo>
                  <a:lnTo>
                    <a:pt x="25295" y="3276"/>
                  </a:lnTo>
                  <a:lnTo>
                    <a:pt x="25001" y="3046"/>
                  </a:lnTo>
                  <a:lnTo>
                    <a:pt x="24694" y="2828"/>
                  </a:lnTo>
                  <a:lnTo>
                    <a:pt x="24374" y="2611"/>
                  </a:lnTo>
                  <a:lnTo>
                    <a:pt x="24054" y="2406"/>
                  </a:lnTo>
                  <a:lnTo>
                    <a:pt x="23735" y="2214"/>
                  </a:lnTo>
                  <a:lnTo>
                    <a:pt x="23415" y="2022"/>
                  </a:lnTo>
                  <a:lnTo>
                    <a:pt x="23069" y="1843"/>
                  </a:lnTo>
                  <a:lnTo>
                    <a:pt x="22737" y="1664"/>
                  </a:lnTo>
                  <a:lnTo>
                    <a:pt x="22391" y="1498"/>
                  </a:lnTo>
                  <a:lnTo>
                    <a:pt x="22046" y="1344"/>
                  </a:lnTo>
                  <a:lnTo>
                    <a:pt x="21700" y="1191"/>
                  </a:lnTo>
                  <a:lnTo>
                    <a:pt x="21342" y="1050"/>
                  </a:lnTo>
                  <a:lnTo>
                    <a:pt x="20984" y="909"/>
                  </a:lnTo>
                  <a:lnTo>
                    <a:pt x="20613" y="781"/>
                  </a:lnTo>
                  <a:lnTo>
                    <a:pt x="20242" y="666"/>
                  </a:lnTo>
                  <a:lnTo>
                    <a:pt x="19871" y="564"/>
                  </a:lnTo>
                  <a:lnTo>
                    <a:pt x="19500" y="461"/>
                  </a:lnTo>
                  <a:lnTo>
                    <a:pt x="19116" y="372"/>
                  </a:lnTo>
                  <a:lnTo>
                    <a:pt x="18732" y="295"/>
                  </a:lnTo>
                  <a:lnTo>
                    <a:pt x="18348" y="231"/>
                  </a:lnTo>
                  <a:lnTo>
                    <a:pt x="17952" y="167"/>
                  </a:lnTo>
                  <a:lnTo>
                    <a:pt x="17568" y="116"/>
                  </a:lnTo>
                  <a:lnTo>
                    <a:pt x="17171" y="65"/>
                  </a:lnTo>
                  <a:lnTo>
                    <a:pt x="16762" y="39"/>
                  </a:lnTo>
                  <a:lnTo>
                    <a:pt x="16365" y="14"/>
                  </a:lnTo>
                  <a:lnTo>
                    <a:pt x="159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1621175" y="1986163"/>
              <a:ext cx="116775" cy="236075"/>
            </a:xfrm>
            <a:custGeom>
              <a:avLst/>
              <a:gdLst/>
              <a:ahLst/>
              <a:cxnLst/>
              <a:rect l="l" t="t" r="r" b="b"/>
              <a:pathLst>
                <a:path w="4671" h="9443" extrusionOk="0">
                  <a:moveTo>
                    <a:pt x="3353" y="0"/>
                  </a:moveTo>
                  <a:lnTo>
                    <a:pt x="3110" y="26"/>
                  </a:lnTo>
                  <a:lnTo>
                    <a:pt x="2829" y="77"/>
                  </a:lnTo>
                  <a:lnTo>
                    <a:pt x="2521" y="154"/>
                  </a:lnTo>
                  <a:lnTo>
                    <a:pt x="2355" y="205"/>
                  </a:lnTo>
                  <a:lnTo>
                    <a:pt x="2189" y="269"/>
                  </a:lnTo>
                  <a:lnTo>
                    <a:pt x="2010" y="346"/>
                  </a:lnTo>
                  <a:lnTo>
                    <a:pt x="1843" y="422"/>
                  </a:lnTo>
                  <a:lnTo>
                    <a:pt x="1664" y="525"/>
                  </a:lnTo>
                  <a:lnTo>
                    <a:pt x="1498" y="627"/>
                  </a:lnTo>
                  <a:lnTo>
                    <a:pt x="1332" y="742"/>
                  </a:lnTo>
                  <a:lnTo>
                    <a:pt x="1165" y="870"/>
                  </a:lnTo>
                  <a:lnTo>
                    <a:pt x="1012" y="1011"/>
                  </a:lnTo>
                  <a:lnTo>
                    <a:pt x="858" y="1164"/>
                  </a:lnTo>
                  <a:lnTo>
                    <a:pt x="717" y="1331"/>
                  </a:lnTo>
                  <a:lnTo>
                    <a:pt x="577" y="1510"/>
                  </a:lnTo>
                  <a:lnTo>
                    <a:pt x="462" y="1702"/>
                  </a:lnTo>
                  <a:lnTo>
                    <a:pt x="346" y="1919"/>
                  </a:lnTo>
                  <a:lnTo>
                    <a:pt x="244" y="2137"/>
                  </a:lnTo>
                  <a:lnTo>
                    <a:pt x="167" y="2380"/>
                  </a:lnTo>
                  <a:lnTo>
                    <a:pt x="103" y="2636"/>
                  </a:lnTo>
                  <a:lnTo>
                    <a:pt x="52" y="2905"/>
                  </a:lnTo>
                  <a:lnTo>
                    <a:pt x="14" y="3186"/>
                  </a:lnTo>
                  <a:lnTo>
                    <a:pt x="1" y="3493"/>
                  </a:lnTo>
                  <a:lnTo>
                    <a:pt x="14" y="3762"/>
                  </a:lnTo>
                  <a:lnTo>
                    <a:pt x="39" y="4030"/>
                  </a:lnTo>
                  <a:lnTo>
                    <a:pt x="65" y="4299"/>
                  </a:lnTo>
                  <a:lnTo>
                    <a:pt x="103" y="4568"/>
                  </a:lnTo>
                  <a:lnTo>
                    <a:pt x="167" y="4824"/>
                  </a:lnTo>
                  <a:lnTo>
                    <a:pt x="231" y="5080"/>
                  </a:lnTo>
                  <a:lnTo>
                    <a:pt x="308" y="5335"/>
                  </a:lnTo>
                  <a:lnTo>
                    <a:pt x="398" y="5591"/>
                  </a:lnTo>
                  <a:lnTo>
                    <a:pt x="500" y="5834"/>
                  </a:lnTo>
                  <a:lnTo>
                    <a:pt x="602" y="6078"/>
                  </a:lnTo>
                  <a:lnTo>
                    <a:pt x="717" y="6308"/>
                  </a:lnTo>
                  <a:lnTo>
                    <a:pt x="845" y="6538"/>
                  </a:lnTo>
                  <a:lnTo>
                    <a:pt x="986" y="6768"/>
                  </a:lnTo>
                  <a:lnTo>
                    <a:pt x="1127" y="6986"/>
                  </a:lnTo>
                  <a:lnTo>
                    <a:pt x="1280" y="7203"/>
                  </a:lnTo>
                  <a:lnTo>
                    <a:pt x="1434" y="7408"/>
                  </a:lnTo>
                  <a:lnTo>
                    <a:pt x="1600" y="7600"/>
                  </a:lnTo>
                  <a:lnTo>
                    <a:pt x="1779" y="7792"/>
                  </a:lnTo>
                  <a:lnTo>
                    <a:pt x="1959" y="7971"/>
                  </a:lnTo>
                  <a:lnTo>
                    <a:pt x="2138" y="8150"/>
                  </a:lnTo>
                  <a:lnTo>
                    <a:pt x="2330" y="8317"/>
                  </a:lnTo>
                  <a:lnTo>
                    <a:pt x="2521" y="8470"/>
                  </a:lnTo>
                  <a:lnTo>
                    <a:pt x="2726" y="8611"/>
                  </a:lnTo>
                  <a:lnTo>
                    <a:pt x="2931" y="8752"/>
                  </a:lnTo>
                  <a:lnTo>
                    <a:pt x="3136" y="8879"/>
                  </a:lnTo>
                  <a:lnTo>
                    <a:pt x="3353" y="8995"/>
                  </a:lnTo>
                  <a:lnTo>
                    <a:pt x="3558" y="9097"/>
                  </a:lnTo>
                  <a:lnTo>
                    <a:pt x="3775" y="9199"/>
                  </a:lnTo>
                  <a:lnTo>
                    <a:pt x="4006" y="9276"/>
                  </a:lnTo>
                  <a:lnTo>
                    <a:pt x="4223" y="9340"/>
                  </a:lnTo>
                  <a:lnTo>
                    <a:pt x="4441" y="9404"/>
                  </a:lnTo>
                  <a:lnTo>
                    <a:pt x="4671" y="9442"/>
                  </a:lnTo>
                  <a:lnTo>
                    <a:pt x="3699" y="90"/>
                  </a:lnTo>
                  <a:lnTo>
                    <a:pt x="3686" y="64"/>
                  </a:lnTo>
                  <a:lnTo>
                    <a:pt x="3660" y="39"/>
                  </a:lnTo>
                  <a:lnTo>
                    <a:pt x="3596" y="26"/>
                  </a:lnTo>
                  <a:lnTo>
                    <a:pt x="3532" y="13"/>
                  </a:lnTo>
                  <a:lnTo>
                    <a:pt x="3353" y="0"/>
                  </a:lnTo>
                  <a:close/>
                </a:path>
              </a:pathLst>
            </a:custGeom>
            <a:solidFill>
              <a:srgbClr val="8A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2295450" y="1980713"/>
              <a:ext cx="113900" cy="236725"/>
            </a:xfrm>
            <a:custGeom>
              <a:avLst/>
              <a:gdLst/>
              <a:ahLst/>
              <a:cxnLst/>
              <a:rect l="l" t="t" r="r" b="b"/>
              <a:pathLst>
                <a:path w="4556" h="9469" extrusionOk="0">
                  <a:moveTo>
                    <a:pt x="1152" y="1"/>
                  </a:moveTo>
                  <a:lnTo>
                    <a:pt x="960" y="13"/>
                  </a:lnTo>
                  <a:lnTo>
                    <a:pt x="896" y="26"/>
                  </a:lnTo>
                  <a:lnTo>
                    <a:pt x="845" y="39"/>
                  </a:lnTo>
                  <a:lnTo>
                    <a:pt x="807" y="65"/>
                  </a:lnTo>
                  <a:lnTo>
                    <a:pt x="794" y="90"/>
                  </a:lnTo>
                  <a:lnTo>
                    <a:pt x="1" y="9469"/>
                  </a:lnTo>
                  <a:lnTo>
                    <a:pt x="1" y="9469"/>
                  </a:lnTo>
                  <a:lnTo>
                    <a:pt x="218" y="9417"/>
                  </a:lnTo>
                  <a:lnTo>
                    <a:pt x="448" y="9353"/>
                  </a:lnTo>
                  <a:lnTo>
                    <a:pt x="666" y="9277"/>
                  </a:lnTo>
                  <a:lnTo>
                    <a:pt x="883" y="9200"/>
                  </a:lnTo>
                  <a:lnTo>
                    <a:pt x="1101" y="9097"/>
                  </a:lnTo>
                  <a:lnTo>
                    <a:pt x="1306" y="8995"/>
                  </a:lnTo>
                  <a:lnTo>
                    <a:pt x="1523" y="8867"/>
                  </a:lnTo>
                  <a:lnTo>
                    <a:pt x="1728" y="8739"/>
                  </a:lnTo>
                  <a:lnTo>
                    <a:pt x="1920" y="8598"/>
                  </a:lnTo>
                  <a:lnTo>
                    <a:pt x="2124" y="8458"/>
                  </a:lnTo>
                  <a:lnTo>
                    <a:pt x="2316" y="8291"/>
                  </a:lnTo>
                  <a:lnTo>
                    <a:pt x="2495" y="8125"/>
                  </a:lnTo>
                  <a:lnTo>
                    <a:pt x="2687" y="7946"/>
                  </a:lnTo>
                  <a:lnTo>
                    <a:pt x="2854" y="7767"/>
                  </a:lnTo>
                  <a:lnTo>
                    <a:pt x="3020" y="7562"/>
                  </a:lnTo>
                  <a:lnTo>
                    <a:pt x="3186" y="7370"/>
                  </a:lnTo>
                  <a:lnTo>
                    <a:pt x="3340" y="7153"/>
                  </a:lnTo>
                  <a:lnTo>
                    <a:pt x="3493" y="6948"/>
                  </a:lnTo>
                  <a:lnTo>
                    <a:pt x="3634" y="6718"/>
                  </a:lnTo>
                  <a:lnTo>
                    <a:pt x="3762" y="6487"/>
                  </a:lnTo>
                  <a:lnTo>
                    <a:pt x="3890" y="6257"/>
                  </a:lnTo>
                  <a:lnTo>
                    <a:pt x="3992" y="6027"/>
                  </a:lnTo>
                  <a:lnTo>
                    <a:pt x="4108" y="5784"/>
                  </a:lnTo>
                  <a:lnTo>
                    <a:pt x="4197" y="5528"/>
                  </a:lnTo>
                  <a:lnTo>
                    <a:pt x="4287" y="5285"/>
                  </a:lnTo>
                  <a:lnTo>
                    <a:pt x="4351" y="5029"/>
                  </a:lnTo>
                  <a:lnTo>
                    <a:pt x="4415" y="4760"/>
                  </a:lnTo>
                  <a:lnTo>
                    <a:pt x="4466" y="4504"/>
                  </a:lnTo>
                  <a:lnTo>
                    <a:pt x="4504" y="4236"/>
                  </a:lnTo>
                  <a:lnTo>
                    <a:pt x="4530" y="3967"/>
                  </a:lnTo>
                  <a:lnTo>
                    <a:pt x="4543" y="3698"/>
                  </a:lnTo>
                  <a:lnTo>
                    <a:pt x="4555" y="3430"/>
                  </a:lnTo>
                  <a:lnTo>
                    <a:pt x="4530" y="3123"/>
                  </a:lnTo>
                  <a:lnTo>
                    <a:pt x="4504" y="2841"/>
                  </a:lnTo>
                  <a:lnTo>
                    <a:pt x="4440" y="2572"/>
                  </a:lnTo>
                  <a:lnTo>
                    <a:pt x="4376" y="2316"/>
                  </a:lnTo>
                  <a:lnTo>
                    <a:pt x="4287" y="2073"/>
                  </a:lnTo>
                  <a:lnTo>
                    <a:pt x="4184" y="1856"/>
                  </a:lnTo>
                  <a:lnTo>
                    <a:pt x="4069" y="1651"/>
                  </a:lnTo>
                  <a:lnTo>
                    <a:pt x="3941" y="1459"/>
                  </a:lnTo>
                  <a:lnTo>
                    <a:pt x="3801" y="1280"/>
                  </a:lnTo>
                  <a:lnTo>
                    <a:pt x="3660" y="1114"/>
                  </a:lnTo>
                  <a:lnTo>
                    <a:pt x="3506" y="960"/>
                  </a:lnTo>
                  <a:lnTo>
                    <a:pt x="3340" y="832"/>
                  </a:lnTo>
                  <a:lnTo>
                    <a:pt x="3174" y="704"/>
                  </a:lnTo>
                  <a:lnTo>
                    <a:pt x="3007" y="589"/>
                  </a:lnTo>
                  <a:lnTo>
                    <a:pt x="2828" y="487"/>
                  </a:lnTo>
                  <a:lnTo>
                    <a:pt x="2662" y="397"/>
                  </a:lnTo>
                  <a:lnTo>
                    <a:pt x="2483" y="321"/>
                  </a:lnTo>
                  <a:lnTo>
                    <a:pt x="2316" y="244"/>
                  </a:lnTo>
                  <a:lnTo>
                    <a:pt x="2150" y="180"/>
                  </a:lnTo>
                  <a:lnTo>
                    <a:pt x="1984" y="141"/>
                  </a:lnTo>
                  <a:lnTo>
                    <a:pt x="1664" y="65"/>
                  </a:lnTo>
                  <a:lnTo>
                    <a:pt x="1382" y="13"/>
                  </a:lnTo>
                  <a:lnTo>
                    <a:pt x="1152" y="1"/>
                  </a:lnTo>
                  <a:close/>
                </a:path>
              </a:pathLst>
            </a:custGeom>
            <a:solidFill>
              <a:srgbClr val="8A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1686125" y="1518838"/>
              <a:ext cx="658300" cy="953200"/>
            </a:xfrm>
            <a:custGeom>
              <a:avLst/>
              <a:gdLst/>
              <a:ahLst/>
              <a:cxnLst/>
              <a:rect l="l" t="t" r="r" b="b"/>
              <a:pathLst>
                <a:path w="26332" h="38128" extrusionOk="0">
                  <a:moveTo>
                    <a:pt x="12040" y="1"/>
                  </a:moveTo>
                  <a:lnTo>
                    <a:pt x="11374" y="39"/>
                  </a:lnTo>
                  <a:lnTo>
                    <a:pt x="10735" y="77"/>
                  </a:lnTo>
                  <a:lnTo>
                    <a:pt x="10095" y="141"/>
                  </a:lnTo>
                  <a:lnTo>
                    <a:pt x="9468" y="231"/>
                  </a:lnTo>
                  <a:lnTo>
                    <a:pt x="8854" y="333"/>
                  </a:lnTo>
                  <a:lnTo>
                    <a:pt x="8253" y="461"/>
                  </a:lnTo>
                  <a:lnTo>
                    <a:pt x="7664" y="615"/>
                  </a:lnTo>
                  <a:lnTo>
                    <a:pt x="7101" y="781"/>
                  </a:lnTo>
                  <a:lnTo>
                    <a:pt x="6538" y="986"/>
                  </a:lnTo>
                  <a:lnTo>
                    <a:pt x="6270" y="1101"/>
                  </a:lnTo>
                  <a:lnTo>
                    <a:pt x="6001" y="1216"/>
                  </a:lnTo>
                  <a:lnTo>
                    <a:pt x="5745" y="1331"/>
                  </a:lnTo>
                  <a:lnTo>
                    <a:pt x="5489" y="1459"/>
                  </a:lnTo>
                  <a:lnTo>
                    <a:pt x="5233" y="1600"/>
                  </a:lnTo>
                  <a:lnTo>
                    <a:pt x="4977" y="1741"/>
                  </a:lnTo>
                  <a:lnTo>
                    <a:pt x="4734" y="1894"/>
                  </a:lnTo>
                  <a:lnTo>
                    <a:pt x="4504" y="2048"/>
                  </a:lnTo>
                  <a:lnTo>
                    <a:pt x="4261" y="2214"/>
                  </a:lnTo>
                  <a:lnTo>
                    <a:pt x="4030" y="2393"/>
                  </a:lnTo>
                  <a:lnTo>
                    <a:pt x="3813" y="2572"/>
                  </a:lnTo>
                  <a:lnTo>
                    <a:pt x="3595" y="2764"/>
                  </a:lnTo>
                  <a:lnTo>
                    <a:pt x="3378" y="2956"/>
                  </a:lnTo>
                  <a:lnTo>
                    <a:pt x="3173" y="3161"/>
                  </a:lnTo>
                  <a:lnTo>
                    <a:pt x="2969" y="3378"/>
                  </a:lnTo>
                  <a:lnTo>
                    <a:pt x="2777" y="3596"/>
                  </a:lnTo>
                  <a:lnTo>
                    <a:pt x="2585" y="3826"/>
                  </a:lnTo>
                  <a:lnTo>
                    <a:pt x="2406" y="4069"/>
                  </a:lnTo>
                  <a:lnTo>
                    <a:pt x="2226" y="4312"/>
                  </a:lnTo>
                  <a:lnTo>
                    <a:pt x="2047" y="4581"/>
                  </a:lnTo>
                  <a:lnTo>
                    <a:pt x="1881" y="4837"/>
                  </a:lnTo>
                  <a:lnTo>
                    <a:pt x="1728" y="5118"/>
                  </a:lnTo>
                  <a:lnTo>
                    <a:pt x="1574" y="5400"/>
                  </a:lnTo>
                  <a:lnTo>
                    <a:pt x="1420" y="5694"/>
                  </a:lnTo>
                  <a:lnTo>
                    <a:pt x="1280" y="6001"/>
                  </a:lnTo>
                  <a:lnTo>
                    <a:pt x="1152" y="6321"/>
                  </a:lnTo>
                  <a:lnTo>
                    <a:pt x="1024" y="6641"/>
                  </a:lnTo>
                  <a:lnTo>
                    <a:pt x="909" y="6974"/>
                  </a:lnTo>
                  <a:lnTo>
                    <a:pt x="794" y="7319"/>
                  </a:lnTo>
                  <a:lnTo>
                    <a:pt x="691" y="7664"/>
                  </a:lnTo>
                  <a:lnTo>
                    <a:pt x="589" y="8036"/>
                  </a:lnTo>
                  <a:lnTo>
                    <a:pt x="499" y="8407"/>
                  </a:lnTo>
                  <a:lnTo>
                    <a:pt x="410" y="8790"/>
                  </a:lnTo>
                  <a:lnTo>
                    <a:pt x="333" y="9187"/>
                  </a:lnTo>
                  <a:lnTo>
                    <a:pt x="269" y="9596"/>
                  </a:lnTo>
                  <a:lnTo>
                    <a:pt x="205" y="10019"/>
                  </a:lnTo>
                  <a:lnTo>
                    <a:pt x="154" y="10454"/>
                  </a:lnTo>
                  <a:lnTo>
                    <a:pt x="115" y="10889"/>
                  </a:lnTo>
                  <a:lnTo>
                    <a:pt x="77" y="11336"/>
                  </a:lnTo>
                  <a:lnTo>
                    <a:pt x="39" y="11810"/>
                  </a:lnTo>
                  <a:lnTo>
                    <a:pt x="26" y="12283"/>
                  </a:lnTo>
                  <a:lnTo>
                    <a:pt x="13" y="12769"/>
                  </a:lnTo>
                  <a:lnTo>
                    <a:pt x="0" y="13767"/>
                  </a:lnTo>
                  <a:lnTo>
                    <a:pt x="13" y="14791"/>
                  </a:lnTo>
                  <a:lnTo>
                    <a:pt x="39" y="15827"/>
                  </a:lnTo>
                  <a:lnTo>
                    <a:pt x="90" y="16876"/>
                  </a:lnTo>
                  <a:lnTo>
                    <a:pt x="154" y="17938"/>
                  </a:lnTo>
                  <a:lnTo>
                    <a:pt x="256" y="19013"/>
                  </a:lnTo>
                  <a:lnTo>
                    <a:pt x="359" y="20075"/>
                  </a:lnTo>
                  <a:lnTo>
                    <a:pt x="499" y="21150"/>
                  </a:lnTo>
                  <a:lnTo>
                    <a:pt x="653" y="22224"/>
                  </a:lnTo>
                  <a:lnTo>
                    <a:pt x="845" y="23286"/>
                  </a:lnTo>
                  <a:lnTo>
                    <a:pt x="1049" y="24336"/>
                  </a:lnTo>
                  <a:lnTo>
                    <a:pt x="1280" y="25385"/>
                  </a:lnTo>
                  <a:lnTo>
                    <a:pt x="1408" y="25896"/>
                  </a:lnTo>
                  <a:lnTo>
                    <a:pt x="1548" y="26408"/>
                  </a:lnTo>
                  <a:lnTo>
                    <a:pt x="1689" y="26907"/>
                  </a:lnTo>
                  <a:lnTo>
                    <a:pt x="1843" y="27406"/>
                  </a:lnTo>
                  <a:lnTo>
                    <a:pt x="1996" y="27892"/>
                  </a:lnTo>
                  <a:lnTo>
                    <a:pt x="2150" y="28391"/>
                  </a:lnTo>
                  <a:lnTo>
                    <a:pt x="2329" y="28865"/>
                  </a:lnTo>
                  <a:lnTo>
                    <a:pt x="2508" y="29338"/>
                  </a:lnTo>
                  <a:lnTo>
                    <a:pt x="2687" y="29799"/>
                  </a:lnTo>
                  <a:lnTo>
                    <a:pt x="2879" y="30259"/>
                  </a:lnTo>
                  <a:lnTo>
                    <a:pt x="3084" y="30707"/>
                  </a:lnTo>
                  <a:lnTo>
                    <a:pt x="3288" y="31155"/>
                  </a:lnTo>
                  <a:lnTo>
                    <a:pt x="3506" y="31577"/>
                  </a:lnTo>
                  <a:lnTo>
                    <a:pt x="3736" y="31999"/>
                  </a:lnTo>
                  <a:lnTo>
                    <a:pt x="3967" y="32409"/>
                  </a:lnTo>
                  <a:lnTo>
                    <a:pt x="4210" y="32805"/>
                  </a:lnTo>
                  <a:lnTo>
                    <a:pt x="4453" y="33202"/>
                  </a:lnTo>
                  <a:lnTo>
                    <a:pt x="4721" y="33573"/>
                  </a:lnTo>
                  <a:lnTo>
                    <a:pt x="4977" y="33944"/>
                  </a:lnTo>
                  <a:lnTo>
                    <a:pt x="5259" y="34302"/>
                  </a:lnTo>
                  <a:lnTo>
                    <a:pt x="5540" y="34635"/>
                  </a:lnTo>
                  <a:lnTo>
                    <a:pt x="5835" y="34968"/>
                  </a:lnTo>
                  <a:lnTo>
                    <a:pt x="6142" y="35275"/>
                  </a:lnTo>
                  <a:lnTo>
                    <a:pt x="6449" y="35582"/>
                  </a:lnTo>
                  <a:lnTo>
                    <a:pt x="6768" y="35863"/>
                  </a:lnTo>
                  <a:lnTo>
                    <a:pt x="7101" y="36132"/>
                  </a:lnTo>
                  <a:lnTo>
                    <a:pt x="7434" y="36388"/>
                  </a:lnTo>
                  <a:lnTo>
                    <a:pt x="7792" y="36631"/>
                  </a:lnTo>
                  <a:lnTo>
                    <a:pt x="8150" y="36861"/>
                  </a:lnTo>
                  <a:lnTo>
                    <a:pt x="8509" y="37066"/>
                  </a:lnTo>
                  <a:lnTo>
                    <a:pt x="8892" y="37258"/>
                  </a:lnTo>
                  <a:lnTo>
                    <a:pt x="9276" y="37424"/>
                  </a:lnTo>
                  <a:lnTo>
                    <a:pt x="9673" y="37578"/>
                  </a:lnTo>
                  <a:lnTo>
                    <a:pt x="10082" y="37718"/>
                  </a:lnTo>
                  <a:lnTo>
                    <a:pt x="10504" y="37834"/>
                  </a:lnTo>
                  <a:lnTo>
                    <a:pt x="10939" y="37936"/>
                  </a:lnTo>
                  <a:lnTo>
                    <a:pt x="11374" y="38013"/>
                  </a:lnTo>
                  <a:lnTo>
                    <a:pt x="11822" y="38077"/>
                  </a:lnTo>
                  <a:lnTo>
                    <a:pt x="12283" y="38115"/>
                  </a:lnTo>
                  <a:lnTo>
                    <a:pt x="12756" y="38128"/>
                  </a:lnTo>
                  <a:lnTo>
                    <a:pt x="13281" y="38128"/>
                  </a:lnTo>
                  <a:lnTo>
                    <a:pt x="13793" y="38115"/>
                  </a:lnTo>
                  <a:lnTo>
                    <a:pt x="14292" y="38064"/>
                  </a:lnTo>
                  <a:lnTo>
                    <a:pt x="14778" y="38000"/>
                  </a:lnTo>
                  <a:lnTo>
                    <a:pt x="15251" y="37910"/>
                  </a:lnTo>
                  <a:lnTo>
                    <a:pt x="15712" y="37808"/>
                  </a:lnTo>
                  <a:lnTo>
                    <a:pt x="16160" y="37693"/>
                  </a:lnTo>
                  <a:lnTo>
                    <a:pt x="16595" y="37552"/>
                  </a:lnTo>
                  <a:lnTo>
                    <a:pt x="17017" y="37386"/>
                  </a:lnTo>
                  <a:lnTo>
                    <a:pt x="17426" y="37207"/>
                  </a:lnTo>
                  <a:lnTo>
                    <a:pt x="17823" y="37015"/>
                  </a:lnTo>
                  <a:lnTo>
                    <a:pt x="18207" y="36810"/>
                  </a:lnTo>
                  <a:lnTo>
                    <a:pt x="18591" y="36580"/>
                  </a:lnTo>
                  <a:lnTo>
                    <a:pt x="18949" y="36337"/>
                  </a:lnTo>
                  <a:lnTo>
                    <a:pt x="19307" y="36068"/>
                  </a:lnTo>
                  <a:lnTo>
                    <a:pt x="19640" y="35799"/>
                  </a:lnTo>
                  <a:lnTo>
                    <a:pt x="19972" y="35505"/>
                  </a:lnTo>
                  <a:lnTo>
                    <a:pt x="20292" y="35211"/>
                  </a:lnTo>
                  <a:lnTo>
                    <a:pt x="20599" y="34891"/>
                  </a:lnTo>
                  <a:lnTo>
                    <a:pt x="20906" y="34558"/>
                  </a:lnTo>
                  <a:lnTo>
                    <a:pt x="21188" y="34213"/>
                  </a:lnTo>
                  <a:lnTo>
                    <a:pt x="21469" y="33854"/>
                  </a:lnTo>
                  <a:lnTo>
                    <a:pt x="21738" y="33483"/>
                  </a:lnTo>
                  <a:lnTo>
                    <a:pt x="21994" y="33100"/>
                  </a:lnTo>
                  <a:lnTo>
                    <a:pt x="22250" y="32716"/>
                  </a:lnTo>
                  <a:lnTo>
                    <a:pt x="22480" y="32306"/>
                  </a:lnTo>
                  <a:lnTo>
                    <a:pt x="22710" y="31897"/>
                  </a:lnTo>
                  <a:lnTo>
                    <a:pt x="22941" y="31475"/>
                  </a:lnTo>
                  <a:lnTo>
                    <a:pt x="23145" y="31040"/>
                  </a:lnTo>
                  <a:lnTo>
                    <a:pt x="23350" y="30592"/>
                  </a:lnTo>
                  <a:lnTo>
                    <a:pt x="23555" y="30144"/>
                  </a:lnTo>
                  <a:lnTo>
                    <a:pt x="23734" y="29684"/>
                  </a:lnTo>
                  <a:lnTo>
                    <a:pt x="23913" y="29223"/>
                  </a:lnTo>
                  <a:lnTo>
                    <a:pt x="24092" y="28750"/>
                  </a:lnTo>
                  <a:lnTo>
                    <a:pt x="24246" y="28263"/>
                  </a:lnTo>
                  <a:lnTo>
                    <a:pt x="24399" y="27777"/>
                  </a:lnTo>
                  <a:lnTo>
                    <a:pt x="24553" y="27278"/>
                  </a:lnTo>
                  <a:lnTo>
                    <a:pt x="24693" y="26779"/>
                  </a:lnTo>
                  <a:lnTo>
                    <a:pt x="24821" y="26280"/>
                  </a:lnTo>
                  <a:lnTo>
                    <a:pt x="24949" y="25768"/>
                  </a:lnTo>
                  <a:lnTo>
                    <a:pt x="25180" y="24732"/>
                  </a:lnTo>
                  <a:lnTo>
                    <a:pt x="25397" y="23696"/>
                  </a:lnTo>
                  <a:lnTo>
                    <a:pt x="25576" y="22634"/>
                  </a:lnTo>
                  <a:lnTo>
                    <a:pt x="25730" y="21572"/>
                  </a:lnTo>
                  <a:lnTo>
                    <a:pt x="25871" y="20497"/>
                  </a:lnTo>
                  <a:lnTo>
                    <a:pt x="25986" y="19435"/>
                  </a:lnTo>
                  <a:lnTo>
                    <a:pt x="26075" y="18361"/>
                  </a:lnTo>
                  <a:lnTo>
                    <a:pt x="26165" y="17311"/>
                  </a:lnTo>
                  <a:lnTo>
                    <a:pt x="26229" y="16262"/>
                  </a:lnTo>
                  <a:lnTo>
                    <a:pt x="26267" y="15226"/>
                  </a:lnTo>
                  <a:lnTo>
                    <a:pt x="26306" y="14202"/>
                  </a:lnTo>
                  <a:lnTo>
                    <a:pt x="26331" y="13204"/>
                  </a:lnTo>
                  <a:lnTo>
                    <a:pt x="26331" y="12718"/>
                  </a:lnTo>
                  <a:lnTo>
                    <a:pt x="26331" y="12245"/>
                  </a:lnTo>
                  <a:lnTo>
                    <a:pt x="26318" y="11771"/>
                  </a:lnTo>
                  <a:lnTo>
                    <a:pt x="26293" y="11324"/>
                  </a:lnTo>
                  <a:lnTo>
                    <a:pt x="26254" y="10876"/>
                  </a:lnTo>
                  <a:lnTo>
                    <a:pt x="26216" y="10454"/>
                  </a:lnTo>
                  <a:lnTo>
                    <a:pt x="26178" y="10031"/>
                  </a:lnTo>
                  <a:lnTo>
                    <a:pt x="26114" y="9622"/>
                  </a:lnTo>
                  <a:lnTo>
                    <a:pt x="26050" y="9225"/>
                  </a:lnTo>
                  <a:lnTo>
                    <a:pt x="25986" y="8829"/>
                  </a:lnTo>
                  <a:lnTo>
                    <a:pt x="25909" y="8458"/>
                  </a:lnTo>
                  <a:lnTo>
                    <a:pt x="25819" y="8087"/>
                  </a:lnTo>
                  <a:lnTo>
                    <a:pt x="25730" y="7728"/>
                  </a:lnTo>
                  <a:lnTo>
                    <a:pt x="25627" y="7383"/>
                  </a:lnTo>
                  <a:lnTo>
                    <a:pt x="25512" y="7038"/>
                  </a:lnTo>
                  <a:lnTo>
                    <a:pt x="25397" y="6718"/>
                  </a:lnTo>
                  <a:lnTo>
                    <a:pt x="25282" y="6398"/>
                  </a:lnTo>
                  <a:lnTo>
                    <a:pt x="25141" y="6091"/>
                  </a:lnTo>
                  <a:lnTo>
                    <a:pt x="25013" y="5784"/>
                  </a:lnTo>
                  <a:lnTo>
                    <a:pt x="24860" y="5502"/>
                  </a:lnTo>
                  <a:lnTo>
                    <a:pt x="24719" y="5221"/>
                  </a:lnTo>
                  <a:lnTo>
                    <a:pt x="24553" y="4952"/>
                  </a:lnTo>
                  <a:lnTo>
                    <a:pt x="24399" y="4683"/>
                  </a:lnTo>
                  <a:lnTo>
                    <a:pt x="24220" y="4428"/>
                  </a:lnTo>
                  <a:lnTo>
                    <a:pt x="24054" y="4184"/>
                  </a:lnTo>
                  <a:lnTo>
                    <a:pt x="23862" y="3941"/>
                  </a:lnTo>
                  <a:lnTo>
                    <a:pt x="23683" y="3724"/>
                  </a:lnTo>
                  <a:lnTo>
                    <a:pt x="23478" y="3494"/>
                  </a:lnTo>
                  <a:lnTo>
                    <a:pt x="23286" y="3289"/>
                  </a:lnTo>
                  <a:lnTo>
                    <a:pt x="23069" y="3084"/>
                  </a:lnTo>
                  <a:lnTo>
                    <a:pt x="22864" y="2892"/>
                  </a:lnTo>
                  <a:lnTo>
                    <a:pt x="22646" y="2700"/>
                  </a:lnTo>
                  <a:lnTo>
                    <a:pt x="22416" y="2521"/>
                  </a:lnTo>
                  <a:lnTo>
                    <a:pt x="22199" y="2342"/>
                  </a:lnTo>
                  <a:lnTo>
                    <a:pt x="21955" y="2176"/>
                  </a:lnTo>
                  <a:lnTo>
                    <a:pt x="21725" y="2022"/>
                  </a:lnTo>
                  <a:lnTo>
                    <a:pt x="21482" y="1869"/>
                  </a:lnTo>
                  <a:lnTo>
                    <a:pt x="21226" y="1728"/>
                  </a:lnTo>
                  <a:lnTo>
                    <a:pt x="20970" y="1587"/>
                  </a:lnTo>
                  <a:lnTo>
                    <a:pt x="20714" y="1459"/>
                  </a:lnTo>
                  <a:lnTo>
                    <a:pt x="20458" y="1331"/>
                  </a:lnTo>
                  <a:lnTo>
                    <a:pt x="20190" y="1216"/>
                  </a:lnTo>
                  <a:lnTo>
                    <a:pt x="19640" y="999"/>
                  </a:lnTo>
                  <a:lnTo>
                    <a:pt x="19077" y="807"/>
                  </a:lnTo>
                  <a:lnTo>
                    <a:pt x="18501" y="628"/>
                  </a:lnTo>
                  <a:lnTo>
                    <a:pt x="17900" y="487"/>
                  </a:lnTo>
                  <a:lnTo>
                    <a:pt x="17285" y="359"/>
                  </a:lnTo>
                  <a:lnTo>
                    <a:pt x="16671" y="257"/>
                  </a:lnTo>
                  <a:lnTo>
                    <a:pt x="16032" y="167"/>
                  </a:lnTo>
                  <a:lnTo>
                    <a:pt x="15392" y="103"/>
                  </a:lnTo>
                  <a:lnTo>
                    <a:pt x="14727" y="52"/>
                  </a:lnTo>
                  <a:lnTo>
                    <a:pt x="14061" y="13"/>
                  </a:lnTo>
                  <a:lnTo>
                    <a:pt x="13383" y="1"/>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122725" y="2047238"/>
              <a:ext cx="43200" cy="64650"/>
            </a:xfrm>
            <a:custGeom>
              <a:avLst/>
              <a:gdLst/>
              <a:ahLst/>
              <a:cxnLst/>
              <a:rect l="l" t="t" r="r" b="b"/>
              <a:pathLst>
                <a:path w="1728" h="2586" extrusionOk="0">
                  <a:moveTo>
                    <a:pt x="781" y="1"/>
                  </a:moveTo>
                  <a:lnTo>
                    <a:pt x="692" y="27"/>
                  </a:lnTo>
                  <a:lnTo>
                    <a:pt x="615" y="52"/>
                  </a:lnTo>
                  <a:lnTo>
                    <a:pt x="525" y="103"/>
                  </a:lnTo>
                  <a:lnTo>
                    <a:pt x="448" y="154"/>
                  </a:lnTo>
                  <a:lnTo>
                    <a:pt x="384" y="218"/>
                  </a:lnTo>
                  <a:lnTo>
                    <a:pt x="320" y="295"/>
                  </a:lnTo>
                  <a:lnTo>
                    <a:pt x="256" y="372"/>
                  </a:lnTo>
                  <a:lnTo>
                    <a:pt x="205" y="462"/>
                  </a:lnTo>
                  <a:lnTo>
                    <a:pt x="154" y="564"/>
                  </a:lnTo>
                  <a:lnTo>
                    <a:pt x="103" y="666"/>
                  </a:lnTo>
                  <a:lnTo>
                    <a:pt x="65" y="781"/>
                  </a:lnTo>
                  <a:lnTo>
                    <a:pt x="39" y="909"/>
                  </a:lnTo>
                  <a:lnTo>
                    <a:pt x="13" y="1024"/>
                  </a:lnTo>
                  <a:lnTo>
                    <a:pt x="1" y="1152"/>
                  </a:lnTo>
                  <a:lnTo>
                    <a:pt x="1" y="1293"/>
                  </a:lnTo>
                  <a:lnTo>
                    <a:pt x="1" y="1421"/>
                  </a:lnTo>
                  <a:lnTo>
                    <a:pt x="13" y="1549"/>
                  </a:lnTo>
                  <a:lnTo>
                    <a:pt x="39" y="1677"/>
                  </a:lnTo>
                  <a:lnTo>
                    <a:pt x="65" y="1792"/>
                  </a:lnTo>
                  <a:lnTo>
                    <a:pt x="103" y="1907"/>
                  </a:lnTo>
                  <a:lnTo>
                    <a:pt x="141" y="2010"/>
                  </a:lnTo>
                  <a:lnTo>
                    <a:pt x="193" y="2112"/>
                  </a:lnTo>
                  <a:lnTo>
                    <a:pt x="256" y="2202"/>
                  </a:lnTo>
                  <a:lnTo>
                    <a:pt x="308" y="2291"/>
                  </a:lnTo>
                  <a:lnTo>
                    <a:pt x="384" y="2355"/>
                  </a:lnTo>
                  <a:lnTo>
                    <a:pt x="448" y="2419"/>
                  </a:lnTo>
                  <a:lnTo>
                    <a:pt x="525" y="2483"/>
                  </a:lnTo>
                  <a:lnTo>
                    <a:pt x="602" y="2521"/>
                  </a:lnTo>
                  <a:lnTo>
                    <a:pt x="692" y="2560"/>
                  </a:lnTo>
                  <a:lnTo>
                    <a:pt x="768" y="2573"/>
                  </a:lnTo>
                  <a:lnTo>
                    <a:pt x="858" y="2585"/>
                  </a:lnTo>
                  <a:lnTo>
                    <a:pt x="947" y="2573"/>
                  </a:lnTo>
                  <a:lnTo>
                    <a:pt x="1037" y="2560"/>
                  </a:lnTo>
                  <a:lnTo>
                    <a:pt x="1114" y="2521"/>
                  </a:lnTo>
                  <a:lnTo>
                    <a:pt x="1190" y="2483"/>
                  </a:lnTo>
                  <a:lnTo>
                    <a:pt x="1267" y="2432"/>
                  </a:lnTo>
                  <a:lnTo>
                    <a:pt x="1344" y="2355"/>
                  </a:lnTo>
                  <a:lnTo>
                    <a:pt x="1408" y="2291"/>
                  </a:lnTo>
                  <a:lnTo>
                    <a:pt x="1472" y="2202"/>
                  </a:lnTo>
                  <a:lnTo>
                    <a:pt x="1523" y="2112"/>
                  </a:lnTo>
                  <a:lnTo>
                    <a:pt x="1574" y="2010"/>
                  </a:lnTo>
                  <a:lnTo>
                    <a:pt x="1625" y="1907"/>
                  </a:lnTo>
                  <a:lnTo>
                    <a:pt x="1651" y="1792"/>
                  </a:lnTo>
                  <a:lnTo>
                    <a:pt x="1689" y="1677"/>
                  </a:lnTo>
                  <a:lnTo>
                    <a:pt x="1702" y="1549"/>
                  </a:lnTo>
                  <a:lnTo>
                    <a:pt x="1715" y="1421"/>
                  </a:lnTo>
                  <a:lnTo>
                    <a:pt x="1728" y="1293"/>
                  </a:lnTo>
                  <a:lnTo>
                    <a:pt x="1715" y="1152"/>
                  </a:lnTo>
                  <a:lnTo>
                    <a:pt x="1702" y="1024"/>
                  </a:lnTo>
                  <a:lnTo>
                    <a:pt x="1689" y="909"/>
                  </a:lnTo>
                  <a:lnTo>
                    <a:pt x="1651" y="781"/>
                  </a:lnTo>
                  <a:lnTo>
                    <a:pt x="1625" y="679"/>
                  </a:lnTo>
                  <a:lnTo>
                    <a:pt x="1574" y="564"/>
                  </a:lnTo>
                  <a:lnTo>
                    <a:pt x="1523" y="474"/>
                  </a:lnTo>
                  <a:lnTo>
                    <a:pt x="1472" y="372"/>
                  </a:lnTo>
                  <a:lnTo>
                    <a:pt x="1408" y="295"/>
                  </a:lnTo>
                  <a:lnTo>
                    <a:pt x="1344" y="218"/>
                  </a:lnTo>
                  <a:lnTo>
                    <a:pt x="1280" y="154"/>
                  </a:lnTo>
                  <a:lnTo>
                    <a:pt x="1203" y="103"/>
                  </a:lnTo>
                  <a:lnTo>
                    <a:pt x="1127" y="52"/>
                  </a:lnTo>
                  <a:lnTo>
                    <a:pt x="1037" y="27"/>
                  </a:lnTo>
                  <a:lnTo>
                    <a:pt x="9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864275" y="2046613"/>
              <a:ext cx="43200" cy="64625"/>
            </a:xfrm>
            <a:custGeom>
              <a:avLst/>
              <a:gdLst/>
              <a:ahLst/>
              <a:cxnLst/>
              <a:rect l="l" t="t" r="r" b="b"/>
              <a:pathLst>
                <a:path w="1728" h="2585" extrusionOk="0">
                  <a:moveTo>
                    <a:pt x="871" y="0"/>
                  </a:moveTo>
                  <a:lnTo>
                    <a:pt x="781" y="13"/>
                  </a:lnTo>
                  <a:lnTo>
                    <a:pt x="692" y="26"/>
                  </a:lnTo>
                  <a:lnTo>
                    <a:pt x="615" y="64"/>
                  </a:lnTo>
                  <a:lnTo>
                    <a:pt x="538" y="103"/>
                  </a:lnTo>
                  <a:lnTo>
                    <a:pt x="461" y="167"/>
                  </a:lnTo>
                  <a:lnTo>
                    <a:pt x="385" y="231"/>
                  </a:lnTo>
                  <a:lnTo>
                    <a:pt x="321" y="295"/>
                  </a:lnTo>
                  <a:lnTo>
                    <a:pt x="257" y="384"/>
                  </a:lnTo>
                  <a:lnTo>
                    <a:pt x="205" y="474"/>
                  </a:lnTo>
                  <a:lnTo>
                    <a:pt x="154" y="576"/>
                  </a:lnTo>
                  <a:lnTo>
                    <a:pt x="116" y="678"/>
                  </a:lnTo>
                  <a:lnTo>
                    <a:pt x="78" y="794"/>
                  </a:lnTo>
                  <a:lnTo>
                    <a:pt x="52" y="909"/>
                  </a:lnTo>
                  <a:lnTo>
                    <a:pt x="26" y="1037"/>
                  </a:lnTo>
                  <a:lnTo>
                    <a:pt x="14" y="1165"/>
                  </a:lnTo>
                  <a:lnTo>
                    <a:pt x="1" y="1293"/>
                  </a:lnTo>
                  <a:lnTo>
                    <a:pt x="14" y="1433"/>
                  </a:lnTo>
                  <a:lnTo>
                    <a:pt x="26" y="1561"/>
                  </a:lnTo>
                  <a:lnTo>
                    <a:pt x="39" y="1676"/>
                  </a:lnTo>
                  <a:lnTo>
                    <a:pt x="78" y="1804"/>
                  </a:lnTo>
                  <a:lnTo>
                    <a:pt x="116" y="1907"/>
                  </a:lnTo>
                  <a:lnTo>
                    <a:pt x="154" y="2022"/>
                  </a:lnTo>
                  <a:lnTo>
                    <a:pt x="205" y="2124"/>
                  </a:lnTo>
                  <a:lnTo>
                    <a:pt x="257" y="2214"/>
                  </a:lnTo>
                  <a:lnTo>
                    <a:pt x="321" y="2291"/>
                  </a:lnTo>
                  <a:lnTo>
                    <a:pt x="385" y="2367"/>
                  </a:lnTo>
                  <a:lnTo>
                    <a:pt x="461" y="2431"/>
                  </a:lnTo>
                  <a:lnTo>
                    <a:pt x="525" y="2482"/>
                  </a:lnTo>
                  <a:lnTo>
                    <a:pt x="615" y="2534"/>
                  </a:lnTo>
                  <a:lnTo>
                    <a:pt x="692" y="2559"/>
                  </a:lnTo>
                  <a:lnTo>
                    <a:pt x="781" y="2585"/>
                  </a:lnTo>
                  <a:lnTo>
                    <a:pt x="948" y="2585"/>
                  </a:lnTo>
                  <a:lnTo>
                    <a:pt x="1037" y="2559"/>
                  </a:lnTo>
                  <a:lnTo>
                    <a:pt x="1127" y="2534"/>
                  </a:lnTo>
                  <a:lnTo>
                    <a:pt x="1203" y="2482"/>
                  </a:lnTo>
                  <a:lnTo>
                    <a:pt x="1280" y="2431"/>
                  </a:lnTo>
                  <a:lnTo>
                    <a:pt x="1344" y="2367"/>
                  </a:lnTo>
                  <a:lnTo>
                    <a:pt x="1408" y="2291"/>
                  </a:lnTo>
                  <a:lnTo>
                    <a:pt x="1472" y="2214"/>
                  </a:lnTo>
                  <a:lnTo>
                    <a:pt x="1536" y="2124"/>
                  </a:lnTo>
                  <a:lnTo>
                    <a:pt x="1574" y="2022"/>
                  </a:lnTo>
                  <a:lnTo>
                    <a:pt x="1626" y="1919"/>
                  </a:lnTo>
                  <a:lnTo>
                    <a:pt x="1664" y="1804"/>
                  </a:lnTo>
                  <a:lnTo>
                    <a:pt x="1690" y="1689"/>
                  </a:lnTo>
                  <a:lnTo>
                    <a:pt x="1715" y="1561"/>
                  </a:lnTo>
                  <a:lnTo>
                    <a:pt x="1728" y="1433"/>
                  </a:lnTo>
                  <a:lnTo>
                    <a:pt x="1728" y="1305"/>
                  </a:lnTo>
                  <a:lnTo>
                    <a:pt x="1728" y="1165"/>
                  </a:lnTo>
                  <a:lnTo>
                    <a:pt x="1715" y="1037"/>
                  </a:lnTo>
                  <a:lnTo>
                    <a:pt x="1690" y="909"/>
                  </a:lnTo>
                  <a:lnTo>
                    <a:pt x="1664" y="794"/>
                  </a:lnTo>
                  <a:lnTo>
                    <a:pt x="1626" y="678"/>
                  </a:lnTo>
                  <a:lnTo>
                    <a:pt x="1587" y="576"/>
                  </a:lnTo>
                  <a:lnTo>
                    <a:pt x="1536" y="474"/>
                  </a:lnTo>
                  <a:lnTo>
                    <a:pt x="1472" y="384"/>
                  </a:lnTo>
                  <a:lnTo>
                    <a:pt x="1421" y="307"/>
                  </a:lnTo>
                  <a:lnTo>
                    <a:pt x="1357" y="231"/>
                  </a:lnTo>
                  <a:lnTo>
                    <a:pt x="1280" y="167"/>
                  </a:lnTo>
                  <a:lnTo>
                    <a:pt x="1203" y="103"/>
                  </a:lnTo>
                  <a:lnTo>
                    <a:pt x="1127" y="64"/>
                  </a:lnTo>
                  <a:lnTo>
                    <a:pt x="1037" y="39"/>
                  </a:lnTo>
                  <a:lnTo>
                    <a:pt x="960" y="13"/>
                  </a:lnTo>
                  <a:lnTo>
                    <a:pt x="8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2084675" y="1947138"/>
              <a:ext cx="130525" cy="30075"/>
            </a:xfrm>
            <a:custGeom>
              <a:avLst/>
              <a:gdLst/>
              <a:ahLst/>
              <a:cxnLst/>
              <a:rect l="l" t="t" r="r" b="b"/>
              <a:pathLst>
                <a:path w="5221" h="1203" extrusionOk="0">
                  <a:moveTo>
                    <a:pt x="2418" y="0"/>
                  </a:moveTo>
                  <a:lnTo>
                    <a:pt x="2226" y="13"/>
                  </a:lnTo>
                  <a:lnTo>
                    <a:pt x="2047" y="39"/>
                  </a:lnTo>
                  <a:lnTo>
                    <a:pt x="1868" y="77"/>
                  </a:lnTo>
                  <a:lnTo>
                    <a:pt x="1689" y="115"/>
                  </a:lnTo>
                  <a:lnTo>
                    <a:pt x="1523" y="167"/>
                  </a:lnTo>
                  <a:lnTo>
                    <a:pt x="1343" y="231"/>
                  </a:lnTo>
                  <a:lnTo>
                    <a:pt x="1177" y="295"/>
                  </a:lnTo>
                  <a:lnTo>
                    <a:pt x="1011" y="371"/>
                  </a:lnTo>
                  <a:lnTo>
                    <a:pt x="845" y="461"/>
                  </a:lnTo>
                  <a:lnTo>
                    <a:pt x="691" y="563"/>
                  </a:lnTo>
                  <a:lnTo>
                    <a:pt x="537" y="678"/>
                  </a:lnTo>
                  <a:lnTo>
                    <a:pt x="397" y="794"/>
                  </a:lnTo>
                  <a:lnTo>
                    <a:pt x="256" y="921"/>
                  </a:lnTo>
                  <a:lnTo>
                    <a:pt x="115" y="1049"/>
                  </a:lnTo>
                  <a:lnTo>
                    <a:pt x="0" y="1203"/>
                  </a:lnTo>
                  <a:lnTo>
                    <a:pt x="5220" y="1203"/>
                  </a:lnTo>
                  <a:lnTo>
                    <a:pt x="5092" y="1062"/>
                  </a:lnTo>
                  <a:lnTo>
                    <a:pt x="4952" y="921"/>
                  </a:lnTo>
                  <a:lnTo>
                    <a:pt x="4811" y="794"/>
                  </a:lnTo>
                  <a:lnTo>
                    <a:pt x="4657" y="678"/>
                  </a:lnTo>
                  <a:lnTo>
                    <a:pt x="4504" y="563"/>
                  </a:lnTo>
                  <a:lnTo>
                    <a:pt x="4350" y="474"/>
                  </a:lnTo>
                  <a:lnTo>
                    <a:pt x="4184" y="384"/>
                  </a:lnTo>
                  <a:lnTo>
                    <a:pt x="4018" y="295"/>
                  </a:lnTo>
                  <a:lnTo>
                    <a:pt x="3851" y="231"/>
                  </a:lnTo>
                  <a:lnTo>
                    <a:pt x="3672" y="167"/>
                  </a:lnTo>
                  <a:lnTo>
                    <a:pt x="3506" y="115"/>
                  </a:lnTo>
                  <a:lnTo>
                    <a:pt x="3327" y="77"/>
                  </a:lnTo>
                  <a:lnTo>
                    <a:pt x="3147" y="39"/>
                  </a:lnTo>
                  <a:lnTo>
                    <a:pt x="2956" y="13"/>
                  </a:lnTo>
                  <a:lnTo>
                    <a:pt x="27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815350" y="1946488"/>
              <a:ext cx="130850" cy="30425"/>
            </a:xfrm>
            <a:custGeom>
              <a:avLst/>
              <a:gdLst/>
              <a:ahLst/>
              <a:cxnLst/>
              <a:rect l="l" t="t" r="r" b="b"/>
              <a:pathLst>
                <a:path w="5234" h="1217" extrusionOk="0">
                  <a:moveTo>
                    <a:pt x="2610" y="1"/>
                  </a:moveTo>
                  <a:lnTo>
                    <a:pt x="2418" y="14"/>
                  </a:lnTo>
                  <a:lnTo>
                    <a:pt x="2239" y="26"/>
                  </a:lnTo>
                  <a:lnTo>
                    <a:pt x="2060" y="52"/>
                  </a:lnTo>
                  <a:lnTo>
                    <a:pt x="1881" y="77"/>
                  </a:lnTo>
                  <a:lnTo>
                    <a:pt x="1702" y="129"/>
                  </a:lnTo>
                  <a:lnTo>
                    <a:pt x="1523" y="180"/>
                  </a:lnTo>
                  <a:lnTo>
                    <a:pt x="1356" y="231"/>
                  </a:lnTo>
                  <a:lnTo>
                    <a:pt x="1190" y="308"/>
                  </a:lnTo>
                  <a:lnTo>
                    <a:pt x="1024" y="385"/>
                  </a:lnTo>
                  <a:lnTo>
                    <a:pt x="857" y="474"/>
                  </a:lnTo>
                  <a:lnTo>
                    <a:pt x="704" y="576"/>
                  </a:lnTo>
                  <a:lnTo>
                    <a:pt x="550" y="679"/>
                  </a:lnTo>
                  <a:lnTo>
                    <a:pt x="410" y="794"/>
                  </a:lnTo>
                  <a:lnTo>
                    <a:pt x="269" y="922"/>
                  </a:lnTo>
                  <a:lnTo>
                    <a:pt x="128" y="1063"/>
                  </a:lnTo>
                  <a:lnTo>
                    <a:pt x="0" y="1203"/>
                  </a:lnTo>
                  <a:lnTo>
                    <a:pt x="5233" y="1216"/>
                  </a:lnTo>
                  <a:lnTo>
                    <a:pt x="5105" y="1075"/>
                  </a:lnTo>
                  <a:lnTo>
                    <a:pt x="4964" y="935"/>
                  </a:lnTo>
                  <a:lnTo>
                    <a:pt x="4824" y="807"/>
                  </a:lnTo>
                  <a:lnTo>
                    <a:pt x="4670" y="692"/>
                  </a:lnTo>
                  <a:lnTo>
                    <a:pt x="4517" y="576"/>
                  </a:lnTo>
                  <a:lnTo>
                    <a:pt x="4363" y="474"/>
                  </a:lnTo>
                  <a:lnTo>
                    <a:pt x="4197" y="385"/>
                  </a:lnTo>
                  <a:lnTo>
                    <a:pt x="4030" y="308"/>
                  </a:lnTo>
                  <a:lnTo>
                    <a:pt x="3864" y="231"/>
                  </a:lnTo>
                  <a:lnTo>
                    <a:pt x="3685" y="180"/>
                  </a:lnTo>
                  <a:lnTo>
                    <a:pt x="3506" y="129"/>
                  </a:lnTo>
                  <a:lnTo>
                    <a:pt x="3327" y="77"/>
                  </a:lnTo>
                  <a:lnTo>
                    <a:pt x="3148" y="52"/>
                  </a:lnTo>
                  <a:lnTo>
                    <a:pt x="2968" y="26"/>
                  </a:lnTo>
                  <a:lnTo>
                    <a:pt x="2789" y="14"/>
                  </a:lnTo>
                  <a:lnTo>
                    <a:pt x="26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2002775" y="2030613"/>
              <a:ext cx="59525" cy="189075"/>
            </a:xfrm>
            <a:custGeom>
              <a:avLst/>
              <a:gdLst/>
              <a:ahLst/>
              <a:cxnLst/>
              <a:rect l="l" t="t" r="r" b="b"/>
              <a:pathLst>
                <a:path w="2381" h="7563" extrusionOk="0">
                  <a:moveTo>
                    <a:pt x="205" y="1"/>
                  </a:moveTo>
                  <a:lnTo>
                    <a:pt x="141" y="4300"/>
                  </a:lnTo>
                  <a:lnTo>
                    <a:pt x="385" y="4338"/>
                  </a:lnTo>
                  <a:lnTo>
                    <a:pt x="576" y="4376"/>
                  </a:lnTo>
                  <a:lnTo>
                    <a:pt x="768" y="4427"/>
                  </a:lnTo>
                  <a:lnTo>
                    <a:pt x="935" y="4491"/>
                  </a:lnTo>
                  <a:lnTo>
                    <a:pt x="1088" y="4568"/>
                  </a:lnTo>
                  <a:lnTo>
                    <a:pt x="1229" y="4658"/>
                  </a:lnTo>
                  <a:lnTo>
                    <a:pt x="1357" y="4747"/>
                  </a:lnTo>
                  <a:lnTo>
                    <a:pt x="1459" y="4837"/>
                  </a:lnTo>
                  <a:lnTo>
                    <a:pt x="1562" y="4939"/>
                  </a:lnTo>
                  <a:lnTo>
                    <a:pt x="1638" y="5054"/>
                  </a:lnTo>
                  <a:lnTo>
                    <a:pt x="1702" y="5170"/>
                  </a:lnTo>
                  <a:lnTo>
                    <a:pt x="1754" y="5285"/>
                  </a:lnTo>
                  <a:lnTo>
                    <a:pt x="1792" y="5400"/>
                  </a:lnTo>
                  <a:lnTo>
                    <a:pt x="1818" y="5528"/>
                  </a:lnTo>
                  <a:lnTo>
                    <a:pt x="1830" y="5643"/>
                  </a:lnTo>
                  <a:lnTo>
                    <a:pt x="1830" y="5771"/>
                  </a:lnTo>
                  <a:lnTo>
                    <a:pt x="1818" y="5886"/>
                  </a:lnTo>
                  <a:lnTo>
                    <a:pt x="1792" y="6001"/>
                  </a:lnTo>
                  <a:lnTo>
                    <a:pt x="1766" y="6116"/>
                  </a:lnTo>
                  <a:lnTo>
                    <a:pt x="1715" y="6231"/>
                  </a:lnTo>
                  <a:lnTo>
                    <a:pt x="1664" y="6347"/>
                  </a:lnTo>
                  <a:lnTo>
                    <a:pt x="1587" y="6449"/>
                  </a:lnTo>
                  <a:lnTo>
                    <a:pt x="1510" y="6551"/>
                  </a:lnTo>
                  <a:lnTo>
                    <a:pt x="1421" y="6641"/>
                  </a:lnTo>
                  <a:lnTo>
                    <a:pt x="1319" y="6718"/>
                  </a:lnTo>
                  <a:lnTo>
                    <a:pt x="1203" y="6794"/>
                  </a:lnTo>
                  <a:lnTo>
                    <a:pt x="1075" y="6871"/>
                  </a:lnTo>
                  <a:lnTo>
                    <a:pt x="935" y="6922"/>
                  </a:lnTo>
                  <a:lnTo>
                    <a:pt x="781" y="6961"/>
                  </a:lnTo>
                  <a:lnTo>
                    <a:pt x="628" y="6999"/>
                  </a:lnTo>
                  <a:lnTo>
                    <a:pt x="449" y="7012"/>
                  </a:lnTo>
                  <a:lnTo>
                    <a:pt x="269" y="7012"/>
                  </a:lnTo>
                  <a:lnTo>
                    <a:pt x="77" y="6999"/>
                  </a:lnTo>
                  <a:lnTo>
                    <a:pt x="1" y="7536"/>
                  </a:lnTo>
                  <a:lnTo>
                    <a:pt x="180" y="7562"/>
                  </a:lnTo>
                  <a:lnTo>
                    <a:pt x="576" y="7562"/>
                  </a:lnTo>
                  <a:lnTo>
                    <a:pt x="768" y="7536"/>
                  </a:lnTo>
                  <a:lnTo>
                    <a:pt x="960" y="7485"/>
                  </a:lnTo>
                  <a:lnTo>
                    <a:pt x="1152" y="7434"/>
                  </a:lnTo>
                  <a:lnTo>
                    <a:pt x="1319" y="7357"/>
                  </a:lnTo>
                  <a:lnTo>
                    <a:pt x="1472" y="7281"/>
                  </a:lnTo>
                  <a:lnTo>
                    <a:pt x="1626" y="7178"/>
                  </a:lnTo>
                  <a:lnTo>
                    <a:pt x="1754" y="7076"/>
                  </a:lnTo>
                  <a:lnTo>
                    <a:pt x="1881" y="6961"/>
                  </a:lnTo>
                  <a:lnTo>
                    <a:pt x="1984" y="6833"/>
                  </a:lnTo>
                  <a:lnTo>
                    <a:pt x="2086" y="6705"/>
                  </a:lnTo>
                  <a:lnTo>
                    <a:pt x="2163" y="6564"/>
                  </a:lnTo>
                  <a:lnTo>
                    <a:pt x="2240" y="6423"/>
                  </a:lnTo>
                  <a:lnTo>
                    <a:pt x="2291" y="6270"/>
                  </a:lnTo>
                  <a:lnTo>
                    <a:pt x="2342" y="6116"/>
                  </a:lnTo>
                  <a:lnTo>
                    <a:pt x="2368" y="5963"/>
                  </a:lnTo>
                  <a:lnTo>
                    <a:pt x="2380" y="5809"/>
                  </a:lnTo>
                  <a:lnTo>
                    <a:pt x="2380" y="5656"/>
                  </a:lnTo>
                  <a:lnTo>
                    <a:pt x="2368" y="5489"/>
                  </a:lnTo>
                  <a:lnTo>
                    <a:pt x="2342" y="5336"/>
                  </a:lnTo>
                  <a:lnTo>
                    <a:pt x="2304" y="5170"/>
                  </a:lnTo>
                  <a:lnTo>
                    <a:pt x="2240" y="5016"/>
                  </a:lnTo>
                  <a:lnTo>
                    <a:pt x="2163" y="4862"/>
                  </a:lnTo>
                  <a:lnTo>
                    <a:pt x="2073" y="4709"/>
                  </a:lnTo>
                  <a:lnTo>
                    <a:pt x="1958" y="4568"/>
                  </a:lnTo>
                  <a:lnTo>
                    <a:pt x="1843" y="4427"/>
                  </a:lnTo>
                  <a:lnTo>
                    <a:pt x="1690" y="4312"/>
                  </a:lnTo>
                  <a:lnTo>
                    <a:pt x="1536" y="4184"/>
                  </a:lnTo>
                  <a:lnTo>
                    <a:pt x="1357" y="4082"/>
                  </a:lnTo>
                  <a:lnTo>
                    <a:pt x="1152" y="3992"/>
                  </a:lnTo>
                  <a:lnTo>
                    <a:pt x="935" y="3903"/>
                  </a:lnTo>
                  <a:lnTo>
                    <a:pt x="704" y="3839"/>
                  </a:lnTo>
                  <a:lnTo>
                    <a:pt x="756" y="13"/>
                  </a:lnTo>
                  <a:lnTo>
                    <a:pt x="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2228925" y="1998313"/>
              <a:ext cx="127325" cy="174675"/>
            </a:xfrm>
            <a:custGeom>
              <a:avLst/>
              <a:gdLst/>
              <a:ahLst/>
              <a:cxnLst/>
              <a:rect l="l" t="t" r="r" b="b"/>
              <a:pathLst>
                <a:path w="5093" h="6987" extrusionOk="0">
                  <a:moveTo>
                    <a:pt x="4645" y="0"/>
                  </a:moveTo>
                  <a:lnTo>
                    <a:pt x="0" y="6679"/>
                  </a:lnTo>
                  <a:lnTo>
                    <a:pt x="448" y="6986"/>
                  </a:lnTo>
                  <a:lnTo>
                    <a:pt x="5093" y="307"/>
                  </a:lnTo>
                  <a:lnTo>
                    <a:pt x="46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667575" y="1994788"/>
              <a:ext cx="125075" cy="171475"/>
            </a:xfrm>
            <a:custGeom>
              <a:avLst/>
              <a:gdLst/>
              <a:ahLst/>
              <a:cxnLst/>
              <a:rect l="l" t="t" r="r" b="b"/>
              <a:pathLst>
                <a:path w="5003" h="6859" extrusionOk="0">
                  <a:moveTo>
                    <a:pt x="448" y="1"/>
                  </a:moveTo>
                  <a:lnTo>
                    <a:pt x="0" y="321"/>
                  </a:lnTo>
                  <a:lnTo>
                    <a:pt x="4542" y="6858"/>
                  </a:lnTo>
                  <a:lnTo>
                    <a:pt x="5003" y="6539"/>
                  </a:lnTo>
                  <a:lnTo>
                    <a:pt x="4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37300" y="2089138"/>
              <a:ext cx="549225" cy="415225"/>
            </a:xfrm>
            <a:custGeom>
              <a:avLst/>
              <a:gdLst/>
              <a:ahLst/>
              <a:cxnLst/>
              <a:rect l="l" t="t" r="r" b="b"/>
              <a:pathLst>
                <a:path w="21969" h="16609" extrusionOk="0">
                  <a:moveTo>
                    <a:pt x="141" y="1"/>
                  </a:moveTo>
                  <a:lnTo>
                    <a:pt x="0" y="8432"/>
                  </a:lnTo>
                  <a:lnTo>
                    <a:pt x="0" y="8676"/>
                  </a:lnTo>
                  <a:lnTo>
                    <a:pt x="13" y="8906"/>
                  </a:lnTo>
                  <a:lnTo>
                    <a:pt x="52" y="9149"/>
                  </a:lnTo>
                  <a:lnTo>
                    <a:pt x="90" y="9379"/>
                  </a:lnTo>
                  <a:lnTo>
                    <a:pt x="141" y="9610"/>
                  </a:lnTo>
                  <a:lnTo>
                    <a:pt x="218" y="9840"/>
                  </a:lnTo>
                  <a:lnTo>
                    <a:pt x="295" y="10070"/>
                  </a:lnTo>
                  <a:lnTo>
                    <a:pt x="397" y="10288"/>
                  </a:lnTo>
                  <a:lnTo>
                    <a:pt x="499" y="10492"/>
                  </a:lnTo>
                  <a:lnTo>
                    <a:pt x="614" y="10710"/>
                  </a:lnTo>
                  <a:lnTo>
                    <a:pt x="755" y="10902"/>
                  </a:lnTo>
                  <a:lnTo>
                    <a:pt x="896" y="11106"/>
                  </a:lnTo>
                  <a:lnTo>
                    <a:pt x="1050" y="11286"/>
                  </a:lnTo>
                  <a:lnTo>
                    <a:pt x="1203" y="11477"/>
                  </a:lnTo>
                  <a:lnTo>
                    <a:pt x="1382" y="11644"/>
                  </a:lnTo>
                  <a:lnTo>
                    <a:pt x="1574" y="11810"/>
                  </a:lnTo>
                  <a:lnTo>
                    <a:pt x="4773" y="14497"/>
                  </a:lnTo>
                  <a:lnTo>
                    <a:pt x="5093" y="14740"/>
                  </a:lnTo>
                  <a:lnTo>
                    <a:pt x="5412" y="14970"/>
                  </a:lnTo>
                  <a:lnTo>
                    <a:pt x="5745" y="15188"/>
                  </a:lnTo>
                  <a:lnTo>
                    <a:pt x="6103" y="15393"/>
                  </a:lnTo>
                  <a:lnTo>
                    <a:pt x="6449" y="15584"/>
                  </a:lnTo>
                  <a:lnTo>
                    <a:pt x="6820" y="15751"/>
                  </a:lnTo>
                  <a:lnTo>
                    <a:pt x="7191" y="15904"/>
                  </a:lnTo>
                  <a:lnTo>
                    <a:pt x="7575" y="16045"/>
                  </a:lnTo>
                  <a:lnTo>
                    <a:pt x="7958" y="16173"/>
                  </a:lnTo>
                  <a:lnTo>
                    <a:pt x="8355" y="16288"/>
                  </a:lnTo>
                  <a:lnTo>
                    <a:pt x="8752" y="16378"/>
                  </a:lnTo>
                  <a:lnTo>
                    <a:pt x="9148" y="16454"/>
                  </a:lnTo>
                  <a:lnTo>
                    <a:pt x="9558" y="16518"/>
                  </a:lnTo>
                  <a:lnTo>
                    <a:pt x="9967" y="16557"/>
                  </a:lnTo>
                  <a:lnTo>
                    <a:pt x="10377" y="16595"/>
                  </a:lnTo>
                  <a:lnTo>
                    <a:pt x="10786" y="16608"/>
                  </a:lnTo>
                  <a:lnTo>
                    <a:pt x="11195" y="16608"/>
                  </a:lnTo>
                  <a:lnTo>
                    <a:pt x="11605" y="16582"/>
                  </a:lnTo>
                  <a:lnTo>
                    <a:pt x="12014" y="16557"/>
                  </a:lnTo>
                  <a:lnTo>
                    <a:pt x="12424" y="16506"/>
                  </a:lnTo>
                  <a:lnTo>
                    <a:pt x="12820" y="16442"/>
                  </a:lnTo>
                  <a:lnTo>
                    <a:pt x="13217" y="16365"/>
                  </a:lnTo>
                  <a:lnTo>
                    <a:pt x="13614" y="16263"/>
                  </a:lnTo>
                  <a:lnTo>
                    <a:pt x="14010" y="16160"/>
                  </a:lnTo>
                  <a:lnTo>
                    <a:pt x="14394" y="16032"/>
                  </a:lnTo>
                  <a:lnTo>
                    <a:pt x="14778" y="15879"/>
                  </a:lnTo>
                  <a:lnTo>
                    <a:pt x="15136" y="15725"/>
                  </a:lnTo>
                  <a:lnTo>
                    <a:pt x="15507" y="15546"/>
                  </a:lnTo>
                  <a:lnTo>
                    <a:pt x="15853" y="15354"/>
                  </a:lnTo>
                  <a:lnTo>
                    <a:pt x="16198" y="15149"/>
                  </a:lnTo>
                  <a:lnTo>
                    <a:pt x="16531" y="14932"/>
                  </a:lnTo>
                  <a:lnTo>
                    <a:pt x="16851" y="14689"/>
                  </a:lnTo>
                  <a:lnTo>
                    <a:pt x="20152" y="12117"/>
                  </a:lnTo>
                  <a:lnTo>
                    <a:pt x="20343" y="11951"/>
                  </a:lnTo>
                  <a:lnTo>
                    <a:pt x="20523" y="11785"/>
                  </a:lnTo>
                  <a:lnTo>
                    <a:pt x="20689" y="11618"/>
                  </a:lnTo>
                  <a:lnTo>
                    <a:pt x="20855" y="11426"/>
                  </a:lnTo>
                  <a:lnTo>
                    <a:pt x="20996" y="11247"/>
                  </a:lnTo>
                  <a:lnTo>
                    <a:pt x="21137" y="11042"/>
                  </a:lnTo>
                  <a:lnTo>
                    <a:pt x="21265" y="10838"/>
                  </a:lnTo>
                  <a:lnTo>
                    <a:pt x="21380" y="10633"/>
                  </a:lnTo>
                  <a:lnTo>
                    <a:pt x="21482" y="10416"/>
                  </a:lnTo>
                  <a:lnTo>
                    <a:pt x="21572" y="10198"/>
                  </a:lnTo>
                  <a:lnTo>
                    <a:pt x="21648" y="9968"/>
                  </a:lnTo>
                  <a:lnTo>
                    <a:pt x="21712" y="9737"/>
                  </a:lnTo>
                  <a:lnTo>
                    <a:pt x="21764" y="9507"/>
                  </a:lnTo>
                  <a:lnTo>
                    <a:pt x="21802" y="9277"/>
                  </a:lnTo>
                  <a:lnTo>
                    <a:pt x="21815" y="9034"/>
                  </a:lnTo>
                  <a:lnTo>
                    <a:pt x="21828" y="8791"/>
                  </a:lnTo>
                  <a:lnTo>
                    <a:pt x="21968" y="359"/>
                  </a:lnTo>
                  <a:lnTo>
                    <a:pt x="21469" y="615"/>
                  </a:lnTo>
                  <a:lnTo>
                    <a:pt x="20958" y="858"/>
                  </a:lnTo>
                  <a:lnTo>
                    <a:pt x="20459" y="1076"/>
                  </a:lnTo>
                  <a:lnTo>
                    <a:pt x="19960" y="1280"/>
                  </a:lnTo>
                  <a:lnTo>
                    <a:pt x="19448" y="1472"/>
                  </a:lnTo>
                  <a:lnTo>
                    <a:pt x="18949" y="1651"/>
                  </a:lnTo>
                  <a:lnTo>
                    <a:pt x="18450" y="1805"/>
                  </a:lnTo>
                  <a:lnTo>
                    <a:pt x="17951" y="1959"/>
                  </a:lnTo>
                  <a:lnTo>
                    <a:pt x="17452" y="2086"/>
                  </a:lnTo>
                  <a:lnTo>
                    <a:pt x="16953" y="2202"/>
                  </a:lnTo>
                  <a:lnTo>
                    <a:pt x="16454" y="2317"/>
                  </a:lnTo>
                  <a:lnTo>
                    <a:pt x="15968" y="2406"/>
                  </a:lnTo>
                  <a:lnTo>
                    <a:pt x="15482" y="2496"/>
                  </a:lnTo>
                  <a:lnTo>
                    <a:pt x="14995" y="2560"/>
                  </a:lnTo>
                  <a:lnTo>
                    <a:pt x="14509" y="2624"/>
                  </a:lnTo>
                  <a:lnTo>
                    <a:pt x="14023" y="2662"/>
                  </a:lnTo>
                  <a:lnTo>
                    <a:pt x="13550" y="2701"/>
                  </a:lnTo>
                  <a:lnTo>
                    <a:pt x="13076" y="2739"/>
                  </a:lnTo>
                  <a:lnTo>
                    <a:pt x="12603" y="2752"/>
                  </a:lnTo>
                  <a:lnTo>
                    <a:pt x="12142" y="2765"/>
                  </a:lnTo>
                  <a:lnTo>
                    <a:pt x="11682" y="2765"/>
                  </a:lnTo>
                  <a:lnTo>
                    <a:pt x="11234" y="2752"/>
                  </a:lnTo>
                  <a:lnTo>
                    <a:pt x="10786" y="2739"/>
                  </a:lnTo>
                  <a:lnTo>
                    <a:pt x="10338" y="2713"/>
                  </a:lnTo>
                  <a:lnTo>
                    <a:pt x="9468" y="2637"/>
                  </a:lnTo>
                  <a:lnTo>
                    <a:pt x="8624" y="2534"/>
                  </a:lnTo>
                  <a:lnTo>
                    <a:pt x="7805" y="2419"/>
                  </a:lnTo>
                  <a:lnTo>
                    <a:pt x="7024" y="2278"/>
                  </a:lnTo>
                  <a:lnTo>
                    <a:pt x="6270" y="2125"/>
                  </a:lnTo>
                  <a:lnTo>
                    <a:pt x="5540" y="1959"/>
                  </a:lnTo>
                  <a:lnTo>
                    <a:pt x="4862" y="1779"/>
                  </a:lnTo>
                  <a:lnTo>
                    <a:pt x="4210" y="1587"/>
                  </a:lnTo>
                  <a:lnTo>
                    <a:pt x="3608" y="1408"/>
                  </a:lnTo>
                  <a:lnTo>
                    <a:pt x="3033" y="1216"/>
                  </a:lnTo>
                  <a:lnTo>
                    <a:pt x="2508" y="1025"/>
                  </a:lnTo>
                  <a:lnTo>
                    <a:pt x="2035" y="845"/>
                  </a:lnTo>
                  <a:lnTo>
                    <a:pt x="1612" y="679"/>
                  </a:lnTo>
                  <a:lnTo>
                    <a:pt x="1229" y="513"/>
                  </a:lnTo>
                  <a:lnTo>
                    <a:pt x="640" y="244"/>
                  </a:lnTo>
                  <a:lnTo>
                    <a:pt x="269" y="65"/>
                  </a:lnTo>
                  <a:lnTo>
                    <a:pt x="141" y="1"/>
                  </a:lnTo>
                  <a:close/>
                </a:path>
              </a:pathLst>
            </a:custGeom>
            <a:solidFill>
              <a:srgbClr val="8A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730250" y="2077638"/>
              <a:ext cx="563300" cy="433750"/>
            </a:xfrm>
            <a:custGeom>
              <a:avLst/>
              <a:gdLst/>
              <a:ahLst/>
              <a:cxnLst/>
              <a:rect l="l" t="t" r="r" b="b"/>
              <a:pathLst>
                <a:path w="22532" h="17350" extrusionOk="0">
                  <a:moveTo>
                    <a:pt x="154" y="0"/>
                  </a:moveTo>
                  <a:lnTo>
                    <a:pt x="1" y="8892"/>
                  </a:lnTo>
                  <a:lnTo>
                    <a:pt x="1" y="9148"/>
                  </a:lnTo>
                  <a:lnTo>
                    <a:pt x="26" y="9404"/>
                  </a:lnTo>
                  <a:lnTo>
                    <a:pt x="52" y="9647"/>
                  </a:lnTo>
                  <a:lnTo>
                    <a:pt x="103" y="9903"/>
                  </a:lnTo>
                  <a:lnTo>
                    <a:pt x="167" y="10146"/>
                  </a:lnTo>
                  <a:lnTo>
                    <a:pt x="231" y="10389"/>
                  </a:lnTo>
                  <a:lnTo>
                    <a:pt x="321" y="10632"/>
                  </a:lnTo>
                  <a:lnTo>
                    <a:pt x="423" y="10863"/>
                  </a:lnTo>
                  <a:lnTo>
                    <a:pt x="538" y="11093"/>
                  </a:lnTo>
                  <a:lnTo>
                    <a:pt x="666" y="11311"/>
                  </a:lnTo>
                  <a:lnTo>
                    <a:pt x="807" y="11528"/>
                  </a:lnTo>
                  <a:lnTo>
                    <a:pt x="948" y="11733"/>
                  </a:lnTo>
                  <a:lnTo>
                    <a:pt x="1114" y="11925"/>
                  </a:lnTo>
                  <a:lnTo>
                    <a:pt x="1293" y="12117"/>
                  </a:lnTo>
                  <a:lnTo>
                    <a:pt x="1472" y="12309"/>
                  </a:lnTo>
                  <a:lnTo>
                    <a:pt x="1677" y="12475"/>
                  </a:lnTo>
                  <a:lnTo>
                    <a:pt x="4876" y="15162"/>
                  </a:lnTo>
                  <a:lnTo>
                    <a:pt x="5208" y="15430"/>
                  </a:lnTo>
                  <a:lnTo>
                    <a:pt x="5554" y="15673"/>
                  </a:lnTo>
                  <a:lnTo>
                    <a:pt x="5912" y="15904"/>
                  </a:lnTo>
                  <a:lnTo>
                    <a:pt x="6283" y="16121"/>
                  </a:lnTo>
                  <a:lnTo>
                    <a:pt x="6654" y="16313"/>
                  </a:lnTo>
                  <a:lnTo>
                    <a:pt x="7051" y="16492"/>
                  </a:lnTo>
                  <a:lnTo>
                    <a:pt x="7447" y="16659"/>
                  </a:lnTo>
                  <a:lnTo>
                    <a:pt x="7844" y="16799"/>
                  </a:lnTo>
                  <a:lnTo>
                    <a:pt x="8253" y="16927"/>
                  </a:lnTo>
                  <a:lnTo>
                    <a:pt x="8675" y="17042"/>
                  </a:lnTo>
                  <a:lnTo>
                    <a:pt x="9085" y="17132"/>
                  </a:lnTo>
                  <a:lnTo>
                    <a:pt x="9520" y="17209"/>
                  </a:lnTo>
                  <a:lnTo>
                    <a:pt x="9942" y="17273"/>
                  </a:lnTo>
                  <a:lnTo>
                    <a:pt x="10377" y="17311"/>
                  </a:lnTo>
                  <a:lnTo>
                    <a:pt x="10812" y="17337"/>
                  </a:lnTo>
                  <a:lnTo>
                    <a:pt x="11247" y="17349"/>
                  </a:lnTo>
                  <a:lnTo>
                    <a:pt x="11657" y="17337"/>
                  </a:lnTo>
                  <a:lnTo>
                    <a:pt x="12066" y="17311"/>
                  </a:lnTo>
                  <a:lnTo>
                    <a:pt x="12475" y="17273"/>
                  </a:lnTo>
                  <a:lnTo>
                    <a:pt x="12872" y="17222"/>
                  </a:lnTo>
                  <a:lnTo>
                    <a:pt x="13281" y="17158"/>
                  </a:lnTo>
                  <a:lnTo>
                    <a:pt x="13678" y="17068"/>
                  </a:lnTo>
                  <a:lnTo>
                    <a:pt x="14075" y="16966"/>
                  </a:lnTo>
                  <a:lnTo>
                    <a:pt x="14459" y="16851"/>
                  </a:lnTo>
                  <a:lnTo>
                    <a:pt x="14842" y="16723"/>
                  </a:lnTo>
                  <a:lnTo>
                    <a:pt x="15226" y="16569"/>
                  </a:lnTo>
                  <a:lnTo>
                    <a:pt x="15597" y="16416"/>
                  </a:lnTo>
                  <a:lnTo>
                    <a:pt x="15955" y="16236"/>
                  </a:lnTo>
                  <a:lnTo>
                    <a:pt x="16314" y="16044"/>
                  </a:lnTo>
                  <a:lnTo>
                    <a:pt x="16646" y="15827"/>
                  </a:lnTo>
                  <a:lnTo>
                    <a:pt x="16992" y="15609"/>
                  </a:lnTo>
                  <a:lnTo>
                    <a:pt x="17312" y="15366"/>
                  </a:lnTo>
                  <a:lnTo>
                    <a:pt x="20600" y="12795"/>
                  </a:lnTo>
                  <a:lnTo>
                    <a:pt x="20805" y="12628"/>
                  </a:lnTo>
                  <a:lnTo>
                    <a:pt x="20996" y="12449"/>
                  </a:lnTo>
                  <a:lnTo>
                    <a:pt x="21176" y="12257"/>
                  </a:lnTo>
                  <a:lnTo>
                    <a:pt x="21342" y="12065"/>
                  </a:lnTo>
                  <a:lnTo>
                    <a:pt x="21508" y="11861"/>
                  </a:lnTo>
                  <a:lnTo>
                    <a:pt x="21649" y="11656"/>
                  </a:lnTo>
                  <a:lnTo>
                    <a:pt x="21790" y="11439"/>
                  </a:lnTo>
                  <a:lnTo>
                    <a:pt x="21905" y="11208"/>
                  </a:lnTo>
                  <a:lnTo>
                    <a:pt x="22007" y="10991"/>
                  </a:lnTo>
                  <a:lnTo>
                    <a:pt x="22110" y="10748"/>
                  </a:lnTo>
                  <a:lnTo>
                    <a:pt x="22186" y="10505"/>
                  </a:lnTo>
                  <a:lnTo>
                    <a:pt x="22263" y="10261"/>
                  </a:lnTo>
                  <a:lnTo>
                    <a:pt x="22314" y="10018"/>
                  </a:lnTo>
                  <a:lnTo>
                    <a:pt x="22353" y="9762"/>
                  </a:lnTo>
                  <a:lnTo>
                    <a:pt x="22378" y="9507"/>
                  </a:lnTo>
                  <a:lnTo>
                    <a:pt x="22391" y="9251"/>
                  </a:lnTo>
                  <a:lnTo>
                    <a:pt x="22532" y="359"/>
                  </a:lnTo>
                  <a:lnTo>
                    <a:pt x="22122" y="576"/>
                  </a:lnTo>
                  <a:lnTo>
                    <a:pt x="21636" y="819"/>
                  </a:lnTo>
                  <a:lnTo>
                    <a:pt x="21137" y="1062"/>
                  </a:lnTo>
                  <a:lnTo>
                    <a:pt x="20651" y="1267"/>
                  </a:lnTo>
                  <a:lnTo>
                    <a:pt x="20152" y="1472"/>
                  </a:lnTo>
                  <a:lnTo>
                    <a:pt x="19666" y="1664"/>
                  </a:lnTo>
                  <a:lnTo>
                    <a:pt x="19167" y="1830"/>
                  </a:lnTo>
                  <a:lnTo>
                    <a:pt x="18681" y="1984"/>
                  </a:lnTo>
                  <a:lnTo>
                    <a:pt x="18195" y="2137"/>
                  </a:lnTo>
                  <a:lnTo>
                    <a:pt x="17708" y="2265"/>
                  </a:lnTo>
                  <a:lnTo>
                    <a:pt x="17222" y="2380"/>
                  </a:lnTo>
                  <a:lnTo>
                    <a:pt x="16736" y="2482"/>
                  </a:lnTo>
                  <a:lnTo>
                    <a:pt x="16250" y="2572"/>
                  </a:lnTo>
                  <a:lnTo>
                    <a:pt x="15764" y="2662"/>
                  </a:lnTo>
                  <a:lnTo>
                    <a:pt x="15290" y="2726"/>
                  </a:lnTo>
                  <a:lnTo>
                    <a:pt x="14817" y="2790"/>
                  </a:lnTo>
                  <a:lnTo>
                    <a:pt x="14343" y="2828"/>
                  </a:lnTo>
                  <a:lnTo>
                    <a:pt x="13883" y="2866"/>
                  </a:lnTo>
                  <a:lnTo>
                    <a:pt x="13409" y="2905"/>
                  </a:lnTo>
                  <a:lnTo>
                    <a:pt x="12949" y="2917"/>
                  </a:lnTo>
                  <a:lnTo>
                    <a:pt x="12501" y="2930"/>
                  </a:lnTo>
                  <a:lnTo>
                    <a:pt x="12040" y="2930"/>
                  </a:lnTo>
                  <a:lnTo>
                    <a:pt x="11593" y="2917"/>
                  </a:lnTo>
                  <a:lnTo>
                    <a:pt x="11158" y="2905"/>
                  </a:lnTo>
                  <a:lnTo>
                    <a:pt x="10723" y="2879"/>
                  </a:lnTo>
                  <a:lnTo>
                    <a:pt x="9865" y="2815"/>
                  </a:lnTo>
                  <a:lnTo>
                    <a:pt x="9034" y="2713"/>
                  </a:lnTo>
                  <a:lnTo>
                    <a:pt x="8228" y="2598"/>
                  </a:lnTo>
                  <a:lnTo>
                    <a:pt x="7447" y="2470"/>
                  </a:lnTo>
                  <a:lnTo>
                    <a:pt x="6692" y="2316"/>
                  </a:lnTo>
                  <a:lnTo>
                    <a:pt x="5989" y="2150"/>
                  </a:lnTo>
                  <a:lnTo>
                    <a:pt x="5298" y="1984"/>
                  </a:lnTo>
                  <a:lnTo>
                    <a:pt x="4658" y="1804"/>
                  </a:lnTo>
                  <a:lnTo>
                    <a:pt x="4057" y="1612"/>
                  </a:lnTo>
                  <a:lnTo>
                    <a:pt x="3494" y="1433"/>
                  </a:lnTo>
                  <a:lnTo>
                    <a:pt x="2969" y="1241"/>
                  </a:lnTo>
                  <a:lnTo>
                    <a:pt x="2496" y="1062"/>
                  </a:lnTo>
                  <a:lnTo>
                    <a:pt x="2061" y="896"/>
                  </a:lnTo>
                  <a:lnTo>
                    <a:pt x="1677" y="742"/>
                  </a:lnTo>
                  <a:lnTo>
                    <a:pt x="1076" y="474"/>
                  </a:lnTo>
                  <a:lnTo>
                    <a:pt x="692" y="295"/>
                  </a:lnTo>
                  <a:lnTo>
                    <a:pt x="551" y="218"/>
                  </a:lnTo>
                  <a:lnTo>
                    <a:pt x="1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155350" y="1651913"/>
              <a:ext cx="217525" cy="346100"/>
            </a:xfrm>
            <a:custGeom>
              <a:avLst/>
              <a:gdLst/>
              <a:ahLst/>
              <a:cxnLst/>
              <a:rect l="l" t="t" r="r" b="b"/>
              <a:pathLst>
                <a:path w="8701" h="13844" extrusionOk="0">
                  <a:moveTo>
                    <a:pt x="3941" y="0"/>
                  </a:moveTo>
                  <a:lnTo>
                    <a:pt x="3455" y="26"/>
                  </a:lnTo>
                  <a:lnTo>
                    <a:pt x="2995" y="64"/>
                  </a:lnTo>
                  <a:lnTo>
                    <a:pt x="2585" y="128"/>
                  </a:lnTo>
                  <a:lnTo>
                    <a:pt x="2201" y="218"/>
                  </a:lnTo>
                  <a:lnTo>
                    <a:pt x="1856" y="320"/>
                  </a:lnTo>
                  <a:lnTo>
                    <a:pt x="1536" y="448"/>
                  </a:lnTo>
                  <a:lnTo>
                    <a:pt x="1395" y="512"/>
                  </a:lnTo>
                  <a:lnTo>
                    <a:pt x="1254" y="589"/>
                  </a:lnTo>
                  <a:lnTo>
                    <a:pt x="1127" y="665"/>
                  </a:lnTo>
                  <a:lnTo>
                    <a:pt x="999" y="742"/>
                  </a:lnTo>
                  <a:lnTo>
                    <a:pt x="883" y="832"/>
                  </a:lnTo>
                  <a:lnTo>
                    <a:pt x="781" y="921"/>
                  </a:lnTo>
                  <a:lnTo>
                    <a:pt x="679" y="1011"/>
                  </a:lnTo>
                  <a:lnTo>
                    <a:pt x="589" y="1113"/>
                  </a:lnTo>
                  <a:lnTo>
                    <a:pt x="512" y="1216"/>
                  </a:lnTo>
                  <a:lnTo>
                    <a:pt x="436" y="1331"/>
                  </a:lnTo>
                  <a:lnTo>
                    <a:pt x="359" y="1433"/>
                  </a:lnTo>
                  <a:lnTo>
                    <a:pt x="295" y="1548"/>
                  </a:lnTo>
                  <a:lnTo>
                    <a:pt x="193" y="1791"/>
                  </a:lnTo>
                  <a:lnTo>
                    <a:pt x="103" y="2034"/>
                  </a:lnTo>
                  <a:lnTo>
                    <a:pt x="52" y="2303"/>
                  </a:lnTo>
                  <a:lnTo>
                    <a:pt x="13" y="2572"/>
                  </a:lnTo>
                  <a:lnTo>
                    <a:pt x="1" y="2853"/>
                  </a:lnTo>
                  <a:lnTo>
                    <a:pt x="13" y="3148"/>
                  </a:lnTo>
                  <a:lnTo>
                    <a:pt x="52" y="3455"/>
                  </a:lnTo>
                  <a:lnTo>
                    <a:pt x="103" y="3762"/>
                  </a:lnTo>
                  <a:lnTo>
                    <a:pt x="167" y="4082"/>
                  </a:lnTo>
                  <a:lnTo>
                    <a:pt x="257" y="4414"/>
                  </a:lnTo>
                  <a:lnTo>
                    <a:pt x="359" y="4747"/>
                  </a:lnTo>
                  <a:lnTo>
                    <a:pt x="487" y="5079"/>
                  </a:lnTo>
                  <a:lnTo>
                    <a:pt x="615" y="5412"/>
                  </a:lnTo>
                  <a:lnTo>
                    <a:pt x="768" y="5758"/>
                  </a:lnTo>
                  <a:lnTo>
                    <a:pt x="922" y="6103"/>
                  </a:lnTo>
                  <a:lnTo>
                    <a:pt x="1101" y="6461"/>
                  </a:lnTo>
                  <a:lnTo>
                    <a:pt x="1280" y="6807"/>
                  </a:lnTo>
                  <a:lnTo>
                    <a:pt x="1485" y="7152"/>
                  </a:lnTo>
                  <a:lnTo>
                    <a:pt x="1689" y="7510"/>
                  </a:lnTo>
                  <a:lnTo>
                    <a:pt x="2112" y="8201"/>
                  </a:lnTo>
                  <a:lnTo>
                    <a:pt x="2572" y="8879"/>
                  </a:lnTo>
                  <a:lnTo>
                    <a:pt x="3033" y="9545"/>
                  </a:lnTo>
                  <a:lnTo>
                    <a:pt x="3519" y="10184"/>
                  </a:lnTo>
                  <a:lnTo>
                    <a:pt x="3992" y="10799"/>
                  </a:lnTo>
                  <a:lnTo>
                    <a:pt x="4466" y="11374"/>
                  </a:lnTo>
                  <a:lnTo>
                    <a:pt x="4914" y="11899"/>
                  </a:lnTo>
                  <a:lnTo>
                    <a:pt x="5349" y="12372"/>
                  </a:lnTo>
                  <a:lnTo>
                    <a:pt x="5745" y="12794"/>
                  </a:lnTo>
                  <a:lnTo>
                    <a:pt x="6104" y="13165"/>
                  </a:lnTo>
                  <a:lnTo>
                    <a:pt x="6423" y="13447"/>
                  </a:lnTo>
                  <a:lnTo>
                    <a:pt x="6679" y="13664"/>
                  </a:lnTo>
                  <a:lnTo>
                    <a:pt x="6782" y="13741"/>
                  </a:lnTo>
                  <a:lnTo>
                    <a:pt x="6884" y="13805"/>
                  </a:lnTo>
                  <a:lnTo>
                    <a:pt x="6948" y="13831"/>
                  </a:lnTo>
                  <a:lnTo>
                    <a:pt x="6999" y="13844"/>
                  </a:lnTo>
                  <a:lnTo>
                    <a:pt x="7178" y="13831"/>
                  </a:lnTo>
                  <a:lnTo>
                    <a:pt x="7345" y="13792"/>
                  </a:lnTo>
                  <a:lnTo>
                    <a:pt x="7511" y="13728"/>
                  </a:lnTo>
                  <a:lnTo>
                    <a:pt x="7664" y="13652"/>
                  </a:lnTo>
                  <a:lnTo>
                    <a:pt x="7818" y="13537"/>
                  </a:lnTo>
                  <a:lnTo>
                    <a:pt x="7946" y="13409"/>
                  </a:lnTo>
                  <a:lnTo>
                    <a:pt x="8087" y="13268"/>
                  </a:lnTo>
                  <a:lnTo>
                    <a:pt x="8202" y="13102"/>
                  </a:lnTo>
                  <a:lnTo>
                    <a:pt x="8317" y="12922"/>
                  </a:lnTo>
                  <a:lnTo>
                    <a:pt x="8407" y="12730"/>
                  </a:lnTo>
                  <a:lnTo>
                    <a:pt x="8496" y="12513"/>
                  </a:lnTo>
                  <a:lnTo>
                    <a:pt x="8573" y="12295"/>
                  </a:lnTo>
                  <a:lnTo>
                    <a:pt x="8624" y="12065"/>
                  </a:lnTo>
                  <a:lnTo>
                    <a:pt x="8662" y="11822"/>
                  </a:lnTo>
                  <a:lnTo>
                    <a:pt x="8688" y="11566"/>
                  </a:lnTo>
                  <a:lnTo>
                    <a:pt x="8701" y="11298"/>
                  </a:lnTo>
                  <a:lnTo>
                    <a:pt x="8688" y="10952"/>
                  </a:lnTo>
                  <a:lnTo>
                    <a:pt x="8662" y="10428"/>
                  </a:lnTo>
                  <a:lnTo>
                    <a:pt x="8624" y="9775"/>
                  </a:lnTo>
                  <a:lnTo>
                    <a:pt x="8560" y="9007"/>
                  </a:lnTo>
                  <a:lnTo>
                    <a:pt x="8496" y="8150"/>
                  </a:lnTo>
                  <a:lnTo>
                    <a:pt x="8407" y="7242"/>
                  </a:lnTo>
                  <a:lnTo>
                    <a:pt x="8304" y="6282"/>
                  </a:lnTo>
                  <a:lnTo>
                    <a:pt x="8202" y="5323"/>
                  </a:lnTo>
                  <a:lnTo>
                    <a:pt x="8074" y="4376"/>
                  </a:lnTo>
                  <a:lnTo>
                    <a:pt x="7946" y="3467"/>
                  </a:lnTo>
                  <a:lnTo>
                    <a:pt x="7805" y="2623"/>
                  </a:lnTo>
                  <a:lnTo>
                    <a:pt x="7664" y="1868"/>
                  </a:lnTo>
                  <a:lnTo>
                    <a:pt x="7588" y="1535"/>
                  </a:lnTo>
                  <a:lnTo>
                    <a:pt x="7498" y="1228"/>
                  </a:lnTo>
                  <a:lnTo>
                    <a:pt x="7421" y="960"/>
                  </a:lnTo>
                  <a:lnTo>
                    <a:pt x="7345" y="742"/>
                  </a:lnTo>
                  <a:lnTo>
                    <a:pt x="7255" y="550"/>
                  </a:lnTo>
                  <a:lnTo>
                    <a:pt x="7178" y="410"/>
                  </a:lnTo>
                  <a:lnTo>
                    <a:pt x="7127" y="358"/>
                  </a:lnTo>
                  <a:lnTo>
                    <a:pt x="7089" y="320"/>
                  </a:lnTo>
                  <a:lnTo>
                    <a:pt x="7050" y="294"/>
                  </a:lnTo>
                  <a:lnTo>
                    <a:pt x="6999" y="282"/>
                  </a:lnTo>
                  <a:lnTo>
                    <a:pt x="6308" y="166"/>
                  </a:lnTo>
                  <a:lnTo>
                    <a:pt x="5656" y="90"/>
                  </a:lnTo>
                  <a:lnTo>
                    <a:pt x="5042" y="39"/>
                  </a:lnTo>
                  <a:lnTo>
                    <a:pt x="4479" y="13"/>
                  </a:lnTo>
                  <a:lnTo>
                    <a:pt x="3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60850" y="1651913"/>
              <a:ext cx="217200" cy="346100"/>
            </a:xfrm>
            <a:custGeom>
              <a:avLst/>
              <a:gdLst/>
              <a:ahLst/>
              <a:cxnLst/>
              <a:rect l="l" t="t" r="r" b="b"/>
              <a:pathLst>
                <a:path w="8688" h="13844" extrusionOk="0">
                  <a:moveTo>
                    <a:pt x="4747" y="0"/>
                  </a:moveTo>
                  <a:lnTo>
                    <a:pt x="4223" y="13"/>
                  </a:lnTo>
                  <a:lnTo>
                    <a:pt x="3647" y="39"/>
                  </a:lnTo>
                  <a:lnTo>
                    <a:pt x="3033" y="90"/>
                  </a:lnTo>
                  <a:lnTo>
                    <a:pt x="2380" y="166"/>
                  </a:lnTo>
                  <a:lnTo>
                    <a:pt x="1689" y="282"/>
                  </a:lnTo>
                  <a:lnTo>
                    <a:pt x="1651" y="294"/>
                  </a:lnTo>
                  <a:lnTo>
                    <a:pt x="1600" y="320"/>
                  </a:lnTo>
                  <a:lnTo>
                    <a:pt x="1561" y="358"/>
                  </a:lnTo>
                  <a:lnTo>
                    <a:pt x="1523" y="410"/>
                  </a:lnTo>
                  <a:lnTo>
                    <a:pt x="1433" y="550"/>
                  </a:lnTo>
                  <a:lnTo>
                    <a:pt x="1357" y="742"/>
                  </a:lnTo>
                  <a:lnTo>
                    <a:pt x="1267" y="960"/>
                  </a:lnTo>
                  <a:lnTo>
                    <a:pt x="1190" y="1228"/>
                  </a:lnTo>
                  <a:lnTo>
                    <a:pt x="1114" y="1535"/>
                  </a:lnTo>
                  <a:lnTo>
                    <a:pt x="1037" y="1868"/>
                  </a:lnTo>
                  <a:lnTo>
                    <a:pt x="883" y="2623"/>
                  </a:lnTo>
                  <a:lnTo>
                    <a:pt x="743" y="3467"/>
                  </a:lnTo>
                  <a:lnTo>
                    <a:pt x="615" y="4376"/>
                  </a:lnTo>
                  <a:lnTo>
                    <a:pt x="499" y="5323"/>
                  </a:lnTo>
                  <a:lnTo>
                    <a:pt x="384" y="6282"/>
                  </a:lnTo>
                  <a:lnTo>
                    <a:pt x="282" y="7242"/>
                  </a:lnTo>
                  <a:lnTo>
                    <a:pt x="205" y="8150"/>
                  </a:lnTo>
                  <a:lnTo>
                    <a:pt x="128" y="9007"/>
                  </a:lnTo>
                  <a:lnTo>
                    <a:pt x="77" y="9775"/>
                  </a:lnTo>
                  <a:lnTo>
                    <a:pt x="26" y="10428"/>
                  </a:lnTo>
                  <a:lnTo>
                    <a:pt x="1" y="10952"/>
                  </a:lnTo>
                  <a:lnTo>
                    <a:pt x="1" y="11298"/>
                  </a:lnTo>
                  <a:lnTo>
                    <a:pt x="1" y="11566"/>
                  </a:lnTo>
                  <a:lnTo>
                    <a:pt x="26" y="11822"/>
                  </a:lnTo>
                  <a:lnTo>
                    <a:pt x="64" y="12065"/>
                  </a:lnTo>
                  <a:lnTo>
                    <a:pt x="128" y="12295"/>
                  </a:lnTo>
                  <a:lnTo>
                    <a:pt x="205" y="12513"/>
                  </a:lnTo>
                  <a:lnTo>
                    <a:pt x="282" y="12730"/>
                  </a:lnTo>
                  <a:lnTo>
                    <a:pt x="384" y="12922"/>
                  </a:lnTo>
                  <a:lnTo>
                    <a:pt x="487" y="13102"/>
                  </a:lnTo>
                  <a:lnTo>
                    <a:pt x="615" y="13268"/>
                  </a:lnTo>
                  <a:lnTo>
                    <a:pt x="743" y="13409"/>
                  </a:lnTo>
                  <a:lnTo>
                    <a:pt x="883" y="13537"/>
                  </a:lnTo>
                  <a:lnTo>
                    <a:pt x="1037" y="13652"/>
                  </a:lnTo>
                  <a:lnTo>
                    <a:pt x="1190" y="13728"/>
                  </a:lnTo>
                  <a:lnTo>
                    <a:pt x="1344" y="13792"/>
                  </a:lnTo>
                  <a:lnTo>
                    <a:pt x="1523" y="13831"/>
                  </a:lnTo>
                  <a:lnTo>
                    <a:pt x="1689" y="13844"/>
                  </a:lnTo>
                  <a:lnTo>
                    <a:pt x="1741" y="13831"/>
                  </a:lnTo>
                  <a:lnTo>
                    <a:pt x="1817" y="13805"/>
                  </a:lnTo>
                  <a:lnTo>
                    <a:pt x="1907" y="13741"/>
                  </a:lnTo>
                  <a:lnTo>
                    <a:pt x="2009" y="13664"/>
                  </a:lnTo>
                  <a:lnTo>
                    <a:pt x="2278" y="13447"/>
                  </a:lnTo>
                  <a:lnTo>
                    <a:pt x="2585" y="13165"/>
                  </a:lnTo>
                  <a:lnTo>
                    <a:pt x="2943" y="12794"/>
                  </a:lnTo>
                  <a:lnTo>
                    <a:pt x="3353" y="12372"/>
                  </a:lnTo>
                  <a:lnTo>
                    <a:pt x="3775" y="11899"/>
                  </a:lnTo>
                  <a:lnTo>
                    <a:pt x="4235" y="11374"/>
                  </a:lnTo>
                  <a:lnTo>
                    <a:pt x="4709" y="10799"/>
                  </a:lnTo>
                  <a:lnTo>
                    <a:pt x="5182" y="10184"/>
                  </a:lnTo>
                  <a:lnTo>
                    <a:pt x="5656" y="9545"/>
                  </a:lnTo>
                  <a:lnTo>
                    <a:pt x="6129" y="8879"/>
                  </a:lnTo>
                  <a:lnTo>
                    <a:pt x="6577" y="8201"/>
                  </a:lnTo>
                  <a:lnTo>
                    <a:pt x="7012" y="7510"/>
                  </a:lnTo>
                  <a:lnTo>
                    <a:pt x="7217" y="7152"/>
                  </a:lnTo>
                  <a:lnTo>
                    <a:pt x="7408" y="6807"/>
                  </a:lnTo>
                  <a:lnTo>
                    <a:pt x="7588" y="6461"/>
                  </a:lnTo>
                  <a:lnTo>
                    <a:pt x="7767" y="6103"/>
                  </a:lnTo>
                  <a:lnTo>
                    <a:pt x="7933" y="5758"/>
                  </a:lnTo>
                  <a:lnTo>
                    <a:pt x="8074" y="5412"/>
                  </a:lnTo>
                  <a:lnTo>
                    <a:pt x="8215" y="5079"/>
                  </a:lnTo>
                  <a:lnTo>
                    <a:pt x="8330" y="4747"/>
                  </a:lnTo>
                  <a:lnTo>
                    <a:pt x="8432" y="4414"/>
                  </a:lnTo>
                  <a:lnTo>
                    <a:pt x="8522" y="4082"/>
                  </a:lnTo>
                  <a:lnTo>
                    <a:pt x="8598" y="3762"/>
                  </a:lnTo>
                  <a:lnTo>
                    <a:pt x="8650" y="3455"/>
                  </a:lnTo>
                  <a:lnTo>
                    <a:pt x="8675" y="3148"/>
                  </a:lnTo>
                  <a:lnTo>
                    <a:pt x="8688" y="2853"/>
                  </a:lnTo>
                  <a:lnTo>
                    <a:pt x="8675" y="2572"/>
                  </a:lnTo>
                  <a:lnTo>
                    <a:pt x="8650" y="2303"/>
                  </a:lnTo>
                  <a:lnTo>
                    <a:pt x="8586" y="2034"/>
                  </a:lnTo>
                  <a:lnTo>
                    <a:pt x="8509" y="1791"/>
                  </a:lnTo>
                  <a:lnTo>
                    <a:pt x="8394" y="1548"/>
                  </a:lnTo>
                  <a:lnTo>
                    <a:pt x="8330" y="1433"/>
                  </a:lnTo>
                  <a:lnTo>
                    <a:pt x="8266" y="1331"/>
                  </a:lnTo>
                  <a:lnTo>
                    <a:pt x="8189" y="1216"/>
                  </a:lnTo>
                  <a:lnTo>
                    <a:pt x="8099" y="1113"/>
                  </a:lnTo>
                  <a:lnTo>
                    <a:pt x="8010" y="1011"/>
                  </a:lnTo>
                  <a:lnTo>
                    <a:pt x="7907" y="921"/>
                  </a:lnTo>
                  <a:lnTo>
                    <a:pt x="7805" y="832"/>
                  </a:lnTo>
                  <a:lnTo>
                    <a:pt x="7690" y="742"/>
                  </a:lnTo>
                  <a:lnTo>
                    <a:pt x="7575" y="665"/>
                  </a:lnTo>
                  <a:lnTo>
                    <a:pt x="7434" y="589"/>
                  </a:lnTo>
                  <a:lnTo>
                    <a:pt x="7306" y="512"/>
                  </a:lnTo>
                  <a:lnTo>
                    <a:pt x="7153" y="448"/>
                  </a:lnTo>
                  <a:lnTo>
                    <a:pt x="6846" y="320"/>
                  </a:lnTo>
                  <a:lnTo>
                    <a:pt x="6500" y="218"/>
                  </a:lnTo>
                  <a:lnTo>
                    <a:pt x="6116" y="128"/>
                  </a:lnTo>
                  <a:lnTo>
                    <a:pt x="5694" y="64"/>
                  </a:lnTo>
                  <a:lnTo>
                    <a:pt x="5233" y="26"/>
                  </a:lnTo>
                  <a:lnTo>
                    <a:pt x="47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1694425" y="1489088"/>
              <a:ext cx="641675" cy="360525"/>
            </a:xfrm>
            <a:custGeom>
              <a:avLst/>
              <a:gdLst/>
              <a:ahLst/>
              <a:cxnLst/>
              <a:rect l="l" t="t" r="r" b="b"/>
              <a:pathLst>
                <a:path w="25667" h="14421" extrusionOk="0">
                  <a:moveTo>
                    <a:pt x="8663" y="1"/>
                  </a:moveTo>
                  <a:lnTo>
                    <a:pt x="7997" y="206"/>
                  </a:lnTo>
                  <a:lnTo>
                    <a:pt x="7358" y="423"/>
                  </a:lnTo>
                  <a:lnTo>
                    <a:pt x="6731" y="679"/>
                  </a:lnTo>
                  <a:lnTo>
                    <a:pt x="6104" y="960"/>
                  </a:lnTo>
                  <a:lnTo>
                    <a:pt x="5503" y="1255"/>
                  </a:lnTo>
                  <a:lnTo>
                    <a:pt x="4914" y="1587"/>
                  </a:lnTo>
                  <a:lnTo>
                    <a:pt x="4338" y="1946"/>
                  </a:lnTo>
                  <a:lnTo>
                    <a:pt x="3788" y="2317"/>
                  </a:lnTo>
                  <a:lnTo>
                    <a:pt x="3238" y="2713"/>
                  </a:lnTo>
                  <a:lnTo>
                    <a:pt x="2726" y="3135"/>
                  </a:lnTo>
                  <a:lnTo>
                    <a:pt x="2214" y="3583"/>
                  </a:lnTo>
                  <a:lnTo>
                    <a:pt x="1728" y="4044"/>
                  </a:lnTo>
                  <a:lnTo>
                    <a:pt x="1268" y="4530"/>
                  </a:lnTo>
                  <a:lnTo>
                    <a:pt x="833" y="5029"/>
                  </a:lnTo>
                  <a:lnTo>
                    <a:pt x="410" y="5554"/>
                  </a:lnTo>
                  <a:lnTo>
                    <a:pt x="1" y="6091"/>
                  </a:lnTo>
                  <a:lnTo>
                    <a:pt x="270" y="6552"/>
                  </a:lnTo>
                  <a:lnTo>
                    <a:pt x="538" y="6999"/>
                  </a:lnTo>
                  <a:lnTo>
                    <a:pt x="820" y="7434"/>
                  </a:lnTo>
                  <a:lnTo>
                    <a:pt x="1114" y="7869"/>
                  </a:lnTo>
                  <a:lnTo>
                    <a:pt x="1421" y="8279"/>
                  </a:lnTo>
                  <a:lnTo>
                    <a:pt x="1741" y="8688"/>
                  </a:lnTo>
                  <a:lnTo>
                    <a:pt x="2061" y="9085"/>
                  </a:lnTo>
                  <a:lnTo>
                    <a:pt x="2393" y="9469"/>
                  </a:lnTo>
                  <a:lnTo>
                    <a:pt x="2739" y="9827"/>
                  </a:lnTo>
                  <a:lnTo>
                    <a:pt x="3084" y="10185"/>
                  </a:lnTo>
                  <a:lnTo>
                    <a:pt x="3443" y="10543"/>
                  </a:lnTo>
                  <a:lnTo>
                    <a:pt x="3814" y="10876"/>
                  </a:lnTo>
                  <a:lnTo>
                    <a:pt x="4185" y="11196"/>
                  </a:lnTo>
                  <a:lnTo>
                    <a:pt x="4569" y="11503"/>
                  </a:lnTo>
                  <a:lnTo>
                    <a:pt x="4965" y="11784"/>
                  </a:lnTo>
                  <a:lnTo>
                    <a:pt x="5362" y="12066"/>
                  </a:lnTo>
                  <a:lnTo>
                    <a:pt x="5758" y="12335"/>
                  </a:lnTo>
                  <a:lnTo>
                    <a:pt x="6181" y="12590"/>
                  </a:lnTo>
                  <a:lnTo>
                    <a:pt x="6590" y="12821"/>
                  </a:lnTo>
                  <a:lnTo>
                    <a:pt x="7025" y="13038"/>
                  </a:lnTo>
                  <a:lnTo>
                    <a:pt x="7460" y="13243"/>
                  </a:lnTo>
                  <a:lnTo>
                    <a:pt x="7895" y="13435"/>
                  </a:lnTo>
                  <a:lnTo>
                    <a:pt x="8343" y="13614"/>
                  </a:lnTo>
                  <a:lnTo>
                    <a:pt x="8791" y="13768"/>
                  </a:lnTo>
                  <a:lnTo>
                    <a:pt x="9251" y="13908"/>
                  </a:lnTo>
                  <a:lnTo>
                    <a:pt x="9712" y="14036"/>
                  </a:lnTo>
                  <a:lnTo>
                    <a:pt x="10172" y="14139"/>
                  </a:lnTo>
                  <a:lnTo>
                    <a:pt x="10646" y="14241"/>
                  </a:lnTo>
                  <a:lnTo>
                    <a:pt x="11119" y="14305"/>
                  </a:lnTo>
                  <a:lnTo>
                    <a:pt x="11605" y="14369"/>
                  </a:lnTo>
                  <a:lnTo>
                    <a:pt x="12092" y="14407"/>
                  </a:lnTo>
                  <a:lnTo>
                    <a:pt x="12578" y="14420"/>
                  </a:lnTo>
                  <a:lnTo>
                    <a:pt x="13090" y="14420"/>
                  </a:lnTo>
                  <a:lnTo>
                    <a:pt x="13589" y="14407"/>
                  </a:lnTo>
                  <a:lnTo>
                    <a:pt x="14088" y="14369"/>
                  </a:lnTo>
                  <a:lnTo>
                    <a:pt x="14587" y="14305"/>
                  </a:lnTo>
                  <a:lnTo>
                    <a:pt x="15073" y="14228"/>
                  </a:lnTo>
                  <a:lnTo>
                    <a:pt x="15559" y="14139"/>
                  </a:lnTo>
                  <a:lnTo>
                    <a:pt x="16032" y="14023"/>
                  </a:lnTo>
                  <a:lnTo>
                    <a:pt x="16518" y="13883"/>
                  </a:lnTo>
                  <a:lnTo>
                    <a:pt x="16979" y="13742"/>
                  </a:lnTo>
                  <a:lnTo>
                    <a:pt x="17440" y="13576"/>
                  </a:lnTo>
                  <a:lnTo>
                    <a:pt x="17900" y="13384"/>
                  </a:lnTo>
                  <a:lnTo>
                    <a:pt x="18348" y="13179"/>
                  </a:lnTo>
                  <a:lnTo>
                    <a:pt x="18796" y="12961"/>
                  </a:lnTo>
                  <a:lnTo>
                    <a:pt x="19231" y="12731"/>
                  </a:lnTo>
                  <a:lnTo>
                    <a:pt x="19666" y="12488"/>
                  </a:lnTo>
                  <a:lnTo>
                    <a:pt x="20088" y="12219"/>
                  </a:lnTo>
                  <a:lnTo>
                    <a:pt x="20510" y="11938"/>
                  </a:lnTo>
                  <a:lnTo>
                    <a:pt x="20907" y="11644"/>
                  </a:lnTo>
                  <a:lnTo>
                    <a:pt x="21316" y="11337"/>
                  </a:lnTo>
                  <a:lnTo>
                    <a:pt x="21700" y="11004"/>
                  </a:lnTo>
                  <a:lnTo>
                    <a:pt x="22084" y="10671"/>
                  </a:lnTo>
                  <a:lnTo>
                    <a:pt x="22455" y="10313"/>
                  </a:lnTo>
                  <a:lnTo>
                    <a:pt x="22826" y="9955"/>
                  </a:lnTo>
                  <a:lnTo>
                    <a:pt x="23184" y="9571"/>
                  </a:lnTo>
                  <a:lnTo>
                    <a:pt x="23530" y="9174"/>
                  </a:lnTo>
                  <a:lnTo>
                    <a:pt x="23862" y="8778"/>
                  </a:lnTo>
                  <a:lnTo>
                    <a:pt x="24195" y="8356"/>
                  </a:lnTo>
                  <a:lnTo>
                    <a:pt x="24502" y="7933"/>
                  </a:lnTo>
                  <a:lnTo>
                    <a:pt x="24809" y="7485"/>
                  </a:lnTo>
                  <a:lnTo>
                    <a:pt x="25104" y="7038"/>
                  </a:lnTo>
                  <a:lnTo>
                    <a:pt x="25385" y="6577"/>
                  </a:lnTo>
                  <a:lnTo>
                    <a:pt x="25666" y="6091"/>
                  </a:lnTo>
                  <a:lnTo>
                    <a:pt x="25270" y="5554"/>
                  </a:lnTo>
                  <a:lnTo>
                    <a:pt x="24848" y="5042"/>
                  </a:lnTo>
                  <a:lnTo>
                    <a:pt x="24400" y="4530"/>
                  </a:lnTo>
                  <a:lnTo>
                    <a:pt x="23939" y="4057"/>
                  </a:lnTo>
                  <a:lnTo>
                    <a:pt x="23466" y="3583"/>
                  </a:lnTo>
                  <a:lnTo>
                    <a:pt x="22954" y="3148"/>
                  </a:lnTo>
                  <a:lnTo>
                    <a:pt x="22442" y="2726"/>
                  </a:lnTo>
                  <a:lnTo>
                    <a:pt x="21905" y="2317"/>
                  </a:lnTo>
                  <a:lnTo>
                    <a:pt x="21342" y="1946"/>
                  </a:lnTo>
                  <a:lnTo>
                    <a:pt x="20766" y="1587"/>
                  </a:lnTo>
                  <a:lnTo>
                    <a:pt x="20178" y="1267"/>
                  </a:lnTo>
                  <a:lnTo>
                    <a:pt x="19576" y="960"/>
                  </a:lnTo>
                  <a:lnTo>
                    <a:pt x="18962" y="679"/>
                  </a:lnTo>
                  <a:lnTo>
                    <a:pt x="18322" y="423"/>
                  </a:lnTo>
                  <a:lnTo>
                    <a:pt x="17683" y="206"/>
                  </a:lnTo>
                  <a:lnTo>
                    <a:pt x="170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2634500" y="3276463"/>
              <a:ext cx="423525" cy="733450"/>
            </a:xfrm>
            <a:custGeom>
              <a:avLst/>
              <a:gdLst/>
              <a:ahLst/>
              <a:cxnLst/>
              <a:rect l="l" t="t" r="r" b="b"/>
              <a:pathLst>
                <a:path w="16941" h="29338" extrusionOk="0">
                  <a:moveTo>
                    <a:pt x="12526" y="1"/>
                  </a:moveTo>
                  <a:lnTo>
                    <a:pt x="1" y="4095"/>
                  </a:lnTo>
                  <a:lnTo>
                    <a:pt x="167" y="5144"/>
                  </a:lnTo>
                  <a:lnTo>
                    <a:pt x="333" y="6193"/>
                  </a:lnTo>
                  <a:lnTo>
                    <a:pt x="512" y="7255"/>
                  </a:lnTo>
                  <a:lnTo>
                    <a:pt x="704" y="8330"/>
                  </a:lnTo>
                  <a:lnTo>
                    <a:pt x="896" y="9392"/>
                  </a:lnTo>
                  <a:lnTo>
                    <a:pt x="1114" y="10466"/>
                  </a:lnTo>
                  <a:lnTo>
                    <a:pt x="1549" y="12577"/>
                  </a:lnTo>
                  <a:lnTo>
                    <a:pt x="1997" y="14663"/>
                  </a:lnTo>
                  <a:lnTo>
                    <a:pt x="2457" y="16684"/>
                  </a:lnTo>
                  <a:lnTo>
                    <a:pt x="2918" y="18616"/>
                  </a:lnTo>
                  <a:lnTo>
                    <a:pt x="3366" y="20446"/>
                  </a:lnTo>
                  <a:lnTo>
                    <a:pt x="3801" y="22148"/>
                  </a:lnTo>
                  <a:lnTo>
                    <a:pt x="4197" y="23683"/>
                  </a:lnTo>
                  <a:lnTo>
                    <a:pt x="4568" y="25065"/>
                  </a:lnTo>
                  <a:lnTo>
                    <a:pt x="4888" y="26229"/>
                  </a:lnTo>
                  <a:lnTo>
                    <a:pt x="5349" y="27892"/>
                  </a:lnTo>
                  <a:lnTo>
                    <a:pt x="5528" y="28481"/>
                  </a:lnTo>
                  <a:lnTo>
                    <a:pt x="6014" y="28596"/>
                  </a:lnTo>
                  <a:lnTo>
                    <a:pt x="6564" y="28724"/>
                  </a:lnTo>
                  <a:lnTo>
                    <a:pt x="7293" y="28865"/>
                  </a:lnTo>
                  <a:lnTo>
                    <a:pt x="8138" y="29005"/>
                  </a:lnTo>
                  <a:lnTo>
                    <a:pt x="8611" y="29082"/>
                  </a:lnTo>
                  <a:lnTo>
                    <a:pt x="9097" y="29146"/>
                  </a:lnTo>
                  <a:lnTo>
                    <a:pt x="9609" y="29210"/>
                  </a:lnTo>
                  <a:lnTo>
                    <a:pt x="10121" y="29261"/>
                  </a:lnTo>
                  <a:lnTo>
                    <a:pt x="10646" y="29300"/>
                  </a:lnTo>
                  <a:lnTo>
                    <a:pt x="11183" y="29325"/>
                  </a:lnTo>
                  <a:lnTo>
                    <a:pt x="11708" y="29338"/>
                  </a:lnTo>
                  <a:lnTo>
                    <a:pt x="12232" y="29325"/>
                  </a:lnTo>
                  <a:lnTo>
                    <a:pt x="12757" y="29312"/>
                  </a:lnTo>
                  <a:lnTo>
                    <a:pt x="13268" y="29261"/>
                  </a:lnTo>
                  <a:lnTo>
                    <a:pt x="13755" y="29197"/>
                  </a:lnTo>
                  <a:lnTo>
                    <a:pt x="14228" y="29108"/>
                  </a:lnTo>
                  <a:lnTo>
                    <a:pt x="14458" y="29056"/>
                  </a:lnTo>
                  <a:lnTo>
                    <a:pt x="14676" y="28992"/>
                  </a:lnTo>
                  <a:lnTo>
                    <a:pt x="14893" y="28928"/>
                  </a:lnTo>
                  <a:lnTo>
                    <a:pt x="15098" y="28852"/>
                  </a:lnTo>
                  <a:lnTo>
                    <a:pt x="15290" y="28762"/>
                  </a:lnTo>
                  <a:lnTo>
                    <a:pt x="15482" y="28673"/>
                  </a:lnTo>
                  <a:lnTo>
                    <a:pt x="15661" y="28570"/>
                  </a:lnTo>
                  <a:lnTo>
                    <a:pt x="15827" y="28468"/>
                  </a:lnTo>
                  <a:lnTo>
                    <a:pt x="15994" y="28353"/>
                  </a:lnTo>
                  <a:lnTo>
                    <a:pt x="16147" y="28225"/>
                  </a:lnTo>
                  <a:lnTo>
                    <a:pt x="16275" y="28084"/>
                  </a:lnTo>
                  <a:lnTo>
                    <a:pt x="16403" y="27943"/>
                  </a:lnTo>
                  <a:lnTo>
                    <a:pt x="16518" y="27790"/>
                  </a:lnTo>
                  <a:lnTo>
                    <a:pt x="16621" y="27623"/>
                  </a:lnTo>
                  <a:lnTo>
                    <a:pt x="16710" y="27444"/>
                  </a:lnTo>
                  <a:lnTo>
                    <a:pt x="16787" y="27265"/>
                  </a:lnTo>
                  <a:lnTo>
                    <a:pt x="16851" y="27073"/>
                  </a:lnTo>
                  <a:lnTo>
                    <a:pt x="16889" y="26869"/>
                  </a:lnTo>
                  <a:lnTo>
                    <a:pt x="16915" y="26651"/>
                  </a:lnTo>
                  <a:lnTo>
                    <a:pt x="16940" y="26421"/>
                  </a:lnTo>
                  <a:lnTo>
                    <a:pt x="16940" y="25871"/>
                  </a:lnTo>
                  <a:lnTo>
                    <a:pt x="16940" y="25282"/>
                  </a:lnTo>
                  <a:lnTo>
                    <a:pt x="16928" y="24668"/>
                  </a:lnTo>
                  <a:lnTo>
                    <a:pt x="16915" y="24041"/>
                  </a:lnTo>
                  <a:lnTo>
                    <a:pt x="16889" y="23376"/>
                  </a:lnTo>
                  <a:lnTo>
                    <a:pt x="16838" y="22685"/>
                  </a:lnTo>
                  <a:lnTo>
                    <a:pt x="16800" y="21968"/>
                  </a:lnTo>
                  <a:lnTo>
                    <a:pt x="16736" y="21239"/>
                  </a:lnTo>
                  <a:lnTo>
                    <a:pt x="16595" y="19704"/>
                  </a:lnTo>
                  <a:lnTo>
                    <a:pt x="16403" y="18104"/>
                  </a:lnTo>
                  <a:lnTo>
                    <a:pt x="16186" y="16428"/>
                  </a:lnTo>
                  <a:lnTo>
                    <a:pt x="15917" y="14701"/>
                  </a:lnTo>
                  <a:lnTo>
                    <a:pt x="15623" y="12936"/>
                  </a:lnTo>
                  <a:lnTo>
                    <a:pt x="15290" y="11119"/>
                  </a:lnTo>
                  <a:lnTo>
                    <a:pt x="15111" y="10198"/>
                  </a:lnTo>
                  <a:lnTo>
                    <a:pt x="14919" y="9276"/>
                  </a:lnTo>
                  <a:lnTo>
                    <a:pt x="14714" y="8355"/>
                  </a:lnTo>
                  <a:lnTo>
                    <a:pt x="14509" y="7421"/>
                  </a:lnTo>
                  <a:lnTo>
                    <a:pt x="14292" y="6487"/>
                  </a:lnTo>
                  <a:lnTo>
                    <a:pt x="14062" y="5553"/>
                  </a:lnTo>
                  <a:lnTo>
                    <a:pt x="13831" y="4619"/>
                  </a:lnTo>
                  <a:lnTo>
                    <a:pt x="13588" y="3685"/>
                  </a:lnTo>
                  <a:lnTo>
                    <a:pt x="13332" y="2764"/>
                  </a:lnTo>
                  <a:lnTo>
                    <a:pt x="13077" y="1830"/>
                  </a:lnTo>
                  <a:lnTo>
                    <a:pt x="12808" y="909"/>
                  </a:lnTo>
                  <a:lnTo>
                    <a:pt x="12526" y="1"/>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2634500" y="3276463"/>
              <a:ext cx="387375" cy="353800"/>
            </a:xfrm>
            <a:custGeom>
              <a:avLst/>
              <a:gdLst/>
              <a:ahLst/>
              <a:cxnLst/>
              <a:rect l="l" t="t" r="r" b="b"/>
              <a:pathLst>
                <a:path w="15495" h="14152" extrusionOk="0">
                  <a:moveTo>
                    <a:pt x="12526" y="1"/>
                  </a:moveTo>
                  <a:lnTo>
                    <a:pt x="1" y="4095"/>
                  </a:lnTo>
                  <a:lnTo>
                    <a:pt x="384" y="6692"/>
                  </a:lnTo>
                  <a:lnTo>
                    <a:pt x="768" y="9264"/>
                  </a:lnTo>
                  <a:lnTo>
                    <a:pt x="1523" y="14151"/>
                  </a:lnTo>
                  <a:lnTo>
                    <a:pt x="15495" y="12232"/>
                  </a:lnTo>
                  <a:lnTo>
                    <a:pt x="15213" y="10722"/>
                  </a:lnTo>
                  <a:lnTo>
                    <a:pt x="14906" y="9200"/>
                  </a:lnTo>
                  <a:lnTo>
                    <a:pt x="14561" y="7664"/>
                  </a:lnTo>
                  <a:lnTo>
                    <a:pt x="14202" y="6129"/>
                  </a:lnTo>
                  <a:lnTo>
                    <a:pt x="13819" y="4581"/>
                  </a:lnTo>
                  <a:lnTo>
                    <a:pt x="13409" y="3046"/>
                  </a:lnTo>
                  <a:lnTo>
                    <a:pt x="12987" y="1510"/>
                  </a:lnTo>
                  <a:lnTo>
                    <a:pt x="12526" y="1"/>
                  </a:lnTo>
                  <a:close/>
                </a:path>
              </a:pathLst>
            </a:custGeom>
            <a:solidFill>
              <a:srgbClr val="8A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2594200" y="2725988"/>
              <a:ext cx="452300" cy="883475"/>
            </a:xfrm>
            <a:custGeom>
              <a:avLst/>
              <a:gdLst/>
              <a:ahLst/>
              <a:cxnLst/>
              <a:rect l="l" t="t" r="r" b="b"/>
              <a:pathLst>
                <a:path w="18092" h="35339" extrusionOk="0">
                  <a:moveTo>
                    <a:pt x="1766" y="0"/>
                  </a:moveTo>
                  <a:lnTo>
                    <a:pt x="1293" y="26"/>
                  </a:lnTo>
                  <a:lnTo>
                    <a:pt x="1229" y="52"/>
                  </a:lnTo>
                  <a:lnTo>
                    <a:pt x="1178" y="103"/>
                  </a:lnTo>
                  <a:lnTo>
                    <a:pt x="1114" y="180"/>
                  </a:lnTo>
                  <a:lnTo>
                    <a:pt x="1050" y="295"/>
                  </a:lnTo>
                  <a:lnTo>
                    <a:pt x="999" y="435"/>
                  </a:lnTo>
                  <a:lnTo>
                    <a:pt x="947" y="602"/>
                  </a:lnTo>
                  <a:lnTo>
                    <a:pt x="883" y="794"/>
                  </a:lnTo>
                  <a:lnTo>
                    <a:pt x="832" y="1011"/>
                  </a:lnTo>
                  <a:lnTo>
                    <a:pt x="743" y="1536"/>
                  </a:lnTo>
                  <a:lnTo>
                    <a:pt x="640" y="2163"/>
                  </a:lnTo>
                  <a:lnTo>
                    <a:pt x="551" y="2879"/>
                  </a:lnTo>
                  <a:lnTo>
                    <a:pt x="474" y="3685"/>
                  </a:lnTo>
                  <a:lnTo>
                    <a:pt x="397" y="4568"/>
                  </a:lnTo>
                  <a:lnTo>
                    <a:pt x="333" y="5528"/>
                  </a:lnTo>
                  <a:lnTo>
                    <a:pt x="269" y="6564"/>
                  </a:lnTo>
                  <a:lnTo>
                    <a:pt x="218" y="7677"/>
                  </a:lnTo>
                  <a:lnTo>
                    <a:pt x="167" y="8841"/>
                  </a:lnTo>
                  <a:lnTo>
                    <a:pt x="116" y="10057"/>
                  </a:lnTo>
                  <a:lnTo>
                    <a:pt x="90" y="11323"/>
                  </a:lnTo>
                  <a:lnTo>
                    <a:pt x="52" y="12641"/>
                  </a:lnTo>
                  <a:lnTo>
                    <a:pt x="13" y="15379"/>
                  </a:lnTo>
                  <a:lnTo>
                    <a:pt x="1" y="18245"/>
                  </a:lnTo>
                  <a:lnTo>
                    <a:pt x="13" y="21175"/>
                  </a:lnTo>
                  <a:lnTo>
                    <a:pt x="65" y="24118"/>
                  </a:lnTo>
                  <a:lnTo>
                    <a:pt x="128" y="27060"/>
                  </a:lnTo>
                  <a:lnTo>
                    <a:pt x="180" y="28506"/>
                  </a:lnTo>
                  <a:lnTo>
                    <a:pt x="231" y="29939"/>
                  </a:lnTo>
                  <a:lnTo>
                    <a:pt x="282" y="31347"/>
                  </a:lnTo>
                  <a:lnTo>
                    <a:pt x="346" y="32716"/>
                  </a:lnTo>
                  <a:lnTo>
                    <a:pt x="423" y="34046"/>
                  </a:lnTo>
                  <a:lnTo>
                    <a:pt x="512" y="35338"/>
                  </a:lnTo>
                  <a:lnTo>
                    <a:pt x="18092" y="31718"/>
                  </a:lnTo>
                  <a:lnTo>
                    <a:pt x="17913" y="30451"/>
                  </a:lnTo>
                  <a:lnTo>
                    <a:pt x="17708" y="29159"/>
                  </a:lnTo>
                  <a:lnTo>
                    <a:pt x="17478" y="27828"/>
                  </a:lnTo>
                  <a:lnTo>
                    <a:pt x="17247" y="26485"/>
                  </a:lnTo>
                  <a:lnTo>
                    <a:pt x="16979" y="25129"/>
                  </a:lnTo>
                  <a:lnTo>
                    <a:pt x="16697" y="23760"/>
                  </a:lnTo>
                  <a:lnTo>
                    <a:pt x="16403" y="22391"/>
                  </a:lnTo>
                  <a:lnTo>
                    <a:pt x="16083" y="21022"/>
                  </a:lnTo>
                  <a:lnTo>
                    <a:pt x="15738" y="19653"/>
                  </a:lnTo>
                  <a:lnTo>
                    <a:pt x="15379" y="18296"/>
                  </a:lnTo>
                  <a:lnTo>
                    <a:pt x="14996" y="16953"/>
                  </a:lnTo>
                  <a:lnTo>
                    <a:pt x="14586" y="15622"/>
                  </a:lnTo>
                  <a:lnTo>
                    <a:pt x="14164" y="14317"/>
                  </a:lnTo>
                  <a:lnTo>
                    <a:pt x="13934" y="13678"/>
                  </a:lnTo>
                  <a:lnTo>
                    <a:pt x="13703" y="13038"/>
                  </a:lnTo>
                  <a:lnTo>
                    <a:pt x="13473" y="12411"/>
                  </a:lnTo>
                  <a:lnTo>
                    <a:pt x="13243" y="11797"/>
                  </a:lnTo>
                  <a:lnTo>
                    <a:pt x="12987" y="11183"/>
                  </a:lnTo>
                  <a:lnTo>
                    <a:pt x="12744" y="10581"/>
                  </a:lnTo>
                  <a:lnTo>
                    <a:pt x="12488" y="9993"/>
                  </a:lnTo>
                  <a:lnTo>
                    <a:pt x="12219" y="9417"/>
                  </a:lnTo>
                  <a:lnTo>
                    <a:pt x="11951" y="8854"/>
                  </a:lnTo>
                  <a:lnTo>
                    <a:pt x="11669" y="8291"/>
                  </a:lnTo>
                  <a:lnTo>
                    <a:pt x="11388" y="7754"/>
                  </a:lnTo>
                  <a:lnTo>
                    <a:pt x="11106" y="7229"/>
                  </a:lnTo>
                  <a:lnTo>
                    <a:pt x="10812" y="6705"/>
                  </a:lnTo>
                  <a:lnTo>
                    <a:pt x="10518" y="6206"/>
                  </a:lnTo>
                  <a:lnTo>
                    <a:pt x="10210" y="5720"/>
                  </a:lnTo>
                  <a:lnTo>
                    <a:pt x="9891" y="5246"/>
                  </a:lnTo>
                  <a:lnTo>
                    <a:pt x="9571" y="4798"/>
                  </a:lnTo>
                  <a:lnTo>
                    <a:pt x="9251" y="4363"/>
                  </a:lnTo>
                  <a:lnTo>
                    <a:pt x="8918" y="3941"/>
                  </a:lnTo>
                  <a:lnTo>
                    <a:pt x="8573" y="3545"/>
                  </a:lnTo>
                  <a:lnTo>
                    <a:pt x="8227" y="3161"/>
                  </a:lnTo>
                  <a:lnTo>
                    <a:pt x="7882" y="2790"/>
                  </a:lnTo>
                  <a:lnTo>
                    <a:pt x="7524" y="2444"/>
                  </a:lnTo>
                  <a:lnTo>
                    <a:pt x="7153" y="2124"/>
                  </a:lnTo>
                  <a:lnTo>
                    <a:pt x="6782" y="1817"/>
                  </a:lnTo>
                  <a:lnTo>
                    <a:pt x="6398" y="1536"/>
                  </a:lnTo>
                  <a:lnTo>
                    <a:pt x="6014" y="1280"/>
                  </a:lnTo>
                  <a:lnTo>
                    <a:pt x="5617" y="1037"/>
                  </a:lnTo>
                  <a:lnTo>
                    <a:pt x="5221" y="819"/>
                  </a:lnTo>
                  <a:lnTo>
                    <a:pt x="4811" y="627"/>
                  </a:lnTo>
                  <a:lnTo>
                    <a:pt x="4402" y="461"/>
                  </a:lnTo>
                  <a:lnTo>
                    <a:pt x="3980" y="320"/>
                  </a:lnTo>
                  <a:lnTo>
                    <a:pt x="3545" y="205"/>
                  </a:lnTo>
                  <a:lnTo>
                    <a:pt x="3110" y="116"/>
                  </a:lnTo>
                  <a:lnTo>
                    <a:pt x="2675" y="52"/>
                  </a:lnTo>
                  <a:lnTo>
                    <a:pt x="2214" y="13"/>
                  </a:lnTo>
                  <a:lnTo>
                    <a:pt x="1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2763400" y="3753063"/>
              <a:ext cx="319575" cy="1284250"/>
            </a:xfrm>
            <a:custGeom>
              <a:avLst/>
              <a:gdLst/>
              <a:ahLst/>
              <a:cxnLst/>
              <a:rect l="l" t="t" r="r" b="b"/>
              <a:pathLst>
                <a:path w="12783" h="51370" extrusionOk="0">
                  <a:moveTo>
                    <a:pt x="9187" y="0"/>
                  </a:moveTo>
                  <a:lnTo>
                    <a:pt x="8970" y="13"/>
                  </a:lnTo>
                  <a:lnTo>
                    <a:pt x="8765" y="38"/>
                  </a:lnTo>
                  <a:lnTo>
                    <a:pt x="8547" y="77"/>
                  </a:lnTo>
                  <a:lnTo>
                    <a:pt x="8317" y="115"/>
                  </a:lnTo>
                  <a:lnTo>
                    <a:pt x="8087" y="179"/>
                  </a:lnTo>
                  <a:lnTo>
                    <a:pt x="7857" y="243"/>
                  </a:lnTo>
                  <a:lnTo>
                    <a:pt x="7613" y="320"/>
                  </a:lnTo>
                  <a:lnTo>
                    <a:pt x="7140" y="486"/>
                  </a:lnTo>
                  <a:lnTo>
                    <a:pt x="6641" y="691"/>
                  </a:lnTo>
                  <a:lnTo>
                    <a:pt x="6142" y="934"/>
                  </a:lnTo>
                  <a:lnTo>
                    <a:pt x="5643" y="1190"/>
                  </a:lnTo>
                  <a:lnTo>
                    <a:pt x="5131" y="1471"/>
                  </a:lnTo>
                  <a:lnTo>
                    <a:pt x="4632" y="1778"/>
                  </a:lnTo>
                  <a:lnTo>
                    <a:pt x="4146" y="2098"/>
                  </a:lnTo>
                  <a:lnTo>
                    <a:pt x="3660" y="2431"/>
                  </a:lnTo>
                  <a:lnTo>
                    <a:pt x="3199" y="2776"/>
                  </a:lnTo>
                  <a:lnTo>
                    <a:pt x="2752" y="3135"/>
                  </a:lnTo>
                  <a:lnTo>
                    <a:pt x="2329" y="3493"/>
                  </a:lnTo>
                  <a:lnTo>
                    <a:pt x="1920" y="3864"/>
                  </a:lnTo>
                  <a:lnTo>
                    <a:pt x="1549" y="4222"/>
                  </a:lnTo>
                  <a:lnTo>
                    <a:pt x="1203" y="4580"/>
                  </a:lnTo>
                  <a:lnTo>
                    <a:pt x="896" y="4926"/>
                  </a:lnTo>
                  <a:lnTo>
                    <a:pt x="640" y="5271"/>
                  </a:lnTo>
                  <a:lnTo>
                    <a:pt x="410" y="5604"/>
                  </a:lnTo>
                  <a:lnTo>
                    <a:pt x="308" y="5758"/>
                  </a:lnTo>
                  <a:lnTo>
                    <a:pt x="231" y="5924"/>
                  </a:lnTo>
                  <a:lnTo>
                    <a:pt x="154" y="6065"/>
                  </a:lnTo>
                  <a:lnTo>
                    <a:pt x="103" y="6218"/>
                  </a:lnTo>
                  <a:lnTo>
                    <a:pt x="52" y="6359"/>
                  </a:lnTo>
                  <a:lnTo>
                    <a:pt x="26" y="6487"/>
                  </a:lnTo>
                  <a:lnTo>
                    <a:pt x="1" y="6615"/>
                  </a:lnTo>
                  <a:lnTo>
                    <a:pt x="1" y="6743"/>
                  </a:lnTo>
                  <a:lnTo>
                    <a:pt x="39" y="7728"/>
                  </a:lnTo>
                  <a:lnTo>
                    <a:pt x="103" y="8854"/>
                  </a:lnTo>
                  <a:lnTo>
                    <a:pt x="257" y="11464"/>
                  </a:lnTo>
                  <a:lnTo>
                    <a:pt x="474" y="14496"/>
                  </a:lnTo>
                  <a:lnTo>
                    <a:pt x="730" y="17848"/>
                  </a:lnTo>
                  <a:lnTo>
                    <a:pt x="1024" y="21431"/>
                  </a:lnTo>
                  <a:lnTo>
                    <a:pt x="1331" y="25167"/>
                  </a:lnTo>
                  <a:lnTo>
                    <a:pt x="1664" y="28954"/>
                  </a:lnTo>
                  <a:lnTo>
                    <a:pt x="1997" y="32728"/>
                  </a:lnTo>
                  <a:lnTo>
                    <a:pt x="2649" y="39829"/>
                  </a:lnTo>
                  <a:lnTo>
                    <a:pt x="3199" y="45765"/>
                  </a:lnTo>
                  <a:lnTo>
                    <a:pt x="3737" y="51369"/>
                  </a:lnTo>
                  <a:lnTo>
                    <a:pt x="10684" y="51369"/>
                  </a:lnTo>
                  <a:lnTo>
                    <a:pt x="10863" y="49744"/>
                  </a:lnTo>
                  <a:lnTo>
                    <a:pt x="11068" y="47864"/>
                  </a:lnTo>
                  <a:lnTo>
                    <a:pt x="11298" y="45369"/>
                  </a:lnTo>
                  <a:lnTo>
                    <a:pt x="11580" y="42375"/>
                  </a:lnTo>
                  <a:lnTo>
                    <a:pt x="11708" y="40712"/>
                  </a:lnTo>
                  <a:lnTo>
                    <a:pt x="11848" y="38959"/>
                  </a:lnTo>
                  <a:lnTo>
                    <a:pt x="11989" y="37116"/>
                  </a:lnTo>
                  <a:lnTo>
                    <a:pt x="12130" y="35210"/>
                  </a:lnTo>
                  <a:lnTo>
                    <a:pt x="12258" y="33240"/>
                  </a:lnTo>
                  <a:lnTo>
                    <a:pt x="12373" y="31218"/>
                  </a:lnTo>
                  <a:lnTo>
                    <a:pt x="12488" y="29158"/>
                  </a:lnTo>
                  <a:lnTo>
                    <a:pt x="12578" y="27073"/>
                  </a:lnTo>
                  <a:lnTo>
                    <a:pt x="12654" y="24975"/>
                  </a:lnTo>
                  <a:lnTo>
                    <a:pt x="12718" y="22864"/>
                  </a:lnTo>
                  <a:lnTo>
                    <a:pt x="12770" y="20765"/>
                  </a:lnTo>
                  <a:lnTo>
                    <a:pt x="12782" y="18693"/>
                  </a:lnTo>
                  <a:lnTo>
                    <a:pt x="12782" y="16645"/>
                  </a:lnTo>
                  <a:lnTo>
                    <a:pt x="12744" y="14637"/>
                  </a:lnTo>
                  <a:lnTo>
                    <a:pt x="12718" y="13652"/>
                  </a:lnTo>
                  <a:lnTo>
                    <a:pt x="12693" y="12679"/>
                  </a:lnTo>
                  <a:lnTo>
                    <a:pt x="12654" y="11720"/>
                  </a:lnTo>
                  <a:lnTo>
                    <a:pt x="12603" y="10786"/>
                  </a:lnTo>
                  <a:lnTo>
                    <a:pt x="12539" y="9864"/>
                  </a:lnTo>
                  <a:lnTo>
                    <a:pt x="12475" y="8956"/>
                  </a:lnTo>
                  <a:lnTo>
                    <a:pt x="12399" y="8086"/>
                  </a:lnTo>
                  <a:lnTo>
                    <a:pt x="12322" y="7229"/>
                  </a:lnTo>
                  <a:lnTo>
                    <a:pt x="12219" y="6397"/>
                  </a:lnTo>
                  <a:lnTo>
                    <a:pt x="12117" y="5591"/>
                  </a:lnTo>
                  <a:lnTo>
                    <a:pt x="12002" y="4811"/>
                  </a:lnTo>
                  <a:lnTo>
                    <a:pt x="11874" y="4056"/>
                  </a:lnTo>
                  <a:lnTo>
                    <a:pt x="11746" y="3339"/>
                  </a:lnTo>
                  <a:lnTo>
                    <a:pt x="11605" y="2648"/>
                  </a:lnTo>
                  <a:lnTo>
                    <a:pt x="11439" y="1983"/>
                  </a:lnTo>
                  <a:lnTo>
                    <a:pt x="11273" y="1369"/>
                  </a:lnTo>
                  <a:lnTo>
                    <a:pt x="11209" y="1164"/>
                  </a:lnTo>
                  <a:lnTo>
                    <a:pt x="11132" y="985"/>
                  </a:lnTo>
                  <a:lnTo>
                    <a:pt x="11042" y="832"/>
                  </a:lnTo>
                  <a:lnTo>
                    <a:pt x="10940" y="678"/>
                  </a:lnTo>
                  <a:lnTo>
                    <a:pt x="10825" y="550"/>
                  </a:lnTo>
                  <a:lnTo>
                    <a:pt x="10710" y="435"/>
                  </a:lnTo>
                  <a:lnTo>
                    <a:pt x="10569" y="333"/>
                  </a:lnTo>
                  <a:lnTo>
                    <a:pt x="10428" y="243"/>
                  </a:lnTo>
                  <a:lnTo>
                    <a:pt x="10275" y="166"/>
                  </a:lnTo>
                  <a:lnTo>
                    <a:pt x="10108" y="115"/>
                  </a:lnTo>
                  <a:lnTo>
                    <a:pt x="9942" y="64"/>
                  </a:lnTo>
                  <a:lnTo>
                    <a:pt x="9763" y="26"/>
                  </a:lnTo>
                  <a:lnTo>
                    <a:pt x="9571" y="13"/>
                  </a:lnTo>
                  <a:lnTo>
                    <a:pt x="9379"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2813625" y="4805063"/>
              <a:ext cx="263275" cy="338425"/>
            </a:xfrm>
            <a:custGeom>
              <a:avLst/>
              <a:gdLst/>
              <a:ahLst/>
              <a:cxnLst/>
              <a:rect l="l" t="t" r="r" b="b"/>
              <a:pathLst>
                <a:path w="10531" h="13537" extrusionOk="0">
                  <a:moveTo>
                    <a:pt x="0" y="1"/>
                  </a:moveTo>
                  <a:lnTo>
                    <a:pt x="538" y="13537"/>
                  </a:lnTo>
                  <a:lnTo>
                    <a:pt x="9417" y="13537"/>
                  </a:lnTo>
                  <a:lnTo>
                    <a:pt x="10530" y="124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947575" y="3257263"/>
              <a:ext cx="406875" cy="705000"/>
            </a:xfrm>
            <a:custGeom>
              <a:avLst/>
              <a:gdLst/>
              <a:ahLst/>
              <a:cxnLst/>
              <a:rect l="l" t="t" r="r" b="b"/>
              <a:pathLst>
                <a:path w="16275" h="28200" extrusionOk="0">
                  <a:moveTo>
                    <a:pt x="4248" y="1"/>
                  </a:moveTo>
                  <a:lnTo>
                    <a:pt x="3979" y="884"/>
                  </a:lnTo>
                  <a:lnTo>
                    <a:pt x="3723" y="1766"/>
                  </a:lnTo>
                  <a:lnTo>
                    <a:pt x="3467" y="2662"/>
                  </a:lnTo>
                  <a:lnTo>
                    <a:pt x="3224" y="3558"/>
                  </a:lnTo>
                  <a:lnTo>
                    <a:pt x="2994" y="4453"/>
                  </a:lnTo>
                  <a:lnTo>
                    <a:pt x="2764" y="5349"/>
                  </a:lnTo>
                  <a:lnTo>
                    <a:pt x="2546" y="6244"/>
                  </a:lnTo>
                  <a:lnTo>
                    <a:pt x="2341" y="7140"/>
                  </a:lnTo>
                  <a:lnTo>
                    <a:pt x="2137" y="8036"/>
                  </a:lnTo>
                  <a:lnTo>
                    <a:pt x="1945" y="8931"/>
                  </a:lnTo>
                  <a:lnTo>
                    <a:pt x="1587" y="10697"/>
                  </a:lnTo>
                  <a:lnTo>
                    <a:pt x="1267" y="12437"/>
                  </a:lnTo>
                  <a:lnTo>
                    <a:pt x="985" y="14139"/>
                  </a:lnTo>
                  <a:lnTo>
                    <a:pt x="729" y="15802"/>
                  </a:lnTo>
                  <a:lnTo>
                    <a:pt x="512" y="17401"/>
                  </a:lnTo>
                  <a:lnTo>
                    <a:pt x="345" y="18949"/>
                  </a:lnTo>
                  <a:lnTo>
                    <a:pt x="205" y="20421"/>
                  </a:lnTo>
                  <a:lnTo>
                    <a:pt x="90" y="21802"/>
                  </a:lnTo>
                  <a:lnTo>
                    <a:pt x="51" y="22468"/>
                  </a:lnTo>
                  <a:lnTo>
                    <a:pt x="26" y="23107"/>
                  </a:lnTo>
                  <a:lnTo>
                    <a:pt x="13" y="23722"/>
                  </a:lnTo>
                  <a:lnTo>
                    <a:pt x="0" y="24310"/>
                  </a:lnTo>
                  <a:lnTo>
                    <a:pt x="0" y="24860"/>
                  </a:lnTo>
                  <a:lnTo>
                    <a:pt x="13" y="25398"/>
                  </a:lnTo>
                  <a:lnTo>
                    <a:pt x="26" y="25615"/>
                  </a:lnTo>
                  <a:lnTo>
                    <a:pt x="51" y="25820"/>
                  </a:lnTo>
                  <a:lnTo>
                    <a:pt x="90" y="26025"/>
                  </a:lnTo>
                  <a:lnTo>
                    <a:pt x="154" y="26216"/>
                  </a:lnTo>
                  <a:lnTo>
                    <a:pt x="218" y="26383"/>
                  </a:lnTo>
                  <a:lnTo>
                    <a:pt x="307" y="26549"/>
                  </a:lnTo>
                  <a:lnTo>
                    <a:pt x="409" y="26715"/>
                  </a:lnTo>
                  <a:lnTo>
                    <a:pt x="512" y="26856"/>
                  </a:lnTo>
                  <a:lnTo>
                    <a:pt x="640" y="26997"/>
                  </a:lnTo>
                  <a:lnTo>
                    <a:pt x="768" y="27125"/>
                  </a:lnTo>
                  <a:lnTo>
                    <a:pt x="908" y="27253"/>
                  </a:lnTo>
                  <a:lnTo>
                    <a:pt x="1062" y="27368"/>
                  </a:lnTo>
                  <a:lnTo>
                    <a:pt x="1228" y="27470"/>
                  </a:lnTo>
                  <a:lnTo>
                    <a:pt x="1407" y="27560"/>
                  </a:lnTo>
                  <a:lnTo>
                    <a:pt x="1587" y="27649"/>
                  </a:lnTo>
                  <a:lnTo>
                    <a:pt x="1778" y="27726"/>
                  </a:lnTo>
                  <a:lnTo>
                    <a:pt x="1970" y="27803"/>
                  </a:lnTo>
                  <a:lnTo>
                    <a:pt x="2175" y="27867"/>
                  </a:lnTo>
                  <a:lnTo>
                    <a:pt x="2393" y="27931"/>
                  </a:lnTo>
                  <a:lnTo>
                    <a:pt x="2610" y="27982"/>
                  </a:lnTo>
                  <a:lnTo>
                    <a:pt x="3058" y="28072"/>
                  </a:lnTo>
                  <a:lnTo>
                    <a:pt x="3531" y="28136"/>
                  </a:lnTo>
                  <a:lnTo>
                    <a:pt x="4017" y="28174"/>
                  </a:lnTo>
                  <a:lnTo>
                    <a:pt x="4516" y="28200"/>
                  </a:lnTo>
                  <a:lnTo>
                    <a:pt x="5028" y="28200"/>
                  </a:lnTo>
                  <a:lnTo>
                    <a:pt x="5540" y="28187"/>
                  </a:lnTo>
                  <a:lnTo>
                    <a:pt x="6052" y="28161"/>
                  </a:lnTo>
                  <a:lnTo>
                    <a:pt x="6551" y="28123"/>
                  </a:lnTo>
                  <a:lnTo>
                    <a:pt x="7050" y="28072"/>
                  </a:lnTo>
                  <a:lnTo>
                    <a:pt x="7536" y="28020"/>
                  </a:lnTo>
                  <a:lnTo>
                    <a:pt x="8009" y="27956"/>
                  </a:lnTo>
                  <a:lnTo>
                    <a:pt x="8457" y="27880"/>
                  </a:lnTo>
                  <a:lnTo>
                    <a:pt x="9276" y="27739"/>
                  </a:lnTo>
                  <a:lnTo>
                    <a:pt x="9980" y="27611"/>
                  </a:lnTo>
                  <a:lnTo>
                    <a:pt x="10504" y="27496"/>
                  </a:lnTo>
                  <a:lnTo>
                    <a:pt x="10978" y="27381"/>
                  </a:lnTo>
                  <a:lnTo>
                    <a:pt x="11144" y="26805"/>
                  </a:lnTo>
                  <a:lnTo>
                    <a:pt x="11592" y="25218"/>
                  </a:lnTo>
                  <a:lnTo>
                    <a:pt x="11899" y="24093"/>
                  </a:lnTo>
                  <a:lnTo>
                    <a:pt x="12244" y="22775"/>
                  </a:lnTo>
                  <a:lnTo>
                    <a:pt x="12641" y="21291"/>
                  </a:lnTo>
                  <a:lnTo>
                    <a:pt x="13050" y="19653"/>
                  </a:lnTo>
                  <a:lnTo>
                    <a:pt x="13485" y="17900"/>
                  </a:lnTo>
                  <a:lnTo>
                    <a:pt x="13920" y="16045"/>
                  </a:lnTo>
                  <a:lnTo>
                    <a:pt x="14368" y="14100"/>
                  </a:lnTo>
                  <a:lnTo>
                    <a:pt x="14803" y="12092"/>
                  </a:lnTo>
                  <a:lnTo>
                    <a:pt x="15213" y="10057"/>
                  </a:lnTo>
                  <a:lnTo>
                    <a:pt x="15417" y="9034"/>
                  </a:lnTo>
                  <a:lnTo>
                    <a:pt x="15609" y="8010"/>
                  </a:lnTo>
                  <a:lnTo>
                    <a:pt x="15788" y="6974"/>
                  </a:lnTo>
                  <a:lnTo>
                    <a:pt x="15967" y="5963"/>
                  </a:lnTo>
                  <a:lnTo>
                    <a:pt x="16134" y="4939"/>
                  </a:lnTo>
                  <a:lnTo>
                    <a:pt x="16274" y="3942"/>
                  </a:lnTo>
                  <a:lnTo>
                    <a:pt x="4248" y="1"/>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982425" y="3257263"/>
              <a:ext cx="372025" cy="340050"/>
            </a:xfrm>
            <a:custGeom>
              <a:avLst/>
              <a:gdLst/>
              <a:ahLst/>
              <a:cxnLst/>
              <a:rect l="l" t="t" r="r" b="b"/>
              <a:pathLst>
                <a:path w="14881" h="13602" extrusionOk="0">
                  <a:moveTo>
                    <a:pt x="2854" y="1"/>
                  </a:moveTo>
                  <a:lnTo>
                    <a:pt x="2419" y="1459"/>
                  </a:lnTo>
                  <a:lnTo>
                    <a:pt x="1997" y="2931"/>
                  </a:lnTo>
                  <a:lnTo>
                    <a:pt x="1600" y="4415"/>
                  </a:lnTo>
                  <a:lnTo>
                    <a:pt x="1242" y="5899"/>
                  </a:lnTo>
                  <a:lnTo>
                    <a:pt x="896" y="7370"/>
                  </a:lnTo>
                  <a:lnTo>
                    <a:pt x="564" y="8855"/>
                  </a:lnTo>
                  <a:lnTo>
                    <a:pt x="269" y="10313"/>
                  </a:lnTo>
                  <a:lnTo>
                    <a:pt x="1" y="11759"/>
                  </a:lnTo>
                  <a:lnTo>
                    <a:pt x="13435" y="13601"/>
                  </a:lnTo>
                  <a:lnTo>
                    <a:pt x="14151" y="8906"/>
                  </a:lnTo>
                  <a:lnTo>
                    <a:pt x="14522" y="6436"/>
                  </a:lnTo>
                  <a:lnTo>
                    <a:pt x="14880" y="3942"/>
                  </a:lnTo>
                  <a:lnTo>
                    <a:pt x="2854" y="1"/>
                  </a:lnTo>
                  <a:close/>
                </a:path>
              </a:pathLst>
            </a:custGeom>
            <a:solidFill>
              <a:srgbClr val="8A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958450" y="2728538"/>
              <a:ext cx="435025" cy="848925"/>
            </a:xfrm>
            <a:custGeom>
              <a:avLst/>
              <a:gdLst/>
              <a:ahLst/>
              <a:cxnLst/>
              <a:rect l="l" t="t" r="r" b="b"/>
              <a:pathLst>
                <a:path w="17401" h="33957" extrusionOk="0">
                  <a:moveTo>
                    <a:pt x="15264" y="1"/>
                  </a:moveTo>
                  <a:lnTo>
                    <a:pt x="14829" y="39"/>
                  </a:lnTo>
                  <a:lnTo>
                    <a:pt x="14406" y="103"/>
                  </a:lnTo>
                  <a:lnTo>
                    <a:pt x="13984" y="193"/>
                  </a:lnTo>
                  <a:lnTo>
                    <a:pt x="13575" y="308"/>
                  </a:lnTo>
                  <a:lnTo>
                    <a:pt x="13165" y="436"/>
                  </a:lnTo>
                  <a:lnTo>
                    <a:pt x="12769" y="602"/>
                  </a:lnTo>
                  <a:lnTo>
                    <a:pt x="12372" y="781"/>
                  </a:lnTo>
                  <a:lnTo>
                    <a:pt x="11988" y="986"/>
                  </a:lnTo>
                  <a:lnTo>
                    <a:pt x="11617" y="1216"/>
                  </a:lnTo>
                  <a:lnTo>
                    <a:pt x="11246" y="1472"/>
                  </a:lnTo>
                  <a:lnTo>
                    <a:pt x="10875" y="1741"/>
                  </a:lnTo>
                  <a:lnTo>
                    <a:pt x="10517" y="2035"/>
                  </a:lnTo>
                  <a:lnTo>
                    <a:pt x="10172" y="2342"/>
                  </a:lnTo>
                  <a:lnTo>
                    <a:pt x="9826" y="2675"/>
                  </a:lnTo>
                  <a:lnTo>
                    <a:pt x="9481" y="3020"/>
                  </a:lnTo>
                  <a:lnTo>
                    <a:pt x="9161" y="3391"/>
                  </a:lnTo>
                  <a:lnTo>
                    <a:pt x="8828" y="3775"/>
                  </a:lnTo>
                  <a:lnTo>
                    <a:pt x="8508" y="4185"/>
                  </a:lnTo>
                  <a:lnTo>
                    <a:pt x="8201" y="4607"/>
                  </a:lnTo>
                  <a:lnTo>
                    <a:pt x="7894" y="5042"/>
                  </a:lnTo>
                  <a:lnTo>
                    <a:pt x="7587" y="5490"/>
                  </a:lnTo>
                  <a:lnTo>
                    <a:pt x="7293" y="5963"/>
                  </a:lnTo>
                  <a:lnTo>
                    <a:pt x="7011" y="6436"/>
                  </a:lnTo>
                  <a:lnTo>
                    <a:pt x="6730" y="6935"/>
                  </a:lnTo>
                  <a:lnTo>
                    <a:pt x="6448" y="7447"/>
                  </a:lnTo>
                  <a:lnTo>
                    <a:pt x="6180" y="7959"/>
                  </a:lnTo>
                  <a:lnTo>
                    <a:pt x="5911" y="8496"/>
                  </a:lnTo>
                  <a:lnTo>
                    <a:pt x="5655" y="9046"/>
                  </a:lnTo>
                  <a:lnTo>
                    <a:pt x="5399" y="9597"/>
                  </a:lnTo>
                  <a:lnTo>
                    <a:pt x="5156" y="10160"/>
                  </a:lnTo>
                  <a:lnTo>
                    <a:pt x="4913" y="10735"/>
                  </a:lnTo>
                  <a:lnTo>
                    <a:pt x="4683" y="11324"/>
                  </a:lnTo>
                  <a:lnTo>
                    <a:pt x="4452" y="11925"/>
                  </a:lnTo>
                  <a:lnTo>
                    <a:pt x="4222" y="12526"/>
                  </a:lnTo>
                  <a:lnTo>
                    <a:pt x="3787" y="13755"/>
                  </a:lnTo>
                  <a:lnTo>
                    <a:pt x="3378" y="15009"/>
                  </a:lnTo>
                  <a:lnTo>
                    <a:pt x="2994" y="16275"/>
                  </a:lnTo>
                  <a:lnTo>
                    <a:pt x="2623" y="17580"/>
                  </a:lnTo>
                  <a:lnTo>
                    <a:pt x="2277" y="18885"/>
                  </a:lnTo>
                  <a:lnTo>
                    <a:pt x="1945" y="20190"/>
                  </a:lnTo>
                  <a:lnTo>
                    <a:pt x="1638" y="21508"/>
                  </a:lnTo>
                  <a:lnTo>
                    <a:pt x="1343" y="22826"/>
                  </a:lnTo>
                  <a:lnTo>
                    <a:pt x="1075" y="24144"/>
                  </a:lnTo>
                  <a:lnTo>
                    <a:pt x="832" y="25449"/>
                  </a:lnTo>
                  <a:lnTo>
                    <a:pt x="601" y="26741"/>
                  </a:lnTo>
                  <a:lnTo>
                    <a:pt x="384" y="28008"/>
                  </a:lnTo>
                  <a:lnTo>
                    <a:pt x="179" y="29261"/>
                  </a:lnTo>
                  <a:lnTo>
                    <a:pt x="0" y="30477"/>
                  </a:lnTo>
                  <a:lnTo>
                    <a:pt x="16914" y="33957"/>
                  </a:lnTo>
                  <a:lnTo>
                    <a:pt x="16991" y="32716"/>
                  </a:lnTo>
                  <a:lnTo>
                    <a:pt x="17055" y="31437"/>
                  </a:lnTo>
                  <a:lnTo>
                    <a:pt x="17119" y="30119"/>
                  </a:lnTo>
                  <a:lnTo>
                    <a:pt x="17183" y="28762"/>
                  </a:lnTo>
                  <a:lnTo>
                    <a:pt x="17272" y="25999"/>
                  </a:lnTo>
                  <a:lnTo>
                    <a:pt x="17336" y="23171"/>
                  </a:lnTo>
                  <a:lnTo>
                    <a:pt x="17388" y="20344"/>
                  </a:lnTo>
                  <a:lnTo>
                    <a:pt x="17400" y="17529"/>
                  </a:lnTo>
                  <a:lnTo>
                    <a:pt x="17388" y="14778"/>
                  </a:lnTo>
                  <a:lnTo>
                    <a:pt x="17349" y="12143"/>
                  </a:lnTo>
                  <a:lnTo>
                    <a:pt x="17285" y="9661"/>
                  </a:lnTo>
                  <a:lnTo>
                    <a:pt x="17234" y="8483"/>
                  </a:lnTo>
                  <a:lnTo>
                    <a:pt x="17196" y="7370"/>
                  </a:lnTo>
                  <a:lnTo>
                    <a:pt x="17144" y="6308"/>
                  </a:lnTo>
                  <a:lnTo>
                    <a:pt x="17081" y="5310"/>
                  </a:lnTo>
                  <a:lnTo>
                    <a:pt x="17017" y="4376"/>
                  </a:lnTo>
                  <a:lnTo>
                    <a:pt x="16940" y="3532"/>
                  </a:lnTo>
                  <a:lnTo>
                    <a:pt x="16863" y="2752"/>
                  </a:lnTo>
                  <a:lnTo>
                    <a:pt x="16773" y="2074"/>
                  </a:lnTo>
                  <a:lnTo>
                    <a:pt x="16684" y="1472"/>
                  </a:lnTo>
                  <a:lnTo>
                    <a:pt x="16594" y="973"/>
                  </a:lnTo>
                  <a:lnTo>
                    <a:pt x="16543" y="756"/>
                  </a:lnTo>
                  <a:lnTo>
                    <a:pt x="16492" y="564"/>
                  </a:lnTo>
                  <a:lnTo>
                    <a:pt x="16441" y="410"/>
                  </a:lnTo>
                  <a:lnTo>
                    <a:pt x="16390" y="270"/>
                  </a:lnTo>
                  <a:lnTo>
                    <a:pt x="16326" y="167"/>
                  </a:lnTo>
                  <a:lnTo>
                    <a:pt x="16274" y="90"/>
                  </a:lnTo>
                  <a:lnTo>
                    <a:pt x="16211" y="39"/>
                  </a:lnTo>
                  <a:lnTo>
                    <a:pt x="16147" y="14"/>
                  </a:lnTo>
                  <a:lnTo>
                    <a:pt x="156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1038400" y="2978038"/>
              <a:ext cx="1099375" cy="983275"/>
            </a:xfrm>
            <a:custGeom>
              <a:avLst/>
              <a:gdLst/>
              <a:ahLst/>
              <a:cxnLst/>
              <a:rect l="l" t="t" r="r" b="b"/>
              <a:pathLst>
                <a:path w="43975" h="39331" extrusionOk="0">
                  <a:moveTo>
                    <a:pt x="1" y="0"/>
                  </a:moveTo>
                  <a:lnTo>
                    <a:pt x="14318" y="39330"/>
                  </a:lnTo>
                  <a:lnTo>
                    <a:pt x="43975" y="39330"/>
                  </a:lnTo>
                  <a:lnTo>
                    <a:pt x="29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1064625" y="3576813"/>
              <a:ext cx="791675" cy="373625"/>
            </a:xfrm>
            <a:custGeom>
              <a:avLst/>
              <a:gdLst/>
              <a:ahLst/>
              <a:cxnLst/>
              <a:rect l="l" t="t" r="r" b="b"/>
              <a:pathLst>
                <a:path w="31667" h="14945" extrusionOk="0">
                  <a:moveTo>
                    <a:pt x="31667" y="0"/>
                  </a:moveTo>
                  <a:lnTo>
                    <a:pt x="935" y="2431"/>
                  </a:lnTo>
                  <a:lnTo>
                    <a:pt x="845" y="2943"/>
                  </a:lnTo>
                  <a:lnTo>
                    <a:pt x="730" y="3519"/>
                  </a:lnTo>
                  <a:lnTo>
                    <a:pt x="602" y="4286"/>
                  </a:lnTo>
                  <a:lnTo>
                    <a:pt x="461" y="5195"/>
                  </a:lnTo>
                  <a:lnTo>
                    <a:pt x="333" y="6206"/>
                  </a:lnTo>
                  <a:lnTo>
                    <a:pt x="205" y="7293"/>
                  </a:lnTo>
                  <a:lnTo>
                    <a:pt x="141" y="7856"/>
                  </a:lnTo>
                  <a:lnTo>
                    <a:pt x="103" y="8419"/>
                  </a:lnTo>
                  <a:lnTo>
                    <a:pt x="52" y="8982"/>
                  </a:lnTo>
                  <a:lnTo>
                    <a:pt x="26" y="9558"/>
                  </a:lnTo>
                  <a:lnTo>
                    <a:pt x="14" y="10108"/>
                  </a:lnTo>
                  <a:lnTo>
                    <a:pt x="1" y="10658"/>
                  </a:lnTo>
                  <a:lnTo>
                    <a:pt x="14" y="11195"/>
                  </a:lnTo>
                  <a:lnTo>
                    <a:pt x="39" y="11707"/>
                  </a:lnTo>
                  <a:lnTo>
                    <a:pt x="90" y="12193"/>
                  </a:lnTo>
                  <a:lnTo>
                    <a:pt x="154" y="12654"/>
                  </a:lnTo>
                  <a:lnTo>
                    <a:pt x="231" y="13089"/>
                  </a:lnTo>
                  <a:lnTo>
                    <a:pt x="282" y="13294"/>
                  </a:lnTo>
                  <a:lnTo>
                    <a:pt x="333" y="13486"/>
                  </a:lnTo>
                  <a:lnTo>
                    <a:pt x="397" y="13665"/>
                  </a:lnTo>
                  <a:lnTo>
                    <a:pt x="461" y="13831"/>
                  </a:lnTo>
                  <a:lnTo>
                    <a:pt x="538" y="13997"/>
                  </a:lnTo>
                  <a:lnTo>
                    <a:pt x="615" y="14151"/>
                  </a:lnTo>
                  <a:lnTo>
                    <a:pt x="704" y="14279"/>
                  </a:lnTo>
                  <a:lnTo>
                    <a:pt x="794" y="14407"/>
                  </a:lnTo>
                  <a:lnTo>
                    <a:pt x="896" y="14509"/>
                  </a:lnTo>
                  <a:lnTo>
                    <a:pt x="999" y="14612"/>
                  </a:lnTo>
                  <a:lnTo>
                    <a:pt x="1114" y="14688"/>
                  </a:lnTo>
                  <a:lnTo>
                    <a:pt x="1229" y="14765"/>
                  </a:lnTo>
                  <a:lnTo>
                    <a:pt x="1357" y="14816"/>
                  </a:lnTo>
                  <a:lnTo>
                    <a:pt x="1498" y="14842"/>
                  </a:lnTo>
                  <a:lnTo>
                    <a:pt x="1792" y="14893"/>
                  </a:lnTo>
                  <a:lnTo>
                    <a:pt x="2099" y="14931"/>
                  </a:lnTo>
                  <a:lnTo>
                    <a:pt x="2444" y="14944"/>
                  </a:lnTo>
                  <a:lnTo>
                    <a:pt x="2803" y="14944"/>
                  </a:lnTo>
                  <a:lnTo>
                    <a:pt x="3187" y="14931"/>
                  </a:lnTo>
                  <a:lnTo>
                    <a:pt x="3583" y="14919"/>
                  </a:lnTo>
                  <a:lnTo>
                    <a:pt x="4005" y="14880"/>
                  </a:lnTo>
                  <a:lnTo>
                    <a:pt x="4453" y="14829"/>
                  </a:lnTo>
                  <a:lnTo>
                    <a:pt x="4914" y="14778"/>
                  </a:lnTo>
                  <a:lnTo>
                    <a:pt x="5387" y="14701"/>
                  </a:lnTo>
                  <a:lnTo>
                    <a:pt x="6385" y="14535"/>
                  </a:lnTo>
                  <a:lnTo>
                    <a:pt x="7447" y="14317"/>
                  </a:lnTo>
                  <a:lnTo>
                    <a:pt x="8560" y="14074"/>
                  </a:lnTo>
                  <a:lnTo>
                    <a:pt x="9699" y="13793"/>
                  </a:lnTo>
                  <a:lnTo>
                    <a:pt x="10889" y="13486"/>
                  </a:lnTo>
                  <a:lnTo>
                    <a:pt x="12104" y="13153"/>
                  </a:lnTo>
                  <a:lnTo>
                    <a:pt x="13333" y="12795"/>
                  </a:lnTo>
                  <a:lnTo>
                    <a:pt x="14574" y="12424"/>
                  </a:lnTo>
                  <a:lnTo>
                    <a:pt x="15827" y="12040"/>
                  </a:lnTo>
                  <a:lnTo>
                    <a:pt x="17081" y="11643"/>
                  </a:lnTo>
                  <a:lnTo>
                    <a:pt x="18310" y="11247"/>
                  </a:lnTo>
                  <a:lnTo>
                    <a:pt x="19538" y="10837"/>
                  </a:lnTo>
                  <a:lnTo>
                    <a:pt x="20728" y="10428"/>
                  </a:lnTo>
                  <a:lnTo>
                    <a:pt x="23018" y="9635"/>
                  </a:lnTo>
                  <a:lnTo>
                    <a:pt x="25116" y="8880"/>
                  </a:lnTo>
                  <a:lnTo>
                    <a:pt x="26959" y="8189"/>
                  </a:lnTo>
                  <a:lnTo>
                    <a:pt x="28507" y="7613"/>
                  </a:lnTo>
                  <a:lnTo>
                    <a:pt x="29684" y="7165"/>
                  </a:lnTo>
                  <a:lnTo>
                    <a:pt x="30695" y="6769"/>
                  </a:lnTo>
                  <a:lnTo>
                    <a:pt x="31667"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1776950" y="3408563"/>
              <a:ext cx="306450" cy="356350"/>
            </a:xfrm>
            <a:custGeom>
              <a:avLst/>
              <a:gdLst/>
              <a:ahLst/>
              <a:cxnLst/>
              <a:rect l="l" t="t" r="r" b="b"/>
              <a:pathLst>
                <a:path w="12258" h="14254" extrusionOk="0">
                  <a:moveTo>
                    <a:pt x="7370" y="1"/>
                  </a:moveTo>
                  <a:lnTo>
                    <a:pt x="6500" y="410"/>
                  </a:lnTo>
                  <a:lnTo>
                    <a:pt x="5605" y="832"/>
                  </a:lnTo>
                  <a:lnTo>
                    <a:pt x="4543" y="1357"/>
                  </a:lnTo>
                  <a:lnTo>
                    <a:pt x="3993" y="1651"/>
                  </a:lnTo>
                  <a:lnTo>
                    <a:pt x="3443" y="1933"/>
                  </a:lnTo>
                  <a:lnTo>
                    <a:pt x="2918" y="2227"/>
                  </a:lnTo>
                  <a:lnTo>
                    <a:pt x="2419" y="2508"/>
                  </a:lnTo>
                  <a:lnTo>
                    <a:pt x="1971" y="2790"/>
                  </a:lnTo>
                  <a:lnTo>
                    <a:pt x="1587" y="3046"/>
                  </a:lnTo>
                  <a:lnTo>
                    <a:pt x="1421" y="3174"/>
                  </a:lnTo>
                  <a:lnTo>
                    <a:pt x="1280" y="3289"/>
                  </a:lnTo>
                  <a:lnTo>
                    <a:pt x="1165" y="3391"/>
                  </a:lnTo>
                  <a:lnTo>
                    <a:pt x="1063" y="3493"/>
                  </a:lnTo>
                  <a:lnTo>
                    <a:pt x="973" y="3621"/>
                  </a:lnTo>
                  <a:lnTo>
                    <a:pt x="871" y="3775"/>
                  </a:lnTo>
                  <a:lnTo>
                    <a:pt x="781" y="3928"/>
                  </a:lnTo>
                  <a:lnTo>
                    <a:pt x="705" y="4095"/>
                  </a:lnTo>
                  <a:lnTo>
                    <a:pt x="628" y="4287"/>
                  </a:lnTo>
                  <a:lnTo>
                    <a:pt x="551" y="4466"/>
                  </a:lnTo>
                  <a:lnTo>
                    <a:pt x="436" y="4875"/>
                  </a:lnTo>
                  <a:lnTo>
                    <a:pt x="334" y="5297"/>
                  </a:lnTo>
                  <a:lnTo>
                    <a:pt x="244" y="5745"/>
                  </a:lnTo>
                  <a:lnTo>
                    <a:pt x="167" y="6180"/>
                  </a:lnTo>
                  <a:lnTo>
                    <a:pt x="116" y="6615"/>
                  </a:lnTo>
                  <a:lnTo>
                    <a:pt x="78" y="7037"/>
                  </a:lnTo>
                  <a:lnTo>
                    <a:pt x="39" y="7434"/>
                  </a:lnTo>
                  <a:lnTo>
                    <a:pt x="14" y="8125"/>
                  </a:lnTo>
                  <a:lnTo>
                    <a:pt x="1" y="8586"/>
                  </a:lnTo>
                  <a:lnTo>
                    <a:pt x="1" y="8752"/>
                  </a:lnTo>
                  <a:lnTo>
                    <a:pt x="257" y="9353"/>
                  </a:lnTo>
                  <a:lnTo>
                    <a:pt x="538" y="10006"/>
                  </a:lnTo>
                  <a:lnTo>
                    <a:pt x="845" y="10799"/>
                  </a:lnTo>
                  <a:lnTo>
                    <a:pt x="999" y="11247"/>
                  </a:lnTo>
                  <a:lnTo>
                    <a:pt x="1165" y="11695"/>
                  </a:lnTo>
                  <a:lnTo>
                    <a:pt x="1306" y="12155"/>
                  </a:lnTo>
                  <a:lnTo>
                    <a:pt x="1447" y="12603"/>
                  </a:lnTo>
                  <a:lnTo>
                    <a:pt x="1562" y="13051"/>
                  </a:lnTo>
                  <a:lnTo>
                    <a:pt x="1664" y="13486"/>
                  </a:lnTo>
                  <a:lnTo>
                    <a:pt x="1728" y="13882"/>
                  </a:lnTo>
                  <a:lnTo>
                    <a:pt x="1754" y="14074"/>
                  </a:lnTo>
                  <a:lnTo>
                    <a:pt x="1766" y="14253"/>
                  </a:lnTo>
                  <a:lnTo>
                    <a:pt x="2406" y="14062"/>
                  </a:lnTo>
                  <a:lnTo>
                    <a:pt x="3072" y="13857"/>
                  </a:lnTo>
                  <a:lnTo>
                    <a:pt x="3750" y="13627"/>
                  </a:lnTo>
                  <a:lnTo>
                    <a:pt x="4453" y="13371"/>
                  </a:lnTo>
                  <a:lnTo>
                    <a:pt x="5157" y="13102"/>
                  </a:lnTo>
                  <a:lnTo>
                    <a:pt x="5873" y="12820"/>
                  </a:lnTo>
                  <a:lnTo>
                    <a:pt x="6590" y="12513"/>
                  </a:lnTo>
                  <a:lnTo>
                    <a:pt x="7306" y="12194"/>
                  </a:lnTo>
                  <a:lnTo>
                    <a:pt x="8010" y="11861"/>
                  </a:lnTo>
                  <a:lnTo>
                    <a:pt x="8701" y="11503"/>
                  </a:lnTo>
                  <a:lnTo>
                    <a:pt x="9366" y="11132"/>
                  </a:lnTo>
                  <a:lnTo>
                    <a:pt x="10019" y="10735"/>
                  </a:lnTo>
                  <a:lnTo>
                    <a:pt x="10326" y="10530"/>
                  </a:lnTo>
                  <a:lnTo>
                    <a:pt x="10633" y="10326"/>
                  </a:lnTo>
                  <a:lnTo>
                    <a:pt x="10927" y="10121"/>
                  </a:lnTo>
                  <a:lnTo>
                    <a:pt x="11209" y="9903"/>
                  </a:lnTo>
                  <a:lnTo>
                    <a:pt x="11490" y="9686"/>
                  </a:lnTo>
                  <a:lnTo>
                    <a:pt x="11759" y="9456"/>
                  </a:lnTo>
                  <a:lnTo>
                    <a:pt x="12015" y="9238"/>
                  </a:lnTo>
                  <a:lnTo>
                    <a:pt x="12258" y="9008"/>
                  </a:lnTo>
                  <a:lnTo>
                    <a:pt x="12207" y="8688"/>
                  </a:lnTo>
                  <a:lnTo>
                    <a:pt x="12143" y="8355"/>
                  </a:lnTo>
                  <a:lnTo>
                    <a:pt x="12040" y="8010"/>
                  </a:lnTo>
                  <a:lnTo>
                    <a:pt x="11938" y="7664"/>
                  </a:lnTo>
                  <a:lnTo>
                    <a:pt x="11810" y="7306"/>
                  </a:lnTo>
                  <a:lnTo>
                    <a:pt x="11657" y="6935"/>
                  </a:lnTo>
                  <a:lnTo>
                    <a:pt x="11503" y="6564"/>
                  </a:lnTo>
                  <a:lnTo>
                    <a:pt x="11324" y="6193"/>
                  </a:lnTo>
                  <a:lnTo>
                    <a:pt x="11145" y="5822"/>
                  </a:lnTo>
                  <a:lnTo>
                    <a:pt x="10940" y="5438"/>
                  </a:lnTo>
                  <a:lnTo>
                    <a:pt x="10531" y="4696"/>
                  </a:lnTo>
                  <a:lnTo>
                    <a:pt x="10096" y="3967"/>
                  </a:lnTo>
                  <a:lnTo>
                    <a:pt x="9661" y="3250"/>
                  </a:lnTo>
                  <a:lnTo>
                    <a:pt x="9226" y="2585"/>
                  </a:lnTo>
                  <a:lnTo>
                    <a:pt x="8803" y="1971"/>
                  </a:lnTo>
                  <a:lnTo>
                    <a:pt x="8420" y="1421"/>
                  </a:lnTo>
                  <a:lnTo>
                    <a:pt x="8074" y="947"/>
                  </a:lnTo>
                  <a:lnTo>
                    <a:pt x="7562" y="256"/>
                  </a:lnTo>
                  <a:lnTo>
                    <a:pt x="73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1661175" y="3546413"/>
              <a:ext cx="249200" cy="253050"/>
            </a:xfrm>
            <a:custGeom>
              <a:avLst/>
              <a:gdLst/>
              <a:ahLst/>
              <a:cxnLst/>
              <a:rect l="l" t="t" r="r" b="b"/>
              <a:pathLst>
                <a:path w="9968" h="10122" extrusionOk="0">
                  <a:moveTo>
                    <a:pt x="9967" y="1"/>
                  </a:moveTo>
                  <a:lnTo>
                    <a:pt x="0" y="1114"/>
                  </a:lnTo>
                  <a:lnTo>
                    <a:pt x="2521" y="10121"/>
                  </a:lnTo>
                  <a:lnTo>
                    <a:pt x="4120" y="9558"/>
                  </a:lnTo>
                  <a:lnTo>
                    <a:pt x="5336" y="9123"/>
                  </a:lnTo>
                  <a:lnTo>
                    <a:pt x="6397" y="8739"/>
                  </a:lnTo>
                  <a:lnTo>
                    <a:pt x="9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457163"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Purpose</a:t>
            </a:r>
            <a:endParaRPr/>
          </a:p>
        </p:txBody>
      </p:sp>
      <p:grpSp>
        <p:nvGrpSpPr>
          <p:cNvPr id="213" name="Google Shape;213;p18"/>
          <p:cNvGrpSpPr/>
          <p:nvPr/>
        </p:nvGrpSpPr>
        <p:grpSpPr>
          <a:xfrm>
            <a:off x="403486" y="1057309"/>
            <a:ext cx="1553636" cy="3674959"/>
            <a:chOff x="742950" y="1201525"/>
            <a:chExt cx="1247700" cy="2951300"/>
          </a:xfrm>
        </p:grpSpPr>
        <p:sp>
          <p:nvSpPr>
            <p:cNvPr id="214" name="Google Shape;214;p18"/>
            <p:cNvSpPr/>
            <p:nvPr/>
          </p:nvSpPr>
          <p:spPr>
            <a:xfrm>
              <a:off x="742950" y="3971925"/>
              <a:ext cx="1247700" cy="1809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a:off x="975600" y="1960625"/>
              <a:ext cx="165925" cy="840375"/>
            </a:xfrm>
            <a:custGeom>
              <a:avLst/>
              <a:gdLst/>
              <a:ahLst/>
              <a:cxnLst/>
              <a:rect l="l" t="t" r="r" b="b"/>
              <a:pathLst>
                <a:path w="6637" h="33615" extrusionOk="0">
                  <a:moveTo>
                    <a:pt x="2756" y="0"/>
                  </a:moveTo>
                  <a:lnTo>
                    <a:pt x="2779" y="45"/>
                  </a:lnTo>
                  <a:lnTo>
                    <a:pt x="2790" y="124"/>
                  </a:lnTo>
                  <a:lnTo>
                    <a:pt x="2801" y="236"/>
                  </a:lnTo>
                  <a:lnTo>
                    <a:pt x="2812" y="383"/>
                  </a:lnTo>
                  <a:lnTo>
                    <a:pt x="2812" y="754"/>
                  </a:lnTo>
                  <a:lnTo>
                    <a:pt x="2790" y="1249"/>
                  </a:lnTo>
                  <a:lnTo>
                    <a:pt x="2756" y="1845"/>
                  </a:lnTo>
                  <a:lnTo>
                    <a:pt x="2711" y="2542"/>
                  </a:lnTo>
                  <a:lnTo>
                    <a:pt x="2565" y="4195"/>
                  </a:lnTo>
                  <a:lnTo>
                    <a:pt x="2385" y="6118"/>
                  </a:lnTo>
                  <a:lnTo>
                    <a:pt x="2160" y="8266"/>
                  </a:lnTo>
                  <a:lnTo>
                    <a:pt x="1924" y="10538"/>
                  </a:lnTo>
                  <a:lnTo>
                    <a:pt x="1654" y="12877"/>
                  </a:lnTo>
                  <a:lnTo>
                    <a:pt x="1126" y="17465"/>
                  </a:lnTo>
                  <a:lnTo>
                    <a:pt x="642" y="21458"/>
                  </a:lnTo>
                  <a:lnTo>
                    <a:pt x="170" y="25338"/>
                  </a:lnTo>
                  <a:lnTo>
                    <a:pt x="125" y="25517"/>
                  </a:lnTo>
                  <a:lnTo>
                    <a:pt x="80" y="25742"/>
                  </a:lnTo>
                  <a:lnTo>
                    <a:pt x="46" y="26035"/>
                  </a:lnTo>
                  <a:lnTo>
                    <a:pt x="12" y="26406"/>
                  </a:lnTo>
                  <a:lnTo>
                    <a:pt x="12" y="26620"/>
                  </a:lnTo>
                  <a:lnTo>
                    <a:pt x="1" y="26844"/>
                  </a:lnTo>
                  <a:lnTo>
                    <a:pt x="12" y="27081"/>
                  </a:lnTo>
                  <a:lnTo>
                    <a:pt x="23" y="27339"/>
                  </a:lnTo>
                  <a:lnTo>
                    <a:pt x="46" y="27609"/>
                  </a:lnTo>
                  <a:lnTo>
                    <a:pt x="91" y="27890"/>
                  </a:lnTo>
                  <a:lnTo>
                    <a:pt x="136" y="28183"/>
                  </a:lnTo>
                  <a:lnTo>
                    <a:pt x="192" y="28486"/>
                  </a:lnTo>
                  <a:lnTo>
                    <a:pt x="271" y="28813"/>
                  </a:lnTo>
                  <a:lnTo>
                    <a:pt x="361" y="29139"/>
                  </a:lnTo>
                  <a:lnTo>
                    <a:pt x="473" y="29476"/>
                  </a:lnTo>
                  <a:lnTo>
                    <a:pt x="608" y="29813"/>
                  </a:lnTo>
                  <a:lnTo>
                    <a:pt x="754" y="30173"/>
                  </a:lnTo>
                  <a:lnTo>
                    <a:pt x="923" y="30533"/>
                  </a:lnTo>
                  <a:lnTo>
                    <a:pt x="1114" y="30904"/>
                  </a:lnTo>
                  <a:lnTo>
                    <a:pt x="1328" y="31275"/>
                  </a:lnTo>
                  <a:lnTo>
                    <a:pt x="1564" y="31658"/>
                  </a:lnTo>
                  <a:lnTo>
                    <a:pt x="1834" y="32040"/>
                  </a:lnTo>
                  <a:lnTo>
                    <a:pt x="2126" y="32434"/>
                  </a:lnTo>
                  <a:lnTo>
                    <a:pt x="2441" y="32827"/>
                  </a:lnTo>
                  <a:lnTo>
                    <a:pt x="2790" y="33221"/>
                  </a:lnTo>
                  <a:lnTo>
                    <a:pt x="3172" y="33615"/>
                  </a:lnTo>
                  <a:lnTo>
                    <a:pt x="6636" y="416"/>
                  </a:lnTo>
                  <a:lnTo>
                    <a:pt x="2756"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a:off x="1022000" y="1689300"/>
              <a:ext cx="132450" cy="294125"/>
            </a:xfrm>
            <a:custGeom>
              <a:avLst/>
              <a:gdLst/>
              <a:ahLst/>
              <a:cxnLst/>
              <a:rect l="l" t="t" r="r" b="b"/>
              <a:pathLst>
                <a:path w="5298" h="11765" extrusionOk="0">
                  <a:moveTo>
                    <a:pt x="5297" y="1"/>
                  </a:moveTo>
                  <a:lnTo>
                    <a:pt x="5129" y="23"/>
                  </a:lnTo>
                  <a:lnTo>
                    <a:pt x="4949" y="57"/>
                  </a:lnTo>
                  <a:lnTo>
                    <a:pt x="4701" y="125"/>
                  </a:lnTo>
                  <a:lnTo>
                    <a:pt x="4398" y="226"/>
                  </a:lnTo>
                  <a:lnTo>
                    <a:pt x="4240" y="293"/>
                  </a:lnTo>
                  <a:lnTo>
                    <a:pt x="4072" y="372"/>
                  </a:lnTo>
                  <a:lnTo>
                    <a:pt x="3892" y="462"/>
                  </a:lnTo>
                  <a:lnTo>
                    <a:pt x="3700" y="563"/>
                  </a:lnTo>
                  <a:lnTo>
                    <a:pt x="3520" y="687"/>
                  </a:lnTo>
                  <a:lnTo>
                    <a:pt x="3329" y="822"/>
                  </a:lnTo>
                  <a:lnTo>
                    <a:pt x="3127" y="968"/>
                  </a:lnTo>
                  <a:lnTo>
                    <a:pt x="2936" y="1137"/>
                  </a:lnTo>
                  <a:lnTo>
                    <a:pt x="2733" y="1328"/>
                  </a:lnTo>
                  <a:lnTo>
                    <a:pt x="2542" y="1530"/>
                  </a:lnTo>
                  <a:lnTo>
                    <a:pt x="2351" y="1755"/>
                  </a:lnTo>
                  <a:lnTo>
                    <a:pt x="2160" y="2003"/>
                  </a:lnTo>
                  <a:lnTo>
                    <a:pt x="1980" y="2273"/>
                  </a:lnTo>
                  <a:lnTo>
                    <a:pt x="1800" y="2565"/>
                  </a:lnTo>
                  <a:lnTo>
                    <a:pt x="1631" y="2880"/>
                  </a:lnTo>
                  <a:lnTo>
                    <a:pt x="1474" y="3217"/>
                  </a:lnTo>
                  <a:lnTo>
                    <a:pt x="1328" y="3577"/>
                  </a:lnTo>
                  <a:lnTo>
                    <a:pt x="1193" y="3971"/>
                  </a:lnTo>
                  <a:lnTo>
                    <a:pt x="1058" y="4387"/>
                  </a:lnTo>
                  <a:lnTo>
                    <a:pt x="945" y="4837"/>
                  </a:lnTo>
                  <a:lnTo>
                    <a:pt x="855" y="5309"/>
                  </a:lnTo>
                  <a:lnTo>
                    <a:pt x="765" y="5815"/>
                  </a:lnTo>
                  <a:lnTo>
                    <a:pt x="0" y="11371"/>
                  </a:lnTo>
                  <a:lnTo>
                    <a:pt x="3869" y="11764"/>
                  </a:lnTo>
                  <a:lnTo>
                    <a:pt x="52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a:off x="1521600" y="3862600"/>
              <a:ext cx="294675" cy="156900"/>
            </a:xfrm>
            <a:custGeom>
              <a:avLst/>
              <a:gdLst/>
              <a:ahLst/>
              <a:cxnLst/>
              <a:rect l="l" t="t" r="r" b="b"/>
              <a:pathLst>
                <a:path w="11787" h="6276" extrusionOk="0">
                  <a:moveTo>
                    <a:pt x="4600" y="0"/>
                  </a:moveTo>
                  <a:lnTo>
                    <a:pt x="1" y="270"/>
                  </a:lnTo>
                  <a:lnTo>
                    <a:pt x="327" y="6276"/>
                  </a:lnTo>
                  <a:lnTo>
                    <a:pt x="11786" y="5905"/>
                  </a:lnTo>
                  <a:lnTo>
                    <a:pt x="5253" y="3026"/>
                  </a:lnTo>
                  <a:lnTo>
                    <a:pt x="4600"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a:off x="1521600" y="3862600"/>
              <a:ext cx="115025" cy="156900"/>
            </a:xfrm>
            <a:custGeom>
              <a:avLst/>
              <a:gdLst/>
              <a:ahLst/>
              <a:cxnLst/>
              <a:rect l="l" t="t" r="r" b="b"/>
              <a:pathLst>
                <a:path w="4601" h="6276" extrusionOk="0">
                  <a:moveTo>
                    <a:pt x="4600" y="0"/>
                  </a:moveTo>
                  <a:lnTo>
                    <a:pt x="1" y="270"/>
                  </a:lnTo>
                  <a:lnTo>
                    <a:pt x="327" y="6276"/>
                  </a:lnTo>
                  <a:lnTo>
                    <a:pt x="4600" y="0"/>
                  </a:lnTo>
                  <a:close/>
                </a:path>
              </a:pathLst>
            </a:custGeom>
            <a:solidFill>
              <a:srgbClr val="8A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1524425" y="3933175"/>
              <a:ext cx="291850" cy="86325"/>
            </a:xfrm>
            <a:custGeom>
              <a:avLst/>
              <a:gdLst/>
              <a:ahLst/>
              <a:cxnLst/>
              <a:rect l="l" t="t" r="r" b="b"/>
              <a:pathLst>
                <a:path w="11674" h="3453" extrusionOk="0">
                  <a:moveTo>
                    <a:pt x="5781" y="0"/>
                  </a:moveTo>
                  <a:lnTo>
                    <a:pt x="0" y="315"/>
                  </a:lnTo>
                  <a:lnTo>
                    <a:pt x="214" y="3453"/>
                  </a:lnTo>
                  <a:lnTo>
                    <a:pt x="11673" y="3082"/>
                  </a:lnTo>
                  <a:lnTo>
                    <a:pt x="5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1528350" y="4010200"/>
              <a:ext cx="292425" cy="56250"/>
            </a:xfrm>
            <a:custGeom>
              <a:avLst/>
              <a:gdLst/>
              <a:ahLst/>
              <a:cxnLst/>
              <a:rect l="l" t="t" r="r" b="b"/>
              <a:pathLst>
                <a:path w="11697" h="2250" extrusionOk="0">
                  <a:moveTo>
                    <a:pt x="11651" y="1"/>
                  </a:moveTo>
                  <a:lnTo>
                    <a:pt x="1" y="293"/>
                  </a:lnTo>
                  <a:lnTo>
                    <a:pt x="46" y="2250"/>
                  </a:lnTo>
                  <a:lnTo>
                    <a:pt x="11696" y="1957"/>
                  </a:lnTo>
                  <a:lnTo>
                    <a:pt x="116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1654025" y="3941050"/>
              <a:ext cx="34050" cy="25600"/>
            </a:xfrm>
            <a:custGeom>
              <a:avLst/>
              <a:gdLst/>
              <a:ahLst/>
              <a:cxnLst/>
              <a:rect l="l" t="t" r="r" b="b"/>
              <a:pathLst>
                <a:path w="1362" h="1024" extrusionOk="0">
                  <a:moveTo>
                    <a:pt x="1249" y="0"/>
                  </a:moveTo>
                  <a:lnTo>
                    <a:pt x="1" y="855"/>
                  </a:lnTo>
                  <a:lnTo>
                    <a:pt x="113" y="1023"/>
                  </a:lnTo>
                  <a:lnTo>
                    <a:pt x="1361" y="169"/>
                  </a:lnTo>
                  <a:lnTo>
                    <a:pt x="1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a:off x="1681850" y="3955100"/>
              <a:ext cx="34325" cy="25600"/>
            </a:xfrm>
            <a:custGeom>
              <a:avLst/>
              <a:gdLst/>
              <a:ahLst/>
              <a:cxnLst/>
              <a:rect l="l" t="t" r="r" b="b"/>
              <a:pathLst>
                <a:path w="1373" h="1024" extrusionOk="0">
                  <a:moveTo>
                    <a:pt x="1260" y="0"/>
                  </a:moveTo>
                  <a:lnTo>
                    <a:pt x="1" y="855"/>
                  </a:lnTo>
                  <a:lnTo>
                    <a:pt x="113" y="1024"/>
                  </a:lnTo>
                  <a:lnTo>
                    <a:pt x="1373" y="169"/>
                  </a:lnTo>
                  <a:lnTo>
                    <a:pt x="12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935400" y="3861475"/>
              <a:ext cx="286800" cy="170675"/>
            </a:xfrm>
            <a:custGeom>
              <a:avLst/>
              <a:gdLst/>
              <a:ahLst/>
              <a:cxnLst/>
              <a:rect l="l" t="t" r="r" b="b"/>
              <a:pathLst>
                <a:path w="11472" h="6827" extrusionOk="0">
                  <a:moveTo>
                    <a:pt x="6197" y="0"/>
                  </a:moveTo>
                  <a:lnTo>
                    <a:pt x="6557" y="3464"/>
                  </a:lnTo>
                  <a:lnTo>
                    <a:pt x="1" y="6827"/>
                  </a:lnTo>
                  <a:lnTo>
                    <a:pt x="11472" y="6636"/>
                  </a:lnTo>
                  <a:lnTo>
                    <a:pt x="10527" y="248"/>
                  </a:lnTo>
                  <a:lnTo>
                    <a:pt x="6197"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1090325" y="3861475"/>
              <a:ext cx="131875" cy="165900"/>
            </a:xfrm>
            <a:custGeom>
              <a:avLst/>
              <a:gdLst/>
              <a:ahLst/>
              <a:cxnLst/>
              <a:rect l="l" t="t" r="r" b="b"/>
              <a:pathLst>
                <a:path w="5275" h="6636" extrusionOk="0">
                  <a:moveTo>
                    <a:pt x="0" y="0"/>
                  </a:moveTo>
                  <a:lnTo>
                    <a:pt x="5275" y="6636"/>
                  </a:lnTo>
                  <a:lnTo>
                    <a:pt x="5275" y="6636"/>
                  </a:lnTo>
                  <a:lnTo>
                    <a:pt x="4330" y="248"/>
                  </a:lnTo>
                  <a:lnTo>
                    <a:pt x="0" y="0"/>
                  </a:lnTo>
                  <a:close/>
                </a:path>
              </a:pathLst>
            </a:custGeom>
            <a:solidFill>
              <a:srgbClr val="8A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a:off x="935400" y="3945525"/>
              <a:ext cx="286800" cy="86625"/>
            </a:xfrm>
            <a:custGeom>
              <a:avLst/>
              <a:gdLst/>
              <a:ahLst/>
              <a:cxnLst/>
              <a:rect l="l" t="t" r="r" b="b"/>
              <a:pathLst>
                <a:path w="11472" h="3465" extrusionOk="0">
                  <a:moveTo>
                    <a:pt x="11067" y="1"/>
                  </a:moveTo>
                  <a:lnTo>
                    <a:pt x="5747" y="102"/>
                  </a:lnTo>
                  <a:lnTo>
                    <a:pt x="1" y="3465"/>
                  </a:lnTo>
                  <a:lnTo>
                    <a:pt x="11472" y="3274"/>
                  </a:lnTo>
                  <a:lnTo>
                    <a:pt x="110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a:off x="1055450" y="3956775"/>
              <a:ext cx="34900" cy="23925"/>
            </a:xfrm>
            <a:custGeom>
              <a:avLst/>
              <a:gdLst/>
              <a:ahLst/>
              <a:cxnLst/>
              <a:rect l="l" t="t" r="r" b="b"/>
              <a:pathLst>
                <a:path w="1396" h="957" extrusionOk="0">
                  <a:moveTo>
                    <a:pt x="102" y="1"/>
                  </a:moveTo>
                  <a:lnTo>
                    <a:pt x="1" y="170"/>
                  </a:lnTo>
                  <a:lnTo>
                    <a:pt x="1294" y="957"/>
                  </a:lnTo>
                  <a:lnTo>
                    <a:pt x="1395" y="788"/>
                  </a:lnTo>
                  <a:lnTo>
                    <a:pt x="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1028175" y="3972250"/>
              <a:ext cx="34900" cy="23925"/>
            </a:xfrm>
            <a:custGeom>
              <a:avLst/>
              <a:gdLst/>
              <a:ahLst/>
              <a:cxnLst/>
              <a:rect l="l" t="t" r="r" b="b"/>
              <a:pathLst>
                <a:path w="1396" h="957" extrusionOk="0">
                  <a:moveTo>
                    <a:pt x="102" y="0"/>
                  </a:moveTo>
                  <a:lnTo>
                    <a:pt x="1" y="169"/>
                  </a:lnTo>
                  <a:lnTo>
                    <a:pt x="1294" y="956"/>
                  </a:lnTo>
                  <a:lnTo>
                    <a:pt x="1395" y="788"/>
                  </a:lnTo>
                  <a:lnTo>
                    <a:pt x="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933450" y="4025100"/>
              <a:ext cx="292700" cy="56250"/>
            </a:xfrm>
            <a:custGeom>
              <a:avLst/>
              <a:gdLst/>
              <a:ahLst/>
              <a:cxnLst/>
              <a:rect l="l" t="t" r="r" b="b"/>
              <a:pathLst>
                <a:path w="11708" h="2250" extrusionOk="0">
                  <a:moveTo>
                    <a:pt x="11662" y="1"/>
                  </a:moveTo>
                  <a:lnTo>
                    <a:pt x="0" y="282"/>
                  </a:lnTo>
                  <a:lnTo>
                    <a:pt x="45" y="2250"/>
                  </a:lnTo>
                  <a:lnTo>
                    <a:pt x="11707" y="1957"/>
                  </a:lnTo>
                  <a:lnTo>
                    <a:pt x="116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1028175" y="2193125"/>
              <a:ext cx="647250" cy="1686075"/>
            </a:xfrm>
            <a:custGeom>
              <a:avLst/>
              <a:gdLst/>
              <a:ahLst/>
              <a:cxnLst/>
              <a:rect l="l" t="t" r="r" b="b"/>
              <a:pathLst>
                <a:path w="25890" h="67443" extrusionOk="0">
                  <a:moveTo>
                    <a:pt x="7435" y="1"/>
                  </a:moveTo>
                  <a:lnTo>
                    <a:pt x="7288" y="102"/>
                  </a:lnTo>
                  <a:lnTo>
                    <a:pt x="7120" y="226"/>
                  </a:lnTo>
                  <a:lnTo>
                    <a:pt x="6883" y="428"/>
                  </a:lnTo>
                  <a:lnTo>
                    <a:pt x="6591" y="698"/>
                  </a:lnTo>
                  <a:lnTo>
                    <a:pt x="6254" y="1035"/>
                  </a:lnTo>
                  <a:lnTo>
                    <a:pt x="5860" y="1463"/>
                  </a:lnTo>
                  <a:lnTo>
                    <a:pt x="5658" y="1699"/>
                  </a:lnTo>
                  <a:lnTo>
                    <a:pt x="5433" y="1969"/>
                  </a:lnTo>
                  <a:lnTo>
                    <a:pt x="5208" y="2261"/>
                  </a:lnTo>
                  <a:lnTo>
                    <a:pt x="4972" y="2576"/>
                  </a:lnTo>
                  <a:lnTo>
                    <a:pt x="4735" y="2913"/>
                  </a:lnTo>
                  <a:lnTo>
                    <a:pt x="4488" y="3273"/>
                  </a:lnTo>
                  <a:lnTo>
                    <a:pt x="4229" y="3667"/>
                  </a:lnTo>
                  <a:lnTo>
                    <a:pt x="3971" y="4083"/>
                  </a:lnTo>
                  <a:lnTo>
                    <a:pt x="3701" y="4533"/>
                  </a:lnTo>
                  <a:lnTo>
                    <a:pt x="3431" y="5005"/>
                  </a:lnTo>
                  <a:lnTo>
                    <a:pt x="3161" y="5511"/>
                  </a:lnTo>
                  <a:lnTo>
                    <a:pt x="2880" y="6040"/>
                  </a:lnTo>
                  <a:lnTo>
                    <a:pt x="2610" y="6602"/>
                  </a:lnTo>
                  <a:lnTo>
                    <a:pt x="2329" y="7198"/>
                  </a:lnTo>
                  <a:lnTo>
                    <a:pt x="2048" y="7828"/>
                  </a:lnTo>
                  <a:lnTo>
                    <a:pt x="1767" y="8491"/>
                  </a:lnTo>
                  <a:lnTo>
                    <a:pt x="1485" y="9177"/>
                  </a:lnTo>
                  <a:lnTo>
                    <a:pt x="1204" y="9908"/>
                  </a:lnTo>
                  <a:lnTo>
                    <a:pt x="1137" y="10100"/>
                  </a:lnTo>
                  <a:lnTo>
                    <a:pt x="1069" y="10313"/>
                  </a:lnTo>
                  <a:lnTo>
                    <a:pt x="946" y="10774"/>
                  </a:lnTo>
                  <a:lnTo>
                    <a:pt x="833" y="11292"/>
                  </a:lnTo>
                  <a:lnTo>
                    <a:pt x="721" y="11865"/>
                  </a:lnTo>
                  <a:lnTo>
                    <a:pt x="619" y="12484"/>
                  </a:lnTo>
                  <a:lnTo>
                    <a:pt x="529" y="13159"/>
                  </a:lnTo>
                  <a:lnTo>
                    <a:pt x="451" y="13878"/>
                  </a:lnTo>
                  <a:lnTo>
                    <a:pt x="372" y="14654"/>
                  </a:lnTo>
                  <a:lnTo>
                    <a:pt x="305" y="15464"/>
                  </a:lnTo>
                  <a:lnTo>
                    <a:pt x="248" y="16319"/>
                  </a:lnTo>
                  <a:lnTo>
                    <a:pt x="192" y="17207"/>
                  </a:lnTo>
                  <a:lnTo>
                    <a:pt x="147" y="18141"/>
                  </a:lnTo>
                  <a:lnTo>
                    <a:pt x="102" y="19108"/>
                  </a:lnTo>
                  <a:lnTo>
                    <a:pt x="68" y="20109"/>
                  </a:lnTo>
                  <a:lnTo>
                    <a:pt x="46" y="21132"/>
                  </a:lnTo>
                  <a:lnTo>
                    <a:pt x="23" y="22200"/>
                  </a:lnTo>
                  <a:lnTo>
                    <a:pt x="1" y="24393"/>
                  </a:lnTo>
                  <a:lnTo>
                    <a:pt x="1" y="26687"/>
                  </a:lnTo>
                  <a:lnTo>
                    <a:pt x="12" y="29060"/>
                  </a:lnTo>
                  <a:lnTo>
                    <a:pt x="46" y="31490"/>
                  </a:lnTo>
                  <a:lnTo>
                    <a:pt x="102" y="33964"/>
                  </a:lnTo>
                  <a:lnTo>
                    <a:pt x="170" y="36460"/>
                  </a:lnTo>
                  <a:lnTo>
                    <a:pt x="237" y="38968"/>
                  </a:lnTo>
                  <a:lnTo>
                    <a:pt x="327" y="41476"/>
                  </a:lnTo>
                  <a:lnTo>
                    <a:pt x="428" y="43950"/>
                  </a:lnTo>
                  <a:lnTo>
                    <a:pt x="529" y="46390"/>
                  </a:lnTo>
                  <a:lnTo>
                    <a:pt x="642" y="48775"/>
                  </a:lnTo>
                  <a:lnTo>
                    <a:pt x="743" y="51080"/>
                  </a:lnTo>
                  <a:lnTo>
                    <a:pt x="968" y="55410"/>
                  </a:lnTo>
                  <a:lnTo>
                    <a:pt x="1193" y="59256"/>
                  </a:lnTo>
                  <a:lnTo>
                    <a:pt x="1384" y="62472"/>
                  </a:lnTo>
                  <a:lnTo>
                    <a:pt x="1542" y="64935"/>
                  </a:lnTo>
                  <a:lnTo>
                    <a:pt x="1688" y="67072"/>
                  </a:lnTo>
                  <a:lnTo>
                    <a:pt x="8402" y="67443"/>
                  </a:lnTo>
                  <a:lnTo>
                    <a:pt x="10572" y="18545"/>
                  </a:lnTo>
                  <a:lnTo>
                    <a:pt x="10583" y="18410"/>
                  </a:lnTo>
                  <a:lnTo>
                    <a:pt x="10606" y="18298"/>
                  </a:lnTo>
                  <a:lnTo>
                    <a:pt x="10651" y="18197"/>
                  </a:lnTo>
                  <a:lnTo>
                    <a:pt x="10718" y="18107"/>
                  </a:lnTo>
                  <a:lnTo>
                    <a:pt x="10786" y="18028"/>
                  </a:lnTo>
                  <a:lnTo>
                    <a:pt x="10876" y="17972"/>
                  </a:lnTo>
                  <a:lnTo>
                    <a:pt x="10966" y="17927"/>
                  </a:lnTo>
                  <a:lnTo>
                    <a:pt x="11067" y="17904"/>
                  </a:lnTo>
                  <a:lnTo>
                    <a:pt x="11168" y="17893"/>
                  </a:lnTo>
                  <a:lnTo>
                    <a:pt x="11269" y="17904"/>
                  </a:lnTo>
                  <a:lnTo>
                    <a:pt x="11371" y="17927"/>
                  </a:lnTo>
                  <a:lnTo>
                    <a:pt x="11461" y="17972"/>
                  </a:lnTo>
                  <a:lnTo>
                    <a:pt x="11539" y="18039"/>
                  </a:lnTo>
                  <a:lnTo>
                    <a:pt x="11618" y="18118"/>
                  </a:lnTo>
                  <a:lnTo>
                    <a:pt x="11674" y="18219"/>
                  </a:lnTo>
                  <a:lnTo>
                    <a:pt x="11719" y="18343"/>
                  </a:lnTo>
                  <a:lnTo>
                    <a:pt x="19490" y="67106"/>
                  </a:lnTo>
                  <a:lnTo>
                    <a:pt x="25889" y="66644"/>
                  </a:lnTo>
                  <a:lnTo>
                    <a:pt x="25462" y="60347"/>
                  </a:lnTo>
                  <a:lnTo>
                    <a:pt x="25035" y="54465"/>
                  </a:lnTo>
                  <a:lnTo>
                    <a:pt x="24618" y="48977"/>
                  </a:lnTo>
                  <a:lnTo>
                    <a:pt x="24202" y="43883"/>
                  </a:lnTo>
                  <a:lnTo>
                    <a:pt x="23797" y="39159"/>
                  </a:lnTo>
                  <a:lnTo>
                    <a:pt x="23404" y="34796"/>
                  </a:lnTo>
                  <a:lnTo>
                    <a:pt x="23010" y="30770"/>
                  </a:lnTo>
                  <a:lnTo>
                    <a:pt x="22628" y="27081"/>
                  </a:lnTo>
                  <a:lnTo>
                    <a:pt x="22257" y="23719"/>
                  </a:lnTo>
                  <a:lnTo>
                    <a:pt x="21897" y="20648"/>
                  </a:lnTo>
                  <a:lnTo>
                    <a:pt x="21537" y="17859"/>
                  </a:lnTo>
                  <a:lnTo>
                    <a:pt x="21200" y="15352"/>
                  </a:lnTo>
                  <a:lnTo>
                    <a:pt x="20874" y="13102"/>
                  </a:lnTo>
                  <a:lnTo>
                    <a:pt x="20547" y="11101"/>
                  </a:lnTo>
                  <a:lnTo>
                    <a:pt x="20244" y="9335"/>
                  </a:lnTo>
                  <a:lnTo>
                    <a:pt x="19951" y="7783"/>
                  </a:lnTo>
                  <a:lnTo>
                    <a:pt x="19805" y="7074"/>
                  </a:lnTo>
                  <a:lnTo>
                    <a:pt x="19670" y="6433"/>
                  </a:lnTo>
                  <a:lnTo>
                    <a:pt x="19535" y="5826"/>
                  </a:lnTo>
                  <a:lnTo>
                    <a:pt x="19400" y="5264"/>
                  </a:lnTo>
                  <a:lnTo>
                    <a:pt x="19277" y="4758"/>
                  </a:lnTo>
                  <a:lnTo>
                    <a:pt x="19153" y="4285"/>
                  </a:lnTo>
                  <a:lnTo>
                    <a:pt x="19029" y="3858"/>
                  </a:lnTo>
                  <a:lnTo>
                    <a:pt x="18917" y="3464"/>
                  </a:lnTo>
                  <a:lnTo>
                    <a:pt x="18804" y="3105"/>
                  </a:lnTo>
                  <a:lnTo>
                    <a:pt x="18692" y="2790"/>
                  </a:lnTo>
                  <a:lnTo>
                    <a:pt x="18591" y="2497"/>
                  </a:lnTo>
                  <a:lnTo>
                    <a:pt x="18489" y="2239"/>
                  </a:lnTo>
                  <a:lnTo>
                    <a:pt x="18388" y="2014"/>
                  </a:lnTo>
                  <a:lnTo>
                    <a:pt x="18298" y="1811"/>
                  </a:lnTo>
                  <a:lnTo>
                    <a:pt x="18219" y="1643"/>
                  </a:lnTo>
                  <a:lnTo>
                    <a:pt x="18129" y="1496"/>
                  </a:lnTo>
                  <a:lnTo>
                    <a:pt x="18051" y="1373"/>
                  </a:lnTo>
                  <a:lnTo>
                    <a:pt x="17983" y="1260"/>
                  </a:lnTo>
                  <a:lnTo>
                    <a:pt x="17916" y="1182"/>
                  </a:lnTo>
                  <a:lnTo>
                    <a:pt x="17848" y="1114"/>
                  </a:lnTo>
                  <a:lnTo>
                    <a:pt x="17781" y="1058"/>
                  </a:lnTo>
                  <a:lnTo>
                    <a:pt x="17736" y="1024"/>
                  </a:lnTo>
                  <a:lnTo>
                    <a:pt x="17680" y="990"/>
                  </a:lnTo>
                  <a:lnTo>
                    <a:pt x="17635" y="979"/>
                  </a:lnTo>
                  <a:lnTo>
                    <a:pt x="17556" y="968"/>
                  </a:lnTo>
                  <a:lnTo>
                    <a:pt x="17511" y="979"/>
                  </a:lnTo>
                  <a:lnTo>
                    <a:pt x="17477" y="1002"/>
                  </a:lnTo>
                  <a:lnTo>
                    <a:pt x="17466" y="1002"/>
                  </a:lnTo>
                  <a:lnTo>
                    <a:pt x="7435" y="1"/>
                  </a:lnTo>
                  <a:close/>
                </a:path>
              </a:pathLst>
            </a:custGeom>
            <a:solidFill>
              <a:srgbClr val="00A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1066975" y="2215350"/>
              <a:ext cx="225225" cy="213125"/>
            </a:xfrm>
            <a:custGeom>
              <a:avLst/>
              <a:gdLst/>
              <a:ahLst/>
              <a:cxnLst/>
              <a:rect l="l" t="t" r="r" b="b"/>
              <a:pathLst>
                <a:path w="9009" h="8525" extrusionOk="0">
                  <a:moveTo>
                    <a:pt x="8818" y="0"/>
                  </a:moveTo>
                  <a:lnTo>
                    <a:pt x="8784" y="101"/>
                  </a:lnTo>
                  <a:lnTo>
                    <a:pt x="8694" y="394"/>
                  </a:lnTo>
                  <a:lnTo>
                    <a:pt x="8525" y="866"/>
                  </a:lnTo>
                  <a:lnTo>
                    <a:pt x="8267" y="1518"/>
                  </a:lnTo>
                  <a:lnTo>
                    <a:pt x="8120" y="1889"/>
                  </a:lnTo>
                  <a:lnTo>
                    <a:pt x="7929" y="2306"/>
                  </a:lnTo>
                  <a:lnTo>
                    <a:pt x="7716" y="2778"/>
                  </a:lnTo>
                  <a:lnTo>
                    <a:pt x="7479" y="3306"/>
                  </a:lnTo>
                  <a:lnTo>
                    <a:pt x="7198" y="3880"/>
                  </a:lnTo>
                  <a:lnTo>
                    <a:pt x="6883" y="4510"/>
                  </a:lnTo>
                  <a:lnTo>
                    <a:pt x="6535" y="5173"/>
                  </a:lnTo>
                  <a:lnTo>
                    <a:pt x="6141" y="5893"/>
                  </a:lnTo>
                  <a:lnTo>
                    <a:pt x="5972" y="6174"/>
                  </a:lnTo>
                  <a:lnTo>
                    <a:pt x="5804" y="6433"/>
                  </a:lnTo>
                  <a:lnTo>
                    <a:pt x="5613" y="6680"/>
                  </a:lnTo>
                  <a:lnTo>
                    <a:pt x="5421" y="6916"/>
                  </a:lnTo>
                  <a:lnTo>
                    <a:pt x="5219" y="7130"/>
                  </a:lnTo>
                  <a:lnTo>
                    <a:pt x="4994" y="7321"/>
                  </a:lnTo>
                  <a:lnTo>
                    <a:pt x="4780" y="7501"/>
                  </a:lnTo>
                  <a:lnTo>
                    <a:pt x="4544" y="7659"/>
                  </a:lnTo>
                  <a:lnTo>
                    <a:pt x="4297" y="7805"/>
                  </a:lnTo>
                  <a:lnTo>
                    <a:pt x="4049" y="7929"/>
                  </a:lnTo>
                  <a:lnTo>
                    <a:pt x="3791" y="8041"/>
                  </a:lnTo>
                  <a:lnTo>
                    <a:pt x="3521" y="8131"/>
                  </a:lnTo>
                  <a:lnTo>
                    <a:pt x="3240" y="8210"/>
                  </a:lnTo>
                  <a:lnTo>
                    <a:pt x="2947" y="8266"/>
                  </a:lnTo>
                  <a:lnTo>
                    <a:pt x="2644" y="8300"/>
                  </a:lnTo>
                  <a:lnTo>
                    <a:pt x="2340" y="8322"/>
                  </a:lnTo>
                  <a:lnTo>
                    <a:pt x="1890" y="8322"/>
                  </a:lnTo>
                  <a:lnTo>
                    <a:pt x="1665" y="8311"/>
                  </a:lnTo>
                  <a:lnTo>
                    <a:pt x="1463" y="8288"/>
                  </a:lnTo>
                  <a:lnTo>
                    <a:pt x="1080" y="8232"/>
                  </a:lnTo>
                  <a:lnTo>
                    <a:pt x="743" y="8154"/>
                  </a:lnTo>
                  <a:lnTo>
                    <a:pt x="473" y="8086"/>
                  </a:lnTo>
                  <a:lnTo>
                    <a:pt x="260" y="8019"/>
                  </a:lnTo>
                  <a:lnTo>
                    <a:pt x="80" y="7951"/>
                  </a:lnTo>
                  <a:lnTo>
                    <a:pt x="1" y="8131"/>
                  </a:lnTo>
                  <a:lnTo>
                    <a:pt x="181" y="8198"/>
                  </a:lnTo>
                  <a:lnTo>
                    <a:pt x="372" y="8266"/>
                  </a:lnTo>
                  <a:lnTo>
                    <a:pt x="631" y="8333"/>
                  </a:lnTo>
                  <a:lnTo>
                    <a:pt x="946" y="8412"/>
                  </a:lnTo>
                  <a:lnTo>
                    <a:pt x="1305" y="8468"/>
                  </a:lnTo>
                  <a:lnTo>
                    <a:pt x="1497" y="8491"/>
                  </a:lnTo>
                  <a:lnTo>
                    <a:pt x="1699" y="8513"/>
                  </a:lnTo>
                  <a:lnTo>
                    <a:pt x="1913" y="8525"/>
                  </a:lnTo>
                  <a:lnTo>
                    <a:pt x="2340" y="8525"/>
                  </a:lnTo>
                  <a:lnTo>
                    <a:pt x="2576" y="8513"/>
                  </a:lnTo>
                  <a:lnTo>
                    <a:pt x="2812" y="8480"/>
                  </a:lnTo>
                  <a:lnTo>
                    <a:pt x="3060" y="8446"/>
                  </a:lnTo>
                  <a:lnTo>
                    <a:pt x="3307" y="8390"/>
                  </a:lnTo>
                  <a:lnTo>
                    <a:pt x="3566" y="8322"/>
                  </a:lnTo>
                  <a:lnTo>
                    <a:pt x="3836" y="8232"/>
                  </a:lnTo>
                  <a:lnTo>
                    <a:pt x="4094" y="8120"/>
                  </a:lnTo>
                  <a:lnTo>
                    <a:pt x="4364" y="7996"/>
                  </a:lnTo>
                  <a:lnTo>
                    <a:pt x="4623" y="7839"/>
                  </a:lnTo>
                  <a:lnTo>
                    <a:pt x="4882" y="7659"/>
                  </a:lnTo>
                  <a:lnTo>
                    <a:pt x="5140" y="7456"/>
                  </a:lnTo>
                  <a:lnTo>
                    <a:pt x="5388" y="7231"/>
                  </a:lnTo>
                  <a:lnTo>
                    <a:pt x="5635" y="6961"/>
                  </a:lnTo>
                  <a:lnTo>
                    <a:pt x="5759" y="6826"/>
                  </a:lnTo>
                  <a:lnTo>
                    <a:pt x="5871" y="6669"/>
                  </a:lnTo>
                  <a:lnTo>
                    <a:pt x="5984" y="6512"/>
                  </a:lnTo>
                  <a:lnTo>
                    <a:pt x="6096" y="6343"/>
                  </a:lnTo>
                  <a:lnTo>
                    <a:pt x="6209" y="6174"/>
                  </a:lnTo>
                  <a:lnTo>
                    <a:pt x="6310" y="5983"/>
                  </a:lnTo>
                  <a:lnTo>
                    <a:pt x="6703" y="5263"/>
                  </a:lnTo>
                  <a:lnTo>
                    <a:pt x="7063" y="4600"/>
                  </a:lnTo>
                  <a:lnTo>
                    <a:pt x="7378" y="3970"/>
                  </a:lnTo>
                  <a:lnTo>
                    <a:pt x="7659" y="3385"/>
                  </a:lnTo>
                  <a:lnTo>
                    <a:pt x="7907" y="2857"/>
                  </a:lnTo>
                  <a:lnTo>
                    <a:pt x="8120" y="2384"/>
                  </a:lnTo>
                  <a:lnTo>
                    <a:pt x="8300" y="1957"/>
                  </a:lnTo>
                  <a:lnTo>
                    <a:pt x="8458" y="1586"/>
                  </a:lnTo>
                  <a:lnTo>
                    <a:pt x="8717" y="934"/>
                  </a:lnTo>
                  <a:lnTo>
                    <a:pt x="8885" y="450"/>
                  </a:lnTo>
                  <a:lnTo>
                    <a:pt x="8975" y="158"/>
                  </a:lnTo>
                  <a:lnTo>
                    <a:pt x="9009" y="56"/>
                  </a:lnTo>
                  <a:lnTo>
                    <a:pt x="881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1396200" y="2219850"/>
              <a:ext cx="147075" cy="252475"/>
            </a:xfrm>
            <a:custGeom>
              <a:avLst/>
              <a:gdLst/>
              <a:ahLst/>
              <a:cxnLst/>
              <a:rect l="l" t="t" r="r" b="b"/>
              <a:pathLst>
                <a:path w="5883" h="10099" extrusionOk="0">
                  <a:moveTo>
                    <a:pt x="12" y="0"/>
                  </a:moveTo>
                  <a:lnTo>
                    <a:pt x="1" y="472"/>
                  </a:lnTo>
                  <a:lnTo>
                    <a:pt x="12" y="934"/>
                  </a:lnTo>
                  <a:lnTo>
                    <a:pt x="23" y="1518"/>
                  </a:lnTo>
                  <a:lnTo>
                    <a:pt x="46" y="2193"/>
                  </a:lnTo>
                  <a:lnTo>
                    <a:pt x="80" y="2935"/>
                  </a:lnTo>
                  <a:lnTo>
                    <a:pt x="147" y="3734"/>
                  </a:lnTo>
                  <a:lnTo>
                    <a:pt x="226" y="4566"/>
                  </a:lnTo>
                  <a:lnTo>
                    <a:pt x="282" y="4982"/>
                  </a:lnTo>
                  <a:lnTo>
                    <a:pt x="338" y="5398"/>
                  </a:lnTo>
                  <a:lnTo>
                    <a:pt x="406" y="5803"/>
                  </a:lnTo>
                  <a:lnTo>
                    <a:pt x="485" y="6208"/>
                  </a:lnTo>
                  <a:lnTo>
                    <a:pt x="574" y="6601"/>
                  </a:lnTo>
                  <a:lnTo>
                    <a:pt x="676" y="6984"/>
                  </a:lnTo>
                  <a:lnTo>
                    <a:pt x="777" y="7344"/>
                  </a:lnTo>
                  <a:lnTo>
                    <a:pt x="889" y="7692"/>
                  </a:lnTo>
                  <a:lnTo>
                    <a:pt x="1024" y="8018"/>
                  </a:lnTo>
                  <a:lnTo>
                    <a:pt x="1159" y="8322"/>
                  </a:lnTo>
                  <a:lnTo>
                    <a:pt x="1317" y="8592"/>
                  </a:lnTo>
                  <a:lnTo>
                    <a:pt x="1395" y="8716"/>
                  </a:lnTo>
                  <a:lnTo>
                    <a:pt x="1485" y="8839"/>
                  </a:lnTo>
                  <a:lnTo>
                    <a:pt x="1564" y="8941"/>
                  </a:lnTo>
                  <a:lnTo>
                    <a:pt x="1665" y="9042"/>
                  </a:lnTo>
                  <a:lnTo>
                    <a:pt x="1755" y="9143"/>
                  </a:lnTo>
                  <a:lnTo>
                    <a:pt x="1857" y="9222"/>
                  </a:lnTo>
                  <a:lnTo>
                    <a:pt x="1958" y="9301"/>
                  </a:lnTo>
                  <a:lnTo>
                    <a:pt x="2059" y="9357"/>
                  </a:lnTo>
                  <a:lnTo>
                    <a:pt x="2171" y="9413"/>
                  </a:lnTo>
                  <a:lnTo>
                    <a:pt x="2284" y="9458"/>
                  </a:lnTo>
                  <a:lnTo>
                    <a:pt x="2891" y="9649"/>
                  </a:lnTo>
                  <a:lnTo>
                    <a:pt x="3453" y="9795"/>
                  </a:lnTo>
                  <a:lnTo>
                    <a:pt x="3948" y="9908"/>
                  </a:lnTo>
                  <a:lnTo>
                    <a:pt x="4387" y="9987"/>
                  </a:lnTo>
                  <a:lnTo>
                    <a:pt x="4769" y="10043"/>
                  </a:lnTo>
                  <a:lnTo>
                    <a:pt x="5095" y="10077"/>
                  </a:lnTo>
                  <a:lnTo>
                    <a:pt x="5365" y="10099"/>
                  </a:lnTo>
                  <a:lnTo>
                    <a:pt x="5804" y="10099"/>
                  </a:lnTo>
                  <a:lnTo>
                    <a:pt x="5883" y="10088"/>
                  </a:lnTo>
                  <a:lnTo>
                    <a:pt x="5860" y="9885"/>
                  </a:lnTo>
                  <a:lnTo>
                    <a:pt x="5804" y="9897"/>
                  </a:lnTo>
                  <a:lnTo>
                    <a:pt x="5365" y="9897"/>
                  </a:lnTo>
                  <a:lnTo>
                    <a:pt x="4994" y="9863"/>
                  </a:lnTo>
                  <a:lnTo>
                    <a:pt x="4780" y="9840"/>
                  </a:lnTo>
                  <a:lnTo>
                    <a:pt x="4522" y="9807"/>
                  </a:lnTo>
                  <a:lnTo>
                    <a:pt x="4241" y="9762"/>
                  </a:lnTo>
                  <a:lnTo>
                    <a:pt x="3926" y="9694"/>
                  </a:lnTo>
                  <a:lnTo>
                    <a:pt x="3577" y="9615"/>
                  </a:lnTo>
                  <a:lnTo>
                    <a:pt x="3195" y="9525"/>
                  </a:lnTo>
                  <a:lnTo>
                    <a:pt x="2790" y="9402"/>
                  </a:lnTo>
                  <a:lnTo>
                    <a:pt x="2340" y="9267"/>
                  </a:lnTo>
                  <a:lnTo>
                    <a:pt x="2261" y="9233"/>
                  </a:lnTo>
                  <a:lnTo>
                    <a:pt x="2171" y="9188"/>
                  </a:lnTo>
                  <a:lnTo>
                    <a:pt x="2081" y="9143"/>
                  </a:lnTo>
                  <a:lnTo>
                    <a:pt x="2003" y="9087"/>
                  </a:lnTo>
                  <a:lnTo>
                    <a:pt x="1924" y="9019"/>
                  </a:lnTo>
                  <a:lnTo>
                    <a:pt x="1845" y="8952"/>
                  </a:lnTo>
                  <a:lnTo>
                    <a:pt x="1688" y="8783"/>
                  </a:lnTo>
                  <a:lnTo>
                    <a:pt x="1542" y="8581"/>
                  </a:lnTo>
                  <a:lnTo>
                    <a:pt x="1407" y="8345"/>
                  </a:lnTo>
                  <a:lnTo>
                    <a:pt x="1272" y="8086"/>
                  </a:lnTo>
                  <a:lnTo>
                    <a:pt x="1148" y="7794"/>
                  </a:lnTo>
                  <a:lnTo>
                    <a:pt x="1024" y="7467"/>
                  </a:lnTo>
                  <a:lnTo>
                    <a:pt x="912" y="7119"/>
                  </a:lnTo>
                  <a:lnTo>
                    <a:pt x="811" y="6736"/>
                  </a:lnTo>
                  <a:lnTo>
                    <a:pt x="721" y="6320"/>
                  </a:lnTo>
                  <a:lnTo>
                    <a:pt x="631" y="5882"/>
                  </a:lnTo>
                  <a:lnTo>
                    <a:pt x="552" y="5409"/>
                  </a:lnTo>
                  <a:lnTo>
                    <a:pt x="473" y="4903"/>
                  </a:lnTo>
                  <a:lnTo>
                    <a:pt x="406" y="4375"/>
                  </a:lnTo>
                  <a:lnTo>
                    <a:pt x="327" y="3554"/>
                  </a:lnTo>
                  <a:lnTo>
                    <a:pt x="271" y="2767"/>
                  </a:lnTo>
                  <a:lnTo>
                    <a:pt x="237" y="2024"/>
                  </a:lnTo>
                  <a:lnTo>
                    <a:pt x="215" y="1372"/>
                  </a:lnTo>
                  <a:lnTo>
                    <a:pt x="215" y="821"/>
                  </a:lnTo>
                  <a:lnTo>
                    <a:pt x="203" y="382"/>
                  </a:lnTo>
                  <a:lnTo>
                    <a:pt x="215" y="11"/>
                  </a:lnTo>
                  <a:lnTo>
                    <a:pt x="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1175225" y="1443875"/>
              <a:ext cx="133850" cy="149600"/>
            </a:xfrm>
            <a:custGeom>
              <a:avLst/>
              <a:gdLst/>
              <a:ahLst/>
              <a:cxnLst/>
              <a:rect l="l" t="t" r="r" b="b"/>
              <a:pathLst>
                <a:path w="5354" h="5984" extrusionOk="0">
                  <a:moveTo>
                    <a:pt x="2508" y="0"/>
                  </a:moveTo>
                  <a:lnTo>
                    <a:pt x="2216" y="23"/>
                  </a:lnTo>
                  <a:lnTo>
                    <a:pt x="1912" y="45"/>
                  </a:lnTo>
                  <a:lnTo>
                    <a:pt x="1755" y="79"/>
                  </a:lnTo>
                  <a:lnTo>
                    <a:pt x="1586" y="113"/>
                  </a:lnTo>
                  <a:lnTo>
                    <a:pt x="1429" y="146"/>
                  </a:lnTo>
                  <a:lnTo>
                    <a:pt x="1271" y="191"/>
                  </a:lnTo>
                  <a:lnTo>
                    <a:pt x="1125" y="248"/>
                  </a:lnTo>
                  <a:lnTo>
                    <a:pt x="979" y="315"/>
                  </a:lnTo>
                  <a:lnTo>
                    <a:pt x="833" y="394"/>
                  </a:lnTo>
                  <a:lnTo>
                    <a:pt x="698" y="484"/>
                  </a:lnTo>
                  <a:lnTo>
                    <a:pt x="563" y="574"/>
                  </a:lnTo>
                  <a:lnTo>
                    <a:pt x="450" y="686"/>
                  </a:lnTo>
                  <a:lnTo>
                    <a:pt x="338" y="810"/>
                  </a:lnTo>
                  <a:lnTo>
                    <a:pt x="248" y="945"/>
                  </a:lnTo>
                  <a:lnTo>
                    <a:pt x="169" y="1091"/>
                  </a:lnTo>
                  <a:lnTo>
                    <a:pt x="102" y="1260"/>
                  </a:lnTo>
                  <a:lnTo>
                    <a:pt x="46" y="1440"/>
                  </a:lnTo>
                  <a:lnTo>
                    <a:pt x="12" y="1631"/>
                  </a:lnTo>
                  <a:lnTo>
                    <a:pt x="1" y="1845"/>
                  </a:lnTo>
                  <a:lnTo>
                    <a:pt x="1" y="2081"/>
                  </a:lnTo>
                  <a:lnTo>
                    <a:pt x="23" y="2306"/>
                  </a:lnTo>
                  <a:lnTo>
                    <a:pt x="57" y="2519"/>
                  </a:lnTo>
                  <a:lnTo>
                    <a:pt x="91" y="2710"/>
                  </a:lnTo>
                  <a:lnTo>
                    <a:pt x="124" y="2890"/>
                  </a:lnTo>
                  <a:lnTo>
                    <a:pt x="169" y="3059"/>
                  </a:lnTo>
                  <a:lnTo>
                    <a:pt x="225" y="3205"/>
                  </a:lnTo>
                  <a:lnTo>
                    <a:pt x="282" y="3340"/>
                  </a:lnTo>
                  <a:lnTo>
                    <a:pt x="338" y="3464"/>
                  </a:lnTo>
                  <a:lnTo>
                    <a:pt x="405" y="3576"/>
                  </a:lnTo>
                  <a:lnTo>
                    <a:pt x="473" y="3666"/>
                  </a:lnTo>
                  <a:lnTo>
                    <a:pt x="540" y="3756"/>
                  </a:lnTo>
                  <a:lnTo>
                    <a:pt x="619" y="3835"/>
                  </a:lnTo>
                  <a:lnTo>
                    <a:pt x="687" y="3903"/>
                  </a:lnTo>
                  <a:lnTo>
                    <a:pt x="765" y="3959"/>
                  </a:lnTo>
                  <a:lnTo>
                    <a:pt x="844" y="4004"/>
                  </a:lnTo>
                  <a:lnTo>
                    <a:pt x="912" y="4049"/>
                  </a:lnTo>
                  <a:lnTo>
                    <a:pt x="1069" y="4105"/>
                  </a:lnTo>
                  <a:lnTo>
                    <a:pt x="1204" y="4139"/>
                  </a:lnTo>
                  <a:lnTo>
                    <a:pt x="1339" y="4150"/>
                  </a:lnTo>
                  <a:lnTo>
                    <a:pt x="1451" y="4150"/>
                  </a:lnTo>
                  <a:lnTo>
                    <a:pt x="1553" y="4139"/>
                  </a:lnTo>
                  <a:lnTo>
                    <a:pt x="1631" y="4127"/>
                  </a:lnTo>
                  <a:lnTo>
                    <a:pt x="1699" y="4105"/>
                  </a:lnTo>
                  <a:lnTo>
                    <a:pt x="1676" y="4206"/>
                  </a:lnTo>
                  <a:lnTo>
                    <a:pt x="1620" y="4465"/>
                  </a:lnTo>
                  <a:lnTo>
                    <a:pt x="1609" y="4634"/>
                  </a:lnTo>
                  <a:lnTo>
                    <a:pt x="1598" y="4825"/>
                  </a:lnTo>
                  <a:lnTo>
                    <a:pt x="1598" y="5016"/>
                  </a:lnTo>
                  <a:lnTo>
                    <a:pt x="1620" y="5218"/>
                  </a:lnTo>
                  <a:lnTo>
                    <a:pt x="1642" y="5320"/>
                  </a:lnTo>
                  <a:lnTo>
                    <a:pt x="1676" y="5409"/>
                  </a:lnTo>
                  <a:lnTo>
                    <a:pt x="1710" y="5499"/>
                  </a:lnTo>
                  <a:lnTo>
                    <a:pt x="1755" y="5578"/>
                  </a:lnTo>
                  <a:lnTo>
                    <a:pt x="1800" y="5657"/>
                  </a:lnTo>
                  <a:lnTo>
                    <a:pt x="1867" y="5736"/>
                  </a:lnTo>
                  <a:lnTo>
                    <a:pt x="1935" y="5803"/>
                  </a:lnTo>
                  <a:lnTo>
                    <a:pt x="2014" y="5859"/>
                  </a:lnTo>
                  <a:lnTo>
                    <a:pt x="2115" y="5904"/>
                  </a:lnTo>
                  <a:lnTo>
                    <a:pt x="2216" y="5938"/>
                  </a:lnTo>
                  <a:lnTo>
                    <a:pt x="2340" y="5961"/>
                  </a:lnTo>
                  <a:lnTo>
                    <a:pt x="2463" y="5983"/>
                  </a:lnTo>
                  <a:lnTo>
                    <a:pt x="2610" y="5983"/>
                  </a:lnTo>
                  <a:lnTo>
                    <a:pt x="2767" y="5961"/>
                  </a:lnTo>
                  <a:lnTo>
                    <a:pt x="2947" y="5927"/>
                  </a:lnTo>
                  <a:lnTo>
                    <a:pt x="3138" y="5882"/>
                  </a:lnTo>
                  <a:lnTo>
                    <a:pt x="3329" y="5826"/>
                  </a:lnTo>
                  <a:lnTo>
                    <a:pt x="3509" y="5758"/>
                  </a:lnTo>
                  <a:lnTo>
                    <a:pt x="3678" y="5679"/>
                  </a:lnTo>
                  <a:lnTo>
                    <a:pt x="3847" y="5601"/>
                  </a:lnTo>
                  <a:lnTo>
                    <a:pt x="3993" y="5511"/>
                  </a:lnTo>
                  <a:lnTo>
                    <a:pt x="4128" y="5421"/>
                  </a:lnTo>
                  <a:lnTo>
                    <a:pt x="4263" y="5320"/>
                  </a:lnTo>
                  <a:lnTo>
                    <a:pt x="4387" y="5207"/>
                  </a:lnTo>
                  <a:lnTo>
                    <a:pt x="4499" y="5106"/>
                  </a:lnTo>
                  <a:lnTo>
                    <a:pt x="4600" y="4982"/>
                  </a:lnTo>
                  <a:lnTo>
                    <a:pt x="4701" y="4870"/>
                  </a:lnTo>
                  <a:lnTo>
                    <a:pt x="4780" y="4746"/>
                  </a:lnTo>
                  <a:lnTo>
                    <a:pt x="4870" y="4622"/>
                  </a:lnTo>
                  <a:lnTo>
                    <a:pt x="4938" y="4499"/>
                  </a:lnTo>
                  <a:lnTo>
                    <a:pt x="5005" y="4375"/>
                  </a:lnTo>
                  <a:lnTo>
                    <a:pt x="5061" y="4240"/>
                  </a:lnTo>
                  <a:lnTo>
                    <a:pt x="5162" y="3981"/>
                  </a:lnTo>
                  <a:lnTo>
                    <a:pt x="5241" y="3723"/>
                  </a:lnTo>
                  <a:lnTo>
                    <a:pt x="5286" y="3475"/>
                  </a:lnTo>
                  <a:lnTo>
                    <a:pt x="5331" y="3228"/>
                  </a:lnTo>
                  <a:lnTo>
                    <a:pt x="5342" y="3003"/>
                  </a:lnTo>
                  <a:lnTo>
                    <a:pt x="5354" y="2778"/>
                  </a:lnTo>
                  <a:lnTo>
                    <a:pt x="5354" y="2587"/>
                  </a:lnTo>
                  <a:lnTo>
                    <a:pt x="5342" y="2418"/>
                  </a:lnTo>
                  <a:lnTo>
                    <a:pt x="5320" y="2328"/>
                  </a:lnTo>
                  <a:lnTo>
                    <a:pt x="5297" y="2249"/>
                  </a:lnTo>
                  <a:lnTo>
                    <a:pt x="5264" y="2159"/>
                  </a:lnTo>
                  <a:lnTo>
                    <a:pt x="5230" y="2069"/>
                  </a:lnTo>
                  <a:lnTo>
                    <a:pt x="5118" y="1878"/>
                  </a:lnTo>
                  <a:lnTo>
                    <a:pt x="4983" y="1687"/>
                  </a:lnTo>
                  <a:lnTo>
                    <a:pt x="4825" y="1485"/>
                  </a:lnTo>
                  <a:lnTo>
                    <a:pt x="4656" y="1293"/>
                  </a:lnTo>
                  <a:lnTo>
                    <a:pt x="4476" y="1102"/>
                  </a:lnTo>
                  <a:lnTo>
                    <a:pt x="4285" y="911"/>
                  </a:lnTo>
                  <a:lnTo>
                    <a:pt x="3925" y="574"/>
                  </a:lnTo>
                  <a:lnTo>
                    <a:pt x="3611" y="293"/>
                  </a:lnTo>
                  <a:lnTo>
                    <a:pt x="3307" y="45"/>
                  </a:lnTo>
                  <a:lnTo>
                    <a:pt x="3161" y="23"/>
                  </a:lnTo>
                  <a:lnTo>
                    <a:pt x="2981" y="11"/>
                  </a:lnTo>
                  <a:lnTo>
                    <a:pt x="27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a:off x="1166800" y="1201525"/>
              <a:ext cx="281725" cy="354825"/>
            </a:xfrm>
            <a:custGeom>
              <a:avLst/>
              <a:gdLst/>
              <a:ahLst/>
              <a:cxnLst/>
              <a:rect l="l" t="t" r="r" b="b"/>
              <a:pathLst>
                <a:path w="11269" h="14193" extrusionOk="0">
                  <a:moveTo>
                    <a:pt x="6320" y="0"/>
                  </a:moveTo>
                  <a:lnTo>
                    <a:pt x="6096" y="11"/>
                  </a:lnTo>
                  <a:lnTo>
                    <a:pt x="5871" y="23"/>
                  </a:lnTo>
                  <a:lnTo>
                    <a:pt x="5634" y="56"/>
                  </a:lnTo>
                  <a:lnTo>
                    <a:pt x="5398" y="90"/>
                  </a:lnTo>
                  <a:lnTo>
                    <a:pt x="5151" y="146"/>
                  </a:lnTo>
                  <a:lnTo>
                    <a:pt x="4903" y="214"/>
                  </a:lnTo>
                  <a:lnTo>
                    <a:pt x="4645" y="293"/>
                  </a:lnTo>
                  <a:lnTo>
                    <a:pt x="4386" y="382"/>
                  </a:lnTo>
                  <a:lnTo>
                    <a:pt x="4116" y="484"/>
                  </a:lnTo>
                  <a:lnTo>
                    <a:pt x="3835" y="596"/>
                  </a:lnTo>
                  <a:lnTo>
                    <a:pt x="3554" y="731"/>
                  </a:lnTo>
                  <a:lnTo>
                    <a:pt x="3262" y="866"/>
                  </a:lnTo>
                  <a:lnTo>
                    <a:pt x="2980" y="1024"/>
                  </a:lnTo>
                  <a:lnTo>
                    <a:pt x="2710" y="1181"/>
                  </a:lnTo>
                  <a:lnTo>
                    <a:pt x="2452" y="1350"/>
                  </a:lnTo>
                  <a:lnTo>
                    <a:pt x="2216" y="1507"/>
                  </a:lnTo>
                  <a:lnTo>
                    <a:pt x="1991" y="1676"/>
                  </a:lnTo>
                  <a:lnTo>
                    <a:pt x="1777" y="1856"/>
                  </a:lnTo>
                  <a:lnTo>
                    <a:pt x="1586" y="2024"/>
                  </a:lnTo>
                  <a:lnTo>
                    <a:pt x="1406" y="2204"/>
                  </a:lnTo>
                  <a:lnTo>
                    <a:pt x="1226" y="2396"/>
                  </a:lnTo>
                  <a:lnTo>
                    <a:pt x="1069" y="2575"/>
                  </a:lnTo>
                  <a:lnTo>
                    <a:pt x="934" y="2767"/>
                  </a:lnTo>
                  <a:lnTo>
                    <a:pt x="799" y="2947"/>
                  </a:lnTo>
                  <a:lnTo>
                    <a:pt x="675" y="3138"/>
                  </a:lnTo>
                  <a:lnTo>
                    <a:pt x="562" y="3329"/>
                  </a:lnTo>
                  <a:lnTo>
                    <a:pt x="461" y="3531"/>
                  </a:lnTo>
                  <a:lnTo>
                    <a:pt x="371" y="3723"/>
                  </a:lnTo>
                  <a:lnTo>
                    <a:pt x="304" y="3925"/>
                  </a:lnTo>
                  <a:lnTo>
                    <a:pt x="225" y="4116"/>
                  </a:lnTo>
                  <a:lnTo>
                    <a:pt x="169" y="4319"/>
                  </a:lnTo>
                  <a:lnTo>
                    <a:pt x="124" y="4510"/>
                  </a:lnTo>
                  <a:lnTo>
                    <a:pt x="79" y="4712"/>
                  </a:lnTo>
                  <a:lnTo>
                    <a:pt x="45" y="4915"/>
                  </a:lnTo>
                  <a:lnTo>
                    <a:pt x="23" y="5106"/>
                  </a:lnTo>
                  <a:lnTo>
                    <a:pt x="11" y="5308"/>
                  </a:lnTo>
                  <a:lnTo>
                    <a:pt x="0" y="5499"/>
                  </a:lnTo>
                  <a:lnTo>
                    <a:pt x="0" y="5702"/>
                  </a:lnTo>
                  <a:lnTo>
                    <a:pt x="11" y="6095"/>
                  </a:lnTo>
                  <a:lnTo>
                    <a:pt x="56" y="6478"/>
                  </a:lnTo>
                  <a:lnTo>
                    <a:pt x="113" y="6849"/>
                  </a:lnTo>
                  <a:lnTo>
                    <a:pt x="203" y="7220"/>
                  </a:lnTo>
                  <a:lnTo>
                    <a:pt x="293" y="7569"/>
                  </a:lnTo>
                  <a:lnTo>
                    <a:pt x="405" y="7906"/>
                  </a:lnTo>
                  <a:lnTo>
                    <a:pt x="518" y="8243"/>
                  </a:lnTo>
                  <a:lnTo>
                    <a:pt x="641" y="8547"/>
                  </a:lnTo>
                  <a:lnTo>
                    <a:pt x="776" y="8839"/>
                  </a:lnTo>
                  <a:lnTo>
                    <a:pt x="900" y="9121"/>
                  </a:lnTo>
                  <a:lnTo>
                    <a:pt x="1024" y="9368"/>
                  </a:lnTo>
                  <a:lnTo>
                    <a:pt x="1271" y="9795"/>
                  </a:lnTo>
                  <a:lnTo>
                    <a:pt x="1473" y="10122"/>
                  </a:lnTo>
                  <a:lnTo>
                    <a:pt x="1608" y="10335"/>
                  </a:lnTo>
                  <a:lnTo>
                    <a:pt x="1653" y="10403"/>
                  </a:lnTo>
                  <a:lnTo>
                    <a:pt x="4150" y="13293"/>
                  </a:lnTo>
                  <a:lnTo>
                    <a:pt x="4465" y="13473"/>
                  </a:lnTo>
                  <a:lnTo>
                    <a:pt x="4769" y="13630"/>
                  </a:lnTo>
                  <a:lnTo>
                    <a:pt x="5061" y="13765"/>
                  </a:lnTo>
                  <a:lnTo>
                    <a:pt x="5353" y="13889"/>
                  </a:lnTo>
                  <a:lnTo>
                    <a:pt x="5634" y="13979"/>
                  </a:lnTo>
                  <a:lnTo>
                    <a:pt x="5904" y="14058"/>
                  </a:lnTo>
                  <a:lnTo>
                    <a:pt x="6163" y="14125"/>
                  </a:lnTo>
                  <a:lnTo>
                    <a:pt x="6410" y="14159"/>
                  </a:lnTo>
                  <a:lnTo>
                    <a:pt x="6658" y="14181"/>
                  </a:lnTo>
                  <a:lnTo>
                    <a:pt x="6894" y="14193"/>
                  </a:lnTo>
                  <a:lnTo>
                    <a:pt x="7119" y="14181"/>
                  </a:lnTo>
                  <a:lnTo>
                    <a:pt x="7344" y="14159"/>
                  </a:lnTo>
                  <a:lnTo>
                    <a:pt x="7558" y="14114"/>
                  </a:lnTo>
                  <a:lnTo>
                    <a:pt x="7760" y="14058"/>
                  </a:lnTo>
                  <a:lnTo>
                    <a:pt x="7951" y="13979"/>
                  </a:lnTo>
                  <a:lnTo>
                    <a:pt x="8142" y="13900"/>
                  </a:lnTo>
                  <a:lnTo>
                    <a:pt x="8322" y="13799"/>
                  </a:lnTo>
                  <a:lnTo>
                    <a:pt x="8502" y="13686"/>
                  </a:lnTo>
                  <a:lnTo>
                    <a:pt x="8671" y="13563"/>
                  </a:lnTo>
                  <a:lnTo>
                    <a:pt x="8828" y="13428"/>
                  </a:lnTo>
                  <a:lnTo>
                    <a:pt x="8986" y="13293"/>
                  </a:lnTo>
                  <a:lnTo>
                    <a:pt x="9132" y="13135"/>
                  </a:lnTo>
                  <a:lnTo>
                    <a:pt x="9267" y="12967"/>
                  </a:lnTo>
                  <a:lnTo>
                    <a:pt x="9402" y="12798"/>
                  </a:lnTo>
                  <a:lnTo>
                    <a:pt x="9537" y="12618"/>
                  </a:lnTo>
                  <a:lnTo>
                    <a:pt x="9649" y="12427"/>
                  </a:lnTo>
                  <a:lnTo>
                    <a:pt x="9773" y="12225"/>
                  </a:lnTo>
                  <a:lnTo>
                    <a:pt x="9885" y="12022"/>
                  </a:lnTo>
                  <a:lnTo>
                    <a:pt x="9987" y="11820"/>
                  </a:lnTo>
                  <a:lnTo>
                    <a:pt x="10088" y="11606"/>
                  </a:lnTo>
                  <a:lnTo>
                    <a:pt x="10268" y="11156"/>
                  </a:lnTo>
                  <a:lnTo>
                    <a:pt x="10436" y="10695"/>
                  </a:lnTo>
                  <a:lnTo>
                    <a:pt x="10583" y="10234"/>
                  </a:lnTo>
                  <a:lnTo>
                    <a:pt x="10706" y="9762"/>
                  </a:lnTo>
                  <a:lnTo>
                    <a:pt x="10819" y="9289"/>
                  </a:lnTo>
                  <a:lnTo>
                    <a:pt x="10920" y="8817"/>
                  </a:lnTo>
                  <a:lnTo>
                    <a:pt x="10999" y="8356"/>
                  </a:lnTo>
                  <a:lnTo>
                    <a:pt x="11066" y="7906"/>
                  </a:lnTo>
                  <a:lnTo>
                    <a:pt x="11123" y="7479"/>
                  </a:lnTo>
                  <a:lnTo>
                    <a:pt x="11167" y="7074"/>
                  </a:lnTo>
                  <a:lnTo>
                    <a:pt x="11201" y="6703"/>
                  </a:lnTo>
                  <a:lnTo>
                    <a:pt x="11246" y="6050"/>
                  </a:lnTo>
                  <a:lnTo>
                    <a:pt x="11269" y="5556"/>
                  </a:lnTo>
                  <a:lnTo>
                    <a:pt x="11269" y="5274"/>
                  </a:lnTo>
                  <a:lnTo>
                    <a:pt x="11269" y="5185"/>
                  </a:lnTo>
                  <a:lnTo>
                    <a:pt x="11246" y="5050"/>
                  </a:lnTo>
                  <a:lnTo>
                    <a:pt x="11224" y="4892"/>
                  </a:lnTo>
                  <a:lnTo>
                    <a:pt x="11190" y="4701"/>
                  </a:lnTo>
                  <a:lnTo>
                    <a:pt x="11134" y="4499"/>
                  </a:lnTo>
                  <a:lnTo>
                    <a:pt x="11066" y="4274"/>
                  </a:lnTo>
                  <a:lnTo>
                    <a:pt x="10988" y="4026"/>
                  </a:lnTo>
                  <a:lnTo>
                    <a:pt x="10898" y="3768"/>
                  </a:lnTo>
                  <a:lnTo>
                    <a:pt x="10796" y="3498"/>
                  </a:lnTo>
                  <a:lnTo>
                    <a:pt x="10673" y="3216"/>
                  </a:lnTo>
                  <a:lnTo>
                    <a:pt x="10538" y="2935"/>
                  </a:lnTo>
                  <a:lnTo>
                    <a:pt x="10380" y="2643"/>
                  </a:lnTo>
                  <a:lnTo>
                    <a:pt x="10212" y="2362"/>
                  </a:lnTo>
                  <a:lnTo>
                    <a:pt x="10032" y="2081"/>
                  </a:lnTo>
                  <a:lnTo>
                    <a:pt x="9829" y="1799"/>
                  </a:lnTo>
                  <a:lnTo>
                    <a:pt x="9616" y="1530"/>
                  </a:lnTo>
                  <a:lnTo>
                    <a:pt x="9368" y="1282"/>
                  </a:lnTo>
                  <a:lnTo>
                    <a:pt x="9109" y="1035"/>
                  </a:lnTo>
                  <a:lnTo>
                    <a:pt x="8975" y="922"/>
                  </a:lnTo>
                  <a:lnTo>
                    <a:pt x="8840" y="810"/>
                  </a:lnTo>
                  <a:lnTo>
                    <a:pt x="8693" y="709"/>
                  </a:lnTo>
                  <a:lnTo>
                    <a:pt x="8547" y="607"/>
                  </a:lnTo>
                  <a:lnTo>
                    <a:pt x="8390" y="517"/>
                  </a:lnTo>
                  <a:lnTo>
                    <a:pt x="8221" y="439"/>
                  </a:lnTo>
                  <a:lnTo>
                    <a:pt x="8064" y="360"/>
                  </a:lnTo>
                  <a:lnTo>
                    <a:pt x="7884" y="281"/>
                  </a:lnTo>
                  <a:lnTo>
                    <a:pt x="7715" y="214"/>
                  </a:lnTo>
                  <a:lnTo>
                    <a:pt x="7535" y="158"/>
                  </a:lnTo>
                  <a:lnTo>
                    <a:pt x="7344" y="113"/>
                  </a:lnTo>
                  <a:lnTo>
                    <a:pt x="7153" y="68"/>
                  </a:lnTo>
                  <a:lnTo>
                    <a:pt x="6950" y="45"/>
                  </a:lnTo>
                  <a:lnTo>
                    <a:pt x="6748" y="23"/>
                  </a:lnTo>
                  <a:lnTo>
                    <a:pt x="6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1257325" y="1458475"/>
              <a:ext cx="176300" cy="377625"/>
            </a:xfrm>
            <a:custGeom>
              <a:avLst/>
              <a:gdLst/>
              <a:ahLst/>
              <a:cxnLst/>
              <a:rect l="l" t="t" r="r" b="b"/>
              <a:pathLst>
                <a:path w="7052" h="15105" extrusionOk="0">
                  <a:moveTo>
                    <a:pt x="4994" y="1"/>
                  </a:moveTo>
                  <a:lnTo>
                    <a:pt x="1215" y="2273"/>
                  </a:lnTo>
                  <a:lnTo>
                    <a:pt x="979" y="4016"/>
                  </a:lnTo>
                  <a:lnTo>
                    <a:pt x="754" y="5523"/>
                  </a:lnTo>
                  <a:lnTo>
                    <a:pt x="551" y="6782"/>
                  </a:lnTo>
                  <a:lnTo>
                    <a:pt x="372" y="7806"/>
                  </a:lnTo>
                  <a:lnTo>
                    <a:pt x="214" y="8593"/>
                  </a:lnTo>
                  <a:lnTo>
                    <a:pt x="102" y="9144"/>
                  </a:lnTo>
                  <a:lnTo>
                    <a:pt x="0" y="9583"/>
                  </a:lnTo>
                  <a:lnTo>
                    <a:pt x="79" y="10145"/>
                  </a:lnTo>
                  <a:lnTo>
                    <a:pt x="169" y="10673"/>
                  </a:lnTo>
                  <a:lnTo>
                    <a:pt x="259" y="11168"/>
                  </a:lnTo>
                  <a:lnTo>
                    <a:pt x="360" y="11629"/>
                  </a:lnTo>
                  <a:lnTo>
                    <a:pt x="461" y="12057"/>
                  </a:lnTo>
                  <a:lnTo>
                    <a:pt x="574" y="12450"/>
                  </a:lnTo>
                  <a:lnTo>
                    <a:pt x="675" y="12810"/>
                  </a:lnTo>
                  <a:lnTo>
                    <a:pt x="788" y="13148"/>
                  </a:lnTo>
                  <a:lnTo>
                    <a:pt x="911" y="13451"/>
                  </a:lnTo>
                  <a:lnTo>
                    <a:pt x="1035" y="13721"/>
                  </a:lnTo>
                  <a:lnTo>
                    <a:pt x="1159" y="13968"/>
                  </a:lnTo>
                  <a:lnTo>
                    <a:pt x="1282" y="14193"/>
                  </a:lnTo>
                  <a:lnTo>
                    <a:pt x="1417" y="14385"/>
                  </a:lnTo>
                  <a:lnTo>
                    <a:pt x="1541" y="14553"/>
                  </a:lnTo>
                  <a:lnTo>
                    <a:pt x="1676" y="14699"/>
                  </a:lnTo>
                  <a:lnTo>
                    <a:pt x="1822" y="14823"/>
                  </a:lnTo>
                  <a:lnTo>
                    <a:pt x="1957" y="14924"/>
                  </a:lnTo>
                  <a:lnTo>
                    <a:pt x="2103" y="15003"/>
                  </a:lnTo>
                  <a:lnTo>
                    <a:pt x="2238" y="15059"/>
                  </a:lnTo>
                  <a:lnTo>
                    <a:pt x="2385" y="15093"/>
                  </a:lnTo>
                  <a:lnTo>
                    <a:pt x="2531" y="15104"/>
                  </a:lnTo>
                  <a:lnTo>
                    <a:pt x="2677" y="15104"/>
                  </a:lnTo>
                  <a:lnTo>
                    <a:pt x="2834" y="15093"/>
                  </a:lnTo>
                  <a:lnTo>
                    <a:pt x="2981" y="15048"/>
                  </a:lnTo>
                  <a:lnTo>
                    <a:pt x="3127" y="15003"/>
                  </a:lnTo>
                  <a:lnTo>
                    <a:pt x="3273" y="14936"/>
                  </a:lnTo>
                  <a:lnTo>
                    <a:pt x="3419" y="14857"/>
                  </a:lnTo>
                  <a:lnTo>
                    <a:pt x="3577" y="14767"/>
                  </a:lnTo>
                  <a:lnTo>
                    <a:pt x="3723" y="14654"/>
                  </a:lnTo>
                  <a:lnTo>
                    <a:pt x="3869" y="14542"/>
                  </a:lnTo>
                  <a:lnTo>
                    <a:pt x="4015" y="14407"/>
                  </a:lnTo>
                  <a:lnTo>
                    <a:pt x="4161" y="14272"/>
                  </a:lnTo>
                  <a:lnTo>
                    <a:pt x="4308" y="14126"/>
                  </a:lnTo>
                  <a:lnTo>
                    <a:pt x="4454" y="13968"/>
                  </a:lnTo>
                  <a:lnTo>
                    <a:pt x="4735" y="13631"/>
                  </a:lnTo>
                  <a:lnTo>
                    <a:pt x="5005" y="13282"/>
                  </a:lnTo>
                  <a:lnTo>
                    <a:pt x="5264" y="12911"/>
                  </a:lnTo>
                  <a:lnTo>
                    <a:pt x="5522" y="12529"/>
                  </a:lnTo>
                  <a:lnTo>
                    <a:pt x="5758" y="12147"/>
                  </a:lnTo>
                  <a:lnTo>
                    <a:pt x="5983" y="11764"/>
                  </a:lnTo>
                  <a:lnTo>
                    <a:pt x="6186" y="11404"/>
                  </a:lnTo>
                  <a:lnTo>
                    <a:pt x="6546" y="10730"/>
                  </a:lnTo>
                  <a:lnTo>
                    <a:pt x="6815" y="10179"/>
                  </a:lnTo>
                  <a:lnTo>
                    <a:pt x="6984" y="9807"/>
                  </a:lnTo>
                  <a:lnTo>
                    <a:pt x="7052" y="9673"/>
                  </a:lnTo>
                  <a:lnTo>
                    <a:pt x="6917" y="9076"/>
                  </a:lnTo>
                  <a:lnTo>
                    <a:pt x="6658" y="7896"/>
                  </a:lnTo>
                  <a:lnTo>
                    <a:pt x="5961" y="4601"/>
                  </a:lnTo>
                  <a:lnTo>
                    <a:pt x="4994" y="1"/>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1189850" y="1393825"/>
              <a:ext cx="58775" cy="48950"/>
            </a:xfrm>
            <a:custGeom>
              <a:avLst/>
              <a:gdLst/>
              <a:ahLst/>
              <a:cxnLst/>
              <a:rect l="l" t="t" r="r" b="b"/>
              <a:pathLst>
                <a:path w="2351" h="1958" extrusionOk="0">
                  <a:moveTo>
                    <a:pt x="1856" y="0"/>
                  </a:moveTo>
                  <a:lnTo>
                    <a:pt x="529" y="450"/>
                  </a:lnTo>
                  <a:lnTo>
                    <a:pt x="461" y="484"/>
                  </a:lnTo>
                  <a:lnTo>
                    <a:pt x="394" y="518"/>
                  </a:lnTo>
                  <a:lnTo>
                    <a:pt x="327" y="563"/>
                  </a:lnTo>
                  <a:lnTo>
                    <a:pt x="270" y="608"/>
                  </a:lnTo>
                  <a:lnTo>
                    <a:pt x="214" y="664"/>
                  </a:lnTo>
                  <a:lnTo>
                    <a:pt x="158" y="720"/>
                  </a:lnTo>
                  <a:lnTo>
                    <a:pt x="124" y="776"/>
                  </a:lnTo>
                  <a:lnTo>
                    <a:pt x="90" y="844"/>
                  </a:lnTo>
                  <a:lnTo>
                    <a:pt x="57" y="911"/>
                  </a:lnTo>
                  <a:lnTo>
                    <a:pt x="34" y="979"/>
                  </a:lnTo>
                  <a:lnTo>
                    <a:pt x="12" y="1058"/>
                  </a:lnTo>
                  <a:lnTo>
                    <a:pt x="12" y="1125"/>
                  </a:lnTo>
                  <a:lnTo>
                    <a:pt x="0" y="1204"/>
                  </a:lnTo>
                  <a:lnTo>
                    <a:pt x="12" y="1282"/>
                  </a:lnTo>
                  <a:lnTo>
                    <a:pt x="23" y="1361"/>
                  </a:lnTo>
                  <a:lnTo>
                    <a:pt x="45" y="1440"/>
                  </a:lnTo>
                  <a:lnTo>
                    <a:pt x="79" y="1507"/>
                  </a:lnTo>
                  <a:lnTo>
                    <a:pt x="113" y="1575"/>
                  </a:lnTo>
                  <a:lnTo>
                    <a:pt x="158" y="1642"/>
                  </a:lnTo>
                  <a:lnTo>
                    <a:pt x="203" y="1699"/>
                  </a:lnTo>
                  <a:lnTo>
                    <a:pt x="259" y="1755"/>
                  </a:lnTo>
                  <a:lnTo>
                    <a:pt x="315" y="1800"/>
                  </a:lnTo>
                  <a:lnTo>
                    <a:pt x="371" y="1845"/>
                  </a:lnTo>
                  <a:lnTo>
                    <a:pt x="439" y="1878"/>
                  </a:lnTo>
                  <a:lnTo>
                    <a:pt x="506" y="1912"/>
                  </a:lnTo>
                  <a:lnTo>
                    <a:pt x="574" y="1935"/>
                  </a:lnTo>
                  <a:lnTo>
                    <a:pt x="653" y="1946"/>
                  </a:lnTo>
                  <a:lnTo>
                    <a:pt x="731" y="1957"/>
                  </a:lnTo>
                  <a:lnTo>
                    <a:pt x="878" y="1957"/>
                  </a:lnTo>
                  <a:lnTo>
                    <a:pt x="956" y="1946"/>
                  </a:lnTo>
                  <a:lnTo>
                    <a:pt x="1035" y="1923"/>
                  </a:lnTo>
                  <a:lnTo>
                    <a:pt x="2351" y="1474"/>
                  </a:lnTo>
                  <a:lnTo>
                    <a:pt x="1856"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406325" y="1374700"/>
              <a:ext cx="58500" cy="47825"/>
            </a:xfrm>
            <a:custGeom>
              <a:avLst/>
              <a:gdLst/>
              <a:ahLst/>
              <a:cxnLst/>
              <a:rect l="l" t="t" r="r" b="b"/>
              <a:pathLst>
                <a:path w="2340" h="1913" extrusionOk="0">
                  <a:moveTo>
                    <a:pt x="1586" y="1"/>
                  </a:moveTo>
                  <a:lnTo>
                    <a:pt x="1508" y="12"/>
                  </a:lnTo>
                  <a:lnTo>
                    <a:pt x="1429" y="12"/>
                  </a:lnTo>
                  <a:lnTo>
                    <a:pt x="1350" y="34"/>
                  </a:lnTo>
                  <a:lnTo>
                    <a:pt x="1" y="417"/>
                  </a:lnTo>
                  <a:lnTo>
                    <a:pt x="428" y="1912"/>
                  </a:lnTo>
                  <a:lnTo>
                    <a:pt x="1778" y="1530"/>
                  </a:lnTo>
                  <a:lnTo>
                    <a:pt x="1845" y="1508"/>
                  </a:lnTo>
                  <a:lnTo>
                    <a:pt x="1924" y="1474"/>
                  </a:lnTo>
                  <a:lnTo>
                    <a:pt x="1991" y="1429"/>
                  </a:lnTo>
                  <a:lnTo>
                    <a:pt x="2048" y="1384"/>
                  </a:lnTo>
                  <a:lnTo>
                    <a:pt x="2104" y="1339"/>
                  </a:lnTo>
                  <a:lnTo>
                    <a:pt x="2160" y="1283"/>
                  </a:lnTo>
                  <a:lnTo>
                    <a:pt x="2205" y="1226"/>
                  </a:lnTo>
                  <a:lnTo>
                    <a:pt x="2239" y="1159"/>
                  </a:lnTo>
                  <a:lnTo>
                    <a:pt x="2272" y="1092"/>
                  </a:lnTo>
                  <a:lnTo>
                    <a:pt x="2306" y="1024"/>
                  </a:lnTo>
                  <a:lnTo>
                    <a:pt x="2317" y="945"/>
                  </a:lnTo>
                  <a:lnTo>
                    <a:pt x="2329" y="878"/>
                  </a:lnTo>
                  <a:lnTo>
                    <a:pt x="2340" y="799"/>
                  </a:lnTo>
                  <a:lnTo>
                    <a:pt x="2340" y="720"/>
                  </a:lnTo>
                  <a:lnTo>
                    <a:pt x="2329" y="642"/>
                  </a:lnTo>
                  <a:lnTo>
                    <a:pt x="2306" y="574"/>
                  </a:lnTo>
                  <a:lnTo>
                    <a:pt x="2284" y="495"/>
                  </a:lnTo>
                  <a:lnTo>
                    <a:pt x="2250" y="428"/>
                  </a:lnTo>
                  <a:lnTo>
                    <a:pt x="2216" y="361"/>
                  </a:lnTo>
                  <a:lnTo>
                    <a:pt x="2171" y="293"/>
                  </a:lnTo>
                  <a:lnTo>
                    <a:pt x="2115" y="237"/>
                  </a:lnTo>
                  <a:lnTo>
                    <a:pt x="2059" y="192"/>
                  </a:lnTo>
                  <a:lnTo>
                    <a:pt x="2003" y="147"/>
                  </a:lnTo>
                  <a:lnTo>
                    <a:pt x="1935" y="102"/>
                  </a:lnTo>
                  <a:lnTo>
                    <a:pt x="1879" y="68"/>
                  </a:lnTo>
                  <a:lnTo>
                    <a:pt x="1800" y="46"/>
                  </a:lnTo>
                  <a:lnTo>
                    <a:pt x="1733" y="23"/>
                  </a:lnTo>
                  <a:lnTo>
                    <a:pt x="1654" y="12"/>
                  </a:lnTo>
                  <a:lnTo>
                    <a:pt x="1586" y="1"/>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214875" y="1284725"/>
              <a:ext cx="223825" cy="246875"/>
            </a:xfrm>
            <a:custGeom>
              <a:avLst/>
              <a:gdLst/>
              <a:ahLst/>
              <a:cxnLst/>
              <a:rect l="l" t="t" r="r" b="b"/>
              <a:pathLst>
                <a:path w="8953" h="9875" extrusionOk="0">
                  <a:moveTo>
                    <a:pt x="4195" y="1"/>
                  </a:moveTo>
                  <a:lnTo>
                    <a:pt x="3970" y="12"/>
                  </a:lnTo>
                  <a:lnTo>
                    <a:pt x="3734" y="35"/>
                  </a:lnTo>
                  <a:lnTo>
                    <a:pt x="3498" y="80"/>
                  </a:lnTo>
                  <a:lnTo>
                    <a:pt x="3262" y="125"/>
                  </a:lnTo>
                  <a:lnTo>
                    <a:pt x="3025" y="192"/>
                  </a:lnTo>
                  <a:lnTo>
                    <a:pt x="2801" y="260"/>
                  </a:lnTo>
                  <a:lnTo>
                    <a:pt x="2587" y="338"/>
                  </a:lnTo>
                  <a:lnTo>
                    <a:pt x="2373" y="428"/>
                  </a:lnTo>
                  <a:lnTo>
                    <a:pt x="2182" y="529"/>
                  </a:lnTo>
                  <a:lnTo>
                    <a:pt x="1991" y="642"/>
                  </a:lnTo>
                  <a:lnTo>
                    <a:pt x="1800" y="754"/>
                  </a:lnTo>
                  <a:lnTo>
                    <a:pt x="1631" y="889"/>
                  </a:lnTo>
                  <a:lnTo>
                    <a:pt x="1462" y="1024"/>
                  </a:lnTo>
                  <a:lnTo>
                    <a:pt x="1305" y="1159"/>
                  </a:lnTo>
                  <a:lnTo>
                    <a:pt x="1147" y="1317"/>
                  </a:lnTo>
                  <a:lnTo>
                    <a:pt x="1012" y="1474"/>
                  </a:lnTo>
                  <a:lnTo>
                    <a:pt x="877" y="1632"/>
                  </a:lnTo>
                  <a:lnTo>
                    <a:pt x="754" y="1800"/>
                  </a:lnTo>
                  <a:lnTo>
                    <a:pt x="641" y="1980"/>
                  </a:lnTo>
                  <a:lnTo>
                    <a:pt x="540" y="2160"/>
                  </a:lnTo>
                  <a:lnTo>
                    <a:pt x="439" y="2351"/>
                  </a:lnTo>
                  <a:lnTo>
                    <a:pt x="349" y="2543"/>
                  </a:lnTo>
                  <a:lnTo>
                    <a:pt x="281" y="2745"/>
                  </a:lnTo>
                  <a:lnTo>
                    <a:pt x="203" y="2947"/>
                  </a:lnTo>
                  <a:lnTo>
                    <a:pt x="146" y="3150"/>
                  </a:lnTo>
                  <a:lnTo>
                    <a:pt x="101" y="3363"/>
                  </a:lnTo>
                  <a:lnTo>
                    <a:pt x="56" y="3577"/>
                  </a:lnTo>
                  <a:lnTo>
                    <a:pt x="34" y="3791"/>
                  </a:lnTo>
                  <a:lnTo>
                    <a:pt x="12" y="4005"/>
                  </a:lnTo>
                  <a:lnTo>
                    <a:pt x="0" y="4229"/>
                  </a:lnTo>
                  <a:lnTo>
                    <a:pt x="0" y="4454"/>
                  </a:lnTo>
                  <a:lnTo>
                    <a:pt x="0" y="4679"/>
                  </a:lnTo>
                  <a:lnTo>
                    <a:pt x="23" y="4904"/>
                  </a:lnTo>
                  <a:lnTo>
                    <a:pt x="56" y="5129"/>
                  </a:lnTo>
                  <a:lnTo>
                    <a:pt x="90" y="5365"/>
                  </a:lnTo>
                  <a:lnTo>
                    <a:pt x="135" y="5590"/>
                  </a:lnTo>
                  <a:lnTo>
                    <a:pt x="180" y="5781"/>
                  </a:lnTo>
                  <a:lnTo>
                    <a:pt x="248" y="6006"/>
                  </a:lnTo>
                  <a:lnTo>
                    <a:pt x="315" y="6231"/>
                  </a:lnTo>
                  <a:lnTo>
                    <a:pt x="405" y="6456"/>
                  </a:lnTo>
                  <a:lnTo>
                    <a:pt x="506" y="6681"/>
                  </a:lnTo>
                  <a:lnTo>
                    <a:pt x="619" y="6895"/>
                  </a:lnTo>
                  <a:lnTo>
                    <a:pt x="742" y="7108"/>
                  </a:lnTo>
                  <a:lnTo>
                    <a:pt x="877" y="7311"/>
                  </a:lnTo>
                  <a:lnTo>
                    <a:pt x="1012" y="7513"/>
                  </a:lnTo>
                  <a:lnTo>
                    <a:pt x="1170" y="7716"/>
                  </a:lnTo>
                  <a:lnTo>
                    <a:pt x="1327" y="7907"/>
                  </a:lnTo>
                  <a:lnTo>
                    <a:pt x="1485" y="8098"/>
                  </a:lnTo>
                  <a:lnTo>
                    <a:pt x="1665" y="8278"/>
                  </a:lnTo>
                  <a:lnTo>
                    <a:pt x="1845" y="8447"/>
                  </a:lnTo>
                  <a:lnTo>
                    <a:pt x="2025" y="8615"/>
                  </a:lnTo>
                  <a:lnTo>
                    <a:pt x="2204" y="8773"/>
                  </a:lnTo>
                  <a:lnTo>
                    <a:pt x="2396" y="8919"/>
                  </a:lnTo>
                  <a:lnTo>
                    <a:pt x="2587" y="9054"/>
                  </a:lnTo>
                  <a:lnTo>
                    <a:pt x="2789" y="9189"/>
                  </a:lnTo>
                  <a:lnTo>
                    <a:pt x="2980" y="9301"/>
                  </a:lnTo>
                  <a:lnTo>
                    <a:pt x="3183" y="9414"/>
                  </a:lnTo>
                  <a:lnTo>
                    <a:pt x="3374" y="9515"/>
                  </a:lnTo>
                  <a:lnTo>
                    <a:pt x="3576" y="9605"/>
                  </a:lnTo>
                  <a:lnTo>
                    <a:pt x="3768" y="9684"/>
                  </a:lnTo>
                  <a:lnTo>
                    <a:pt x="3959" y="9740"/>
                  </a:lnTo>
                  <a:lnTo>
                    <a:pt x="4150" y="9796"/>
                  </a:lnTo>
                  <a:lnTo>
                    <a:pt x="4341" y="9830"/>
                  </a:lnTo>
                  <a:lnTo>
                    <a:pt x="4521" y="9864"/>
                  </a:lnTo>
                  <a:lnTo>
                    <a:pt x="4690" y="9875"/>
                  </a:lnTo>
                  <a:lnTo>
                    <a:pt x="4870" y="9864"/>
                  </a:lnTo>
                  <a:lnTo>
                    <a:pt x="5027" y="9852"/>
                  </a:lnTo>
                  <a:lnTo>
                    <a:pt x="5185" y="9819"/>
                  </a:lnTo>
                  <a:lnTo>
                    <a:pt x="5331" y="9774"/>
                  </a:lnTo>
                  <a:lnTo>
                    <a:pt x="5387" y="9740"/>
                  </a:lnTo>
                  <a:lnTo>
                    <a:pt x="5545" y="9684"/>
                  </a:lnTo>
                  <a:lnTo>
                    <a:pt x="5713" y="9616"/>
                  </a:lnTo>
                  <a:lnTo>
                    <a:pt x="5871" y="9538"/>
                  </a:lnTo>
                  <a:lnTo>
                    <a:pt x="6039" y="9436"/>
                  </a:lnTo>
                  <a:lnTo>
                    <a:pt x="6208" y="9324"/>
                  </a:lnTo>
                  <a:lnTo>
                    <a:pt x="6377" y="9200"/>
                  </a:lnTo>
                  <a:lnTo>
                    <a:pt x="6545" y="9076"/>
                  </a:lnTo>
                  <a:lnTo>
                    <a:pt x="6714" y="8930"/>
                  </a:lnTo>
                  <a:lnTo>
                    <a:pt x="6883" y="8773"/>
                  </a:lnTo>
                  <a:lnTo>
                    <a:pt x="7040" y="8604"/>
                  </a:lnTo>
                  <a:lnTo>
                    <a:pt x="7209" y="8424"/>
                  </a:lnTo>
                  <a:lnTo>
                    <a:pt x="7366" y="8244"/>
                  </a:lnTo>
                  <a:lnTo>
                    <a:pt x="7524" y="8053"/>
                  </a:lnTo>
                  <a:lnTo>
                    <a:pt x="7681" y="7851"/>
                  </a:lnTo>
                  <a:lnTo>
                    <a:pt x="7827" y="7648"/>
                  </a:lnTo>
                  <a:lnTo>
                    <a:pt x="7962" y="7435"/>
                  </a:lnTo>
                  <a:lnTo>
                    <a:pt x="8097" y="7221"/>
                  </a:lnTo>
                  <a:lnTo>
                    <a:pt x="8221" y="6996"/>
                  </a:lnTo>
                  <a:lnTo>
                    <a:pt x="8345" y="6760"/>
                  </a:lnTo>
                  <a:lnTo>
                    <a:pt x="8457" y="6535"/>
                  </a:lnTo>
                  <a:lnTo>
                    <a:pt x="8558" y="6299"/>
                  </a:lnTo>
                  <a:lnTo>
                    <a:pt x="8648" y="6063"/>
                  </a:lnTo>
                  <a:lnTo>
                    <a:pt x="8727" y="5815"/>
                  </a:lnTo>
                  <a:lnTo>
                    <a:pt x="8795" y="5579"/>
                  </a:lnTo>
                  <a:lnTo>
                    <a:pt x="8851" y="5332"/>
                  </a:lnTo>
                  <a:lnTo>
                    <a:pt x="8896" y="5095"/>
                  </a:lnTo>
                  <a:lnTo>
                    <a:pt x="8930" y="4848"/>
                  </a:lnTo>
                  <a:lnTo>
                    <a:pt x="8952" y="4612"/>
                  </a:lnTo>
                  <a:lnTo>
                    <a:pt x="8952" y="4376"/>
                  </a:lnTo>
                  <a:lnTo>
                    <a:pt x="8941" y="4128"/>
                  </a:lnTo>
                  <a:lnTo>
                    <a:pt x="8907" y="3903"/>
                  </a:lnTo>
                  <a:lnTo>
                    <a:pt x="8862" y="3667"/>
                  </a:lnTo>
                  <a:lnTo>
                    <a:pt x="8817" y="3476"/>
                  </a:lnTo>
                  <a:lnTo>
                    <a:pt x="8761" y="3251"/>
                  </a:lnTo>
                  <a:lnTo>
                    <a:pt x="8693" y="3037"/>
                  </a:lnTo>
                  <a:lnTo>
                    <a:pt x="8615" y="2824"/>
                  </a:lnTo>
                  <a:lnTo>
                    <a:pt x="8513" y="2610"/>
                  </a:lnTo>
                  <a:lnTo>
                    <a:pt x="8424" y="2408"/>
                  </a:lnTo>
                  <a:lnTo>
                    <a:pt x="8311" y="2216"/>
                  </a:lnTo>
                  <a:lnTo>
                    <a:pt x="8187" y="2025"/>
                  </a:lnTo>
                  <a:lnTo>
                    <a:pt x="8064" y="1845"/>
                  </a:lnTo>
                  <a:lnTo>
                    <a:pt x="7929" y="1665"/>
                  </a:lnTo>
                  <a:lnTo>
                    <a:pt x="7783" y="1497"/>
                  </a:lnTo>
                  <a:lnTo>
                    <a:pt x="7636" y="1339"/>
                  </a:lnTo>
                  <a:lnTo>
                    <a:pt x="7468" y="1193"/>
                  </a:lnTo>
                  <a:lnTo>
                    <a:pt x="7310" y="1047"/>
                  </a:lnTo>
                  <a:lnTo>
                    <a:pt x="7130" y="912"/>
                  </a:lnTo>
                  <a:lnTo>
                    <a:pt x="6950" y="777"/>
                  </a:lnTo>
                  <a:lnTo>
                    <a:pt x="6770" y="664"/>
                  </a:lnTo>
                  <a:lnTo>
                    <a:pt x="6579" y="552"/>
                  </a:lnTo>
                  <a:lnTo>
                    <a:pt x="6388" y="451"/>
                  </a:lnTo>
                  <a:lnTo>
                    <a:pt x="6186" y="361"/>
                  </a:lnTo>
                  <a:lnTo>
                    <a:pt x="5972" y="282"/>
                  </a:lnTo>
                  <a:lnTo>
                    <a:pt x="5769" y="215"/>
                  </a:lnTo>
                  <a:lnTo>
                    <a:pt x="5556" y="147"/>
                  </a:lnTo>
                  <a:lnTo>
                    <a:pt x="5331" y="102"/>
                  </a:lnTo>
                  <a:lnTo>
                    <a:pt x="5117" y="57"/>
                  </a:lnTo>
                  <a:lnTo>
                    <a:pt x="4892" y="23"/>
                  </a:lnTo>
                  <a:lnTo>
                    <a:pt x="4656" y="1"/>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1260700" y="1361500"/>
              <a:ext cx="44725" cy="22500"/>
            </a:xfrm>
            <a:custGeom>
              <a:avLst/>
              <a:gdLst/>
              <a:ahLst/>
              <a:cxnLst/>
              <a:rect l="l" t="t" r="r" b="b"/>
              <a:pathLst>
                <a:path w="1789" h="900" extrusionOk="0">
                  <a:moveTo>
                    <a:pt x="1159" y="0"/>
                  </a:moveTo>
                  <a:lnTo>
                    <a:pt x="1069" y="23"/>
                  </a:lnTo>
                  <a:lnTo>
                    <a:pt x="990" y="56"/>
                  </a:lnTo>
                  <a:lnTo>
                    <a:pt x="889" y="113"/>
                  </a:lnTo>
                  <a:lnTo>
                    <a:pt x="799" y="169"/>
                  </a:lnTo>
                  <a:lnTo>
                    <a:pt x="608" y="315"/>
                  </a:lnTo>
                  <a:lnTo>
                    <a:pt x="416" y="472"/>
                  </a:lnTo>
                  <a:lnTo>
                    <a:pt x="259" y="630"/>
                  </a:lnTo>
                  <a:lnTo>
                    <a:pt x="124" y="765"/>
                  </a:lnTo>
                  <a:lnTo>
                    <a:pt x="0" y="900"/>
                  </a:lnTo>
                  <a:lnTo>
                    <a:pt x="192" y="810"/>
                  </a:lnTo>
                  <a:lnTo>
                    <a:pt x="394" y="720"/>
                  </a:lnTo>
                  <a:lnTo>
                    <a:pt x="653" y="619"/>
                  </a:lnTo>
                  <a:lnTo>
                    <a:pt x="934" y="506"/>
                  </a:lnTo>
                  <a:lnTo>
                    <a:pt x="1226" y="416"/>
                  </a:lnTo>
                  <a:lnTo>
                    <a:pt x="1361" y="382"/>
                  </a:lnTo>
                  <a:lnTo>
                    <a:pt x="1496" y="360"/>
                  </a:lnTo>
                  <a:lnTo>
                    <a:pt x="1620" y="337"/>
                  </a:lnTo>
                  <a:lnTo>
                    <a:pt x="1743" y="337"/>
                  </a:lnTo>
                  <a:lnTo>
                    <a:pt x="1766" y="326"/>
                  </a:lnTo>
                  <a:lnTo>
                    <a:pt x="1777" y="315"/>
                  </a:lnTo>
                  <a:lnTo>
                    <a:pt x="1788" y="292"/>
                  </a:lnTo>
                  <a:lnTo>
                    <a:pt x="1777" y="270"/>
                  </a:lnTo>
                  <a:lnTo>
                    <a:pt x="1732" y="214"/>
                  </a:lnTo>
                  <a:lnTo>
                    <a:pt x="1665" y="146"/>
                  </a:lnTo>
                  <a:lnTo>
                    <a:pt x="1564" y="90"/>
                  </a:lnTo>
                  <a:lnTo>
                    <a:pt x="1451" y="34"/>
                  </a:lnTo>
                  <a:lnTo>
                    <a:pt x="1384" y="11"/>
                  </a:lnTo>
                  <a:lnTo>
                    <a:pt x="13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1343925" y="1353325"/>
              <a:ext cx="43325" cy="12700"/>
            </a:xfrm>
            <a:custGeom>
              <a:avLst/>
              <a:gdLst/>
              <a:ahLst/>
              <a:cxnLst/>
              <a:rect l="l" t="t" r="r" b="b"/>
              <a:pathLst>
                <a:path w="1733" h="508" extrusionOk="0">
                  <a:moveTo>
                    <a:pt x="315" y="1"/>
                  </a:moveTo>
                  <a:lnTo>
                    <a:pt x="225" y="12"/>
                  </a:lnTo>
                  <a:lnTo>
                    <a:pt x="191" y="23"/>
                  </a:lnTo>
                  <a:lnTo>
                    <a:pt x="158" y="35"/>
                  </a:lnTo>
                  <a:lnTo>
                    <a:pt x="101" y="80"/>
                  </a:lnTo>
                  <a:lnTo>
                    <a:pt x="56" y="147"/>
                  </a:lnTo>
                  <a:lnTo>
                    <a:pt x="23" y="226"/>
                  </a:lnTo>
                  <a:lnTo>
                    <a:pt x="0" y="293"/>
                  </a:lnTo>
                  <a:lnTo>
                    <a:pt x="0" y="361"/>
                  </a:lnTo>
                  <a:lnTo>
                    <a:pt x="0" y="395"/>
                  </a:lnTo>
                  <a:lnTo>
                    <a:pt x="23" y="406"/>
                  </a:lnTo>
                  <a:lnTo>
                    <a:pt x="34" y="406"/>
                  </a:lnTo>
                  <a:lnTo>
                    <a:pt x="180" y="395"/>
                  </a:lnTo>
                  <a:lnTo>
                    <a:pt x="326" y="372"/>
                  </a:lnTo>
                  <a:lnTo>
                    <a:pt x="630" y="372"/>
                  </a:lnTo>
                  <a:lnTo>
                    <a:pt x="911" y="383"/>
                  </a:lnTo>
                  <a:lnTo>
                    <a:pt x="1170" y="406"/>
                  </a:lnTo>
                  <a:lnTo>
                    <a:pt x="1395" y="440"/>
                  </a:lnTo>
                  <a:lnTo>
                    <a:pt x="1575" y="473"/>
                  </a:lnTo>
                  <a:lnTo>
                    <a:pt x="1732" y="507"/>
                  </a:lnTo>
                  <a:lnTo>
                    <a:pt x="1732" y="507"/>
                  </a:lnTo>
                  <a:lnTo>
                    <a:pt x="1631" y="406"/>
                  </a:lnTo>
                  <a:lnTo>
                    <a:pt x="1530" y="316"/>
                  </a:lnTo>
                  <a:lnTo>
                    <a:pt x="1428" y="248"/>
                  </a:lnTo>
                  <a:lnTo>
                    <a:pt x="1316" y="181"/>
                  </a:lnTo>
                  <a:lnTo>
                    <a:pt x="1204" y="136"/>
                  </a:lnTo>
                  <a:lnTo>
                    <a:pt x="1091" y="91"/>
                  </a:lnTo>
                  <a:lnTo>
                    <a:pt x="967" y="57"/>
                  </a:lnTo>
                  <a:lnTo>
                    <a:pt x="855" y="35"/>
                  </a:lnTo>
                  <a:lnTo>
                    <a:pt x="6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1300625" y="1444425"/>
              <a:ext cx="60475" cy="34050"/>
            </a:xfrm>
            <a:custGeom>
              <a:avLst/>
              <a:gdLst/>
              <a:ahLst/>
              <a:cxnLst/>
              <a:rect l="l" t="t" r="r" b="b"/>
              <a:pathLst>
                <a:path w="2419" h="1362" extrusionOk="0">
                  <a:moveTo>
                    <a:pt x="2418" y="1"/>
                  </a:moveTo>
                  <a:lnTo>
                    <a:pt x="1204" y="158"/>
                  </a:lnTo>
                  <a:lnTo>
                    <a:pt x="394" y="271"/>
                  </a:lnTo>
                  <a:lnTo>
                    <a:pt x="0" y="316"/>
                  </a:lnTo>
                  <a:lnTo>
                    <a:pt x="23" y="349"/>
                  </a:lnTo>
                  <a:lnTo>
                    <a:pt x="124" y="473"/>
                  </a:lnTo>
                  <a:lnTo>
                    <a:pt x="270" y="642"/>
                  </a:lnTo>
                  <a:lnTo>
                    <a:pt x="461" y="844"/>
                  </a:lnTo>
                  <a:lnTo>
                    <a:pt x="563" y="945"/>
                  </a:lnTo>
                  <a:lnTo>
                    <a:pt x="675" y="1035"/>
                  </a:lnTo>
                  <a:lnTo>
                    <a:pt x="799" y="1125"/>
                  </a:lnTo>
                  <a:lnTo>
                    <a:pt x="922" y="1204"/>
                  </a:lnTo>
                  <a:lnTo>
                    <a:pt x="1046" y="1271"/>
                  </a:lnTo>
                  <a:lnTo>
                    <a:pt x="1170" y="1316"/>
                  </a:lnTo>
                  <a:lnTo>
                    <a:pt x="1294" y="1350"/>
                  </a:lnTo>
                  <a:lnTo>
                    <a:pt x="1406" y="1361"/>
                  </a:lnTo>
                  <a:lnTo>
                    <a:pt x="1462" y="1350"/>
                  </a:lnTo>
                  <a:lnTo>
                    <a:pt x="1519" y="1339"/>
                  </a:lnTo>
                  <a:lnTo>
                    <a:pt x="1631" y="1283"/>
                  </a:lnTo>
                  <a:lnTo>
                    <a:pt x="1732" y="1215"/>
                  </a:lnTo>
                  <a:lnTo>
                    <a:pt x="1833" y="1125"/>
                  </a:lnTo>
                  <a:lnTo>
                    <a:pt x="1923" y="1024"/>
                  </a:lnTo>
                  <a:lnTo>
                    <a:pt x="2002" y="912"/>
                  </a:lnTo>
                  <a:lnTo>
                    <a:pt x="2081" y="788"/>
                  </a:lnTo>
                  <a:lnTo>
                    <a:pt x="2148" y="664"/>
                  </a:lnTo>
                  <a:lnTo>
                    <a:pt x="2261" y="417"/>
                  </a:lnTo>
                  <a:lnTo>
                    <a:pt x="2351" y="214"/>
                  </a:lnTo>
                  <a:lnTo>
                    <a:pt x="24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1294725" y="1402550"/>
              <a:ext cx="10975" cy="17725"/>
            </a:xfrm>
            <a:custGeom>
              <a:avLst/>
              <a:gdLst/>
              <a:ahLst/>
              <a:cxnLst/>
              <a:rect l="l" t="t" r="r" b="b"/>
              <a:pathLst>
                <a:path w="439" h="709" extrusionOk="0">
                  <a:moveTo>
                    <a:pt x="169" y="0"/>
                  </a:moveTo>
                  <a:lnTo>
                    <a:pt x="124" y="11"/>
                  </a:lnTo>
                  <a:lnTo>
                    <a:pt x="90" y="22"/>
                  </a:lnTo>
                  <a:lnTo>
                    <a:pt x="56" y="56"/>
                  </a:lnTo>
                  <a:lnTo>
                    <a:pt x="34" y="90"/>
                  </a:lnTo>
                  <a:lnTo>
                    <a:pt x="11" y="146"/>
                  </a:lnTo>
                  <a:lnTo>
                    <a:pt x="0" y="202"/>
                  </a:lnTo>
                  <a:lnTo>
                    <a:pt x="0" y="270"/>
                  </a:lnTo>
                  <a:lnTo>
                    <a:pt x="0" y="337"/>
                  </a:lnTo>
                  <a:lnTo>
                    <a:pt x="23" y="405"/>
                  </a:lnTo>
                  <a:lnTo>
                    <a:pt x="45" y="472"/>
                  </a:lnTo>
                  <a:lnTo>
                    <a:pt x="68" y="540"/>
                  </a:lnTo>
                  <a:lnTo>
                    <a:pt x="101" y="596"/>
                  </a:lnTo>
                  <a:lnTo>
                    <a:pt x="135" y="641"/>
                  </a:lnTo>
                  <a:lnTo>
                    <a:pt x="180" y="675"/>
                  </a:lnTo>
                  <a:lnTo>
                    <a:pt x="225" y="697"/>
                  </a:lnTo>
                  <a:lnTo>
                    <a:pt x="259" y="709"/>
                  </a:lnTo>
                  <a:lnTo>
                    <a:pt x="304" y="697"/>
                  </a:lnTo>
                  <a:lnTo>
                    <a:pt x="349" y="686"/>
                  </a:lnTo>
                  <a:lnTo>
                    <a:pt x="371" y="652"/>
                  </a:lnTo>
                  <a:lnTo>
                    <a:pt x="405" y="619"/>
                  </a:lnTo>
                  <a:lnTo>
                    <a:pt x="416" y="562"/>
                  </a:lnTo>
                  <a:lnTo>
                    <a:pt x="427" y="506"/>
                  </a:lnTo>
                  <a:lnTo>
                    <a:pt x="439" y="439"/>
                  </a:lnTo>
                  <a:lnTo>
                    <a:pt x="427" y="371"/>
                  </a:lnTo>
                  <a:lnTo>
                    <a:pt x="416" y="304"/>
                  </a:lnTo>
                  <a:lnTo>
                    <a:pt x="394" y="236"/>
                  </a:lnTo>
                  <a:lnTo>
                    <a:pt x="371" y="169"/>
                  </a:lnTo>
                  <a:lnTo>
                    <a:pt x="338" y="124"/>
                  </a:lnTo>
                  <a:lnTo>
                    <a:pt x="293" y="79"/>
                  </a:lnTo>
                  <a:lnTo>
                    <a:pt x="259" y="34"/>
                  </a:lnTo>
                  <a:lnTo>
                    <a:pt x="214" y="11"/>
                  </a:lnTo>
                  <a:lnTo>
                    <a:pt x="169" y="0"/>
                  </a:lnTo>
                  <a:close/>
                </a:path>
              </a:pathLst>
            </a:custGeom>
            <a:solidFill>
              <a:srgbClr val="00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348700" y="1395225"/>
              <a:ext cx="10150" cy="18025"/>
            </a:xfrm>
            <a:custGeom>
              <a:avLst/>
              <a:gdLst/>
              <a:ahLst/>
              <a:cxnLst/>
              <a:rect l="l" t="t" r="r" b="b"/>
              <a:pathLst>
                <a:path w="406" h="721" extrusionOk="0">
                  <a:moveTo>
                    <a:pt x="192" y="1"/>
                  </a:moveTo>
                  <a:lnTo>
                    <a:pt x="147" y="12"/>
                  </a:lnTo>
                  <a:lnTo>
                    <a:pt x="113" y="34"/>
                  </a:lnTo>
                  <a:lnTo>
                    <a:pt x="79" y="68"/>
                  </a:lnTo>
                  <a:lnTo>
                    <a:pt x="45" y="113"/>
                  </a:lnTo>
                  <a:lnTo>
                    <a:pt x="23" y="169"/>
                  </a:lnTo>
                  <a:lnTo>
                    <a:pt x="12" y="226"/>
                  </a:lnTo>
                  <a:lnTo>
                    <a:pt x="0" y="293"/>
                  </a:lnTo>
                  <a:lnTo>
                    <a:pt x="0" y="372"/>
                  </a:lnTo>
                  <a:lnTo>
                    <a:pt x="12" y="439"/>
                  </a:lnTo>
                  <a:lnTo>
                    <a:pt x="23" y="507"/>
                  </a:lnTo>
                  <a:lnTo>
                    <a:pt x="45" y="574"/>
                  </a:lnTo>
                  <a:lnTo>
                    <a:pt x="68" y="619"/>
                  </a:lnTo>
                  <a:lnTo>
                    <a:pt x="102" y="664"/>
                  </a:lnTo>
                  <a:lnTo>
                    <a:pt x="135" y="698"/>
                  </a:lnTo>
                  <a:lnTo>
                    <a:pt x="180" y="709"/>
                  </a:lnTo>
                  <a:lnTo>
                    <a:pt x="225" y="720"/>
                  </a:lnTo>
                  <a:lnTo>
                    <a:pt x="259" y="709"/>
                  </a:lnTo>
                  <a:lnTo>
                    <a:pt x="293" y="687"/>
                  </a:lnTo>
                  <a:lnTo>
                    <a:pt x="326" y="653"/>
                  </a:lnTo>
                  <a:lnTo>
                    <a:pt x="360" y="608"/>
                  </a:lnTo>
                  <a:lnTo>
                    <a:pt x="383" y="552"/>
                  </a:lnTo>
                  <a:lnTo>
                    <a:pt x="394" y="495"/>
                  </a:lnTo>
                  <a:lnTo>
                    <a:pt x="405" y="428"/>
                  </a:lnTo>
                  <a:lnTo>
                    <a:pt x="405" y="349"/>
                  </a:lnTo>
                  <a:lnTo>
                    <a:pt x="405" y="282"/>
                  </a:lnTo>
                  <a:lnTo>
                    <a:pt x="383" y="214"/>
                  </a:lnTo>
                  <a:lnTo>
                    <a:pt x="360" y="158"/>
                  </a:lnTo>
                  <a:lnTo>
                    <a:pt x="338" y="102"/>
                  </a:lnTo>
                  <a:lnTo>
                    <a:pt x="304" y="57"/>
                  </a:lnTo>
                  <a:lnTo>
                    <a:pt x="270" y="23"/>
                  </a:lnTo>
                  <a:lnTo>
                    <a:pt x="225" y="12"/>
                  </a:lnTo>
                  <a:lnTo>
                    <a:pt x="192" y="1"/>
                  </a:lnTo>
                  <a:close/>
                </a:path>
              </a:pathLst>
            </a:custGeom>
            <a:solidFill>
              <a:srgbClr val="00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208125" y="1238900"/>
              <a:ext cx="227200" cy="157200"/>
            </a:xfrm>
            <a:custGeom>
              <a:avLst/>
              <a:gdLst/>
              <a:ahLst/>
              <a:cxnLst/>
              <a:rect l="l" t="t" r="r" b="b"/>
              <a:pathLst>
                <a:path w="9088" h="6288" extrusionOk="0">
                  <a:moveTo>
                    <a:pt x="4904" y="1"/>
                  </a:moveTo>
                  <a:lnTo>
                    <a:pt x="4701" y="12"/>
                  </a:lnTo>
                  <a:lnTo>
                    <a:pt x="4431" y="35"/>
                  </a:lnTo>
                  <a:lnTo>
                    <a:pt x="4184" y="57"/>
                  </a:lnTo>
                  <a:lnTo>
                    <a:pt x="3936" y="91"/>
                  </a:lnTo>
                  <a:lnTo>
                    <a:pt x="3700" y="136"/>
                  </a:lnTo>
                  <a:lnTo>
                    <a:pt x="3464" y="181"/>
                  </a:lnTo>
                  <a:lnTo>
                    <a:pt x="3250" y="237"/>
                  </a:lnTo>
                  <a:lnTo>
                    <a:pt x="3037" y="304"/>
                  </a:lnTo>
                  <a:lnTo>
                    <a:pt x="2846" y="372"/>
                  </a:lnTo>
                  <a:lnTo>
                    <a:pt x="2654" y="451"/>
                  </a:lnTo>
                  <a:lnTo>
                    <a:pt x="2463" y="529"/>
                  </a:lnTo>
                  <a:lnTo>
                    <a:pt x="2295" y="619"/>
                  </a:lnTo>
                  <a:lnTo>
                    <a:pt x="2126" y="709"/>
                  </a:lnTo>
                  <a:lnTo>
                    <a:pt x="1968" y="811"/>
                  </a:lnTo>
                  <a:lnTo>
                    <a:pt x="1822" y="912"/>
                  </a:lnTo>
                  <a:lnTo>
                    <a:pt x="1676" y="1013"/>
                  </a:lnTo>
                  <a:lnTo>
                    <a:pt x="1541" y="1125"/>
                  </a:lnTo>
                  <a:lnTo>
                    <a:pt x="1406" y="1238"/>
                  </a:lnTo>
                  <a:lnTo>
                    <a:pt x="1294" y="1362"/>
                  </a:lnTo>
                  <a:lnTo>
                    <a:pt x="1170" y="1485"/>
                  </a:lnTo>
                  <a:lnTo>
                    <a:pt x="1069" y="1609"/>
                  </a:lnTo>
                  <a:lnTo>
                    <a:pt x="866" y="1868"/>
                  </a:lnTo>
                  <a:lnTo>
                    <a:pt x="698" y="2138"/>
                  </a:lnTo>
                  <a:lnTo>
                    <a:pt x="551" y="2419"/>
                  </a:lnTo>
                  <a:lnTo>
                    <a:pt x="428" y="2700"/>
                  </a:lnTo>
                  <a:lnTo>
                    <a:pt x="315" y="2981"/>
                  </a:lnTo>
                  <a:lnTo>
                    <a:pt x="225" y="3273"/>
                  </a:lnTo>
                  <a:lnTo>
                    <a:pt x="158" y="3555"/>
                  </a:lnTo>
                  <a:lnTo>
                    <a:pt x="102" y="3836"/>
                  </a:lnTo>
                  <a:lnTo>
                    <a:pt x="57" y="4117"/>
                  </a:lnTo>
                  <a:lnTo>
                    <a:pt x="23" y="4387"/>
                  </a:lnTo>
                  <a:lnTo>
                    <a:pt x="12" y="4645"/>
                  </a:lnTo>
                  <a:lnTo>
                    <a:pt x="0" y="4893"/>
                  </a:lnTo>
                  <a:lnTo>
                    <a:pt x="0" y="5129"/>
                  </a:lnTo>
                  <a:lnTo>
                    <a:pt x="0" y="5354"/>
                  </a:lnTo>
                  <a:lnTo>
                    <a:pt x="23" y="5736"/>
                  </a:lnTo>
                  <a:lnTo>
                    <a:pt x="57" y="6029"/>
                  </a:lnTo>
                  <a:lnTo>
                    <a:pt x="102" y="6287"/>
                  </a:lnTo>
                  <a:lnTo>
                    <a:pt x="192" y="6276"/>
                  </a:lnTo>
                  <a:lnTo>
                    <a:pt x="293" y="6254"/>
                  </a:lnTo>
                  <a:lnTo>
                    <a:pt x="416" y="6220"/>
                  </a:lnTo>
                  <a:lnTo>
                    <a:pt x="551" y="6152"/>
                  </a:lnTo>
                  <a:lnTo>
                    <a:pt x="720" y="6051"/>
                  </a:lnTo>
                  <a:lnTo>
                    <a:pt x="911" y="5927"/>
                  </a:lnTo>
                  <a:lnTo>
                    <a:pt x="1102" y="5759"/>
                  </a:lnTo>
                  <a:lnTo>
                    <a:pt x="1204" y="5658"/>
                  </a:lnTo>
                  <a:lnTo>
                    <a:pt x="1305" y="5534"/>
                  </a:lnTo>
                  <a:lnTo>
                    <a:pt x="1417" y="5410"/>
                  </a:lnTo>
                  <a:lnTo>
                    <a:pt x="1519" y="5264"/>
                  </a:lnTo>
                  <a:lnTo>
                    <a:pt x="1631" y="5118"/>
                  </a:lnTo>
                  <a:lnTo>
                    <a:pt x="1743" y="4938"/>
                  </a:lnTo>
                  <a:lnTo>
                    <a:pt x="1845" y="4758"/>
                  </a:lnTo>
                  <a:lnTo>
                    <a:pt x="1957" y="4555"/>
                  </a:lnTo>
                  <a:lnTo>
                    <a:pt x="2070" y="4331"/>
                  </a:lnTo>
                  <a:lnTo>
                    <a:pt x="2171" y="4094"/>
                  </a:lnTo>
                  <a:lnTo>
                    <a:pt x="2272" y="3836"/>
                  </a:lnTo>
                  <a:lnTo>
                    <a:pt x="2385" y="3555"/>
                  </a:lnTo>
                  <a:lnTo>
                    <a:pt x="2486" y="3262"/>
                  </a:lnTo>
                  <a:lnTo>
                    <a:pt x="2576" y="2947"/>
                  </a:lnTo>
                  <a:lnTo>
                    <a:pt x="2677" y="2599"/>
                  </a:lnTo>
                  <a:lnTo>
                    <a:pt x="2767" y="2239"/>
                  </a:lnTo>
                  <a:lnTo>
                    <a:pt x="3250" y="2531"/>
                  </a:lnTo>
                  <a:lnTo>
                    <a:pt x="3824" y="2846"/>
                  </a:lnTo>
                  <a:lnTo>
                    <a:pt x="4577" y="3262"/>
                  </a:lnTo>
                  <a:lnTo>
                    <a:pt x="5511" y="3735"/>
                  </a:lnTo>
                  <a:lnTo>
                    <a:pt x="6028" y="3993"/>
                  </a:lnTo>
                  <a:lnTo>
                    <a:pt x="6591" y="4252"/>
                  </a:lnTo>
                  <a:lnTo>
                    <a:pt x="7175" y="4522"/>
                  </a:lnTo>
                  <a:lnTo>
                    <a:pt x="7794" y="4792"/>
                  </a:lnTo>
                  <a:lnTo>
                    <a:pt x="8424" y="5050"/>
                  </a:lnTo>
                  <a:lnTo>
                    <a:pt x="9087" y="5309"/>
                  </a:lnTo>
                  <a:lnTo>
                    <a:pt x="9076" y="5073"/>
                  </a:lnTo>
                  <a:lnTo>
                    <a:pt x="9053" y="4803"/>
                  </a:lnTo>
                  <a:lnTo>
                    <a:pt x="9008" y="4454"/>
                  </a:lnTo>
                  <a:lnTo>
                    <a:pt x="8941" y="4038"/>
                  </a:lnTo>
                  <a:lnTo>
                    <a:pt x="8896" y="3813"/>
                  </a:lnTo>
                  <a:lnTo>
                    <a:pt x="8840" y="3577"/>
                  </a:lnTo>
                  <a:lnTo>
                    <a:pt x="8772" y="3330"/>
                  </a:lnTo>
                  <a:lnTo>
                    <a:pt x="8694" y="3082"/>
                  </a:lnTo>
                  <a:lnTo>
                    <a:pt x="8604" y="2824"/>
                  </a:lnTo>
                  <a:lnTo>
                    <a:pt x="8502" y="2576"/>
                  </a:lnTo>
                  <a:lnTo>
                    <a:pt x="8401" y="2318"/>
                  </a:lnTo>
                  <a:lnTo>
                    <a:pt x="8277" y="2070"/>
                  </a:lnTo>
                  <a:lnTo>
                    <a:pt x="8131" y="1823"/>
                  </a:lnTo>
                  <a:lnTo>
                    <a:pt x="7974" y="1587"/>
                  </a:lnTo>
                  <a:lnTo>
                    <a:pt x="7805" y="1362"/>
                  </a:lnTo>
                  <a:lnTo>
                    <a:pt x="7625" y="1137"/>
                  </a:lnTo>
                  <a:lnTo>
                    <a:pt x="7423" y="934"/>
                  </a:lnTo>
                  <a:lnTo>
                    <a:pt x="7198" y="743"/>
                  </a:lnTo>
                  <a:lnTo>
                    <a:pt x="6962" y="563"/>
                  </a:lnTo>
                  <a:lnTo>
                    <a:pt x="6838" y="484"/>
                  </a:lnTo>
                  <a:lnTo>
                    <a:pt x="6703" y="417"/>
                  </a:lnTo>
                  <a:lnTo>
                    <a:pt x="6568" y="349"/>
                  </a:lnTo>
                  <a:lnTo>
                    <a:pt x="6422" y="282"/>
                  </a:lnTo>
                  <a:lnTo>
                    <a:pt x="6276" y="226"/>
                  </a:lnTo>
                  <a:lnTo>
                    <a:pt x="6129" y="170"/>
                  </a:lnTo>
                  <a:lnTo>
                    <a:pt x="5972" y="125"/>
                  </a:lnTo>
                  <a:lnTo>
                    <a:pt x="5803" y="91"/>
                  </a:lnTo>
                  <a:lnTo>
                    <a:pt x="5635" y="57"/>
                  </a:lnTo>
                  <a:lnTo>
                    <a:pt x="5455" y="35"/>
                  </a:lnTo>
                  <a:lnTo>
                    <a:pt x="5275" y="12"/>
                  </a:lnTo>
                  <a:lnTo>
                    <a:pt x="5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1211775" y="1375550"/>
              <a:ext cx="228325" cy="156350"/>
            </a:xfrm>
            <a:custGeom>
              <a:avLst/>
              <a:gdLst/>
              <a:ahLst/>
              <a:cxnLst/>
              <a:rect l="l" t="t" r="r" b="b"/>
              <a:pathLst>
                <a:path w="9133" h="6254" extrusionOk="0">
                  <a:moveTo>
                    <a:pt x="9132" y="0"/>
                  </a:moveTo>
                  <a:lnTo>
                    <a:pt x="9065" y="135"/>
                  </a:lnTo>
                  <a:lnTo>
                    <a:pt x="8862" y="461"/>
                  </a:lnTo>
                  <a:lnTo>
                    <a:pt x="8727" y="686"/>
                  </a:lnTo>
                  <a:lnTo>
                    <a:pt x="8559" y="923"/>
                  </a:lnTo>
                  <a:lnTo>
                    <a:pt x="8368" y="1170"/>
                  </a:lnTo>
                  <a:lnTo>
                    <a:pt x="8154" y="1429"/>
                  </a:lnTo>
                  <a:lnTo>
                    <a:pt x="7918" y="1665"/>
                  </a:lnTo>
                  <a:lnTo>
                    <a:pt x="7794" y="1789"/>
                  </a:lnTo>
                  <a:lnTo>
                    <a:pt x="7670" y="1890"/>
                  </a:lnTo>
                  <a:lnTo>
                    <a:pt x="7535" y="1991"/>
                  </a:lnTo>
                  <a:lnTo>
                    <a:pt x="7400" y="2081"/>
                  </a:lnTo>
                  <a:lnTo>
                    <a:pt x="7254" y="2171"/>
                  </a:lnTo>
                  <a:lnTo>
                    <a:pt x="7119" y="2238"/>
                  </a:lnTo>
                  <a:lnTo>
                    <a:pt x="6973" y="2295"/>
                  </a:lnTo>
                  <a:lnTo>
                    <a:pt x="6827" y="2340"/>
                  </a:lnTo>
                  <a:lnTo>
                    <a:pt x="6669" y="2373"/>
                  </a:lnTo>
                  <a:lnTo>
                    <a:pt x="6523" y="2385"/>
                  </a:lnTo>
                  <a:lnTo>
                    <a:pt x="6366" y="2385"/>
                  </a:lnTo>
                  <a:lnTo>
                    <a:pt x="6208" y="2362"/>
                  </a:lnTo>
                  <a:lnTo>
                    <a:pt x="6051" y="2317"/>
                  </a:lnTo>
                  <a:lnTo>
                    <a:pt x="5893" y="2250"/>
                  </a:lnTo>
                  <a:lnTo>
                    <a:pt x="5590" y="2126"/>
                  </a:lnTo>
                  <a:lnTo>
                    <a:pt x="5331" y="2025"/>
                  </a:lnTo>
                  <a:lnTo>
                    <a:pt x="5117" y="1957"/>
                  </a:lnTo>
                  <a:lnTo>
                    <a:pt x="4938" y="1923"/>
                  </a:lnTo>
                  <a:lnTo>
                    <a:pt x="4780" y="1912"/>
                  </a:lnTo>
                  <a:lnTo>
                    <a:pt x="4645" y="1935"/>
                  </a:lnTo>
                  <a:lnTo>
                    <a:pt x="4521" y="1968"/>
                  </a:lnTo>
                  <a:lnTo>
                    <a:pt x="4420" y="2025"/>
                  </a:lnTo>
                  <a:lnTo>
                    <a:pt x="4330" y="2092"/>
                  </a:lnTo>
                  <a:lnTo>
                    <a:pt x="4240" y="2182"/>
                  </a:lnTo>
                  <a:lnTo>
                    <a:pt x="4060" y="2373"/>
                  </a:lnTo>
                  <a:lnTo>
                    <a:pt x="3959" y="2486"/>
                  </a:lnTo>
                  <a:lnTo>
                    <a:pt x="3835" y="2598"/>
                  </a:lnTo>
                  <a:lnTo>
                    <a:pt x="3700" y="2699"/>
                  </a:lnTo>
                  <a:lnTo>
                    <a:pt x="3543" y="2812"/>
                  </a:lnTo>
                  <a:lnTo>
                    <a:pt x="3442" y="2857"/>
                  </a:lnTo>
                  <a:lnTo>
                    <a:pt x="3341" y="2879"/>
                  </a:lnTo>
                  <a:lnTo>
                    <a:pt x="3239" y="2891"/>
                  </a:lnTo>
                  <a:lnTo>
                    <a:pt x="3116" y="2891"/>
                  </a:lnTo>
                  <a:lnTo>
                    <a:pt x="2992" y="2868"/>
                  </a:lnTo>
                  <a:lnTo>
                    <a:pt x="2868" y="2846"/>
                  </a:lnTo>
                  <a:lnTo>
                    <a:pt x="2733" y="2801"/>
                  </a:lnTo>
                  <a:lnTo>
                    <a:pt x="2587" y="2756"/>
                  </a:lnTo>
                  <a:lnTo>
                    <a:pt x="2452" y="2688"/>
                  </a:lnTo>
                  <a:lnTo>
                    <a:pt x="2306" y="2621"/>
                  </a:lnTo>
                  <a:lnTo>
                    <a:pt x="2002" y="2463"/>
                  </a:lnTo>
                  <a:lnTo>
                    <a:pt x="1710" y="2283"/>
                  </a:lnTo>
                  <a:lnTo>
                    <a:pt x="1418" y="2081"/>
                  </a:lnTo>
                  <a:lnTo>
                    <a:pt x="1136" y="1878"/>
                  </a:lnTo>
                  <a:lnTo>
                    <a:pt x="866" y="1676"/>
                  </a:lnTo>
                  <a:lnTo>
                    <a:pt x="417" y="1316"/>
                  </a:lnTo>
                  <a:lnTo>
                    <a:pt x="113" y="1046"/>
                  </a:lnTo>
                  <a:lnTo>
                    <a:pt x="1" y="945"/>
                  </a:lnTo>
                  <a:lnTo>
                    <a:pt x="1" y="945"/>
                  </a:lnTo>
                  <a:lnTo>
                    <a:pt x="282" y="1350"/>
                  </a:lnTo>
                  <a:lnTo>
                    <a:pt x="507" y="1687"/>
                  </a:lnTo>
                  <a:lnTo>
                    <a:pt x="664" y="1968"/>
                  </a:lnTo>
                  <a:lnTo>
                    <a:pt x="777" y="2193"/>
                  </a:lnTo>
                  <a:lnTo>
                    <a:pt x="844" y="2362"/>
                  </a:lnTo>
                  <a:lnTo>
                    <a:pt x="855" y="2430"/>
                  </a:lnTo>
                  <a:lnTo>
                    <a:pt x="866" y="2497"/>
                  </a:lnTo>
                  <a:lnTo>
                    <a:pt x="866" y="2542"/>
                  </a:lnTo>
                  <a:lnTo>
                    <a:pt x="855" y="2587"/>
                  </a:lnTo>
                  <a:lnTo>
                    <a:pt x="844" y="2621"/>
                  </a:lnTo>
                  <a:lnTo>
                    <a:pt x="822" y="2643"/>
                  </a:lnTo>
                  <a:lnTo>
                    <a:pt x="799" y="2654"/>
                  </a:lnTo>
                  <a:lnTo>
                    <a:pt x="765" y="2677"/>
                  </a:lnTo>
                  <a:lnTo>
                    <a:pt x="619" y="2677"/>
                  </a:lnTo>
                  <a:lnTo>
                    <a:pt x="540" y="2654"/>
                  </a:lnTo>
                  <a:lnTo>
                    <a:pt x="417" y="2609"/>
                  </a:lnTo>
                  <a:lnTo>
                    <a:pt x="360" y="2576"/>
                  </a:lnTo>
                  <a:lnTo>
                    <a:pt x="597" y="2981"/>
                  </a:lnTo>
                  <a:lnTo>
                    <a:pt x="833" y="3352"/>
                  </a:lnTo>
                  <a:lnTo>
                    <a:pt x="1069" y="3700"/>
                  </a:lnTo>
                  <a:lnTo>
                    <a:pt x="1305" y="4038"/>
                  </a:lnTo>
                  <a:lnTo>
                    <a:pt x="1553" y="4341"/>
                  </a:lnTo>
                  <a:lnTo>
                    <a:pt x="1800" y="4634"/>
                  </a:lnTo>
                  <a:lnTo>
                    <a:pt x="2070" y="4892"/>
                  </a:lnTo>
                  <a:lnTo>
                    <a:pt x="2340" y="5140"/>
                  </a:lnTo>
                  <a:lnTo>
                    <a:pt x="2632" y="5353"/>
                  </a:lnTo>
                  <a:lnTo>
                    <a:pt x="2778" y="5455"/>
                  </a:lnTo>
                  <a:lnTo>
                    <a:pt x="2936" y="5556"/>
                  </a:lnTo>
                  <a:lnTo>
                    <a:pt x="3082" y="5635"/>
                  </a:lnTo>
                  <a:lnTo>
                    <a:pt x="3251" y="5725"/>
                  </a:lnTo>
                  <a:lnTo>
                    <a:pt x="3408" y="5803"/>
                  </a:lnTo>
                  <a:lnTo>
                    <a:pt x="3577" y="5871"/>
                  </a:lnTo>
                  <a:lnTo>
                    <a:pt x="3757" y="5938"/>
                  </a:lnTo>
                  <a:lnTo>
                    <a:pt x="3937" y="6006"/>
                  </a:lnTo>
                  <a:lnTo>
                    <a:pt x="4117" y="6062"/>
                  </a:lnTo>
                  <a:lnTo>
                    <a:pt x="4308" y="6107"/>
                  </a:lnTo>
                  <a:lnTo>
                    <a:pt x="4510" y="6152"/>
                  </a:lnTo>
                  <a:lnTo>
                    <a:pt x="4713" y="6186"/>
                  </a:lnTo>
                  <a:lnTo>
                    <a:pt x="5129" y="6242"/>
                  </a:lnTo>
                  <a:lnTo>
                    <a:pt x="5241" y="6253"/>
                  </a:lnTo>
                  <a:lnTo>
                    <a:pt x="5342" y="6253"/>
                  </a:lnTo>
                  <a:lnTo>
                    <a:pt x="5455" y="6242"/>
                  </a:lnTo>
                  <a:lnTo>
                    <a:pt x="5556" y="6231"/>
                  </a:lnTo>
                  <a:lnTo>
                    <a:pt x="5759" y="6186"/>
                  </a:lnTo>
                  <a:lnTo>
                    <a:pt x="5961" y="6118"/>
                  </a:lnTo>
                  <a:lnTo>
                    <a:pt x="6152" y="6028"/>
                  </a:lnTo>
                  <a:lnTo>
                    <a:pt x="6343" y="5905"/>
                  </a:lnTo>
                  <a:lnTo>
                    <a:pt x="6534" y="5781"/>
                  </a:lnTo>
                  <a:lnTo>
                    <a:pt x="6714" y="5623"/>
                  </a:lnTo>
                  <a:lnTo>
                    <a:pt x="6883" y="5466"/>
                  </a:lnTo>
                  <a:lnTo>
                    <a:pt x="7052" y="5286"/>
                  </a:lnTo>
                  <a:lnTo>
                    <a:pt x="7220" y="5095"/>
                  </a:lnTo>
                  <a:lnTo>
                    <a:pt x="7378" y="4892"/>
                  </a:lnTo>
                  <a:lnTo>
                    <a:pt x="7524" y="4679"/>
                  </a:lnTo>
                  <a:lnTo>
                    <a:pt x="7670" y="4465"/>
                  </a:lnTo>
                  <a:lnTo>
                    <a:pt x="7805" y="4251"/>
                  </a:lnTo>
                  <a:lnTo>
                    <a:pt x="7940" y="4026"/>
                  </a:lnTo>
                  <a:lnTo>
                    <a:pt x="8176" y="3577"/>
                  </a:lnTo>
                  <a:lnTo>
                    <a:pt x="8390" y="3149"/>
                  </a:lnTo>
                  <a:lnTo>
                    <a:pt x="8581" y="2744"/>
                  </a:lnTo>
                  <a:lnTo>
                    <a:pt x="8727" y="2373"/>
                  </a:lnTo>
                  <a:lnTo>
                    <a:pt x="8851" y="2070"/>
                  </a:lnTo>
                  <a:lnTo>
                    <a:pt x="8941" y="1822"/>
                  </a:lnTo>
                  <a:lnTo>
                    <a:pt x="9009" y="1620"/>
                  </a:lnTo>
                  <a:lnTo>
                    <a:pt x="8964" y="1597"/>
                  </a:lnTo>
                  <a:lnTo>
                    <a:pt x="8930" y="1575"/>
                  </a:lnTo>
                  <a:lnTo>
                    <a:pt x="8896" y="1541"/>
                  </a:lnTo>
                  <a:lnTo>
                    <a:pt x="8874" y="1507"/>
                  </a:lnTo>
                  <a:lnTo>
                    <a:pt x="8851" y="1462"/>
                  </a:lnTo>
                  <a:lnTo>
                    <a:pt x="8829" y="1417"/>
                  </a:lnTo>
                  <a:lnTo>
                    <a:pt x="8806" y="1305"/>
                  </a:lnTo>
                  <a:lnTo>
                    <a:pt x="8806" y="1181"/>
                  </a:lnTo>
                  <a:lnTo>
                    <a:pt x="8817" y="1046"/>
                  </a:lnTo>
                  <a:lnTo>
                    <a:pt x="8840" y="900"/>
                  </a:lnTo>
                  <a:lnTo>
                    <a:pt x="8874" y="754"/>
                  </a:lnTo>
                  <a:lnTo>
                    <a:pt x="8952" y="473"/>
                  </a:lnTo>
                  <a:lnTo>
                    <a:pt x="9042" y="237"/>
                  </a:lnTo>
                  <a:lnTo>
                    <a:pt x="9132" y="0"/>
                  </a:ln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1210925" y="1374975"/>
              <a:ext cx="230025" cy="158050"/>
            </a:xfrm>
            <a:custGeom>
              <a:avLst/>
              <a:gdLst/>
              <a:ahLst/>
              <a:cxnLst/>
              <a:rect l="l" t="t" r="r" b="b"/>
              <a:pathLst>
                <a:path w="9201" h="6322" extrusionOk="0">
                  <a:moveTo>
                    <a:pt x="8953" y="484"/>
                  </a:moveTo>
                  <a:lnTo>
                    <a:pt x="8874" y="754"/>
                  </a:lnTo>
                  <a:lnTo>
                    <a:pt x="8840" y="901"/>
                  </a:lnTo>
                  <a:lnTo>
                    <a:pt x="8818" y="1047"/>
                  </a:lnTo>
                  <a:lnTo>
                    <a:pt x="8806" y="1182"/>
                  </a:lnTo>
                  <a:lnTo>
                    <a:pt x="8806" y="1305"/>
                  </a:lnTo>
                  <a:lnTo>
                    <a:pt x="8818" y="1429"/>
                  </a:lnTo>
                  <a:lnTo>
                    <a:pt x="8851" y="1519"/>
                  </a:lnTo>
                  <a:lnTo>
                    <a:pt x="8874" y="1575"/>
                  </a:lnTo>
                  <a:lnTo>
                    <a:pt x="8908" y="1609"/>
                  </a:lnTo>
                  <a:lnTo>
                    <a:pt x="8953" y="1643"/>
                  </a:lnTo>
                  <a:lnTo>
                    <a:pt x="8998" y="1665"/>
                  </a:lnTo>
                  <a:lnTo>
                    <a:pt x="8874" y="2003"/>
                  </a:lnTo>
                  <a:lnTo>
                    <a:pt x="8773" y="2273"/>
                  </a:lnTo>
                  <a:lnTo>
                    <a:pt x="8638" y="2599"/>
                  </a:lnTo>
                  <a:lnTo>
                    <a:pt x="8469" y="2970"/>
                  </a:lnTo>
                  <a:lnTo>
                    <a:pt x="8278" y="3375"/>
                  </a:lnTo>
                  <a:lnTo>
                    <a:pt x="8064" y="3780"/>
                  </a:lnTo>
                  <a:lnTo>
                    <a:pt x="7828" y="4207"/>
                  </a:lnTo>
                  <a:lnTo>
                    <a:pt x="7704" y="4409"/>
                  </a:lnTo>
                  <a:lnTo>
                    <a:pt x="7569" y="4612"/>
                  </a:lnTo>
                  <a:lnTo>
                    <a:pt x="7423" y="4814"/>
                  </a:lnTo>
                  <a:lnTo>
                    <a:pt x="7277" y="5005"/>
                  </a:lnTo>
                  <a:lnTo>
                    <a:pt x="7131" y="5185"/>
                  </a:lnTo>
                  <a:lnTo>
                    <a:pt x="6973" y="5365"/>
                  </a:lnTo>
                  <a:lnTo>
                    <a:pt x="6816" y="5523"/>
                  </a:lnTo>
                  <a:lnTo>
                    <a:pt x="6647" y="5680"/>
                  </a:lnTo>
                  <a:lnTo>
                    <a:pt x="6479" y="5815"/>
                  </a:lnTo>
                  <a:lnTo>
                    <a:pt x="6310" y="5928"/>
                  </a:lnTo>
                  <a:lnTo>
                    <a:pt x="6130" y="6029"/>
                  </a:lnTo>
                  <a:lnTo>
                    <a:pt x="5939" y="6119"/>
                  </a:lnTo>
                  <a:lnTo>
                    <a:pt x="5759" y="6175"/>
                  </a:lnTo>
                  <a:lnTo>
                    <a:pt x="5568" y="6220"/>
                  </a:lnTo>
                  <a:lnTo>
                    <a:pt x="5365" y="6231"/>
                  </a:lnTo>
                  <a:lnTo>
                    <a:pt x="5163" y="6231"/>
                  </a:lnTo>
                  <a:lnTo>
                    <a:pt x="4848" y="6186"/>
                  </a:lnTo>
                  <a:lnTo>
                    <a:pt x="4533" y="6130"/>
                  </a:lnTo>
                  <a:lnTo>
                    <a:pt x="4229" y="6062"/>
                  </a:lnTo>
                  <a:lnTo>
                    <a:pt x="3926" y="5973"/>
                  </a:lnTo>
                  <a:lnTo>
                    <a:pt x="3633" y="5871"/>
                  </a:lnTo>
                  <a:lnTo>
                    <a:pt x="3341" y="5736"/>
                  </a:lnTo>
                  <a:lnTo>
                    <a:pt x="3048" y="5579"/>
                  </a:lnTo>
                  <a:lnTo>
                    <a:pt x="2767" y="5399"/>
                  </a:lnTo>
                  <a:lnTo>
                    <a:pt x="2486" y="5185"/>
                  </a:lnTo>
                  <a:lnTo>
                    <a:pt x="2205" y="4949"/>
                  </a:lnTo>
                  <a:lnTo>
                    <a:pt x="1924" y="4668"/>
                  </a:lnTo>
                  <a:lnTo>
                    <a:pt x="1643" y="4353"/>
                  </a:lnTo>
                  <a:lnTo>
                    <a:pt x="1362" y="4004"/>
                  </a:lnTo>
                  <a:lnTo>
                    <a:pt x="1069" y="3611"/>
                  </a:lnTo>
                  <a:lnTo>
                    <a:pt x="788" y="3172"/>
                  </a:lnTo>
                  <a:lnTo>
                    <a:pt x="496" y="2689"/>
                  </a:lnTo>
                  <a:lnTo>
                    <a:pt x="496" y="2689"/>
                  </a:lnTo>
                  <a:lnTo>
                    <a:pt x="597" y="2722"/>
                  </a:lnTo>
                  <a:lnTo>
                    <a:pt x="709" y="2745"/>
                  </a:lnTo>
                  <a:lnTo>
                    <a:pt x="766" y="2745"/>
                  </a:lnTo>
                  <a:lnTo>
                    <a:pt x="811" y="2734"/>
                  </a:lnTo>
                  <a:lnTo>
                    <a:pt x="856" y="2711"/>
                  </a:lnTo>
                  <a:lnTo>
                    <a:pt x="900" y="2677"/>
                  </a:lnTo>
                  <a:lnTo>
                    <a:pt x="923" y="2655"/>
                  </a:lnTo>
                  <a:lnTo>
                    <a:pt x="934" y="2599"/>
                  </a:lnTo>
                  <a:lnTo>
                    <a:pt x="945" y="2509"/>
                  </a:lnTo>
                  <a:lnTo>
                    <a:pt x="934" y="2453"/>
                  </a:lnTo>
                  <a:lnTo>
                    <a:pt x="923" y="2385"/>
                  </a:lnTo>
                  <a:lnTo>
                    <a:pt x="856" y="2205"/>
                  </a:lnTo>
                  <a:lnTo>
                    <a:pt x="732" y="1958"/>
                  </a:lnTo>
                  <a:lnTo>
                    <a:pt x="552" y="1643"/>
                  </a:lnTo>
                  <a:lnTo>
                    <a:pt x="282" y="1249"/>
                  </a:lnTo>
                  <a:lnTo>
                    <a:pt x="597" y="1508"/>
                  </a:lnTo>
                  <a:lnTo>
                    <a:pt x="990" y="1823"/>
                  </a:lnTo>
                  <a:lnTo>
                    <a:pt x="1204" y="1980"/>
                  </a:lnTo>
                  <a:lnTo>
                    <a:pt x="1429" y="2149"/>
                  </a:lnTo>
                  <a:lnTo>
                    <a:pt x="1665" y="2306"/>
                  </a:lnTo>
                  <a:lnTo>
                    <a:pt x="1913" y="2453"/>
                  </a:lnTo>
                  <a:lnTo>
                    <a:pt x="2149" y="2599"/>
                  </a:lnTo>
                  <a:lnTo>
                    <a:pt x="2385" y="2722"/>
                  </a:lnTo>
                  <a:lnTo>
                    <a:pt x="2621" y="2824"/>
                  </a:lnTo>
                  <a:lnTo>
                    <a:pt x="2846" y="2891"/>
                  </a:lnTo>
                  <a:lnTo>
                    <a:pt x="2959" y="2925"/>
                  </a:lnTo>
                  <a:lnTo>
                    <a:pt x="3060" y="2947"/>
                  </a:lnTo>
                  <a:lnTo>
                    <a:pt x="3161" y="2959"/>
                  </a:lnTo>
                  <a:lnTo>
                    <a:pt x="3251" y="2959"/>
                  </a:lnTo>
                  <a:lnTo>
                    <a:pt x="3352" y="2947"/>
                  </a:lnTo>
                  <a:lnTo>
                    <a:pt x="3431" y="2936"/>
                  </a:lnTo>
                  <a:lnTo>
                    <a:pt x="3521" y="2902"/>
                  </a:lnTo>
                  <a:lnTo>
                    <a:pt x="3588" y="2869"/>
                  </a:lnTo>
                  <a:lnTo>
                    <a:pt x="3791" y="2745"/>
                  </a:lnTo>
                  <a:lnTo>
                    <a:pt x="3948" y="2610"/>
                  </a:lnTo>
                  <a:lnTo>
                    <a:pt x="4083" y="2475"/>
                  </a:lnTo>
                  <a:lnTo>
                    <a:pt x="4196" y="2351"/>
                  </a:lnTo>
                  <a:lnTo>
                    <a:pt x="4319" y="2228"/>
                  </a:lnTo>
                  <a:lnTo>
                    <a:pt x="4443" y="2115"/>
                  </a:lnTo>
                  <a:lnTo>
                    <a:pt x="4499" y="2070"/>
                  </a:lnTo>
                  <a:lnTo>
                    <a:pt x="4578" y="2036"/>
                  </a:lnTo>
                  <a:lnTo>
                    <a:pt x="4645" y="2003"/>
                  </a:lnTo>
                  <a:lnTo>
                    <a:pt x="4735" y="1991"/>
                  </a:lnTo>
                  <a:lnTo>
                    <a:pt x="4825" y="1980"/>
                  </a:lnTo>
                  <a:lnTo>
                    <a:pt x="4938" y="1991"/>
                  </a:lnTo>
                  <a:lnTo>
                    <a:pt x="5062" y="2003"/>
                  </a:lnTo>
                  <a:lnTo>
                    <a:pt x="5185" y="2036"/>
                  </a:lnTo>
                  <a:lnTo>
                    <a:pt x="5343" y="2081"/>
                  </a:lnTo>
                  <a:lnTo>
                    <a:pt x="5511" y="2138"/>
                  </a:lnTo>
                  <a:lnTo>
                    <a:pt x="5691" y="2216"/>
                  </a:lnTo>
                  <a:lnTo>
                    <a:pt x="5905" y="2318"/>
                  </a:lnTo>
                  <a:lnTo>
                    <a:pt x="6040" y="2374"/>
                  </a:lnTo>
                  <a:lnTo>
                    <a:pt x="6175" y="2408"/>
                  </a:lnTo>
                  <a:lnTo>
                    <a:pt x="6321" y="2441"/>
                  </a:lnTo>
                  <a:lnTo>
                    <a:pt x="6456" y="2453"/>
                  </a:lnTo>
                  <a:lnTo>
                    <a:pt x="6602" y="2441"/>
                  </a:lnTo>
                  <a:lnTo>
                    <a:pt x="6737" y="2430"/>
                  </a:lnTo>
                  <a:lnTo>
                    <a:pt x="6883" y="2396"/>
                  </a:lnTo>
                  <a:lnTo>
                    <a:pt x="7030" y="2351"/>
                  </a:lnTo>
                  <a:lnTo>
                    <a:pt x="7176" y="2295"/>
                  </a:lnTo>
                  <a:lnTo>
                    <a:pt x="7322" y="2216"/>
                  </a:lnTo>
                  <a:lnTo>
                    <a:pt x="7468" y="2126"/>
                  </a:lnTo>
                  <a:lnTo>
                    <a:pt x="7626" y="2025"/>
                  </a:lnTo>
                  <a:lnTo>
                    <a:pt x="7772" y="1913"/>
                  </a:lnTo>
                  <a:lnTo>
                    <a:pt x="7918" y="1778"/>
                  </a:lnTo>
                  <a:lnTo>
                    <a:pt x="8064" y="1632"/>
                  </a:lnTo>
                  <a:lnTo>
                    <a:pt x="8210" y="1474"/>
                  </a:lnTo>
                  <a:lnTo>
                    <a:pt x="8435" y="1215"/>
                  </a:lnTo>
                  <a:lnTo>
                    <a:pt x="8638" y="957"/>
                  </a:lnTo>
                  <a:lnTo>
                    <a:pt x="8806" y="709"/>
                  </a:lnTo>
                  <a:lnTo>
                    <a:pt x="8953" y="484"/>
                  </a:lnTo>
                  <a:close/>
                  <a:moveTo>
                    <a:pt x="9133" y="1"/>
                  </a:moveTo>
                  <a:lnTo>
                    <a:pt x="9054" y="147"/>
                  </a:lnTo>
                  <a:lnTo>
                    <a:pt x="8851" y="473"/>
                  </a:lnTo>
                  <a:lnTo>
                    <a:pt x="8716" y="698"/>
                  </a:lnTo>
                  <a:lnTo>
                    <a:pt x="8548" y="934"/>
                  </a:lnTo>
                  <a:lnTo>
                    <a:pt x="8357" y="1182"/>
                  </a:lnTo>
                  <a:lnTo>
                    <a:pt x="8143" y="1418"/>
                  </a:lnTo>
                  <a:lnTo>
                    <a:pt x="7918" y="1665"/>
                  </a:lnTo>
                  <a:lnTo>
                    <a:pt x="7794" y="1778"/>
                  </a:lnTo>
                  <a:lnTo>
                    <a:pt x="7671" y="1879"/>
                  </a:lnTo>
                  <a:lnTo>
                    <a:pt x="7547" y="1980"/>
                  </a:lnTo>
                  <a:lnTo>
                    <a:pt x="7412" y="2070"/>
                  </a:lnTo>
                  <a:lnTo>
                    <a:pt x="7277" y="2149"/>
                  </a:lnTo>
                  <a:lnTo>
                    <a:pt x="7131" y="2216"/>
                  </a:lnTo>
                  <a:lnTo>
                    <a:pt x="6996" y="2273"/>
                  </a:lnTo>
                  <a:lnTo>
                    <a:pt x="6850" y="2318"/>
                  </a:lnTo>
                  <a:lnTo>
                    <a:pt x="6703" y="2351"/>
                  </a:lnTo>
                  <a:lnTo>
                    <a:pt x="6546" y="2363"/>
                  </a:lnTo>
                  <a:lnTo>
                    <a:pt x="6400" y="2363"/>
                  </a:lnTo>
                  <a:lnTo>
                    <a:pt x="6254" y="2340"/>
                  </a:lnTo>
                  <a:lnTo>
                    <a:pt x="6096" y="2295"/>
                  </a:lnTo>
                  <a:lnTo>
                    <a:pt x="5939" y="2239"/>
                  </a:lnTo>
                  <a:lnTo>
                    <a:pt x="5725" y="2138"/>
                  </a:lnTo>
                  <a:lnTo>
                    <a:pt x="5523" y="2059"/>
                  </a:lnTo>
                  <a:lnTo>
                    <a:pt x="5343" y="2003"/>
                  </a:lnTo>
                  <a:lnTo>
                    <a:pt x="5185" y="1946"/>
                  </a:lnTo>
                  <a:lnTo>
                    <a:pt x="5050" y="1924"/>
                  </a:lnTo>
                  <a:lnTo>
                    <a:pt x="4915" y="1901"/>
                  </a:lnTo>
                  <a:lnTo>
                    <a:pt x="4803" y="1901"/>
                  </a:lnTo>
                  <a:lnTo>
                    <a:pt x="4702" y="1913"/>
                  </a:lnTo>
                  <a:lnTo>
                    <a:pt x="4612" y="1924"/>
                  </a:lnTo>
                  <a:lnTo>
                    <a:pt x="4533" y="1958"/>
                  </a:lnTo>
                  <a:lnTo>
                    <a:pt x="4465" y="2003"/>
                  </a:lnTo>
                  <a:lnTo>
                    <a:pt x="4387" y="2048"/>
                  </a:lnTo>
                  <a:lnTo>
                    <a:pt x="4263" y="2160"/>
                  </a:lnTo>
                  <a:lnTo>
                    <a:pt x="4139" y="2295"/>
                  </a:lnTo>
                  <a:lnTo>
                    <a:pt x="4016" y="2419"/>
                  </a:lnTo>
                  <a:lnTo>
                    <a:pt x="3892" y="2542"/>
                  </a:lnTo>
                  <a:lnTo>
                    <a:pt x="3734" y="2677"/>
                  </a:lnTo>
                  <a:lnTo>
                    <a:pt x="3555" y="2801"/>
                  </a:lnTo>
                  <a:lnTo>
                    <a:pt x="3465" y="2835"/>
                  </a:lnTo>
                  <a:lnTo>
                    <a:pt x="3363" y="2869"/>
                  </a:lnTo>
                  <a:lnTo>
                    <a:pt x="3262" y="2880"/>
                  </a:lnTo>
                  <a:lnTo>
                    <a:pt x="3138" y="2869"/>
                  </a:lnTo>
                  <a:lnTo>
                    <a:pt x="3026" y="2857"/>
                  </a:lnTo>
                  <a:lnTo>
                    <a:pt x="2902" y="2824"/>
                  </a:lnTo>
                  <a:lnTo>
                    <a:pt x="2767" y="2790"/>
                  </a:lnTo>
                  <a:lnTo>
                    <a:pt x="2632" y="2734"/>
                  </a:lnTo>
                  <a:lnTo>
                    <a:pt x="2351" y="2610"/>
                  </a:lnTo>
                  <a:lnTo>
                    <a:pt x="2059" y="2453"/>
                  </a:lnTo>
                  <a:lnTo>
                    <a:pt x="1766" y="2273"/>
                  </a:lnTo>
                  <a:lnTo>
                    <a:pt x="1474" y="2070"/>
                  </a:lnTo>
                  <a:lnTo>
                    <a:pt x="1204" y="1879"/>
                  </a:lnTo>
                  <a:lnTo>
                    <a:pt x="934" y="1677"/>
                  </a:lnTo>
                  <a:lnTo>
                    <a:pt x="496" y="1317"/>
                  </a:lnTo>
                  <a:lnTo>
                    <a:pt x="181" y="1047"/>
                  </a:lnTo>
                  <a:lnTo>
                    <a:pt x="57" y="934"/>
                  </a:lnTo>
                  <a:lnTo>
                    <a:pt x="1" y="991"/>
                  </a:lnTo>
                  <a:lnTo>
                    <a:pt x="304" y="1429"/>
                  </a:lnTo>
                  <a:lnTo>
                    <a:pt x="529" y="1778"/>
                  </a:lnTo>
                  <a:lnTo>
                    <a:pt x="687" y="2048"/>
                  </a:lnTo>
                  <a:lnTo>
                    <a:pt x="788" y="2261"/>
                  </a:lnTo>
                  <a:lnTo>
                    <a:pt x="844" y="2419"/>
                  </a:lnTo>
                  <a:lnTo>
                    <a:pt x="856" y="2520"/>
                  </a:lnTo>
                  <a:lnTo>
                    <a:pt x="856" y="2587"/>
                  </a:lnTo>
                  <a:lnTo>
                    <a:pt x="833" y="2632"/>
                  </a:lnTo>
                  <a:lnTo>
                    <a:pt x="799" y="2655"/>
                  </a:lnTo>
                  <a:lnTo>
                    <a:pt x="743" y="2666"/>
                  </a:lnTo>
                  <a:lnTo>
                    <a:pt x="687" y="2655"/>
                  </a:lnTo>
                  <a:lnTo>
                    <a:pt x="631" y="2644"/>
                  </a:lnTo>
                  <a:lnTo>
                    <a:pt x="507" y="2610"/>
                  </a:lnTo>
                  <a:lnTo>
                    <a:pt x="417" y="2565"/>
                  </a:lnTo>
                  <a:lnTo>
                    <a:pt x="293" y="2498"/>
                  </a:lnTo>
                  <a:lnTo>
                    <a:pt x="361" y="2621"/>
                  </a:lnTo>
                  <a:lnTo>
                    <a:pt x="586" y="3004"/>
                  </a:lnTo>
                  <a:lnTo>
                    <a:pt x="811" y="3375"/>
                  </a:lnTo>
                  <a:lnTo>
                    <a:pt x="1035" y="3712"/>
                  </a:lnTo>
                  <a:lnTo>
                    <a:pt x="1272" y="4038"/>
                  </a:lnTo>
                  <a:lnTo>
                    <a:pt x="1519" y="4353"/>
                  </a:lnTo>
                  <a:lnTo>
                    <a:pt x="1766" y="4634"/>
                  </a:lnTo>
                  <a:lnTo>
                    <a:pt x="2036" y="4904"/>
                  </a:lnTo>
                  <a:lnTo>
                    <a:pt x="2306" y="5152"/>
                  </a:lnTo>
                  <a:lnTo>
                    <a:pt x="2599" y="5376"/>
                  </a:lnTo>
                  <a:lnTo>
                    <a:pt x="2745" y="5478"/>
                  </a:lnTo>
                  <a:lnTo>
                    <a:pt x="2902" y="5579"/>
                  </a:lnTo>
                  <a:lnTo>
                    <a:pt x="3060" y="5669"/>
                  </a:lnTo>
                  <a:lnTo>
                    <a:pt x="3228" y="5759"/>
                  </a:lnTo>
                  <a:lnTo>
                    <a:pt x="3397" y="5838"/>
                  </a:lnTo>
                  <a:lnTo>
                    <a:pt x="3566" y="5916"/>
                  </a:lnTo>
                  <a:lnTo>
                    <a:pt x="3746" y="5984"/>
                  </a:lnTo>
                  <a:lnTo>
                    <a:pt x="3926" y="6051"/>
                  </a:lnTo>
                  <a:lnTo>
                    <a:pt x="4117" y="6107"/>
                  </a:lnTo>
                  <a:lnTo>
                    <a:pt x="4319" y="6164"/>
                  </a:lnTo>
                  <a:lnTo>
                    <a:pt x="4510" y="6209"/>
                  </a:lnTo>
                  <a:lnTo>
                    <a:pt x="4724" y="6254"/>
                  </a:lnTo>
                  <a:lnTo>
                    <a:pt x="4938" y="6287"/>
                  </a:lnTo>
                  <a:lnTo>
                    <a:pt x="5163" y="6310"/>
                  </a:lnTo>
                  <a:lnTo>
                    <a:pt x="5331" y="6321"/>
                  </a:lnTo>
                  <a:lnTo>
                    <a:pt x="5500" y="6310"/>
                  </a:lnTo>
                  <a:lnTo>
                    <a:pt x="5669" y="6287"/>
                  </a:lnTo>
                  <a:lnTo>
                    <a:pt x="5837" y="6242"/>
                  </a:lnTo>
                  <a:lnTo>
                    <a:pt x="6017" y="6175"/>
                  </a:lnTo>
                  <a:lnTo>
                    <a:pt x="6186" y="6096"/>
                  </a:lnTo>
                  <a:lnTo>
                    <a:pt x="6355" y="5995"/>
                  </a:lnTo>
                  <a:lnTo>
                    <a:pt x="6524" y="5883"/>
                  </a:lnTo>
                  <a:lnTo>
                    <a:pt x="6692" y="5748"/>
                  </a:lnTo>
                  <a:lnTo>
                    <a:pt x="6861" y="5601"/>
                  </a:lnTo>
                  <a:lnTo>
                    <a:pt x="7030" y="5433"/>
                  </a:lnTo>
                  <a:lnTo>
                    <a:pt x="7198" y="5242"/>
                  </a:lnTo>
                  <a:lnTo>
                    <a:pt x="7356" y="5039"/>
                  </a:lnTo>
                  <a:lnTo>
                    <a:pt x="7524" y="4825"/>
                  </a:lnTo>
                  <a:lnTo>
                    <a:pt x="7693" y="4589"/>
                  </a:lnTo>
                  <a:lnTo>
                    <a:pt x="7851" y="4331"/>
                  </a:lnTo>
                  <a:lnTo>
                    <a:pt x="8008" y="4072"/>
                  </a:lnTo>
                  <a:lnTo>
                    <a:pt x="8255" y="3622"/>
                  </a:lnTo>
                  <a:lnTo>
                    <a:pt x="8458" y="3195"/>
                  </a:lnTo>
                  <a:lnTo>
                    <a:pt x="8649" y="2790"/>
                  </a:lnTo>
                  <a:lnTo>
                    <a:pt x="8795" y="2419"/>
                  </a:lnTo>
                  <a:lnTo>
                    <a:pt x="8919" y="2115"/>
                  </a:lnTo>
                  <a:lnTo>
                    <a:pt x="9009" y="1868"/>
                  </a:lnTo>
                  <a:lnTo>
                    <a:pt x="9088" y="1654"/>
                  </a:lnTo>
                  <a:lnTo>
                    <a:pt x="9099" y="1609"/>
                  </a:lnTo>
                  <a:lnTo>
                    <a:pt x="9054" y="1598"/>
                  </a:lnTo>
                  <a:lnTo>
                    <a:pt x="9020" y="1587"/>
                  </a:lnTo>
                  <a:lnTo>
                    <a:pt x="8986" y="1564"/>
                  </a:lnTo>
                  <a:lnTo>
                    <a:pt x="8953" y="1530"/>
                  </a:lnTo>
                  <a:lnTo>
                    <a:pt x="8930" y="1485"/>
                  </a:lnTo>
                  <a:lnTo>
                    <a:pt x="8896" y="1407"/>
                  </a:lnTo>
                  <a:lnTo>
                    <a:pt x="8885" y="1317"/>
                  </a:lnTo>
                  <a:lnTo>
                    <a:pt x="8885" y="1215"/>
                  </a:lnTo>
                  <a:lnTo>
                    <a:pt x="8896" y="1103"/>
                  </a:lnTo>
                  <a:lnTo>
                    <a:pt x="8930" y="867"/>
                  </a:lnTo>
                  <a:lnTo>
                    <a:pt x="8998" y="631"/>
                  </a:lnTo>
                  <a:lnTo>
                    <a:pt x="9065" y="406"/>
                  </a:lnTo>
                  <a:lnTo>
                    <a:pt x="9133" y="215"/>
                  </a:lnTo>
                  <a:lnTo>
                    <a:pt x="9200" y="46"/>
                  </a:lnTo>
                  <a:lnTo>
                    <a:pt x="9133" y="1"/>
                  </a:ln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1128825" y="190297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1128825" y="1902975"/>
              <a:ext cx="25" cy="25"/>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1005700" y="1650500"/>
              <a:ext cx="584250" cy="921925"/>
            </a:xfrm>
            <a:custGeom>
              <a:avLst/>
              <a:gdLst/>
              <a:ahLst/>
              <a:cxnLst/>
              <a:rect l="l" t="t" r="r" b="b"/>
              <a:pathLst>
                <a:path w="23370" h="36877" extrusionOk="0">
                  <a:moveTo>
                    <a:pt x="16802" y="1"/>
                  </a:moveTo>
                  <a:lnTo>
                    <a:pt x="12674" y="4713"/>
                  </a:lnTo>
                  <a:lnTo>
                    <a:pt x="10347" y="192"/>
                  </a:lnTo>
                  <a:lnTo>
                    <a:pt x="8289" y="822"/>
                  </a:lnTo>
                  <a:lnTo>
                    <a:pt x="7996" y="878"/>
                  </a:lnTo>
                  <a:lnTo>
                    <a:pt x="7704" y="934"/>
                  </a:lnTo>
                  <a:lnTo>
                    <a:pt x="7434" y="1013"/>
                  </a:lnTo>
                  <a:lnTo>
                    <a:pt x="7175" y="1103"/>
                  </a:lnTo>
                  <a:lnTo>
                    <a:pt x="6928" y="1193"/>
                  </a:lnTo>
                  <a:lnTo>
                    <a:pt x="6692" y="1306"/>
                  </a:lnTo>
                  <a:lnTo>
                    <a:pt x="6467" y="1418"/>
                  </a:lnTo>
                  <a:lnTo>
                    <a:pt x="6253" y="1542"/>
                  </a:lnTo>
                  <a:lnTo>
                    <a:pt x="6051" y="1688"/>
                  </a:lnTo>
                  <a:lnTo>
                    <a:pt x="5859" y="1834"/>
                  </a:lnTo>
                  <a:lnTo>
                    <a:pt x="5679" y="1992"/>
                  </a:lnTo>
                  <a:lnTo>
                    <a:pt x="5500" y="2160"/>
                  </a:lnTo>
                  <a:lnTo>
                    <a:pt x="5331" y="2340"/>
                  </a:lnTo>
                  <a:lnTo>
                    <a:pt x="5173" y="2531"/>
                  </a:lnTo>
                  <a:lnTo>
                    <a:pt x="5027" y="2734"/>
                  </a:lnTo>
                  <a:lnTo>
                    <a:pt x="4881" y="2947"/>
                  </a:lnTo>
                  <a:lnTo>
                    <a:pt x="4746" y="3161"/>
                  </a:lnTo>
                  <a:lnTo>
                    <a:pt x="4611" y="3397"/>
                  </a:lnTo>
                  <a:lnTo>
                    <a:pt x="4487" y="3633"/>
                  </a:lnTo>
                  <a:lnTo>
                    <a:pt x="4364" y="3881"/>
                  </a:lnTo>
                  <a:lnTo>
                    <a:pt x="4251" y="4139"/>
                  </a:lnTo>
                  <a:lnTo>
                    <a:pt x="4139" y="4398"/>
                  </a:lnTo>
                  <a:lnTo>
                    <a:pt x="4038" y="4679"/>
                  </a:lnTo>
                  <a:lnTo>
                    <a:pt x="3936" y="4960"/>
                  </a:lnTo>
                  <a:lnTo>
                    <a:pt x="3745" y="5556"/>
                  </a:lnTo>
                  <a:lnTo>
                    <a:pt x="3554" y="6186"/>
                  </a:lnTo>
                  <a:lnTo>
                    <a:pt x="3374" y="6850"/>
                  </a:lnTo>
                  <a:lnTo>
                    <a:pt x="3205" y="7547"/>
                  </a:lnTo>
                  <a:lnTo>
                    <a:pt x="0" y="36775"/>
                  </a:lnTo>
                  <a:lnTo>
                    <a:pt x="23369" y="36877"/>
                  </a:lnTo>
                  <a:lnTo>
                    <a:pt x="23347" y="36281"/>
                  </a:lnTo>
                  <a:lnTo>
                    <a:pt x="23291" y="35493"/>
                  </a:lnTo>
                  <a:lnTo>
                    <a:pt x="23223" y="34560"/>
                  </a:lnTo>
                  <a:lnTo>
                    <a:pt x="23145" y="33492"/>
                  </a:lnTo>
                  <a:lnTo>
                    <a:pt x="22942" y="31107"/>
                  </a:lnTo>
                  <a:lnTo>
                    <a:pt x="22717" y="28600"/>
                  </a:lnTo>
                  <a:lnTo>
                    <a:pt x="22290" y="24202"/>
                  </a:lnTo>
                  <a:lnTo>
                    <a:pt x="22110" y="22302"/>
                  </a:lnTo>
                  <a:lnTo>
                    <a:pt x="22301" y="7884"/>
                  </a:lnTo>
                  <a:lnTo>
                    <a:pt x="22391" y="7356"/>
                  </a:lnTo>
                  <a:lnTo>
                    <a:pt x="22459" y="6816"/>
                  </a:lnTo>
                  <a:lnTo>
                    <a:pt x="22504" y="6287"/>
                  </a:lnTo>
                  <a:lnTo>
                    <a:pt x="22526" y="6029"/>
                  </a:lnTo>
                  <a:lnTo>
                    <a:pt x="22526" y="5770"/>
                  </a:lnTo>
                  <a:lnTo>
                    <a:pt x="22526" y="5512"/>
                  </a:lnTo>
                  <a:lnTo>
                    <a:pt x="22526" y="5253"/>
                  </a:lnTo>
                  <a:lnTo>
                    <a:pt x="22504" y="5005"/>
                  </a:lnTo>
                  <a:lnTo>
                    <a:pt x="22481" y="4758"/>
                  </a:lnTo>
                  <a:lnTo>
                    <a:pt x="22447" y="4511"/>
                  </a:lnTo>
                  <a:lnTo>
                    <a:pt x="22414" y="4274"/>
                  </a:lnTo>
                  <a:lnTo>
                    <a:pt x="22357" y="4050"/>
                  </a:lnTo>
                  <a:lnTo>
                    <a:pt x="22301" y="3825"/>
                  </a:lnTo>
                  <a:lnTo>
                    <a:pt x="22234" y="3600"/>
                  </a:lnTo>
                  <a:lnTo>
                    <a:pt x="22155" y="3386"/>
                  </a:lnTo>
                  <a:lnTo>
                    <a:pt x="22065" y="3184"/>
                  </a:lnTo>
                  <a:lnTo>
                    <a:pt x="21964" y="2992"/>
                  </a:lnTo>
                  <a:lnTo>
                    <a:pt x="21851" y="2801"/>
                  </a:lnTo>
                  <a:lnTo>
                    <a:pt x="21728" y="2633"/>
                  </a:lnTo>
                  <a:lnTo>
                    <a:pt x="21593" y="2464"/>
                  </a:lnTo>
                  <a:lnTo>
                    <a:pt x="21435" y="2306"/>
                  </a:lnTo>
                  <a:lnTo>
                    <a:pt x="21278" y="2160"/>
                  </a:lnTo>
                  <a:lnTo>
                    <a:pt x="21109" y="2025"/>
                  </a:lnTo>
                  <a:lnTo>
                    <a:pt x="20918" y="1902"/>
                  </a:lnTo>
                  <a:lnTo>
                    <a:pt x="20715" y="1789"/>
                  </a:lnTo>
                  <a:lnTo>
                    <a:pt x="20502" y="1699"/>
                  </a:lnTo>
                  <a:lnTo>
                    <a:pt x="20277" y="1609"/>
                  </a:lnTo>
                  <a:lnTo>
                    <a:pt x="20041" y="1542"/>
                  </a:lnTo>
                  <a:lnTo>
                    <a:pt x="19782" y="1485"/>
                  </a:lnTo>
                  <a:lnTo>
                    <a:pt x="16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1560400" y="2108775"/>
              <a:ext cx="35725" cy="36025"/>
            </a:xfrm>
            <a:custGeom>
              <a:avLst/>
              <a:gdLst/>
              <a:ahLst/>
              <a:cxnLst/>
              <a:rect l="l" t="t" r="r" b="b"/>
              <a:pathLst>
                <a:path w="1429" h="1441" extrusionOk="0">
                  <a:moveTo>
                    <a:pt x="1125" y="1"/>
                  </a:moveTo>
                  <a:lnTo>
                    <a:pt x="1" y="305"/>
                  </a:lnTo>
                  <a:lnTo>
                    <a:pt x="304" y="1440"/>
                  </a:lnTo>
                  <a:lnTo>
                    <a:pt x="1429" y="1137"/>
                  </a:lnTo>
                  <a:lnTo>
                    <a:pt x="1125" y="1"/>
                  </a:lnTo>
                  <a:close/>
                </a:path>
              </a:pathLst>
            </a:custGeom>
            <a:solidFill>
              <a:srgbClr val="223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1312700" y="1900450"/>
              <a:ext cx="130775" cy="61325"/>
            </a:xfrm>
            <a:custGeom>
              <a:avLst/>
              <a:gdLst/>
              <a:ahLst/>
              <a:cxnLst/>
              <a:rect l="l" t="t" r="r" b="b"/>
              <a:pathLst>
                <a:path w="5231" h="2453" extrusionOk="0">
                  <a:moveTo>
                    <a:pt x="4657" y="1"/>
                  </a:moveTo>
                  <a:lnTo>
                    <a:pt x="4567" y="23"/>
                  </a:lnTo>
                  <a:lnTo>
                    <a:pt x="327" y="1148"/>
                  </a:lnTo>
                  <a:lnTo>
                    <a:pt x="248" y="1181"/>
                  </a:lnTo>
                  <a:lnTo>
                    <a:pt x="170" y="1226"/>
                  </a:lnTo>
                  <a:lnTo>
                    <a:pt x="113" y="1283"/>
                  </a:lnTo>
                  <a:lnTo>
                    <a:pt x="57" y="1350"/>
                  </a:lnTo>
                  <a:lnTo>
                    <a:pt x="23" y="1429"/>
                  </a:lnTo>
                  <a:lnTo>
                    <a:pt x="1" y="1519"/>
                  </a:lnTo>
                  <a:lnTo>
                    <a:pt x="1" y="1598"/>
                  </a:lnTo>
                  <a:lnTo>
                    <a:pt x="12" y="1688"/>
                  </a:lnTo>
                  <a:lnTo>
                    <a:pt x="136" y="2126"/>
                  </a:lnTo>
                  <a:lnTo>
                    <a:pt x="170" y="2216"/>
                  </a:lnTo>
                  <a:lnTo>
                    <a:pt x="215" y="2284"/>
                  </a:lnTo>
                  <a:lnTo>
                    <a:pt x="271" y="2351"/>
                  </a:lnTo>
                  <a:lnTo>
                    <a:pt x="338" y="2396"/>
                  </a:lnTo>
                  <a:lnTo>
                    <a:pt x="417" y="2430"/>
                  </a:lnTo>
                  <a:lnTo>
                    <a:pt x="496" y="2452"/>
                  </a:lnTo>
                  <a:lnTo>
                    <a:pt x="586" y="2452"/>
                  </a:lnTo>
                  <a:lnTo>
                    <a:pt x="676" y="2441"/>
                  </a:lnTo>
                  <a:lnTo>
                    <a:pt x="4904" y="1305"/>
                  </a:lnTo>
                  <a:lnTo>
                    <a:pt x="4994" y="1283"/>
                  </a:lnTo>
                  <a:lnTo>
                    <a:pt x="5062" y="1238"/>
                  </a:lnTo>
                  <a:lnTo>
                    <a:pt x="5129" y="1170"/>
                  </a:lnTo>
                  <a:lnTo>
                    <a:pt x="5174" y="1103"/>
                  </a:lnTo>
                  <a:lnTo>
                    <a:pt x="5208" y="1024"/>
                  </a:lnTo>
                  <a:lnTo>
                    <a:pt x="5230" y="945"/>
                  </a:lnTo>
                  <a:lnTo>
                    <a:pt x="5230" y="855"/>
                  </a:lnTo>
                  <a:lnTo>
                    <a:pt x="5219" y="777"/>
                  </a:lnTo>
                  <a:lnTo>
                    <a:pt x="5107" y="327"/>
                  </a:lnTo>
                  <a:lnTo>
                    <a:pt x="5073" y="248"/>
                  </a:lnTo>
                  <a:lnTo>
                    <a:pt x="5028" y="169"/>
                  </a:lnTo>
                  <a:lnTo>
                    <a:pt x="4960" y="113"/>
                  </a:lnTo>
                  <a:lnTo>
                    <a:pt x="4893" y="57"/>
                  </a:lnTo>
                  <a:lnTo>
                    <a:pt x="4825" y="23"/>
                  </a:lnTo>
                  <a:lnTo>
                    <a:pt x="4735" y="12"/>
                  </a:lnTo>
                  <a:lnTo>
                    <a:pt x="4657" y="1"/>
                  </a:lnTo>
                  <a:close/>
                </a:path>
              </a:pathLst>
            </a:custGeom>
            <a:solidFill>
              <a:srgbClr val="3E8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1348700" y="1895950"/>
              <a:ext cx="47525" cy="29550"/>
            </a:xfrm>
            <a:custGeom>
              <a:avLst/>
              <a:gdLst/>
              <a:ahLst/>
              <a:cxnLst/>
              <a:rect l="l" t="t" r="r" b="b"/>
              <a:pathLst>
                <a:path w="1901" h="1182" extrusionOk="0">
                  <a:moveTo>
                    <a:pt x="878" y="293"/>
                  </a:moveTo>
                  <a:lnTo>
                    <a:pt x="911" y="304"/>
                  </a:lnTo>
                  <a:lnTo>
                    <a:pt x="945" y="316"/>
                  </a:lnTo>
                  <a:lnTo>
                    <a:pt x="979" y="338"/>
                  </a:lnTo>
                  <a:lnTo>
                    <a:pt x="1001" y="372"/>
                  </a:lnTo>
                  <a:lnTo>
                    <a:pt x="1024" y="406"/>
                  </a:lnTo>
                  <a:lnTo>
                    <a:pt x="1035" y="439"/>
                  </a:lnTo>
                  <a:lnTo>
                    <a:pt x="1046" y="473"/>
                  </a:lnTo>
                  <a:lnTo>
                    <a:pt x="1046" y="518"/>
                  </a:lnTo>
                  <a:lnTo>
                    <a:pt x="1035" y="552"/>
                  </a:lnTo>
                  <a:lnTo>
                    <a:pt x="1024" y="586"/>
                  </a:lnTo>
                  <a:lnTo>
                    <a:pt x="1001" y="619"/>
                  </a:lnTo>
                  <a:lnTo>
                    <a:pt x="968" y="642"/>
                  </a:lnTo>
                  <a:lnTo>
                    <a:pt x="934" y="664"/>
                  </a:lnTo>
                  <a:lnTo>
                    <a:pt x="900" y="675"/>
                  </a:lnTo>
                  <a:lnTo>
                    <a:pt x="855" y="687"/>
                  </a:lnTo>
                  <a:lnTo>
                    <a:pt x="821" y="687"/>
                  </a:lnTo>
                  <a:lnTo>
                    <a:pt x="788" y="675"/>
                  </a:lnTo>
                  <a:lnTo>
                    <a:pt x="754" y="653"/>
                  </a:lnTo>
                  <a:lnTo>
                    <a:pt x="720" y="642"/>
                  </a:lnTo>
                  <a:lnTo>
                    <a:pt x="698" y="608"/>
                  </a:lnTo>
                  <a:lnTo>
                    <a:pt x="675" y="574"/>
                  </a:lnTo>
                  <a:lnTo>
                    <a:pt x="664" y="541"/>
                  </a:lnTo>
                  <a:lnTo>
                    <a:pt x="653" y="496"/>
                  </a:lnTo>
                  <a:lnTo>
                    <a:pt x="653" y="462"/>
                  </a:lnTo>
                  <a:lnTo>
                    <a:pt x="664" y="428"/>
                  </a:lnTo>
                  <a:lnTo>
                    <a:pt x="675" y="394"/>
                  </a:lnTo>
                  <a:lnTo>
                    <a:pt x="698" y="361"/>
                  </a:lnTo>
                  <a:lnTo>
                    <a:pt x="731" y="338"/>
                  </a:lnTo>
                  <a:lnTo>
                    <a:pt x="765" y="316"/>
                  </a:lnTo>
                  <a:lnTo>
                    <a:pt x="799" y="304"/>
                  </a:lnTo>
                  <a:lnTo>
                    <a:pt x="833" y="293"/>
                  </a:lnTo>
                  <a:close/>
                  <a:moveTo>
                    <a:pt x="968" y="1"/>
                  </a:moveTo>
                  <a:lnTo>
                    <a:pt x="878" y="12"/>
                  </a:lnTo>
                  <a:lnTo>
                    <a:pt x="788" y="34"/>
                  </a:lnTo>
                  <a:lnTo>
                    <a:pt x="675" y="57"/>
                  </a:lnTo>
                  <a:lnTo>
                    <a:pt x="585" y="91"/>
                  </a:lnTo>
                  <a:lnTo>
                    <a:pt x="495" y="124"/>
                  </a:lnTo>
                  <a:lnTo>
                    <a:pt x="428" y="169"/>
                  </a:lnTo>
                  <a:lnTo>
                    <a:pt x="349" y="214"/>
                  </a:lnTo>
                  <a:lnTo>
                    <a:pt x="282" y="282"/>
                  </a:lnTo>
                  <a:lnTo>
                    <a:pt x="225" y="338"/>
                  </a:lnTo>
                  <a:lnTo>
                    <a:pt x="169" y="406"/>
                  </a:lnTo>
                  <a:lnTo>
                    <a:pt x="124" y="484"/>
                  </a:lnTo>
                  <a:lnTo>
                    <a:pt x="79" y="552"/>
                  </a:lnTo>
                  <a:lnTo>
                    <a:pt x="57" y="642"/>
                  </a:lnTo>
                  <a:lnTo>
                    <a:pt x="23" y="720"/>
                  </a:lnTo>
                  <a:lnTo>
                    <a:pt x="12" y="810"/>
                  </a:lnTo>
                  <a:lnTo>
                    <a:pt x="0" y="889"/>
                  </a:lnTo>
                  <a:lnTo>
                    <a:pt x="0" y="979"/>
                  </a:lnTo>
                  <a:lnTo>
                    <a:pt x="12" y="1069"/>
                  </a:lnTo>
                  <a:lnTo>
                    <a:pt x="34" y="1159"/>
                  </a:lnTo>
                  <a:lnTo>
                    <a:pt x="34" y="1182"/>
                  </a:lnTo>
                  <a:lnTo>
                    <a:pt x="1901" y="687"/>
                  </a:lnTo>
                  <a:lnTo>
                    <a:pt x="1890" y="664"/>
                  </a:lnTo>
                  <a:lnTo>
                    <a:pt x="1867" y="574"/>
                  </a:lnTo>
                  <a:lnTo>
                    <a:pt x="1822" y="496"/>
                  </a:lnTo>
                  <a:lnTo>
                    <a:pt x="1777" y="417"/>
                  </a:lnTo>
                  <a:lnTo>
                    <a:pt x="1732" y="349"/>
                  </a:lnTo>
                  <a:lnTo>
                    <a:pt x="1676" y="282"/>
                  </a:lnTo>
                  <a:lnTo>
                    <a:pt x="1609" y="226"/>
                  </a:lnTo>
                  <a:lnTo>
                    <a:pt x="1541" y="169"/>
                  </a:lnTo>
                  <a:lnTo>
                    <a:pt x="1474" y="124"/>
                  </a:lnTo>
                  <a:lnTo>
                    <a:pt x="1395" y="79"/>
                  </a:lnTo>
                  <a:lnTo>
                    <a:pt x="1316" y="46"/>
                  </a:lnTo>
                  <a:lnTo>
                    <a:pt x="1226" y="23"/>
                  </a:lnTo>
                  <a:lnTo>
                    <a:pt x="1147" y="12"/>
                  </a:lnTo>
                  <a:lnTo>
                    <a:pt x="10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231750" y="1886400"/>
              <a:ext cx="397000" cy="478825"/>
            </a:xfrm>
            <a:custGeom>
              <a:avLst/>
              <a:gdLst/>
              <a:ahLst/>
              <a:cxnLst/>
              <a:rect l="l" t="t" r="r" b="b"/>
              <a:pathLst>
                <a:path w="15880" h="19153" extrusionOk="0">
                  <a:moveTo>
                    <a:pt x="11246" y="0"/>
                  </a:moveTo>
                  <a:lnTo>
                    <a:pt x="11134" y="23"/>
                  </a:lnTo>
                  <a:lnTo>
                    <a:pt x="394" y="2891"/>
                  </a:lnTo>
                  <a:lnTo>
                    <a:pt x="292" y="2924"/>
                  </a:lnTo>
                  <a:lnTo>
                    <a:pt x="202" y="2981"/>
                  </a:lnTo>
                  <a:lnTo>
                    <a:pt x="124" y="3059"/>
                  </a:lnTo>
                  <a:lnTo>
                    <a:pt x="67" y="3138"/>
                  </a:lnTo>
                  <a:lnTo>
                    <a:pt x="23" y="3239"/>
                  </a:lnTo>
                  <a:lnTo>
                    <a:pt x="0" y="3340"/>
                  </a:lnTo>
                  <a:lnTo>
                    <a:pt x="0" y="3442"/>
                  </a:lnTo>
                  <a:lnTo>
                    <a:pt x="11" y="3554"/>
                  </a:lnTo>
                  <a:lnTo>
                    <a:pt x="4071" y="18747"/>
                  </a:lnTo>
                  <a:lnTo>
                    <a:pt x="4105" y="18849"/>
                  </a:lnTo>
                  <a:lnTo>
                    <a:pt x="4172" y="18939"/>
                  </a:lnTo>
                  <a:lnTo>
                    <a:pt x="4240" y="19017"/>
                  </a:lnTo>
                  <a:lnTo>
                    <a:pt x="4330" y="19074"/>
                  </a:lnTo>
                  <a:lnTo>
                    <a:pt x="4420" y="19119"/>
                  </a:lnTo>
                  <a:lnTo>
                    <a:pt x="4521" y="19141"/>
                  </a:lnTo>
                  <a:lnTo>
                    <a:pt x="4633" y="19152"/>
                  </a:lnTo>
                  <a:lnTo>
                    <a:pt x="4735" y="19130"/>
                  </a:lnTo>
                  <a:lnTo>
                    <a:pt x="15475" y="16262"/>
                  </a:lnTo>
                  <a:lnTo>
                    <a:pt x="15576" y="16228"/>
                  </a:lnTo>
                  <a:lnTo>
                    <a:pt x="15666" y="16172"/>
                  </a:lnTo>
                  <a:lnTo>
                    <a:pt x="15744" y="16093"/>
                  </a:lnTo>
                  <a:lnTo>
                    <a:pt x="15801" y="16015"/>
                  </a:lnTo>
                  <a:lnTo>
                    <a:pt x="15846" y="15913"/>
                  </a:lnTo>
                  <a:lnTo>
                    <a:pt x="15868" y="15812"/>
                  </a:lnTo>
                  <a:lnTo>
                    <a:pt x="15879" y="15700"/>
                  </a:lnTo>
                  <a:lnTo>
                    <a:pt x="15857" y="15599"/>
                  </a:lnTo>
                  <a:lnTo>
                    <a:pt x="11797" y="405"/>
                  </a:lnTo>
                  <a:lnTo>
                    <a:pt x="11763" y="304"/>
                  </a:lnTo>
                  <a:lnTo>
                    <a:pt x="11707" y="214"/>
                  </a:lnTo>
                  <a:lnTo>
                    <a:pt x="11628" y="135"/>
                  </a:lnTo>
                  <a:lnTo>
                    <a:pt x="11550" y="79"/>
                  </a:lnTo>
                  <a:lnTo>
                    <a:pt x="11448" y="34"/>
                  </a:lnTo>
                  <a:lnTo>
                    <a:pt x="11347" y="12"/>
                  </a:lnTo>
                  <a:lnTo>
                    <a:pt x="11246" y="0"/>
                  </a:lnTo>
                  <a:close/>
                </a:path>
              </a:pathLst>
            </a:custGeom>
            <a:solidFill>
              <a:srgbClr val="08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312700" y="1900450"/>
              <a:ext cx="133300" cy="63850"/>
            </a:xfrm>
            <a:custGeom>
              <a:avLst/>
              <a:gdLst/>
              <a:ahLst/>
              <a:cxnLst/>
              <a:rect l="l" t="t" r="r" b="b"/>
              <a:pathLst>
                <a:path w="5332" h="2554" extrusionOk="0">
                  <a:moveTo>
                    <a:pt x="4657" y="1"/>
                  </a:moveTo>
                  <a:lnTo>
                    <a:pt x="4567" y="23"/>
                  </a:lnTo>
                  <a:lnTo>
                    <a:pt x="327" y="1148"/>
                  </a:lnTo>
                  <a:lnTo>
                    <a:pt x="248" y="1181"/>
                  </a:lnTo>
                  <a:lnTo>
                    <a:pt x="170" y="1226"/>
                  </a:lnTo>
                  <a:lnTo>
                    <a:pt x="113" y="1283"/>
                  </a:lnTo>
                  <a:lnTo>
                    <a:pt x="57" y="1350"/>
                  </a:lnTo>
                  <a:lnTo>
                    <a:pt x="23" y="1429"/>
                  </a:lnTo>
                  <a:lnTo>
                    <a:pt x="1" y="1519"/>
                  </a:lnTo>
                  <a:lnTo>
                    <a:pt x="1" y="1598"/>
                  </a:lnTo>
                  <a:lnTo>
                    <a:pt x="12" y="1688"/>
                  </a:lnTo>
                  <a:lnTo>
                    <a:pt x="248" y="2553"/>
                  </a:lnTo>
                  <a:lnTo>
                    <a:pt x="5331" y="1193"/>
                  </a:lnTo>
                  <a:lnTo>
                    <a:pt x="5107" y="327"/>
                  </a:lnTo>
                  <a:lnTo>
                    <a:pt x="5073" y="248"/>
                  </a:lnTo>
                  <a:lnTo>
                    <a:pt x="5028" y="169"/>
                  </a:lnTo>
                  <a:lnTo>
                    <a:pt x="4960" y="113"/>
                  </a:lnTo>
                  <a:lnTo>
                    <a:pt x="4893" y="57"/>
                  </a:lnTo>
                  <a:lnTo>
                    <a:pt x="4825" y="23"/>
                  </a:lnTo>
                  <a:lnTo>
                    <a:pt x="4735" y="12"/>
                  </a:lnTo>
                  <a:lnTo>
                    <a:pt x="46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1248050" y="1682575"/>
              <a:ext cx="587625" cy="513950"/>
            </a:xfrm>
            <a:custGeom>
              <a:avLst/>
              <a:gdLst/>
              <a:ahLst/>
              <a:cxnLst/>
              <a:rect l="l" t="t" r="r" b="b"/>
              <a:pathLst>
                <a:path w="23505" h="20558" extrusionOk="0">
                  <a:moveTo>
                    <a:pt x="10808" y="0"/>
                  </a:moveTo>
                  <a:lnTo>
                    <a:pt x="10594" y="11"/>
                  </a:lnTo>
                  <a:lnTo>
                    <a:pt x="10403" y="45"/>
                  </a:lnTo>
                  <a:lnTo>
                    <a:pt x="10212" y="90"/>
                  </a:lnTo>
                  <a:lnTo>
                    <a:pt x="10032" y="157"/>
                  </a:lnTo>
                  <a:lnTo>
                    <a:pt x="9863" y="225"/>
                  </a:lnTo>
                  <a:lnTo>
                    <a:pt x="9717" y="304"/>
                  </a:lnTo>
                  <a:lnTo>
                    <a:pt x="9571" y="394"/>
                  </a:lnTo>
                  <a:lnTo>
                    <a:pt x="9436" y="495"/>
                  </a:lnTo>
                  <a:lnTo>
                    <a:pt x="9312" y="596"/>
                  </a:lnTo>
                  <a:lnTo>
                    <a:pt x="9200" y="697"/>
                  </a:lnTo>
                  <a:lnTo>
                    <a:pt x="9098" y="798"/>
                  </a:lnTo>
                  <a:lnTo>
                    <a:pt x="9008" y="900"/>
                  </a:lnTo>
                  <a:lnTo>
                    <a:pt x="8862" y="1102"/>
                  </a:lnTo>
                  <a:lnTo>
                    <a:pt x="8750" y="1282"/>
                  </a:lnTo>
                  <a:lnTo>
                    <a:pt x="8705" y="1406"/>
                  </a:lnTo>
                  <a:lnTo>
                    <a:pt x="8671" y="1529"/>
                  </a:lnTo>
                  <a:lnTo>
                    <a:pt x="8648" y="1664"/>
                  </a:lnTo>
                  <a:lnTo>
                    <a:pt x="8626" y="1788"/>
                  </a:lnTo>
                  <a:lnTo>
                    <a:pt x="8603" y="2047"/>
                  </a:lnTo>
                  <a:lnTo>
                    <a:pt x="8603" y="2317"/>
                  </a:lnTo>
                  <a:lnTo>
                    <a:pt x="8626" y="2587"/>
                  </a:lnTo>
                  <a:lnTo>
                    <a:pt x="8671" y="2856"/>
                  </a:lnTo>
                  <a:lnTo>
                    <a:pt x="8738" y="3138"/>
                  </a:lnTo>
                  <a:lnTo>
                    <a:pt x="8828" y="3419"/>
                  </a:lnTo>
                  <a:lnTo>
                    <a:pt x="8930" y="3700"/>
                  </a:lnTo>
                  <a:lnTo>
                    <a:pt x="9053" y="3992"/>
                  </a:lnTo>
                  <a:lnTo>
                    <a:pt x="9200" y="4273"/>
                  </a:lnTo>
                  <a:lnTo>
                    <a:pt x="9346" y="4566"/>
                  </a:lnTo>
                  <a:lnTo>
                    <a:pt x="9514" y="4858"/>
                  </a:lnTo>
                  <a:lnTo>
                    <a:pt x="9683" y="5151"/>
                  </a:lnTo>
                  <a:lnTo>
                    <a:pt x="9874" y="5432"/>
                  </a:lnTo>
                  <a:lnTo>
                    <a:pt x="10065" y="5724"/>
                  </a:lnTo>
                  <a:lnTo>
                    <a:pt x="10482" y="6298"/>
                  </a:lnTo>
                  <a:lnTo>
                    <a:pt x="10909" y="6871"/>
                  </a:lnTo>
                  <a:lnTo>
                    <a:pt x="11336" y="7422"/>
                  </a:lnTo>
                  <a:lnTo>
                    <a:pt x="11764" y="7973"/>
                  </a:lnTo>
                  <a:lnTo>
                    <a:pt x="12180" y="8491"/>
                  </a:lnTo>
                  <a:lnTo>
                    <a:pt x="12562" y="8986"/>
                  </a:lnTo>
                  <a:lnTo>
                    <a:pt x="12911" y="9458"/>
                  </a:lnTo>
                  <a:lnTo>
                    <a:pt x="13068" y="9683"/>
                  </a:lnTo>
                  <a:lnTo>
                    <a:pt x="13214" y="9908"/>
                  </a:lnTo>
                  <a:lnTo>
                    <a:pt x="13799" y="10796"/>
                  </a:lnTo>
                  <a:lnTo>
                    <a:pt x="14418" y="11718"/>
                  </a:lnTo>
                  <a:lnTo>
                    <a:pt x="15092" y="12697"/>
                  </a:lnTo>
                  <a:lnTo>
                    <a:pt x="15835" y="13765"/>
                  </a:lnTo>
                  <a:lnTo>
                    <a:pt x="15047" y="14024"/>
                  </a:lnTo>
                  <a:lnTo>
                    <a:pt x="14227" y="14294"/>
                  </a:lnTo>
                  <a:lnTo>
                    <a:pt x="13349" y="14564"/>
                  </a:lnTo>
                  <a:lnTo>
                    <a:pt x="12416" y="14845"/>
                  </a:lnTo>
                  <a:lnTo>
                    <a:pt x="11426" y="15126"/>
                  </a:lnTo>
                  <a:lnTo>
                    <a:pt x="10380" y="15396"/>
                  </a:lnTo>
                  <a:lnTo>
                    <a:pt x="9267" y="15677"/>
                  </a:lnTo>
                  <a:lnTo>
                    <a:pt x="8086" y="15947"/>
                  </a:lnTo>
                  <a:lnTo>
                    <a:pt x="7299" y="15891"/>
                  </a:lnTo>
                  <a:lnTo>
                    <a:pt x="6602" y="15834"/>
                  </a:lnTo>
                  <a:lnTo>
                    <a:pt x="5455" y="15711"/>
                  </a:lnTo>
                  <a:lnTo>
                    <a:pt x="4577" y="15609"/>
                  </a:lnTo>
                  <a:lnTo>
                    <a:pt x="3914" y="15531"/>
                  </a:lnTo>
                  <a:lnTo>
                    <a:pt x="3430" y="15474"/>
                  </a:lnTo>
                  <a:lnTo>
                    <a:pt x="3239" y="15452"/>
                  </a:lnTo>
                  <a:lnTo>
                    <a:pt x="3070" y="15441"/>
                  </a:lnTo>
                  <a:lnTo>
                    <a:pt x="2924" y="15452"/>
                  </a:lnTo>
                  <a:lnTo>
                    <a:pt x="2789" y="15463"/>
                  </a:lnTo>
                  <a:lnTo>
                    <a:pt x="2654" y="15486"/>
                  </a:lnTo>
                  <a:lnTo>
                    <a:pt x="2519" y="15531"/>
                  </a:lnTo>
                  <a:lnTo>
                    <a:pt x="2373" y="15508"/>
                  </a:lnTo>
                  <a:lnTo>
                    <a:pt x="2227" y="15497"/>
                  </a:lnTo>
                  <a:lnTo>
                    <a:pt x="2070" y="15497"/>
                  </a:lnTo>
                  <a:lnTo>
                    <a:pt x="1991" y="15508"/>
                  </a:lnTo>
                  <a:lnTo>
                    <a:pt x="1935" y="15519"/>
                  </a:lnTo>
                  <a:lnTo>
                    <a:pt x="1878" y="15542"/>
                  </a:lnTo>
                  <a:lnTo>
                    <a:pt x="1845" y="15564"/>
                  </a:lnTo>
                  <a:lnTo>
                    <a:pt x="1833" y="15598"/>
                  </a:lnTo>
                  <a:lnTo>
                    <a:pt x="1845" y="15643"/>
                  </a:lnTo>
                  <a:lnTo>
                    <a:pt x="1878" y="15699"/>
                  </a:lnTo>
                  <a:lnTo>
                    <a:pt x="1946" y="15767"/>
                  </a:lnTo>
                  <a:lnTo>
                    <a:pt x="1991" y="15789"/>
                  </a:lnTo>
                  <a:lnTo>
                    <a:pt x="2092" y="15834"/>
                  </a:lnTo>
                  <a:lnTo>
                    <a:pt x="2384" y="15936"/>
                  </a:lnTo>
                  <a:lnTo>
                    <a:pt x="3217" y="16194"/>
                  </a:lnTo>
                  <a:lnTo>
                    <a:pt x="3644" y="16329"/>
                  </a:lnTo>
                  <a:lnTo>
                    <a:pt x="4004" y="16453"/>
                  </a:lnTo>
                  <a:lnTo>
                    <a:pt x="4240" y="16554"/>
                  </a:lnTo>
                  <a:lnTo>
                    <a:pt x="4296" y="16588"/>
                  </a:lnTo>
                  <a:lnTo>
                    <a:pt x="4296" y="16599"/>
                  </a:lnTo>
                  <a:lnTo>
                    <a:pt x="4060" y="16667"/>
                  </a:lnTo>
                  <a:lnTo>
                    <a:pt x="3532" y="16790"/>
                  </a:lnTo>
                  <a:lnTo>
                    <a:pt x="2823" y="16970"/>
                  </a:lnTo>
                  <a:lnTo>
                    <a:pt x="2025" y="17173"/>
                  </a:lnTo>
                  <a:lnTo>
                    <a:pt x="1249" y="17398"/>
                  </a:lnTo>
                  <a:lnTo>
                    <a:pt x="889" y="17510"/>
                  </a:lnTo>
                  <a:lnTo>
                    <a:pt x="585" y="17611"/>
                  </a:lnTo>
                  <a:lnTo>
                    <a:pt x="326" y="17724"/>
                  </a:lnTo>
                  <a:lnTo>
                    <a:pt x="214" y="17769"/>
                  </a:lnTo>
                  <a:lnTo>
                    <a:pt x="135" y="17814"/>
                  </a:lnTo>
                  <a:lnTo>
                    <a:pt x="68" y="17859"/>
                  </a:lnTo>
                  <a:lnTo>
                    <a:pt x="23" y="17904"/>
                  </a:lnTo>
                  <a:lnTo>
                    <a:pt x="0" y="17949"/>
                  </a:lnTo>
                  <a:lnTo>
                    <a:pt x="0" y="17982"/>
                  </a:lnTo>
                  <a:lnTo>
                    <a:pt x="23" y="18027"/>
                  </a:lnTo>
                  <a:lnTo>
                    <a:pt x="68" y="18050"/>
                  </a:lnTo>
                  <a:lnTo>
                    <a:pt x="113" y="18072"/>
                  </a:lnTo>
                  <a:lnTo>
                    <a:pt x="180" y="18095"/>
                  </a:lnTo>
                  <a:lnTo>
                    <a:pt x="326" y="18129"/>
                  </a:lnTo>
                  <a:lnTo>
                    <a:pt x="518" y="18140"/>
                  </a:lnTo>
                  <a:lnTo>
                    <a:pt x="731" y="18151"/>
                  </a:lnTo>
                  <a:lnTo>
                    <a:pt x="967" y="18140"/>
                  </a:lnTo>
                  <a:lnTo>
                    <a:pt x="1485" y="18117"/>
                  </a:lnTo>
                  <a:lnTo>
                    <a:pt x="1980" y="18084"/>
                  </a:lnTo>
                  <a:lnTo>
                    <a:pt x="2429" y="18050"/>
                  </a:lnTo>
                  <a:lnTo>
                    <a:pt x="2744" y="18050"/>
                  </a:lnTo>
                  <a:lnTo>
                    <a:pt x="2846" y="18061"/>
                  </a:lnTo>
                  <a:lnTo>
                    <a:pt x="2879" y="18084"/>
                  </a:lnTo>
                  <a:lnTo>
                    <a:pt x="2891" y="18095"/>
                  </a:lnTo>
                  <a:lnTo>
                    <a:pt x="2891" y="18117"/>
                  </a:lnTo>
                  <a:lnTo>
                    <a:pt x="2868" y="18129"/>
                  </a:lnTo>
                  <a:lnTo>
                    <a:pt x="2801" y="18174"/>
                  </a:lnTo>
                  <a:lnTo>
                    <a:pt x="2666" y="18207"/>
                  </a:lnTo>
                  <a:lnTo>
                    <a:pt x="2497" y="18241"/>
                  </a:lnTo>
                  <a:lnTo>
                    <a:pt x="2070" y="18320"/>
                  </a:lnTo>
                  <a:lnTo>
                    <a:pt x="1563" y="18410"/>
                  </a:lnTo>
                  <a:lnTo>
                    <a:pt x="1057" y="18500"/>
                  </a:lnTo>
                  <a:lnTo>
                    <a:pt x="821" y="18545"/>
                  </a:lnTo>
                  <a:lnTo>
                    <a:pt x="619" y="18601"/>
                  </a:lnTo>
                  <a:lnTo>
                    <a:pt x="439" y="18657"/>
                  </a:lnTo>
                  <a:lnTo>
                    <a:pt x="304" y="18725"/>
                  </a:lnTo>
                  <a:lnTo>
                    <a:pt x="259" y="18747"/>
                  </a:lnTo>
                  <a:lnTo>
                    <a:pt x="225" y="18781"/>
                  </a:lnTo>
                  <a:lnTo>
                    <a:pt x="203" y="18815"/>
                  </a:lnTo>
                  <a:lnTo>
                    <a:pt x="203" y="18860"/>
                  </a:lnTo>
                  <a:lnTo>
                    <a:pt x="214" y="18893"/>
                  </a:lnTo>
                  <a:lnTo>
                    <a:pt x="236" y="18916"/>
                  </a:lnTo>
                  <a:lnTo>
                    <a:pt x="281" y="18950"/>
                  </a:lnTo>
                  <a:lnTo>
                    <a:pt x="338" y="18972"/>
                  </a:lnTo>
                  <a:lnTo>
                    <a:pt x="484" y="19006"/>
                  </a:lnTo>
                  <a:lnTo>
                    <a:pt x="675" y="19039"/>
                  </a:lnTo>
                  <a:lnTo>
                    <a:pt x="889" y="19051"/>
                  </a:lnTo>
                  <a:lnTo>
                    <a:pt x="1136" y="19062"/>
                  </a:lnTo>
                  <a:lnTo>
                    <a:pt x="1653" y="19073"/>
                  </a:lnTo>
                  <a:lnTo>
                    <a:pt x="2621" y="19073"/>
                  </a:lnTo>
                  <a:lnTo>
                    <a:pt x="2801" y="19084"/>
                  </a:lnTo>
                  <a:lnTo>
                    <a:pt x="2936" y="19096"/>
                  </a:lnTo>
                  <a:lnTo>
                    <a:pt x="3014" y="19118"/>
                  </a:lnTo>
                  <a:lnTo>
                    <a:pt x="3037" y="19129"/>
                  </a:lnTo>
                  <a:lnTo>
                    <a:pt x="3048" y="19141"/>
                  </a:lnTo>
                  <a:lnTo>
                    <a:pt x="3037" y="19163"/>
                  </a:lnTo>
                  <a:lnTo>
                    <a:pt x="3003" y="19174"/>
                  </a:lnTo>
                  <a:lnTo>
                    <a:pt x="2913" y="19208"/>
                  </a:lnTo>
                  <a:lnTo>
                    <a:pt x="2778" y="19231"/>
                  </a:lnTo>
                  <a:lnTo>
                    <a:pt x="2609" y="19253"/>
                  </a:lnTo>
                  <a:lnTo>
                    <a:pt x="2182" y="19298"/>
                  </a:lnTo>
                  <a:lnTo>
                    <a:pt x="1687" y="19343"/>
                  </a:lnTo>
                  <a:lnTo>
                    <a:pt x="1215" y="19399"/>
                  </a:lnTo>
                  <a:lnTo>
                    <a:pt x="990" y="19422"/>
                  </a:lnTo>
                  <a:lnTo>
                    <a:pt x="799" y="19456"/>
                  </a:lnTo>
                  <a:lnTo>
                    <a:pt x="630" y="19489"/>
                  </a:lnTo>
                  <a:lnTo>
                    <a:pt x="506" y="19534"/>
                  </a:lnTo>
                  <a:lnTo>
                    <a:pt x="473" y="19557"/>
                  </a:lnTo>
                  <a:lnTo>
                    <a:pt x="439" y="19579"/>
                  </a:lnTo>
                  <a:lnTo>
                    <a:pt x="416" y="19602"/>
                  </a:lnTo>
                  <a:lnTo>
                    <a:pt x="416" y="19636"/>
                  </a:lnTo>
                  <a:lnTo>
                    <a:pt x="428" y="19658"/>
                  </a:lnTo>
                  <a:lnTo>
                    <a:pt x="461" y="19680"/>
                  </a:lnTo>
                  <a:lnTo>
                    <a:pt x="506" y="19703"/>
                  </a:lnTo>
                  <a:lnTo>
                    <a:pt x="563" y="19714"/>
                  </a:lnTo>
                  <a:lnTo>
                    <a:pt x="709" y="19748"/>
                  </a:lnTo>
                  <a:lnTo>
                    <a:pt x="900" y="19770"/>
                  </a:lnTo>
                  <a:lnTo>
                    <a:pt x="1125" y="19782"/>
                  </a:lnTo>
                  <a:lnTo>
                    <a:pt x="1361" y="19793"/>
                  </a:lnTo>
                  <a:lnTo>
                    <a:pt x="1901" y="19804"/>
                  </a:lnTo>
                  <a:lnTo>
                    <a:pt x="2902" y="19804"/>
                  </a:lnTo>
                  <a:lnTo>
                    <a:pt x="3250" y="19815"/>
                  </a:lnTo>
                  <a:lnTo>
                    <a:pt x="3363" y="19827"/>
                  </a:lnTo>
                  <a:lnTo>
                    <a:pt x="3408" y="19849"/>
                  </a:lnTo>
                  <a:lnTo>
                    <a:pt x="3408" y="19860"/>
                  </a:lnTo>
                  <a:lnTo>
                    <a:pt x="3397" y="19872"/>
                  </a:lnTo>
                  <a:lnTo>
                    <a:pt x="3329" y="19883"/>
                  </a:lnTo>
                  <a:lnTo>
                    <a:pt x="3059" y="19917"/>
                  </a:lnTo>
                  <a:lnTo>
                    <a:pt x="2171" y="19995"/>
                  </a:lnTo>
                  <a:lnTo>
                    <a:pt x="1676" y="20052"/>
                  </a:lnTo>
                  <a:lnTo>
                    <a:pt x="1451" y="20085"/>
                  </a:lnTo>
                  <a:lnTo>
                    <a:pt x="1249" y="20119"/>
                  </a:lnTo>
                  <a:lnTo>
                    <a:pt x="1069" y="20164"/>
                  </a:lnTo>
                  <a:lnTo>
                    <a:pt x="922" y="20209"/>
                  </a:lnTo>
                  <a:lnTo>
                    <a:pt x="877" y="20243"/>
                  </a:lnTo>
                  <a:lnTo>
                    <a:pt x="832" y="20265"/>
                  </a:lnTo>
                  <a:lnTo>
                    <a:pt x="799" y="20299"/>
                  </a:lnTo>
                  <a:lnTo>
                    <a:pt x="788" y="20333"/>
                  </a:lnTo>
                  <a:lnTo>
                    <a:pt x="788" y="20355"/>
                  </a:lnTo>
                  <a:lnTo>
                    <a:pt x="799" y="20378"/>
                  </a:lnTo>
                  <a:lnTo>
                    <a:pt x="832" y="20400"/>
                  </a:lnTo>
                  <a:lnTo>
                    <a:pt x="877" y="20423"/>
                  </a:lnTo>
                  <a:lnTo>
                    <a:pt x="990" y="20456"/>
                  </a:lnTo>
                  <a:lnTo>
                    <a:pt x="1159" y="20490"/>
                  </a:lnTo>
                  <a:lnTo>
                    <a:pt x="1350" y="20513"/>
                  </a:lnTo>
                  <a:lnTo>
                    <a:pt x="1575" y="20535"/>
                  </a:lnTo>
                  <a:lnTo>
                    <a:pt x="2092" y="20558"/>
                  </a:lnTo>
                  <a:lnTo>
                    <a:pt x="3194" y="20558"/>
                  </a:lnTo>
                  <a:lnTo>
                    <a:pt x="3678" y="20535"/>
                  </a:lnTo>
                  <a:lnTo>
                    <a:pt x="4049" y="20501"/>
                  </a:lnTo>
                  <a:lnTo>
                    <a:pt x="4555" y="20423"/>
                  </a:lnTo>
                  <a:lnTo>
                    <a:pt x="5027" y="20355"/>
                  </a:lnTo>
                  <a:lnTo>
                    <a:pt x="5477" y="20277"/>
                  </a:lnTo>
                  <a:lnTo>
                    <a:pt x="5904" y="20198"/>
                  </a:lnTo>
                  <a:lnTo>
                    <a:pt x="6658" y="20052"/>
                  </a:lnTo>
                  <a:lnTo>
                    <a:pt x="7310" y="19894"/>
                  </a:lnTo>
                  <a:lnTo>
                    <a:pt x="7861" y="19748"/>
                  </a:lnTo>
                  <a:lnTo>
                    <a:pt x="8322" y="19624"/>
                  </a:lnTo>
                  <a:lnTo>
                    <a:pt x="8682" y="19523"/>
                  </a:lnTo>
                  <a:lnTo>
                    <a:pt x="8963" y="19444"/>
                  </a:lnTo>
                  <a:lnTo>
                    <a:pt x="9155" y="19444"/>
                  </a:lnTo>
                  <a:lnTo>
                    <a:pt x="9458" y="19433"/>
                  </a:lnTo>
                  <a:lnTo>
                    <a:pt x="10347" y="19388"/>
                  </a:lnTo>
                  <a:lnTo>
                    <a:pt x="11606" y="19298"/>
                  </a:lnTo>
                  <a:lnTo>
                    <a:pt x="13169" y="19186"/>
                  </a:lnTo>
                  <a:lnTo>
                    <a:pt x="14991" y="19017"/>
                  </a:lnTo>
                  <a:lnTo>
                    <a:pt x="17027" y="18826"/>
                  </a:lnTo>
                  <a:lnTo>
                    <a:pt x="19231" y="18590"/>
                  </a:lnTo>
                  <a:lnTo>
                    <a:pt x="20378" y="18455"/>
                  </a:lnTo>
                  <a:lnTo>
                    <a:pt x="21536" y="18308"/>
                  </a:lnTo>
                  <a:lnTo>
                    <a:pt x="21694" y="18286"/>
                  </a:lnTo>
                  <a:lnTo>
                    <a:pt x="21840" y="18252"/>
                  </a:lnTo>
                  <a:lnTo>
                    <a:pt x="21975" y="18219"/>
                  </a:lnTo>
                  <a:lnTo>
                    <a:pt x="22110" y="18162"/>
                  </a:lnTo>
                  <a:lnTo>
                    <a:pt x="22245" y="18106"/>
                  </a:lnTo>
                  <a:lnTo>
                    <a:pt x="22369" y="18039"/>
                  </a:lnTo>
                  <a:lnTo>
                    <a:pt x="22492" y="17971"/>
                  </a:lnTo>
                  <a:lnTo>
                    <a:pt x="22605" y="17892"/>
                  </a:lnTo>
                  <a:lnTo>
                    <a:pt x="22706" y="17802"/>
                  </a:lnTo>
                  <a:lnTo>
                    <a:pt x="22807" y="17712"/>
                  </a:lnTo>
                  <a:lnTo>
                    <a:pt x="22908" y="17611"/>
                  </a:lnTo>
                  <a:lnTo>
                    <a:pt x="22998" y="17510"/>
                  </a:lnTo>
                  <a:lnTo>
                    <a:pt x="23077" y="17398"/>
                  </a:lnTo>
                  <a:lnTo>
                    <a:pt x="23156" y="17285"/>
                  </a:lnTo>
                  <a:lnTo>
                    <a:pt x="23223" y="17173"/>
                  </a:lnTo>
                  <a:lnTo>
                    <a:pt x="23280" y="17049"/>
                  </a:lnTo>
                  <a:lnTo>
                    <a:pt x="23336" y="16925"/>
                  </a:lnTo>
                  <a:lnTo>
                    <a:pt x="23381" y="16802"/>
                  </a:lnTo>
                  <a:lnTo>
                    <a:pt x="23426" y="16667"/>
                  </a:lnTo>
                  <a:lnTo>
                    <a:pt x="23459" y="16532"/>
                  </a:lnTo>
                  <a:lnTo>
                    <a:pt x="23482" y="16397"/>
                  </a:lnTo>
                  <a:lnTo>
                    <a:pt x="23493" y="16262"/>
                  </a:lnTo>
                  <a:lnTo>
                    <a:pt x="23504" y="16127"/>
                  </a:lnTo>
                  <a:lnTo>
                    <a:pt x="23493" y="15992"/>
                  </a:lnTo>
                  <a:lnTo>
                    <a:pt x="23493" y="15857"/>
                  </a:lnTo>
                  <a:lnTo>
                    <a:pt x="23471" y="15711"/>
                  </a:lnTo>
                  <a:lnTo>
                    <a:pt x="23437" y="15576"/>
                  </a:lnTo>
                  <a:lnTo>
                    <a:pt x="23403" y="15441"/>
                  </a:lnTo>
                  <a:lnTo>
                    <a:pt x="23358" y="15306"/>
                  </a:lnTo>
                  <a:lnTo>
                    <a:pt x="23291" y="15171"/>
                  </a:lnTo>
                  <a:lnTo>
                    <a:pt x="23235" y="15036"/>
                  </a:lnTo>
                  <a:lnTo>
                    <a:pt x="23156" y="14901"/>
                  </a:lnTo>
                  <a:lnTo>
                    <a:pt x="22942" y="14564"/>
                  </a:lnTo>
                  <a:lnTo>
                    <a:pt x="23043" y="14496"/>
                  </a:lnTo>
                  <a:lnTo>
                    <a:pt x="22234" y="13102"/>
                  </a:lnTo>
                  <a:lnTo>
                    <a:pt x="21401" y="11696"/>
                  </a:lnTo>
                  <a:lnTo>
                    <a:pt x="20536" y="10279"/>
                  </a:lnTo>
                  <a:lnTo>
                    <a:pt x="19647" y="8862"/>
                  </a:lnTo>
                  <a:lnTo>
                    <a:pt x="18736" y="7456"/>
                  </a:lnTo>
                  <a:lnTo>
                    <a:pt x="17803" y="6050"/>
                  </a:lnTo>
                  <a:lnTo>
                    <a:pt x="17330" y="5364"/>
                  </a:lnTo>
                  <a:lnTo>
                    <a:pt x="16858" y="4678"/>
                  </a:lnTo>
                  <a:lnTo>
                    <a:pt x="16386" y="4004"/>
                  </a:lnTo>
                  <a:lnTo>
                    <a:pt x="15902" y="3329"/>
                  </a:lnTo>
                  <a:lnTo>
                    <a:pt x="15486" y="2856"/>
                  </a:lnTo>
                  <a:lnTo>
                    <a:pt x="15081" y="2429"/>
                  </a:lnTo>
                  <a:lnTo>
                    <a:pt x="14688" y="2047"/>
                  </a:lnTo>
                  <a:lnTo>
                    <a:pt x="14305" y="1698"/>
                  </a:lnTo>
                  <a:lnTo>
                    <a:pt x="13945" y="1383"/>
                  </a:lnTo>
                  <a:lnTo>
                    <a:pt x="13597" y="1113"/>
                  </a:lnTo>
                  <a:lnTo>
                    <a:pt x="13259" y="866"/>
                  </a:lnTo>
                  <a:lnTo>
                    <a:pt x="12933" y="664"/>
                  </a:lnTo>
                  <a:lnTo>
                    <a:pt x="12630" y="484"/>
                  </a:lnTo>
                  <a:lnTo>
                    <a:pt x="12326" y="337"/>
                  </a:lnTo>
                  <a:lnTo>
                    <a:pt x="12045" y="225"/>
                  </a:lnTo>
                  <a:lnTo>
                    <a:pt x="11775" y="135"/>
                  </a:lnTo>
                  <a:lnTo>
                    <a:pt x="11516" y="67"/>
                  </a:lnTo>
                  <a:lnTo>
                    <a:pt x="11269" y="23"/>
                  </a:lnTo>
                  <a:lnTo>
                    <a:pt x="11033" y="0"/>
                  </a:lnTo>
                  <a:close/>
                </a:path>
              </a:pathLst>
            </a:custGeom>
            <a:solidFill>
              <a:srgbClr val="B1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1439800" y="1673575"/>
              <a:ext cx="292700" cy="283125"/>
            </a:xfrm>
            <a:custGeom>
              <a:avLst/>
              <a:gdLst/>
              <a:ahLst/>
              <a:cxnLst/>
              <a:rect l="l" t="t" r="r" b="b"/>
              <a:pathLst>
                <a:path w="11708" h="11325" extrusionOk="0">
                  <a:moveTo>
                    <a:pt x="2373" y="0"/>
                  </a:moveTo>
                  <a:lnTo>
                    <a:pt x="2114" y="11"/>
                  </a:lnTo>
                  <a:lnTo>
                    <a:pt x="1867" y="23"/>
                  </a:lnTo>
                  <a:lnTo>
                    <a:pt x="1642" y="56"/>
                  </a:lnTo>
                  <a:lnTo>
                    <a:pt x="1417" y="101"/>
                  </a:lnTo>
                  <a:lnTo>
                    <a:pt x="1215" y="146"/>
                  </a:lnTo>
                  <a:lnTo>
                    <a:pt x="1023" y="214"/>
                  </a:lnTo>
                  <a:lnTo>
                    <a:pt x="844" y="281"/>
                  </a:lnTo>
                  <a:lnTo>
                    <a:pt x="686" y="349"/>
                  </a:lnTo>
                  <a:lnTo>
                    <a:pt x="551" y="427"/>
                  </a:lnTo>
                  <a:lnTo>
                    <a:pt x="416" y="517"/>
                  </a:lnTo>
                  <a:lnTo>
                    <a:pt x="315" y="596"/>
                  </a:lnTo>
                  <a:lnTo>
                    <a:pt x="214" y="686"/>
                  </a:lnTo>
                  <a:lnTo>
                    <a:pt x="146" y="765"/>
                  </a:lnTo>
                  <a:lnTo>
                    <a:pt x="90" y="855"/>
                  </a:lnTo>
                  <a:lnTo>
                    <a:pt x="56" y="967"/>
                  </a:lnTo>
                  <a:lnTo>
                    <a:pt x="23" y="1091"/>
                  </a:lnTo>
                  <a:lnTo>
                    <a:pt x="0" y="1226"/>
                  </a:lnTo>
                  <a:lnTo>
                    <a:pt x="0" y="1372"/>
                  </a:lnTo>
                  <a:lnTo>
                    <a:pt x="0" y="1518"/>
                  </a:lnTo>
                  <a:lnTo>
                    <a:pt x="0" y="1676"/>
                  </a:lnTo>
                  <a:lnTo>
                    <a:pt x="23" y="1844"/>
                  </a:lnTo>
                  <a:lnTo>
                    <a:pt x="45" y="2013"/>
                  </a:lnTo>
                  <a:lnTo>
                    <a:pt x="113" y="2362"/>
                  </a:lnTo>
                  <a:lnTo>
                    <a:pt x="214" y="2744"/>
                  </a:lnTo>
                  <a:lnTo>
                    <a:pt x="337" y="3138"/>
                  </a:lnTo>
                  <a:lnTo>
                    <a:pt x="495" y="3554"/>
                  </a:lnTo>
                  <a:lnTo>
                    <a:pt x="664" y="3981"/>
                  </a:lnTo>
                  <a:lnTo>
                    <a:pt x="855" y="4409"/>
                  </a:lnTo>
                  <a:lnTo>
                    <a:pt x="1057" y="4858"/>
                  </a:lnTo>
                  <a:lnTo>
                    <a:pt x="1271" y="5308"/>
                  </a:lnTo>
                  <a:lnTo>
                    <a:pt x="1507" y="5758"/>
                  </a:lnTo>
                  <a:lnTo>
                    <a:pt x="1743" y="6208"/>
                  </a:lnTo>
                  <a:lnTo>
                    <a:pt x="2249" y="7108"/>
                  </a:lnTo>
                  <a:lnTo>
                    <a:pt x="2755" y="7974"/>
                  </a:lnTo>
                  <a:lnTo>
                    <a:pt x="3250" y="8783"/>
                  </a:lnTo>
                  <a:lnTo>
                    <a:pt x="3711" y="9514"/>
                  </a:lnTo>
                  <a:lnTo>
                    <a:pt x="4139" y="10155"/>
                  </a:lnTo>
                  <a:lnTo>
                    <a:pt x="4487" y="10673"/>
                  </a:lnTo>
                  <a:lnTo>
                    <a:pt x="4746" y="11055"/>
                  </a:lnTo>
                  <a:lnTo>
                    <a:pt x="4937" y="11325"/>
                  </a:lnTo>
                  <a:lnTo>
                    <a:pt x="5140" y="11302"/>
                  </a:lnTo>
                  <a:lnTo>
                    <a:pt x="5353" y="11269"/>
                  </a:lnTo>
                  <a:lnTo>
                    <a:pt x="5556" y="11224"/>
                  </a:lnTo>
                  <a:lnTo>
                    <a:pt x="5769" y="11167"/>
                  </a:lnTo>
                  <a:lnTo>
                    <a:pt x="6185" y="11044"/>
                  </a:lnTo>
                  <a:lnTo>
                    <a:pt x="6613" y="10898"/>
                  </a:lnTo>
                  <a:lnTo>
                    <a:pt x="7040" y="10718"/>
                  </a:lnTo>
                  <a:lnTo>
                    <a:pt x="7467" y="10526"/>
                  </a:lnTo>
                  <a:lnTo>
                    <a:pt x="7895" y="10335"/>
                  </a:lnTo>
                  <a:lnTo>
                    <a:pt x="8322" y="10122"/>
                  </a:lnTo>
                  <a:lnTo>
                    <a:pt x="9188" y="9705"/>
                  </a:lnTo>
                  <a:lnTo>
                    <a:pt x="9615" y="9514"/>
                  </a:lnTo>
                  <a:lnTo>
                    <a:pt x="10043" y="9323"/>
                  </a:lnTo>
                  <a:lnTo>
                    <a:pt x="10459" y="9154"/>
                  </a:lnTo>
                  <a:lnTo>
                    <a:pt x="10875" y="9008"/>
                  </a:lnTo>
                  <a:lnTo>
                    <a:pt x="11089" y="8952"/>
                  </a:lnTo>
                  <a:lnTo>
                    <a:pt x="11291" y="8896"/>
                  </a:lnTo>
                  <a:lnTo>
                    <a:pt x="11494" y="8839"/>
                  </a:lnTo>
                  <a:lnTo>
                    <a:pt x="11707" y="8806"/>
                  </a:lnTo>
                  <a:lnTo>
                    <a:pt x="11494" y="8480"/>
                  </a:lnTo>
                  <a:lnTo>
                    <a:pt x="11302" y="8153"/>
                  </a:lnTo>
                  <a:lnTo>
                    <a:pt x="10942" y="7524"/>
                  </a:lnTo>
                  <a:lnTo>
                    <a:pt x="10605" y="6905"/>
                  </a:lnTo>
                  <a:lnTo>
                    <a:pt x="10290" y="6287"/>
                  </a:lnTo>
                  <a:lnTo>
                    <a:pt x="9953" y="5679"/>
                  </a:lnTo>
                  <a:lnTo>
                    <a:pt x="9615" y="5072"/>
                  </a:lnTo>
                  <a:lnTo>
                    <a:pt x="9424" y="4768"/>
                  </a:lnTo>
                  <a:lnTo>
                    <a:pt x="9233" y="4465"/>
                  </a:lnTo>
                  <a:lnTo>
                    <a:pt x="9031" y="4161"/>
                  </a:lnTo>
                  <a:lnTo>
                    <a:pt x="8817" y="3858"/>
                  </a:lnTo>
                  <a:lnTo>
                    <a:pt x="8390" y="3385"/>
                  </a:lnTo>
                  <a:lnTo>
                    <a:pt x="7974" y="2947"/>
                  </a:lnTo>
                  <a:lnTo>
                    <a:pt x="7557" y="2542"/>
                  </a:lnTo>
                  <a:lnTo>
                    <a:pt x="7153" y="2182"/>
                  </a:lnTo>
                  <a:lnTo>
                    <a:pt x="6759" y="1844"/>
                  </a:lnTo>
                  <a:lnTo>
                    <a:pt x="6365" y="1541"/>
                  </a:lnTo>
                  <a:lnTo>
                    <a:pt x="5983" y="1282"/>
                  </a:lnTo>
                  <a:lnTo>
                    <a:pt x="5601" y="1035"/>
                  </a:lnTo>
                  <a:lnTo>
                    <a:pt x="5241" y="832"/>
                  </a:lnTo>
                  <a:lnTo>
                    <a:pt x="4881" y="641"/>
                  </a:lnTo>
                  <a:lnTo>
                    <a:pt x="4532" y="484"/>
                  </a:lnTo>
                  <a:lnTo>
                    <a:pt x="4184" y="360"/>
                  </a:lnTo>
                  <a:lnTo>
                    <a:pt x="3857" y="248"/>
                  </a:lnTo>
                  <a:lnTo>
                    <a:pt x="3543" y="158"/>
                  </a:lnTo>
                  <a:lnTo>
                    <a:pt x="3228" y="90"/>
                  </a:lnTo>
                  <a:lnTo>
                    <a:pt x="2935" y="45"/>
                  </a:lnTo>
                  <a:lnTo>
                    <a:pt x="2654" y="23"/>
                  </a:lnTo>
                  <a:lnTo>
                    <a:pt x="23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18"/>
          <p:cNvSpPr txBox="1"/>
          <p:nvPr/>
        </p:nvSpPr>
        <p:spPr>
          <a:xfrm>
            <a:off x="2034300" y="1563950"/>
            <a:ext cx="2024400" cy="1243800"/>
          </a:xfrm>
          <a:prstGeom prst="rect">
            <a:avLst/>
          </a:prstGeom>
          <a:solidFill>
            <a:srgbClr val="01ADFA">
              <a:alpha val="12549"/>
            </a:srgbClr>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257" name="Google Shape;257;p18"/>
          <p:cNvSpPr txBox="1"/>
          <p:nvPr/>
        </p:nvSpPr>
        <p:spPr>
          <a:xfrm>
            <a:off x="1957200" y="1563950"/>
            <a:ext cx="21015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Emphasize importance of effective nurse-patient communication and care</a:t>
            </a:r>
            <a:endParaRPr>
              <a:solidFill>
                <a:schemeClr val="dk1"/>
              </a:solidFill>
              <a:latin typeface="Roboto"/>
              <a:ea typeface="Roboto"/>
              <a:cs typeface="Roboto"/>
              <a:sym typeface="Roboto"/>
            </a:endParaRPr>
          </a:p>
        </p:txBody>
      </p:sp>
      <p:sp>
        <p:nvSpPr>
          <p:cNvPr id="258" name="Google Shape;258;p18"/>
          <p:cNvSpPr txBox="1"/>
          <p:nvPr/>
        </p:nvSpPr>
        <p:spPr>
          <a:xfrm>
            <a:off x="3134475" y="3007875"/>
            <a:ext cx="2024400" cy="1243800"/>
          </a:xfrm>
          <a:prstGeom prst="rect">
            <a:avLst/>
          </a:prstGeom>
          <a:solidFill>
            <a:srgbClr val="3065A8">
              <a:alpha val="12549"/>
            </a:srgbClr>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259" name="Google Shape;259;p18"/>
          <p:cNvSpPr txBox="1"/>
          <p:nvPr/>
        </p:nvSpPr>
        <p:spPr>
          <a:xfrm>
            <a:off x="3134475" y="3321975"/>
            <a:ext cx="202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Increase efficacy of patient care</a:t>
            </a:r>
            <a:endParaRPr>
              <a:solidFill>
                <a:schemeClr val="dk1"/>
              </a:solidFill>
              <a:latin typeface="Roboto"/>
              <a:ea typeface="Roboto"/>
              <a:cs typeface="Roboto"/>
              <a:sym typeface="Roboto"/>
            </a:endParaRPr>
          </a:p>
        </p:txBody>
      </p:sp>
      <p:sp>
        <p:nvSpPr>
          <p:cNvPr id="260" name="Google Shape;260;p18"/>
          <p:cNvSpPr txBox="1"/>
          <p:nvPr/>
        </p:nvSpPr>
        <p:spPr>
          <a:xfrm>
            <a:off x="4385950" y="1563950"/>
            <a:ext cx="2024400" cy="1243800"/>
          </a:xfrm>
          <a:prstGeom prst="rect">
            <a:avLst/>
          </a:prstGeom>
          <a:solidFill>
            <a:srgbClr val="02DAAB">
              <a:alpha val="12549"/>
            </a:srgbClr>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261" name="Google Shape;261;p18"/>
          <p:cNvSpPr txBox="1"/>
          <p:nvPr/>
        </p:nvSpPr>
        <p:spPr>
          <a:xfrm>
            <a:off x="4385938" y="1770200"/>
            <a:ext cx="202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Decrease anxiety and frustration amongst nurses and patients</a:t>
            </a:r>
            <a:endParaRPr>
              <a:solidFill>
                <a:schemeClr val="dk1"/>
              </a:solidFill>
              <a:latin typeface="Roboto"/>
              <a:ea typeface="Roboto"/>
              <a:cs typeface="Roboto"/>
              <a:sym typeface="Roboto"/>
            </a:endParaRPr>
          </a:p>
        </p:txBody>
      </p:sp>
      <p:sp>
        <p:nvSpPr>
          <p:cNvPr id="262" name="Google Shape;262;p18"/>
          <p:cNvSpPr txBox="1"/>
          <p:nvPr/>
        </p:nvSpPr>
        <p:spPr>
          <a:xfrm>
            <a:off x="5617750" y="3007875"/>
            <a:ext cx="2024400" cy="1243800"/>
          </a:xfrm>
          <a:prstGeom prst="rect">
            <a:avLst/>
          </a:prstGeom>
          <a:solidFill>
            <a:srgbClr val="21939C">
              <a:alpha val="12549"/>
            </a:srgbClr>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263" name="Google Shape;263;p18"/>
          <p:cNvSpPr txBox="1"/>
          <p:nvPr/>
        </p:nvSpPr>
        <p:spPr>
          <a:xfrm>
            <a:off x="5617750" y="3321975"/>
            <a:ext cx="202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Provide various AAC options for nurses</a:t>
            </a:r>
            <a:endParaRPr>
              <a:solidFill>
                <a:schemeClr val="dk1"/>
              </a:solidFill>
              <a:latin typeface="Roboto"/>
              <a:ea typeface="Roboto"/>
              <a:cs typeface="Roboto"/>
              <a:sym typeface="Roboto"/>
            </a:endParaRPr>
          </a:p>
        </p:txBody>
      </p:sp>
      <p:sp>
        <p:nvSpPr>
          <p:cNvPr id="264" name="Google Shape;264;p18"/>
          <p:cNvSpPr txBox="1"/>
          <p:nvPr/>
        </p:nvSpPr>
        <p:spPr>
          <a:xfrm>
            <a:off x="6737600" y="1563950"/>
            <a:ext cx="2024400" cy="1243800"/>
          </a:xfrm>
          <a:prstGeom prst="rect">
            <a:avLst/>
          </a:prstGeom>
          <a:solidFill>
            <a:srgbClr val="8C9EFD">
              <a:alpha val="12549"/>
            </a:srgbClr>
          </a:solid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265" name="Google Shape;265;p18"/>
          <p:cNvSpPr txBox="1"/>
          <p:nvPr/>
        </p:nvSpPr>
        <p:spPr>
          <a:xfrm>
            <a:off x="6737600" y="1878050"/>
            <a:ext cx="202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Expand options for patient communication</a:t>
            </a:r>
            <a:endParaRPr>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p:nvPr/>
        </p:nvSpPr>
        <p:spPr>
          <a:xfrm>
            <a:off x="136400" y="2167950"/>
            <a:ext cx="3527700" cy="2506500"/>
          </a:xfrm>
          <a:prstGeom prst="roundRect">
            <a:avLst>
              <a:gd name="adj" fmla="val 16667"/>
            </a:avLst>
          </a:prstGeom>
          <a:solidFill>
            <a:srgbClr val="01ADFA">
              <a:alpha val="12549"/>
            </a:srgbClr>
          </a:solidFill>
          <a:ln>
            <a:noFill/>
          </a:ln>
        </p:spPr>
        <p:txBody>
          <a:bodyPr spcFirstLastPara="1" wrap="square" lIns="91425" tIns="548625" rIns="91425" bIns="91425" anchor="ctr" anchorCtr="0">
            <a:no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Communication methods that replace or assist with speech in those who are unable to use verbal or written language</a:t>
            </a:r>
            <a:endParaRPr sz="1800">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spcBef>
                <a:spcPts val="0"/>
              </a:spcBef>
              <a:spcAft>
                <a:spcPts val="0"/>
              </a:spcAft>
              <a:buNone/>
            </a:pPr>
            <a:endParaRPr/>
          </a:p>
        </p:txBody>
      </p:sp>
      <p:sp>
        <p:nvSpPr>
          <p:cNvPr id="271" name="Google Shape;271;p19"/>
          <p:cNvSpPr/>
          <p:nvPr/>
        </p:nvSpPr>
        <p:spPr>
          <a:xfrm>
            <a:off x="3877313" y="1009350"/>
            <a:ext cx="2940000" cy="3665100"/>
          </a:xfrm>
          <a:prstGeom prst="wedgeRectCallout">
            <a:avLst>
              <a:gd name="adj1" fmla="val 80137"/>
              <a:gd name="adj2" fmla="val -33145"/>
            </a:avLst>
          </a:prstGeom>
          <a:solidFill>
            <a:srgbClr val="02DAAB">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txBox="1">
            <a:spLocks noGrp="1"/>
          </p:cNvSpPr>
          <p:nvPr>
            <p:ph type="title"/>
          </p:nvPr>
        </p:nvSpPr>
        <p:spPr>
          <a:xfrm>
            <a:off x="457188" y="24222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What is AAC?</a:t>
            </a:r>
            <a:endParaRPr sz="3200"/>
          </a:p>
        </p:txBody>
      </p:sp>
      <p:grpSp>
        <p:nvGrpSpPr>
          <p:cNvPr id="273" name="Google Shape;273;p19"/>
          <p:cNvGrpSpPr/>
          <p:nvPr/>
        </p:nvGrpSpPr>
        <p:grpSpPr>
          <a:xfrm>
            <a:off x="7362884" y="1009339"/>
            <a:ext cx="1781115" cy="3868890"/>
            <a:chOff x="457200" y="1019174"/>
            <a:chExt cx="1746362" cy="3793401"/>
          </a:xfrm>
        </p:grpSpPr>
        <p:sp>
          <p:nvSpPr>
            <p:cNvPr id="274" name="Google Shape;274;p19"/>
            <p:cNvSpPr/>
            <p:nvPr/>
          </p:nvSpPr>
          <p:spPr>
            <a:xfrm>
              <a:off x="461663" y="4521275"/>
              <a:ext cx="1438200" cy="2913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39487" y="1019174"/>
              <a:ext cx="862147" cy="949818"/>
            </a:xfrm>
            <a:custGeom>
              <a:avLst/>
              <a:gdLst/>
              <a:ahLst/>
              <a:cxnLst/>
              <a:rect l="l" t="t" r="r" b="b"/>
              <a:pathLst>
                <a:path w="37595" h="41418" extrusionOk="0">
                  <a:moveTo>
                    <a:pt x="18600" y="1"/>
                  </a:moveTo>
                  <a:lnTo>
                    <a:pt x="17786" y="25"/>
                  </a:lnTo>
                  <a:lnTo>
                    <a:pt x="16997" y="99"/>
                  </a:lnTo>
                  <a:lnTo>
                    <a:pt x="16257" y="247"/>
                  </a:lnTo>
                  <a:lnTo>
                    <a:pt x="15542" y="420"/>
                  </a:lnTo>
                  <a:lnTo>
                    <a:pt x="14876" y="642"/>
                  </a:lnTo>
                  <a:lnTo>
                    <a:pt x="14234" y="914"/>
                  </a:lnTo>
                  <a:lnTo>
                    <a:pt x="13642" y="1234"/>
                  </a:lnTo>
                  <a:lnTo>
                    <a:pt x="13075" y="1580"/>
                  </a:lnTo>
                  <a:lnTo>
                    <a:pt x="12532" y="1950"/>
                  </a:lnTo>
                  <a:lnTo>
                    <a:pt x="12014" y="2369"/>
                  </a:lnTo>
                  <a:lnTo>
                    <a:pt x="11545" y="2788"/>
                  </a:lnTo>
                  <a:lnTo>
                    <a:pt x="11101" y="3257"/>
                  </a:lnTo>
                  <a:lnTo>
                    <a:pt x="10682" y="3726"/>
                  </a:lnTo>
                  <a:lnTo>
                    <a:pt x="10287" y="4219"/>
                  </a:lnTo>
                  <a:lnTo>
                    <a:pt x="9942" y="4737"/>
                  </a:lnTo>
                  <a:lnTo>
                    <a:pt x="9597" y="5230"/>
                  </a:lnTo>
                  <a:lnTo>
                    <a:pt x="9301" y="5773"/>
                  </a:lnTo>
                  <a:lnTo>
                    <a:pt x="9005" y="6291"/>
                  </a:lnTo>
                  <a:lnTo>
                    <a:pt x="8758" y="6809"/>
                  </a:lnTo>
                  <a:lnTo>
                    <a:pt x="8511" y="7327"/>
                  </a:lnTo>
                  <a:lnTo>
                    <a:pt x="8289" y="7845"/>
                  </a:lnTo>
                  <a:lnTo>
                    <a:pt x="8092" y="8363"/>
                  </a:lnTo>
                  <a:lnTo>
                    <a:pt x="7771" y="9325"/>
                  </a:lnTo>
                  <a:lnTo>
                    <a:pt x="7525" y="10238"/>
                  </a:lnTo>
                  <a:lnTo>
                    <a:pt x="7327" y="11027"/>
                  </a:lnTo>
                  <a:lnTo>
                    <a:pt x="7179" y="11693"/>
                  </a:lnTo>
                  <a:lnTo>
                    <a:pt x="7105" y="12211"/>
                  </a:lnTo>
                  <a:lnTo>
                    <a:pt x="6859" y="14234"/>
                  </a:lnTo>
                  <a:lnTo>
                    <a:pt x="6735" y="15245"/>
                  </a:lnTo>
                  <a:lnTo>
                    <a:pt x="6563" y="16232"/>
                  </a:lnTo>
                  <a:lnTo>
                    <a:pt x="6415" y="16775"/>
                  </a:lnTo>
                  <a:lnTo>
                    <a:pt x="6267" y="17342"/>
                  </a:lnTo>
                  <a:lnTo>
                    <a:pt x="6069" y="17885"/>
                  </a:lnTo>
                  <a:lnTo>
                    <a:pt x="5872" y="18427"/>
                  </a:lnTo>
                  <a:lnTo>
                    <a:pt x="5625" y="18945"/>
                  </a:lnTo>
                  <a:lnTo>
                    <a:pt x="5379" y="19439"/>
                  </a:lnTo>
                  <a:lnTo>
                    <a:pt x="5083" y="19932"/>
                  </a:lnTo>
                  <a:lnTo>
                    <a:pt x="4787" y="20401"/>
                  </a:lnTo>
                  <a:lnTo>
                    <a:pt x="4565" y="20722"/>
                  </a:lnTo>
                  <a:lnTo>
                    <a:pt x="4318" y="21018"/>
                  </a:lnTo>
                  <a:lnTo>
                    <a:pt x="3849" y="21585"/>
                  </a:lnTo>
                  <a:lnTo>
                    <a:pt x="2838" y="22670"/>
                  </a:lnTo>
                  <a:lnTo>
                    <a:pt x="2344" y="23238"/>
                  </a:lnTo>
                  <a:lnTo>
                    <a:pt x="1876" y="23805"/>
                  </a:lnTo>
                  <a:lnTo>
                    <a:pt x="1654" y="24126"/>
                  </a:lnTo>
                  <a:lnTo>
                    <a:pt x="1432" y="24446"/>
                  </a:lnTo>
                  <a:lnTo>
                    <a:pt x="1234" y="24767"/>
                  </a:lnTo>
                  <a:lnTo>
                    <a:pt x="1062" y="25137"/>
                  </a:lnTo>
                  <a:lnTo>
                    <a:pt x="741" y="25852"/>
                  </a:lnTo>
                  <a:lnTo>
                    <a:pt x="494" y="26592"/>
                  </a:lnTo>
                  <a:lnTo>
                    <a:pt x="297" y="27357"/>
                  </a:lnTo>
                  <a:lnTo>
                    <a:pt x="149" y="28122"/>
                  </a:lnTo>
                  <a:lnTo>
                    <a:pt x="50" y="28911"/>
                  </a:lnTo>
                  <a:lnTo>
                    <a:pt x="1" y="29701"/>
                  </a:lnTo>
                  <a:lnTo>
                    <a:pt x="1" y="30490"/>
                  </a:lnTo>
                  <a:lnTo>
                    <a:pt x="50" y="30885"/>
                  </a:lnTo>
                  <a:lnTo>
                    <a:pt x="75" y="31279"/>
                  </a:lnTo>
                  <a:lnTo>
                    <a:pt x="174" y="31797"/>
                  </a:lnTo>
                  <a:lnTo>
                    <a:pt x="272" y="32291"/>
                  </a:lnTo>
                  <a:lnTo>
                    <a:pt x="396" y="32784"/>
                  </a:lnTo>
                  <a:lnTo>
                    <a:pt x="544" y="33277"/>
                  </a:lnTo>
                  <a:lnTo>
                    <a:pt x="716" y="33746"/>
                  </a:lnTo>
                  <a:lnTo>
                    <a:pt x="914" y="34190"/>
                  </a:lnTo>
                  <a:lnTo>
                    <a:pt x="1111" y="34634"/>
                  </a:lnTo>
                  <a:lnTo>
                    <a:pt x="1333" y="35053"/>
                  </a:lnTo>
                  <a:lnTo>
                    <a:pt x="1580" y="35473"/>
                  </a:lnTo>
                  <a:lnTo>
                    <a:pt x="1851" y="35867"/>
                  </a:lnTo>
                  <a:lnTo>
                    <a:pt x="2147" y="36262"/>
                  </a:lnTo>
                  <a:lnTo>
                    <a:pt x="2443" y="36632"/>
                  </a:lnTo>
                  <a:lnTo>
                    <a:pt x="2739" y="36977"/>
                  </a:lnTo>
                  <a:lnTo>
                    <a:pt x="3060" y="37323"/>
                  </a:lnTo>
                  <a:lnTo>
                    <a:pt x="3405" y="37668"/>
                  </a:lnTo>
                  <a:lnTo>
                    <a:pt x="3750" y="37989"/>
                  </a:lnTo>
                  <a:lnTo>
                    <a:pt x="4120" y="38285"/>
                  </a:lnTo>
                  <a:lnTo>
                    <a:pt x="4491" y="38581"/>
                  </a:lnTo>
                  <a:lnTo>
                    <a:pt x="4861" y="38852"/>
                  </a:lnTo>
                  <a:lnTo>
                    <a:pt x="5255" y="39099"/>
                  </a:lnTo>
                  <a:lnTo>
                    <a:pt x="5650" y="39346"/>
                  </a:lnTo>
                  <a:lnTo>
                    <a:pt x="6069" y="39568"/>
                  </a:lnTo>
                  <a:lnTo>
                    <a:pt x="6464" y="39790"/>
                  </a:lnTo>
                  <a:lnTo>
                    <a:pt x="6883" y="39987"/>
                  </a:lnTo>
                  <a:lnTo>
                    <a:pt x="7303" y="40184"/>
                  </a:lnTo>
                  <a:lnTo>
                    <a:pt x="7747" y="40332"/>
                  </a:lnTo>
                  <a:lnTo>
                    <a:pt x="8166" y="40505"/>
                  </a:lnTo>
                  <a:lnTo>
                    <a:pt x="8610" y="40628"/>
                  </a:lnTo>
                  <a:lnTo>
                    <a:pt x="9029" y="40752"/>
                  </a:lnTo>
                  <a:lnTo>
                    <a:pt x="9473" y="40850"/>
                  </a:lnTo>
                  <a:lnTo>
                    <a:pt x="9893" y="40949"/>
                  </a:lnTo>
                  <a:lnTo>
                    <a:pt x="10337" y="41023"/>
                  </a:lnTo>
                  <a:lnTo>
                    <a:pt x="11397" y="41196"/>
                  </a:lnTo>
                  <a:lnTo>
                    <a:pt x="11940" y="41294"/>
                  </a:lnTo>
                  <a:lnTo>
                    <a:pt x="12483" y="41344"/>
                  </a:lnTo>
                  <a:lnTo>
                    <a:pt x="13026" y="41393"/>
                  </a:lnTo>
                  <a:lnTo>
                    <a:pt x="13593" y="41418"/>
                  </a:lnTo>
                  <a:lnTo>
                    <a:pt x="14111" y="41393"/>
                  </a:lnTo>
                  <a:lnTo>
                    <a:pt x="14382" y="41368"/>
                  </a:lnTo>
                  <a:lnTo>
                    <a:pt x="14654" y="41319"/>
                  </a:lnTo>
                  <a:lnTo>
                    <a:pt x="14974" y="41220"/>
                  </a:lnTo>
                  <a:lnTo>
                    <a:pt x="15295" y="41122"/>
                  </a:lnTo>
                  <a:lnTo>
                    <a:pt x="15616" y="40998"/>
                  </a:lnTo>
                  <a:lnTo>
                    <a:pt x="15912" y="40850"/>
                  </a:lnTo>
                  <a:lnTo>
                    <a:pt x="16208" y="40678"/>
                  </a:lnTo>
                  <a:lnTo>
                    <a:pt x="16479" y="40480"/>
                  </a:lnTo>
                  <a:lnTo>
                    <a:pt x="16775" y="40283"/>
                  </a:lnTo>
                  <a:lnTo>
                    <a:pt x="17022" y="40061"/>
                  </a:lnTo>
                  <a:lnTo>
                    <a:pt x="17293" y="39814"/>
                  </a:lnTo>
                  <a:lnTo>
                    <a:pt x="17540" y="39568"/>
                  </a:lnTo>
                  <a:lnTo>
                    <a:pt x="17786" y="39296"/>
                  </a:lnTo>
                  <a:lnTo>
                    <a:pt x="18008" y="39000"/>
                  </a:lnTo>
                  <a:lnTo>
                    <a:pt x="18206" y="38704"/>
                  </a:lnTo>
                  <a:lnTo>
                    <a:pt x="18428" y="38408"/>
                  </a:lnTo>
                  <a:lnTo>
                    <a:pt x="18798" y="37742"/>
                  </a:lnTo>
                  <a:lnTo>
                    <a:pt x="19168" y="38408"/>
                  </a:lnTo>
                  <a:lnTo>
                    <a:pt x="19365" y="38704"/>
                  </a:lnTo>
                  <a:lnTo>
                    <a:pt x="19587" y="39000"/>
                  </a:lnTo>
                  <a:lnTo>
                    <a:pt x="19809" y="39296"/>
                  </a:lnTo>
                  <a:lnTo>
                    <a:pt x="20056" y="39568"/>
                  </a:lnTo>
                  <a:lnTo>
                    <a:pt x="20302" y="39814"/>
                  </a:lnTo>
                  <a:lnTo>
                    <a:pt x="20549" y="40061"/>
                  </a:lnTo>
                  <a:lnTo>
                    <a:pt x="20820" y="40283"/>
                  </a:lnTo>
                  <a:lnTo>
                    <a:pt x="21092" y="40480"/>
                  </a:lnTo>
                  <a:lnTo>
                    <a:pt x="21388" y="40678"/>
                  </a:lnTo>
                  <a:lnTo>
                    <a:pt x="21684" y="40850"/>
                  </a:lnTo>
                  <a:lnTo>
                    <a:pt x="21980" y="40998"/>
                  </a:lnTo>
                  <a:lnTo>
                    <a:pt x="22301" y="41122"/>
                  </a:lnTo>
                  <a:lnTo>
                    <a:pt x="22597" y="41220"/>
                  </a:lnTo>
                  <a:lnTo>
                    <a:pt x="22942" y="41319"/>
                  </a:lnTo>
                  <a:lnTo>
                    <a:pt x="23189" y="41368"/>
                  </a:lnTo>
                  <a:lnTo>
                    <a:pt x="23460" y="41393"/>
                  </a:lnTo>
                  <a:lnTo>
                    <a:pt x="24003" y="41418"/>
                  </a:lnTo>
                  <a:lnTo>
                    <a:pt x="24545" y="41393"/>
                  </a:lnTo>
                  <a:lnTo>
                    <a:pt x="25088" y="41344"/>
                  </a:lnTo>
                  <a:lnTo>
                    <a:pt x="25631" y="41294"/>
                  </a:lnTo>
                  <a:lnTo>
                    <a:pt x="26173" y="41196"/>
                  </a:lnTo>
                  <a:lnTo>
                    <a:pt x="27259" y="41023"/>
                  </a:lnTo>
                  <a:lnTo>
                    <a:pt x="27678" y="40949"/>
                  </a:lnTo>
                  <a:lnTo>
                    <a:pt x="28122" y="40850"/>
                  </a:lnTo>
                  <a:lnTo>
                    <a:pt x="28541" y="40752"/>
                  </a:lnTo>
                  <a:lnTo>
                    <a:pt x="28985" y="40628"/>
                  </a:lnTo>
                  <a:lnTo>
                    <a:pt x="29405" y="40505"/>
                  </a:lnTo>
                  <a:lnTo>
                    <a:pt x="29849" y="40332"/>
                  </a:lnTo>
                  <a:lnTo>
                    <a:pt x="30268" y="40184"/>
                  </a:lnTo>
                  <a:lnTo>
                    <a:pt x="30688" y="39987"/>
                  </a:lnTo>
                  <a:lnTo>
                    <a:pt x="31107" y="39790"/>
                  </a:lnTo>
                  <a:lnTo>
                    <a:pt x="31526" y="39568"/>
                  </a:lnTo>
                  <a:lnTo>
                    <a:pt x="31921" y="39346"/>
                  </a:lnTo>
                  <a:lnTo>
                    <a:pt x="32340" y="39099"/>
                  </a:lnTo>
                  <a:lnTo>
                    <a:pt x="32710" y="38852"/>
                  </a:lnTo>
                  <a:lnTo>
                    <a:pt x="33105" y="38581"/>
                  </a:lnTo>
                  <a:lnTo>
                    <a:pt x="33475" y="38285"/>
                  </a:lnTo>
                  <a:lnTo>
                    <a:pt x="33845" y="37989"/>
                  </a:lnTo>
                  <a:lnTo>
                    <a:pt x="34190" y="37668"/>
                  </a:lnTo>
                  <a:lnTo>
                    <a:pt x="34511" y="37323"/>
                  </a:lnTo>
                  <a:lnTo>
                    <a:pt x="34856" y="36977"/>
                  </a:lnTo>
                  <a:lnTo>
                    <a:pt x="35152" y="36632"/>
                  </a:lnTo>
                  <a:lnTo>
                    <a:pt x="35448" y="36262"/>
                  </a:lnTo>
                  <a:lnTo>
                    <a:pt x="35744" y="35867"/>
                  </a:lnTo>
                  <a:lnTo>
                    <a:pt x="35991" y="35473"/>
                  </a:lnTo>
                  <a:lnTo>
                    <a:pt x="36238" y="35053"/>
                  </a:lnTo>
                  <a:lnTo>
                    <a:pt x="36484" y="34634"/>
                  </a:lnTo>
                  <a:lnTo>
                    <a:pt x="36682" y="34190"/>
                  </a:lnTo>
                  <a:lnTo>
                    <a:pt x="36879" y="33746"/>
                  </a:lnTo>
                  <a:lnTo>
                    <a:pt x="37052" y="33277"/>
                  </a:lnTo>
                  <a:lnTo>
                    <a:pt x="37200" y="32784"/>
                  </a:lnTo>
                  <a:lnTo>
                    <a:pt x="37323" y="32291"/>
                  </a:lnTo>
                  <a:lnTo>
                    <a:pt x="37422" y="31797"/>
                  </a:lnTo>
                  <a:lnTo>
                    <a:pt x="37496" y="31279"/>
                  </a:lnTo>
                  <a:lnTo>
                    <a:pt x="37545" y="30885"/>
                  </a:lnTo>
                  <a:lnTo>
                    <a:pt x="37570" y="30490"/>
                  </a:lnTo>
                  <a:lnTo>
                    <a:pt x="37594" y="29701"/>
                  </a:lnTo>
                  <a:lnTo>
                    <a:pt x="37545" y="28911"/>
                  </a:lnTo>
                  <a:lnTo>
                    <a:pt x="37446" y="28122"/>
                  </a:lnTo>
                  <a:lnTo>
                    <a:pt x="37298" y="27357"/>
                  </a:lnTo>
                  <a:lnTo>
                    <a:pt x="37101" y="26592"/>
                  </a:lnTo>
                  <a:lnTo>
                    <a:pt x="36830" y="25852"/>
                  </a:lnTo>
                  <a:lnTo>
                    <a:pt x="36534" y="25137"/>
                  </a:lnTo>
                  <a:lnTo>
                    <a:pt x="36336" y="24767"/>
                  </a:lnTo>
                  <a:lnTo>
                    <a:pt x="36139" y="24446"/>
                  </a:lnTo>
                  <a:lnTo>
                    <a:pt x="35942" y="24126"/>
                  </a:lnTo>
                  <a:lnTo>
                    <a:pt x="35720" y="23805"/>
                  </a:lnTo>
                  <a:lnTo>
                    <a:pt x="35251" y="23238"/>
                  </a:lnTo>
                  <a:lnTo>
                    <a:pt x="34758" y="22670"/>
                  </a:lnTo>
                  <a:lnTo>
                    <a:pt x="33746" y="21585"/>
                  </a:lnTo>
                  <a:lnTo>
                    <a:pt x="33253" y="21018"/>
                  </a:lnTo>
                  <a:lnTo>
                    <a:pt x="33031" y="20722"/>
                  </a:lnTo>
                  <a:lnTo>
                    <a:pt x="32809" y="20401"/>
                  </a:lnTo>
                  <a:lnTo>
                    <a:pt x="32488" y="19932"/>
                  </a:lnTo>
                  <a:lnTo>
                    <a:pt x="32217" y="19439"/>
                  </a:lnTo>
                  <a:lnTo>
                    <a:pt x="31946" y="18945"/>
                  </a:lnTo>
                  <a:lnTo>
                    <a:pt x="31724" y="18427"/>
                  </a:lnTo>
                  <a:lnTo>
                    <a:pt x="31502" y="17885"/>
                  </a:lnTo>
                  <a:lnTo>
                    <a:pt x="31329" y="17342"/>
                  </a:lnTo>
                  <a:lnTo>
                    <a:pt x="31156" y="16775"/>
                  </a:lnTo>
                  <a:lnTo>
                    <a:pt x="31033" y="16232"/>
                  </a:lnTo>
                  <a:lnTo>
                    <a:pt x="30860" y="15245"/>
                  </a:lnTo>
                  <a:lnTo>
                    <a:pt x="30712" y="14234"/>
                  </a:lnTo>
                  <a:lnTo>
                    <a:pt x="30466" y="12211"/>
                  </a:lnTo>
                  <a:lnTo>
                    <a:pt x="30392" y="11693"/>
                  </a:lnTo>
                  <a:lnTo>
                    <a:pt x="30244" y="11027"/>
                  </a:lnTo>
                  <a:lnTo>
                    <a:pt x="30046" y="10213"/>
                  </a:lnTo>
                  <a:lnTo>
                    <a:pt x="29750" y="9325"/>
                  </a:lnTo>
                  <a:lnTo>
                    <a:pt x="29405" y="8338"/>
                  </a:lnTo>
                  <a:lnTo>
                    <a:pt x="29183" y="7845"/>
                  </a:lnTo>
                  <a:lnTo>
                    <a:pt x="28961" y="7327"/>
                  </a:lnTo>
                  <a:lnTo>
                    <a:pt x="28689" y="6809"/>
                  </a:lnTo>
                  <a:lnTo>
                    <a:pt x="28418" y="6266"/>
                  </a:lnTo>
                  <a:lnTo>
                    <a:pt x="28122" y="5748"/>
                  </a:lnTo>
                  <a:lnTo>
                    <a:pt x="27777" y="5230"/>
                  </a:lnTo>
                  <a:lnTo>
                    <a:pt x="27431" y="4712"/>
                  </a:lnTo>
                  <a:lnTo>
                    <a:pt x="27061" y="4219"/>
                  </a:lnTo>
                  <a:lnTo>
                    <a:pt x="26642" y="3726"/>
                  </a:lnTo>
                  <a:lnTo>
                    <a:pt x="26223" y="3257"/>
                  </a:lnTo>
                  <a:lnTo>
                    <a:pt x="25754" y="2788"/>
                  </a:lnTo>
                  <a:lnTo>
                    <a:pt x="25261" y="2369"/>
                  </a:lnTo>
                  <a:lnTo>
                    <a:pt x="24743" y="1950"/>
                  </a:lnTo>
                  <a:lnTo>
                    <a:pt x="24200" y="1580"/>
                  </a:lnTo>
                  <a:lnTo>
                    <a:pt x="23608" y="1234"/>
                  </a:lnTo>
                  <a:lnTo>
                    <a:pt x="22991" y="914"/>
                  </a:lnTo>
                  <a:lnTo>
                    <a:pt x="22350" y="642"/>
                  </a:lnTo>
                  <a:lnTo>
                    <a:pt x="21659" y="420"/>
                  </a:lnTo>
                  <a:lnTo>
                    <a:pt x="20944" y="247"/>
                  </a:lnTo>
                  <a:lnTo>
                    <a:pt x="20204" y="99"/>
                  </a:lnTo>
                  <a:lnTo>
                    <a:pt x="19414" y="25"/>
                  </a:lnTo>
                  <a:lnTo>
                    <a:pt x="18600"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914308" y="1403311"/>
              <a:ext cx="515935" cy="641514"/>
            </a:xfrm>
            <a:custGeom>
              <a:avLst/>
              <a:gdLst/>
              <a:ahLst/>
              <a:cxnLst/>
              <a:rect l="l" t="t" r="r" b="b"/>
              <a:pathLst>
                <a:path w="22498" h="27974" extrusionOk="0">
                  <a:moveTo>
                    <a:pt x="6833" y="0"/>
                  </a:moveTo>
                  <a:lnTo>
                    <a:pt x="6833" y="11791"/>
                  </a:lnTo>
                  <a:lnTo>
                    <a:pt x="5995" y="11841"/>
                  </a:lnTo>
                  <a:lnTo>
                    <a:pt x="5156" y="11939"/>
                  </a:lnTo>
                  <a:lnTo>
                    <a:pt x="4317" y="12063"/>
                  </a:lnTo>
                  <a:lnTo>
                    <a:pt x="3454" y="12211"/>
                  </a:lnTo>
                  <a:lnTo>
                    <a:pt x="2590" y="12383"/>
                  </a:lnTo>
                  <a:lnTo>
                    <a:pt x="1727" y="12581"/>
                  </a:lnTo>
                  <a:lnTo>
                    <a:pt x="864" y="12778"/>
                  </a:lnTo>
                  <a:lnTo>
                    <a:pt x="0" y="13025"/>
                  </a:lnTo>
                  <a:lnTo>
                    <a:pt x="716" y="14825"/>
                  </a:lnTo>
                  <a:lnTo>
                    <a:pt x="1406" y="16527"/>
                  </a:lnTo>
                  <a:lnTo>
                    <a:pt x="2122" y="18081"/>
                  </a:lnTo>
                  <a:lnTo>
                    <a:pt x="2812" y="19561"/>
                  </a:lnTo>
                  <a:lnTo>
                    <a:pt x="3528" y="20894"/>
                  </a:lnTo>
                  <a:lnTo>
                    <a:pt x="4218" y="22127"/>
                  </a:lnTo>
                  <a:lnTo>
                    <a:pt x="4564" y="22694"/>
                  </a:lnTo>
                  <a:lnTo>
                    <a:pt x="4934" y="23237"/>
                  </a:lnTo>
                  <a:lnTo>
                    <a:pt x="5279" y="23730"/>
                  </a:lnTo>
                  <a:lnTo>
                    <a:pt x="5625" y="24224"/>
                  </a:lnTo>
                  <a:lnTo>
                    <a:pt x="5970" y="24668"/>
                  </a:lnTo>
                  <a:lnTo>
                    <a:pt x="6340" y="25112"/>
                  </a:lnTo>
                  <a:lnTo>
                    <a:pt x="6685" y="25506"/>
                  </a:lnTo>
                  <a:lnTo>
                    <a:pt x="7031" y="25852"/>
                  </a:lnTo>
                  <a:lnTo>
                    <a:pt x="7376" y="26197"/>
                  </a:lnTo>
                  <a:lnTo>
                    <a:pt x="7746" y="26493"/>
                  </a:lnTo>
                  <a:lnTo>
                    <a:pt x="8091" y="26789"/>
                  </a:lnTo>
                  <a:lnTo>
                    <a:pt x="8437" y="27036"/>
                  </a:lnTo>
                  <a:lnTo>
                    <a:pt x="8782" y="27258"/>
                  </a:lnTo>
                  <a:lnTo>
                    <a:pt x="9152" y="27430"/>
                  </a:lnTo>
                  <a:lnTo>
                    <a:pt x="9497" y="27603"/>
                  </a:lnTo>
                  <a:lnTo>
                    <a:pt x="9843" y="27726"/>
                  </a:lnTo>
                  <a:lnTo>
                    <a:pt x="10188" y="27825"/>
                  </a:lnTo>
                  <a:lnTo>
                    <a:pt x="10558" y="27899"/>
                  </a:lnTo>
                  <a:lnTo>
                    <a:pt x="10903" y="27948"/>
                  </a:lnTo>
                  <a:lnTo>
                    <a:pt x="11249" y="27973"/>
                  </a:lnTo>
                  <a:lnTo>
                    <a:pt x="11619" y="27948"/>
                  </a:lnTo>
                  <a:lnTo>
                    <a:pt x="11964" y="27899"/>
                  </a:lnTo>
                  <a:lnTo>
                    <a:pt x="12309" y="27850"/>
                  </a:lnTo>
                  <a:lnTo>
                    <a:pt x="12655" y="27726"/>
                  </a:lnTo>
                  <a:lnTo>
                    <a:pt x="13025" y="27603"/>
                  </a:lnTo>
                  <a:lnTo>
                    <a:pt x="13370" y="27455"/>
                  </a:lnTo>
                  <a:lnTo>
                    <a:pt x="13716" y="27258"/>
                  </a:lnTo>
                  <a:lnTo>
                    <a:pt x="14061" y="27036"/>
                  </a:lnTo>
                  <a:lnTo>
                    <a:pt x="14431" y="26789"/>
                  </a:lnTo>
                  <a:lnTo>
                    <a:pt x="14776" y="26518"/>
                  </a:lnTo>
                  <a:lnTo>
                    <a:pt x="15122" y="26197"/>
                  </a:lnTo>
                  <a:lnTo>
                    <a:pt x="15467" y="25876"/>
                  </a:lnTo>
                  <a:lnTo>
                    <a:pt x="15837" y="25506"/>
                  </a:lnTo>
                  <a:lnTo>
                    <a:pt x="16182" y="25112"/>
                  </a:lnTo>
                  <a:lnTo>
                    <a:pt x="16528" y="24692"/>
                  </a:lnTo>
                  <a:lnTo>
                    <a:pt x="16873" y="24248"/>
                  </a:lnTo>
                  <a:lnTo>
                    <a:pt x="17243" y="23755"/>
                  </a:lnTo>
                  <a:lnTo>
                    <a:pt x="17588" y="23262"/>
                  </a:lnTo>
                  <a:lnTo>
                    <a:pt x="17934" y="22719"/>
                  </a:lnTo>
                  <a:lnTo>
                    <a:pt x="18279" y="22152"/>
                  </a:lnTo>
                  <a:lnTo>
                    <a:pt x="18994" y="20918"/>
                  </a:lnTo>
                  <a:lnTo>
                    <a:pt x="19685" y="19586"/>
                  </a:lnTo>
                  <a:lnTo>
                    <a:pt x="20400" y="18131"/>
                  </a:lnTo>
                  <a:lnTo>
                    <a:pt x="21091" y="16552"/>
                  </a:lnTo>
                  <a:lnTo>
                    <a:pt x="21806" y="14850"/>
                  </a:lnTo>
                  <a:lnTo>
                    <a:pt x="22497" y="13049"/>
                  </a:lnTo>
                  <a:lnTo>
                    <a:pt x="20869" y="12704"/>
                  </a:lnTo>
                  <a:lnTo>
                    <a:pt x="19142" y="12359"/>
                  </a:lnTo>
                  <a:lnTo>
                    <a:pt x="17366" y="12063"/>
                  </a:lnTo>
                  <a:lnTo>
                    <a:pt x="16429" y="11915"/>
                  </a:lnTo>
                  <a:lnTo>
                    <a:pt x="15467" y="11791"/>
                  </a:lnTo>
                  <a:lnTo>
                    <a:pt x="15467"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1256565" y="4440626"/>
              <a:ext cx="352450" cy="291334"/>
            </a:xfrm>
            <a:custGeom>
              <a:avLst/>
              <a:gdLst/>
              <a:ahLst/>
              <a:cxnLst/>
              <a:rect l="l" t="t" r="r" b="b"/>
              <a:pathLst>
                <a:path w="15369" h="12704" extrusionOk="0">
                  <a:moveTo>
                    <a:pt x="7129" y="0"/>
                  </a:moveTo>
                  <a:lnTo>
                    <a:pt x="1184" y="864"/>
                  </a:lnTo>
                  <a:lnTo>
                    <a:pt x="913" y="2344"/>
                  </a:lnTo>
                  <a:lnTo>
                    <a:pt x="642" y="3725"/>
                  </a:lnTo>
                  <a:lnTo>
                    <a:pt x="420" y="5106"/>
                  </a:lnTo>
                  <a:lnTo>
                    <a:pt x="247" y="6463"/>
                  </a:lnTo>
                  <a:lnTo>
                    <a:pt x="99" y="7894"/>
                  </a:lnTo>
                  <a:lnTo>
                    <a:pt x="50" y="8609"/>
                  </a:lnTo>
                  <a:lnTo>
                    <a:pt x="25" y="9374"/>
                  </a:lnTo>
                  <a:lnTo>
                    <a:pt x="0" y="10163"/>
                  </a:lnTo>
                  <a:lnTo>
                    <a:pt x="0" y="10977"/>
                  </a:lnTo>
                  <a:lnTo>
                    <a:pt x="0" y="11816"/>
                  </a:lnTo>
                  <a:lnTo>
                    <a:pt x="25" y="12704"/>
                  </a:lnTo>
                  <a:lnTo>
                    <a:pt x="15368" y="12704"/>
                  </a:lnTo>
                  <a:lnTo>
                    <a:pt x="15368" y="12285"/>
                  </a:lnTo>
                  <a:lnTo>
                    <a:pt x="15319" y="11791"/>
                  </a:lnTo>
                  <a:lnTo>
                    <a:pt x="15245" y="11199"/>
                  </a:lnTo>
                  <a:lnTo>
                    <a:pt x="15146" y="10509"/>
                  </a:lnTo>
                  <a:lnTo>
                    <a:pt x="14973" y="9793"/>
                  </a:lnTo>
                  <a:lnTo>
                    <a:pt x="14875" y="9423"/>
                  </a:lnTo>
                  <a:lnTo>
                    <a:pt x="14751" y="9078"/>
                  </a:lnTo>
                  <a:lnTo>
                    <a:pt x="14603" y="8733"/>
                  </a:lnTo>
                  <a:lnTo>
                    <a:pt x="14431" y="8387"/>
                  </a:lnTo>
                  <a:lnTo>
                    <a:pt x="14332" y="8239"/>
                  </a:lnTo>
                  <a:lnTo>
                    <a:pt x="14209" y="8067"/>
                  </a:lnTo>
                  <a:lnTo>
                    <a:pt x="13888" y="7696"/>
                  </a:lnTo>
                  <a:lnTo>
                    <a:pt x="13469" y="7326"/>
                  </a:lnTo>
                  <a:lnTo>
                    <a:pt x="13000" y="6907"/>
                  </a:lnTo>
                  <a:lnTo>
                    <a:pt x="11915" y="6019"/>
                  </a:lnTo>
                  <a:lnTo>
                    <a:pt x="11298" y="5526"/>
                  </a:lnTo>
                  <a:lnTo>
                    <a:pt x="10706" y="5008"/>
                  </a:lnTo>
                  <a:lnTo>
                    <a:pt x="10089" y="4465"/>
                  </a:lnTo>
                  <a:lnTo>
                    <a:pt x="9522" y="3898"/>
                  </a:lnTo>
                  <a:lnTo>
                    <a:pt x="8955" y="3306"/>
                  </a:lnTo>
                  <a:lnTo>
                    <a:pt x="8437" y="2689"/>
                  </a:lnTo>
                  <a:lnTo>
                    <a:pt x="8215" y="2368"/>
                  </a:lnTo>
                  <a:lnTo>
                    <a:pt x="7993" y="2048"/>
                  </a:lnTo>
                  <a:lnTo>
                    <a:pt x="7795" y="1727"/>
                  </a:lnTo>
                  <a:lnTo>
                    <a:pt x="7623" y="1382"/>
                  </a:lnTo>
                  <a:lnTo>
                    <a:pt x="7450" y="1061"/>
                  </a:lnTo>
                  <a:lnTo>
                    <a:pt x="7327" y="716"/>
                  </a:lnTo>
                  <a:lnTo>
                    <a:pt x="7228" y="346"/>
                  </a:lnTo>
                  <a:lnTo>
                    <a:pt x="7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1256565" y="4685006"/>
              <a:ext cx="348482" cy="7935"/>
            </a:xfrm>
            <a:custGeom>
              <a:avLst/>
              <a:gdLst/>
              <a:ahLst/>
              <a:cxnLst/>
              <a:rect l="l" t="t" r="r" b="b"/>
              <a:pathLst>
                <a:path w="15196" h="346" extrusionOk="0">
                  <a:moveTo>
                    <a:pt x="0" y="1"/>
                  </a:moveTo>
                  <a:lnTo>
                    <a:pt x="0" y="346"/>
                  </a:lnTo>
                  <a:lnTo>
                    <a:pt x="15195" y="346"/>
                  </a:lnTo>
                  <a:lnTo>
                    <a:pt x="151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457773" y="1699176"/>
              <a:ext cx="563452" cy="871733"/>
            </a:xfrm>
            <a:custGeom>
              <a:avLst/>
              <a:gdLst/>
              <a:ahLst/>
              <a:cxnLst/>
              <a:rect l="l" t="t" r="r" b="b"/>
              <a:pathLst>
                <a:path w="24570" h="38013" extrusionOk="0">
                  <a:moveTo>
                    <a:pt x="17194" y="0"/>
                  </a:moveTo>
                  <a:lnTo>
                    <a:pt x="16824" y="25"/>
                  </a:lnTo>
                  <a:lnTo>
                    <a:pt x="16478" y="74"/>
                  </a:lnTo>
                  <a:lnTo>
                    <a:pt x="16108" y="124"/>
                  </a:lnTo>
                  <a:lnTo>
                    <a:pt x="15763" y="198"/>
                  </a:lnTo>
                  <a:lnTo>
                    <a:pt x="15393" y="296"/>
                  </a:lnTo>
                  <a:lnTo>
                    <a:pt x="15023" y="395"/>
                  </a:lnTo>
                  <a:lnTo>
                    <a:pt x="14653" y="543"/>
                  </a:lnTo>
                  <a:lnTo>
                    <a:pt x="14283" y="716"/>
                  </a:lnTo>
                  <a:lnTo>
                    <a:pt x="13938" y="888"/>
                  </a:lnTo>
                  <a:lnTo>
                    <a:pt x="13568" y="1110"/>
                  </a:lnTo>
                  <a:lnTo>
                    <a:pt x="13198" y="1357"/>
                  </a:lnTo>
                  <a:lnTo>
                    <a:pt x="12852" y="1604"/>
                  </a:lnTo>
                  <a:lnTo>
                    <a:pt x="12482" y="1900"/>
                  </a:lnTo>
                  <a:lnTo>
                    <a:pt x="12137" y="2220"/>
                  </a:lnTo>
                  <a:lnTo>
                    <a:pt x="11792" y="2566"/>
                  </a:lnTo>
                  <a:lnTo>
                    <a:pt x="11446" y="2960"/>
                  </a:lnTo>
                  <a:lnTo>
                    <a:pt x="11101" y="3355"/>
                  </a:lnTo>
                  <a:lnTo>
                    <a:pt x="10780" y="3799"/>
                  </a:lnTo>
                  <a:lnTo>
                    <a:pt x="10460" y="4268"/>
                  </a:lnTo>
                  <a:lnTo>
                    <a:pt x="10139" y="4761"/>
                  </a:lnTo>
                  <a:lnTo>
                    <a:pt x="9596" y="5748"/>
                  </a:lnTo>
                  <a:lnTo>
                    <a:pt x="9054" y="6759"/>
                  </a:lnTo>
                  <a:lnTo>
                    <a:pt x="8536" y="7771"/>
                  </a:lnTo>
                  <a:lnTo>
                    <a:pt x="8042" y="8807"/>
                  </a:lnTo>
                  <a:lnTo>
                    <a:pt x="7549" y="9867"/>
                  </a:lnTo>
                  <a:lnTo>
                    <a:pt x="7055" y="10928"/>
                  </a:lnTo>
                  <a:lnTo>
                    <a:pt x="6143" y="13074"/>
                  </a:lnTo>
                  <a:lnTo>
                    <a:pt x="5279" y="15220"/>
                  </a:lnTo>
                  <a:lnTo>
                    <a:pt x="4465" y="17317"/>
                  </a:lnTo>
                  <a:lnTo>
                    <a:pt x="3725" y="19364"/>
                  </a:lnTo>
                  <a:lnTo>
                    <a:pt x="3035" y="21313"/>
                  </a:lnTo>
                  <a:lnTo>
                    <a:pt x="2443" y="23138"/>
                  </a:lnTo>
                  <a:lnTo>
                    <a:pt x="1900" y="24816"/>
                  </a:lnTo>
                  <a:lnTo>
                    <a:pt x="1431" y="26321"/>
                  </a:lnTo>
                  <a:lnTo>
                    <a:pt x="1037" y="27603"/>
                  </a:lnTo>
                  <a:lnTo>
                    <a:pt x="519" y="29453"/>
                  </a:lnTo>
                  <a:lnTo>
                    <a:pt x="346" y="30119"/>
                  </a:lnTo>
                  <a:lnTo>
                    <a:pt x="149" y="30859"/>
                  </a:lnTo>
                  <a:lnTo>
                    <a:pt x="50" y="31550"/>
                  </a:lnTo>
                  <a:lnTo>
                    <a:pt x="1" y="32241"/>
                  </a:lnTo>
                  <a:lnTo>
                    <a:pt x="1" y="32857"/>
                  </a:lnTo>
                  <a:lnTo>
                    <a:pt x="50" y="33474"/>
                  </a:lnTo>
                  <a:lnTo>
                    <a:pt x="173" y="34041"/>
                  </a:lnTo>
                  <a:lnTo>
                    <a:pt x="321" y="34584"/>
                  </a:lnTo>
                  <a:lnTo>
                    <a:pt x="543" y="35077"/>
                  </a:lnTo>
                  <a:lnTo>
                    <a:pt x="790" y="35522"/>
                  </a:lnTo>
                  <a:lnTo>
                    <a:pt x="1086" y="35966"/>
                  </a:lnTo>
                  <a:lnTo>
                    <a:pt x="1407" y="36336"/>
                  </a:lnTo>
                  <a:lnTo>
                    <a:pt x="1777" y="36706"/>
                  </a:lnTo>
                  <a:lnTo>
                    <a:pt x="2171" y="37002"/>
                  </a:lnTo>
                  <a:lnTo>
                    <a:pt x="2591" y="37273"/>
                  </a:lnTo>
                  <a:lnTo>
                    <a:pt x="3035" y="37495"/>
                  </a:lnTo>
                  <a:lnTo>
                    <a:pt x="3503" y="37692"/>
                  </a:lnTo>
                  <a:lnTo>
                    <a:pt x="3997" y="37840"/>
                  </a:lnTo>
                  <a:lnTo>
                    <a:pt x="4490" y="37939"/>
                  </a:lnTo>
                  <a:lnTo>
                    <a:pt x="5008" y="37988"/>
                  </a:lnTo>
                  <a:lnTo>
                    <a:pt x="5551" y="38013"/>
                  </a:lnTo>
                  <a:lnTo>
                    <a:pt x="6069" y="37988"/>
                  </a:lnTo>
                  <a:lnTo>
                    <a:pt x="6611" y="37914"/>
                  </a:lnTo>
                  <a:lnTo>
                    <a:pt x="7154" y="37791"/>
                  </a:lnTo>
                  <a:lnTo>
                    <a:pt x="7672" y="37618"/>
                  </a:lnTo>
                  <a:lnTo>
                    <a:pt x="8215" y="37396"/>
                  </a:lnTo>
                  <a:lnTo>
                    <a:pt x="8733" y="37125"/>
                  </a:lnTo>
                  <a:lnTo>
                    <a:pt x="9226" y="36804"/>
                  </a:lnTo>
                  <a:lnTo>
                    <a:pt x="9720" y="36459"/>
                  </a:lnTo>
                  <a:lnTo>
                    <a:pt x="10188" y="36040"/>
                  </a:lnTo>
                  <a:lnTo>
                    <a:pt x="10632" y="35571"/>
                  </a:lnTo>
                  <a:lnTo>
                    <a:pt x="11052" y="35053"/>
                  </a:lnTo>
                  <a:lnTo>
                    <a:pt x="11471" y="34485"/>
                  </a:lnTo>
                  <a:lnTo>
                    <a:pt x="13198" y="31180"/>
                  </a:lnTo>
                  <a:lnTo>
                    <a:pt x="17120" y="23755"/>
                  </a:lnTo>
                  <a:lnTo>
                    <a:pt x="19266" y="19611"/>
                  </a:lnTo>
                  <a:lnTo>
                    <a:pt x="21215" y="15812"/>
                  </a:lnTo>
                  <a:lnTo>
                    <a:pt x="22744" y="12778"/>
                  </a:lnTo>
                  <a:lnTo>
                    <a:pt x="23237" y="11717"/>
                  </a:lnTo>
                  <a:lnTo>
                    <a:pt x="23558" y="11002"/>
                  </a:lnTo>
                  <a:lnTo>
                    <a:pt x="23829" y="10311"/>
                  </a:lnTo>
                  <a:lnTo>
                    <a:pt x="24076" y="9621"/>
                  </a:lnTo>
                  <a:lnTo>
                    <a:pt x="24273" y="8930"/>
                  </a:lnTo>
                  <a:lnTo>
                    <a:pt x="24421" y="8264"/>
                  </a:lnTo>
                  <a:lnTo>
                    <a:pt x="24520" y="7573"/>
                  </a:lnTo>
                  <a:lnTo>
                    <a:pt x="24569" y="6907"/>
                  </a:lnTo>
                  <a:lnTo>
                    <a:pt x="24569" y="6562"/>
                  </a:lnTo>
                  <a:lnTo>
                    <a:pt x="24545" y="6241"/>
                  </a:lnTo>
                  <a:lnTo>
                    <a:pt x="24520" y="5896"/>
                  </a:lnTo>
                  <a:lnTo>
                    <a:pt x="24471" y="5575"/>
                  </a:lnTo>
                  <a:lnTo>
                    <a:pt x="24421" y="5254"/>
                  </a:lnTo>
                  <a:lnTo>
                    <a:pt x="24323" y="4934"/>
                  </a:lnTo>
                  <a:lnTo>
                    <a:pt x="24224" y="4613"/>
                  </a:lnTo>
                  <a:lnTo>
                    <a:pt x="24101" y="4317"/>
                  </a:lnTo>
                  <a:lnTo>
                    <a:pt x="23977" y="3996"/>
                  </a:lnTo>
                  <a:lnTo>
                    <a:pt x="23805" y="3700"/>
                  </a:lnTo>
                  <a:lnTo>
                    <a:pt x="23632" y="3404"/>
                  </a:lnTo>
                  <a:lnTo>
                    <a:pt x="23435" y="3108"/>
                  </a:lnTo>
                  <a:lnTo>
                    <a:pt x="23213" y="2837"/>
                  </a:lnTo>
                  <a:lnTo>
                    <a:pt x="22966" y="2541"/>
                  </a:lnTo>
                  <a:lnTo>
                    <a:pt x="22695" y="2270"/>
                  </a:lnTo>
                  <a:lnTo>
                    <a:pt x="22399" y="1998"/>
                  </a:lnTo>
                  <a:lnTo>
                    <a:pt x="22103" y="1727"/>
                  </a:lnTo>
                  <a:lnTo>
                    <a:pt x="21757" y="1480"/>
                  </a:lnTo>
                  <a:lnTo>
                    <a:pt x="21412" y="1234"/>
                  </a:lnTo>
                  <a:lnTo>
                    <a:pt x="21017" y="987"/>
                  </a:lnTo>
                  <a:lnTo>
                    <a:pt x="20450" y="716"/>
                  </a:lnTo>
                  <a:lnTo>
                    <a:pt x="19858" y="469"/>
                  </a:lnTo>
                  <a:lnTo>
                    <a:pt x="19217" y="272"/>
                  </a:lnTo>
                  <a:lnTo>
                    <a:pt x="18896" y="173"/>
                  </a:lnTo>
                  <a:lnTo>
                    <a:pt x="18575" y="124"/>
                  </a:lnTo>
                  <a:lnTo>
                    <a:pt x="18230" y="74"/>
                  </a:lnTo>
                  <a:lnTo>
                    <a:pt x="17885" y="25"/>
                  </a:lnTo>
                  <a:lnTo>
                    <a:pt x="17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313692" y="1698029"/>
              <a:ext cx="497842" cy="897784"/>
            </a:xfrm>
            <a:custGeom>
              <a:avLst/>
              <a:gdLst/>
              <a:ahLst/>
              <a:cxnLst/>
              <a:rect l="l" t="t" r="r" b="b"/>
              <a:pathLst>
                <a:path w="21709" h="39149" extrusionOk="0">
                  <a:moveTo>
                    <a:pt x="7080" y="1"/>
                  </a:moveTo>
                  <a:lnTo>
                    <a:pt x="6760" y="26"/>
                  </a:lnTo>
                  <a:lnTo>
                    <a:pt x="6414" y="50"/>
                  </a:lnTo>
                  <a:lnTo>
                    <a:pt x="6069" y="75"/>
                  </a:lnTo>
                  <a:lnTo>
                    <a:pt x="5428" y="223"/>
                  </a:lnTo>
                  <a:lnTo>
                    <a:pt x="4811" y="396"/>
                  </a:lnTo>
                  <a:lnTo>
                    <a:pt x="4219" y="618"/>
                  </a:lnTo>
                  <a:lnTo>
                    <a:pt x="3824" y="815"/>
                  </a:lnTo>
                  <a:lnTo>
                    <a:pt x="3429" y="1012"/>
                  </a:lnTo>
                  <a:lnTo>
                    <a:pt x="3059" y="1234"/>
                  </a:lnTo>
                  <a:lnTo>
                    <a:pt x="2739" y="1456"/>
                  </a:lnTo>
                  <a:lnTo>
                    <a:pt x="2418" y="1703"/>
                  </a:lnTo>
                  <a:lnTo>
                    <a:pt x="2122" y="1950"/>
                  </a:lnTo>
                  <a:lnTo>
                    <a:pt x="1851" y="2196"/>
                  </a:lnTo>
                  <a:lnTo>
                    <a:pt x="1579" y="2468"/>
                  </a:lnTo>
                  <a:lnTo>
                    <a:pt x="1357" y="2739"/>
                  </a:lnTo>
                  <a:lnTo>
                    <a:pt x="1160" y="3010"/>
                  </a:lnTo>
                  <a:lnTo>
                    <a:pt x="963" y="3282"/>
                  </a:lnTo>
                  <a:lnTo>
                    <a:pt x="790" y="3578"/>
                  </a:lnTo>
                  <a:lnTo>
                    <a:pt x="642" y="3874"/>
                  </a:lnTo>
                  <a:lnTo>
                    <a:pt x="494" y="4170"/>
                  </a:lnTo>
                  <a:lnTo>
                    <a:pt x="371" y="4490"/>
                  </a:lnTo>
                  <a:lnTo>
                    <a:pt x="272" y="4786"/>
                  </a:lnTo>
                  <a:lnTo>
                    <a:pt x="198" y="5107"/>
                  </a:lnTo>
                  <a:lnTo>
                    <a:pt x="124" y="5428"/>
                  </a:lnTo>
                  <a:lnTo>
                    <a:pt x="75" y="5773"/>
                  </a:lnTo>
                  <a:lnTo>
                    <a:pt x="50" y="6094"/>
                  </a:lnTo>
                  <a:lnTo>
                    <a:pt x="1" y="6760"/>
                  </a:lnTo>
                  <a:lnTo>
                    <a:pt x="25" y="7450"/>
                  </a:lnTo>
                  <a:lnTo>
                    <a:pt x="99" y="8166"/>
                  </a:lnTo>
                  <a:lnTo>
                    <a:pt x="223" y="8857"/>
                  </a:lnTo>
                  <a:lnTo>
                    <a:pt x="395" y="9572"/>
                  </a:lnTo>
                  <a:lnTo>
                    <a:pt x="593" y="10287"/>
                  </a:lnTo>
                  <a:lnTo>
                    <a:pt x="839" y="11027"/>
                  </a:lnTo>
                  <a:lnTo>
                    <a:pt x="1209" y="12137"/>
                  </a:lnTo>
                  <a:lnTo>
                    <a:pt x="2393" y="15319"/>
                  </a:lnTo>
                  <a:lnTo>
                    <a:pt x="3923" y="19316"/>
                  </a:lnTo>
                  <a:lnTo>
                    <a:pt x="5600" y="23682"/>
                  </a:lnTo>
                  <a:lnTo>
                    <a:pt x="8659" y="31501"/>
                  </a:lnTo>
                  <a:lnTo>
                    <a:pt x="10040" y="34955"/>
                  </a:lnTo>
                  <a:lnTo>
                    <a:pt x="10361" y="35572"/>
                  </a:lnTo>
                  <a:lnTo>
                    <a:pt x="10731" y="36114"/>
                  </a:lnTo>
                  <a:lnTo>
                    <a:pt x="11126" y="36632"/>
                  </a:lnTo>
                  <a:lnTo>
                    <a:pt x="11545" y="37101"/>
                  </a:lnTo>
                  <a:lnTo>
                    <a:pt x="11989" y="37520"/>
                  </a:lnTo>
                  <a:lnTo>
                    <a:pt x="12458" y="37890"/>
                  </a:lnTo>
                  <a:lnTo>
                    <a:pt x="12951" y="38211"/>
                  </a:lnTo>
                  <a:lnTo>
                    <a:pt x="13445" y="38482"/>
                  </a:lnTo>
                  <a:lnTo>
                    <a:pt x="13963" y="38704"/>
                  </a:lnTo>
                  <a:lnTo>
                    <a:pt x="14481" y="38902"/>
                  </a:lnTo>
                  <a:lnTo>
                    <a:pt x="14999" y="39025"/>
                  </a:lnTo>
                  <a:lnTo>
                    <a:pt x="15517" y="39124"/>
                  </a:lnTo>
                  <a:lnTo>
                    <a:pt x="16059" y="39148"/>
                  </a:lnTo>
                  <a:lnTo>
                    <a:pt x="16577" y="39148"/>
                  </a:lnTo>
                  <a:lnTo>
                    <a:pt x="17071" y="39099"/>
                  </a:lnTo>
                  <a:lnTo>
                    <a:pt x="17589" y="39025"/>
                  </a:lnTo>
                  <a:lnTo>
                    <a:pt x="18082" y="38877"/>
                  </a:lnTo>
                  <a:lnTo>
                    <a:pt x="18551" y="38704"/>
                  </a:lnTo>
                  <a:lnTo>
                    <a:pt x="18995" y="38482"/>
                  </a:lnTo>
                  <a:lnTo>
                    <a:pt x="19414" y="38211"/>
                  </a:lnTo>
                  <a:lnTo>
                    <a:pt x="19809" y="37915"/>
                  </a:lnTo>
                  <a:lnTo>
                    <a:pt x="20179" y="37570"/>
                  </a:lnTo>
                  <a:lnTo>
                    <a:pt x="20524" y="37175"/>
                  </a:lnTo>
                  <a:lnTo>
                    <a:pt x="20820" y="36756"/>
                  </a:lnTo>
                  <a:lnTo>
                    <a:pt x="21091" y="36262"/>
                  </a:lnTo>
                  <a:lnTo>
                    <a:pt x="21314" y="35769"/>
                  </a:lnTo>
                  <a:lnTo>
                    <a:pt x="21486" y="35201"/>
                  </a:lnTo>
                  <a:lnTo>
                    <a:pt x="21610" y="34609"/>
                  </a:lnTo>
                  <a:lnTo>
                    <a:pt x="21684" y="33993"/>
                  </a:lnTo>
                  <a:lnTo>
                    <a:pt x="21708" y="33302"/>
                  </a:lnTo>
                  <a:lnTo>
                    <a:pt x="21659" y="32611"/>
                  </a:lnTo>
                  <a:lnTo>
                    <a:pt x="21560" y="31847"/>
                  </a:lnTo>
                  <a:lnTo>
                    <a:pt x="21462" y="31181"/>
                  </a:lnTo>
                  <a:lnTo>
                    <a:pt x="21141" y="29281"/>
                  </a:lnTo>
                  <a:lnTo>
                    <a:pt x="20894" y="27949"/>
                  </a:lnTo>
                  <a:lnTo>
                    <a:pt x="20598" y="26395"/>
                  </a:lnTo>
                  <a:lnTo>
                    <a:pt x="20253" y="24668"/>
                  </a:lnTo>
                  <a:lnTo>
                    <a:pt x="19858" y="22794"/>
                  </a:lnTo>
                  <a:lnTo>
                    <a:pt x="19389" y="20771"/>
                  </a:lnTo>
                  <a:lnTo>
                    <a:pt x="18871" y="18674"/>
                  </a:lnTo>
                  <a:lnTo>
                    <a:pt x="18304" y="16479"/>
                  </a:lnTo>
                  <a:lnTo>
                    <a:pt x="17687" y="14259"/>
                  </a:lnTo>
                  <a:lnTo>
                    <a:pt x="16997" y="12039"/>
                  </a:lnTo>
                  <a:lnTo>
                    <a:pt x="16651" y="10929"/>
                  </a:lnTo>
                  <a:lnTo>
                    <a:pt x="16257" y="9819"/>
                  </a:lnTo>
                  <a:lnTo>
                    <a:pt x="15887" y="8733"/>
                  </a:lnTo>
                  <a:lnTo>
                    <a:pt x="15467" y="7648"/>
                  </a:lnTo>
                  <a:lnTo>
                    <a:pt x="15048" y="6612"/>
                  </a:lnTo>
                  <a:lnTo>
                    <a:pt x="14629" y="5576"/>
                  </a:lnTo>
                  <a:lnTo>
                    <a:pt x="14357" y="5033"/>
                  </a:lnTo>
                  <a:lnTo>
                    <a:pt x="14086" y="4540"/>
                  </a:lnTo>
                  <a:lnTo>
                    <a:pt x="13815" y="4046"/>
                  </a:lnTo>
                  <a:lnTo>
                    <a:pt x="13519" y="3627"/>
                  </a:lnTo>
                  <a:lnTo>
                    <a:pt x="13223" y="3208"/>
                  </a:lnTo>
                  <a:lnTo>
                    <a:pt x="12902" y="2813"/>
                  </a:lnTo>
                  <a:lnTo>
                    <a:pt x="12606" y="2468"/>
                  </a:lnTo>
                  <a:lnTo>
                    <a:pt x="12285" y="2122"/>
                  </a:lnTo>
                  <a:lnTo>
                    <a:pt x="11940" y="1826"/>
                  </a:lnTo>
                  <a:lnTo>
                    <a:pt x="11619" y="1555"/>
                  </a:lnTo>
                  <a:lnTo>
                    <a:pt x="11274" y="1308"/>
                  </a:lnTo>
                  <a:lnTo>
                    <a:pt x="10928" y="1086"/>
                  </a:lnTo>
                  <a:lnTo>
                    <a:pt x="10583" y="864"/>
                  </a:lnTo>
                  <a:lnTo>
                    <a:pt x="10238" y="692"/>
                  </a:lnTo>
                  <a:lnTo>
                    <a:pt x="9892" y="544"/>
                  </a:lnTo>
                  <a:lnTo>
                    <a:pt x="9547" y="396"/>
                  </a:lnTo>
                  <a:lnTo>
                    <a:pt x="9177" y="297"/>
                  </a:lnTo>
                  <a:lnTo>
                    <a:pt x="8832" y="198"/>
                  </a:lnTo>
                  <a:lnTo>
                    <a:pt x="8486" y="124"/>
                  </a:lnTo>
                  <a:lnTo>
                    <a:pt x="8141" y="75"/>
                  </a:lnTo>
                  <a:lnTo>
                    <a:pt x="7771" y="26"/>
                  </a:lnTo>
                  <a:lnTo>
                    <a:pt x="7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72304" y="4440626"/>
              <a:ext cx="352450" cy="291334"/>
            </a:xfrm>
            <a:custGeom>
              <a:avLst/>
              <a:gdLst/>
              <a:ahLst/>
              <a:cxnLst/>
              <a:rect l="l" t="t" r="r" b="b"/>
              <a:pathLst>
                <a:path w="15369" h="12704" extrusionOk="0">
                  <a:moveTo>
                    <a:pt x="8536" y="0"/>
                  </a:moveTo>
                  <a:lnTo>
                    <a:pt x="8462" y="346"/>
                  </a:lnTo>
                  <a:lnTo>
                    <a:pt x="8338" y="716"/>
                  </a:lnTo>
                  <a:lnTo>
                    <a:pt x="8215" y="1061"/>
                  </a:lnTo>
                  <a:lnTo>
                    <a:pt x="8042" y="1382"/>
                  </a:lnTo>
                  <a:lnTo>
                    <a:pt x="7870" y="1727"/>
                  </a:lnTo>
                  <a:lnTo>
                    <a:pt x="7648" y="2048"/>
                  </a:lnTo>
                  <a:lnTo>
                    <a:pt x="7426" y="2368"/>
                  </a:lnTo>
                  <a:lnTo>
                    <a:pt x="7179" y="2689"/>
                  </a:lnTo>
                  <a:lnTo>
                    <a:pt x="6932" y="3010"/>
                  </a:lnTo>
                  <a:lnTo>
                    <a:pt x="6636" y="3306"/>
                  </a:lnTo>
                  <a:lnTo>
                    <a:pt x="6069" y="3898"/>
                  </a:lnTo>
                  <a:lnTo>
                    <a:pt x="5452" y="4465"/>
                  </a:lnTo>
                  <a:lnTo>
                    <a:pt x="4811" y="5008"/>
                  </a:lnTo>
                  <a:lnTo>
                    <a:pt x="4194" y="5526"/>
                  </a:lnTo>
                  <a:lnTo>
                    <a:pt x="3553" y="6019"/>
                  </a:lnTo>
                  <a:lnTo>
                    <a:pt x="2418" y="6907"/>
                  </a:lnTo>
                  <a:lnTo>
                    <a:pt x="1925" y="7326"/>
                  </a:lnTo>
                  <a:lnTo>
                    <a:pt x="1505" y="7696"/>
                  </a:lnTo>
                  <a:lnTo>
                    <a:pt x="1160" y="8067"/>
                  </a:lnTo>
                  <a:lnTo>
                    <a:pt x="1037" y="8239"/>
                  </a:lnTo>
                  <a:lnTo>
                    <a:pt x="938" y="8387"/>
                  </a:lnTo>
                  <a:lnTo>
                    <a:pt x="765" y="8733"/>
                  </a:lnTo>
                  <a:lnTo>
                    <a:pt x="617" y="9078"/>
                  </a:lnTo>
                  <a:lnTo>
                    <a:pt x="494" y="9423"/>
                  </a:lnTo>
                  <a:lnTo>
                    <a:pt x="395" y="9793"/>
                  </a:lnTo>
                  <a:lnTo>
                    <a:pt x="223" y="10509"/>
                  </a:lnTo>
                  <a:lnTo>
                    <a:pt x="124" y="11199"/>
                  </a:lnTo>
                  <a:lnTo>
                    <a:pt x="50" y="11791"/>
                  </a:lnTo>
                  <a:lnTo>
                    <a:pt x="1" y="12285"/>
                  </a:lnTo>
                  <a:lnTo>
                    <a:pt x="1" y="12704"/>
                  </a:lnTo>
                  <a:lnTo>
                    <a:pt x="15344" y="12704"/>
                  </a:lnTo>
                  <a:lnTo>
                    <a:pt x="15369" y="11816"/>
                  </a:lnTo>
                  <a:lnTo>
                    <a:pt x="15369" y="10977"/>
                  </a:lnTo>
                  <a:lnTo>
                    <a:pt x="15369" y="10163"/>
                  </a:lnTo>
                  <a:lnTo>
                    <a:pt x="15344" y="9374"/>
                  </a:lnTo>
                  <a:lnTo>
                    <a:pt x="15319" y="8609"/>
                  </a:lnTo>
                  <a:lnTo>
                    <a:pt x="15270" y="7894"/>
                  </a:lnTo>
                  <a:lnTo>
                    <a:pt x="15122" y="6463"/>
                  </a:lnTo>
                  <a:lnTo>
                    <a:pt x="14949" y="5106"/>
                  </a:lnTo>
                  <a:lnTo>
                    <a:pt x="14727" y="3725"/>
                  </a:lnTo>
                  <a:lnTo>
                    <a:pt x="14456" y="2344"/>
                  </a:lnTo>
                  <a:lnTo>
                    <a:pt x="14185" y="864"/>
                  </a:lnTo>
                  <a:lnTo>
                    <a:pt x="8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58177" y="2548313"/>
              <a:ext cx="796515" cy="1945410"/>
            </a:xfrm>
            <a:custGeom>
              <a:avLst/>
              <a:gdLst/>
              <a:ahLst/>
              <a:cxnLst/>
              <a:rect l="l" t="t" r="r" b="b"/>
              <a:pathLst>
                <a:path w="34733" h="84832" extrusionOk="0">
                  <a:moveTo>
                    <a:pt x="2097" y="0"/>
                  </a:moveTo>
                  <a:lnTo>
                    <a:pt x="1825" y="888"/>
                  </a:lnTo>
                  <a:lnTo>
                    <a:pt x="1529" y="1924"/>
                  </a:lnTo>
                  <a:lnTo>
                    <a:pt x="1184" y="3256"/>
                  </a:lnTo>
                  <a:lnTo>
                    <a:pt x="1011" y="4021"/>
                  </a:lnTo>
                  <a:lnTo>
                    <a:pt x="839" y="4860"/>
                  </a:lnTo>
                  <a:lnTo>
                    <a:pt x="666" y="5723"/>
                  </a:lnTo>
                  <a:lnTo>
                    <a:pt x="518" y="6660"/>
                  </a:lnTo>
                  <a:lnTo>
                    <a:pt x="370" y="7598"/>
                  </a:lnTo>
                  <a:lnTo>
                    <a:pt x="247" y="8585"/>
                  </a:lnTo>
                  <a:lnTo>
                    <a:pt x="148" y="9596"/>
                  </a:lnTo>
                  <a:lnTo>
                    <a:pt x="99" y="10632"/>
                  </a:lnTo>
                  <a:lnTo>
                    <a:pt x="25" y="13987"/>
                  </a:lnTo>
                  <a:lnTo>
                    <a:pt x="0" y="17366"/>
                  </a:lnTo>
                  <a:lnTo>
                    <a:pt x="25" y="20746"/>
                  </a:lnTo>
                  <a:lnTo>
                    <a:pt x="99" y="24100"/>
                  </a:lnTo>
                  <a:lnTo>
                    <a:pt x="197" y="27455"/>
                  </a:lnTo>
                  <a:lnTo>
                    <a:pt x="345" y="30785"/>
                  </a:lnTo>
                  <a:lnTo>
                    <a:pt x="543" y="34091"/>
                  </a:lnTo>
                  <a:lnTo>
                    <a:pt x="740" y="37347"/>
                  </a:lnTo>
                  <a:lnTo>
                    <a:pt x="987" y="40554"/>
                  </a:lnTo>
                  <a:lnTo>
                    <a:pt x="1258" y="43736"/>
                  </a:lnTo>
                  <a:lnTo>
                    <a:pt x="1554" y="46819"/>
                  </a:lnTo>
                  <a:lnTo>
                    <a:pt x="1850" y="49853"/>
                  </a:lnTo>
                  <a:lnTo>
                    <a:pt x="2171" y="52813"/>
                  </a:lnTo>
                  <a:lnTo>
                    <a:pt x="2516" y="55700"/>
                  </a:lnTo>
                  <a:lnTo>
                    <a:pt x="2861" y="58487"/>
                  </a:lnTo>
                  <a:lnTo>
                    <a:pt x="3207" y="61176"/>
                  </a:lnTo>
                  <a:lnTo>
                    <a:pt x="3577" y="63766"/>
                  </a:lnTo>
                  <a:lnTo>
                    <a:pt x="3922" y="66233"/>
                  </a:lnTo>
                  <a:lnTo>
                    <a:pt x="4613" y="70821"/>
                  </a:lnTo>
                  <a:lnTo>
                    <a:pt x="5279" y="74842"/>
                  </a:lnTo>
                  <a:lnTo>
                    <a:pt x="5871" y="78295"/>
                  </a:lnTo>
                  <a:lnTo>
                    <a:pt x="6389" y="81058"/>
                  </a:lnTo>
                  <a:lnTo>
                    <a:pt x="6784" y="83130"/>
                  </a:lnTo>
                  <a:lnTo>
                    <a:pt x="7129" y="84832"/>
                  </a:lnTo>
                  <a:lnTo>
                    <a:pt x="15787" y="84832"/>
                  </a:lnTo>
                  <a:lnTo>
                    <a:pt x="15837" y="77432"/>
                  </a:lnTo>
                  <a:lnTo>
                    <a:pt x="15911" y="59449"/>
                  </a:lnTo>
                  <a:lnTo>
                    <a:pt x="15985" y="37372"/>
                  </a:lnTo>
                  <a:lnTo>
                    <a:pt x="15985" y="26814"/>
                  </a:lnTo>
                  <a:lnTo>
                    <a:pt x="15960" y="17638"/>
                  </a:lnTo>
                  <a:lnTo>
                    <a:pt x="19339" y="17638"/>
                  </a:lnTo>
                  <a:lnTo>
                    <a:pt x="21782" y="84832"/>
                  </a:lnTo>
                  <a:lnTo>
                    <a:pt x="30884" y="84832"/>
                  </a:lnTo>
                  <a:lnTo>
                    <a:pt x="31155" y="82513"/>
                  </a:lnTo>
                  <a:lnTo>
                    <a:pt x="31451" y="79800"/>
                  </a:lnTo>
                  <a:lnTo>
                    <a:pt x="31846" y="76198"/>
                  </a:lnTo>
                  <a:lnTo>
                    <a:pt x="32265" y="71857"/>
                  </a:lnTo>
                  <a:lnTo>
                    <a:pt x="32734" y="66899"/>
                  </a:lnTo>
                  <a:lnTo>
                    <a:pt x="33203" y="61447"/>
                  </a:lnTo>
                  <a:lnTo>
                    <a:pt x="33647" y="55626"/>
                  </a:lnTo>
                  <a:lnTo>
                    <a:pt x="33844" y="52616"/>
                  </a:lnTo>
                  <a:lnTo>
                    <a:pt x="34041" y="49557"/>
                  </a:lnTo>
                  <a:lnTo>
                    <a:pt x="34214" y="46449"/>
                  </a:lnTo>
                  <a:lnTo>
                    <a:pt x="34362" y="43341"/>
                  </a:lnTo>
                  <a:lnTo>
                    <a:pt x="34510" y="40258"/>
                  </a:lnTo>
                  <a:lnTo>
                    <a:pt x="34609" y="37150"/>
                  </a:lnTo>
                  <a:lnTo>
                    <a:pt x="34683" y="34091"/>
                  </a:lnTo>
                  <a:lnTo>
                    <a:pt x="34732" y="31106"/>
                  </a:lnTo>
                  <a:lnTo>
                    <a:pt x="34732" y="28146"/>
                  </a:lnTo>
                  <a:lnTo>
                    <a:pt x="34707" y="25284"/>
                  </a:lnTo>
                  <a:lnTo>
                    <a:pt x="34633" y="22522"/>
                  </a:lnTo>
                  <a:lnTo>
                    <a:pt x="34510" y="19858"/>
                  </a:lnTo>
                  <a:lnTo>
                    <a:pt x="34362" y="17317"/>
                  </a:lnTo>
                  <a:lnTo>
                    <a:pt x="34239" y="16108"/>
                  </a:lnTo>
                  <a:lnTo>
                    <a:pt x="34140" y="14924"/>
                  </a:lnTo>
                  <a:lnTo>
                    <a:pt x="34017" y="13789"/>
                  </a:lnTo>
                  <a:lnTo>
                    <a:pt x="33869" y="12679"/>
                  </a:lnTo>
                  <a:lnTo>
                    <a:pt x="33696" y="11643"/>
                  </a:lnTo>
                  <a:lnTo>
                    <a:pt x="33548" y="10632"/>
                  </a:lnTo>
                  <a:lnTo>
                    <a:pt x="33474" y="9596"/>
                  </a:lnTo>
                  <a:lnTo>
                    <a:pt x="33400" y="8585"/>
                  </a:lnTo>
                  <a:lnTo>
                    <a:pt x="33301" y="7598"/>
                  </a:lnTo>
                  <a:lnTo>
                    <a:pt x="33203" y="6660"/>
                  </a:lnTo>
                  <a:lnTo>
                    <a:pt x="32931" y="4860"/>
                  </a:lnTo>
                  <a:lnTo>
                    <a:pt x="32660" y="3256"/>
                  </a:lnTo>
                  <a:lnTo>
                    <a:pt x="32413" y="1924"/>
                  </a:lnTo>
                  <a:lnTo>
                    <a:pt x="32191" y="888"/>
                  </a:lnTo>
                  <a:lnTo>
                    <a:pt x="31969"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76272" y="4685006"/>
              <a:ext cx="348482" cy="7935"/>
            </a:xfrm>
            <a:custGeom>
              <a:avLst/>
              <a:gdLst/>
              <a:ahLst/>
              <a:cxnLst/>
              <a:rect l="l" t="t" r="r" b="b"/>
              <a:pathLst>
                <a:path w="15196" h="346" extrusionOk="0">
                  <a:moveTo>
                    <a:pt x="0" y="1"/>
                  </a:moveTo>
                  <a:lnTo>
                    <a:pt x="0" y="346"/>
                  </a:lnTo>
                  <a:lnTo>
                    <a:pt x="15196" y="346"/>
                  </a:lnTo>
                  <a:lnTo>
                    <a:pt x="151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889975" y="1675417"/>
              <a:ext cx="480298" cy="563452"/>
            </a:xfrm>
            <a:custGeom>
              <a:avLst/>
              <a:gdLst/>
              <a:ahLst/>
              <a:cxnLst/>
              <a:rect l="l" t="t" r="r" b="b"/>
              <a:pathLst>
                <a:path w="20944" h="24570" extrusionOk="0">
                  <a:moveTo>
                    <a:pt x="6488" y="0"/>
                  </a:moveTo>
                  <a:lnTo>
                    <a:pt x="5329" y="25"/>
                  </a:lnTo>
                  <a:lnTo>
                    <a:pt x="1" y="8338"/>
                  </a:lnTo>
                  <a:lnTo>
                    <a:pt x="3207" y="17070"/>
                  </a:lnTo>
                  <a:lnTo>
                    <a:pt x="10805" y="24569"/>
                  </a:lnTo>
                  <a:lnTo>
                    <a:pt x="18551" y="19685"/>
                  </a:lnTo>
                  <a:lnTo>
                    <a:pt x="19685" y="13395"/>
                  </a:lnTo>
                  <a:lnTo>
                    <a:pt x="20943" y="568"/>
                  </a:lnTo>
                  <a:lnTo>
                    <a:pt x="17761" y="50"/>
                  </a:lnTo>
                  <a:lnTo>
                    <a:pt x="16997" y="543"/>
                  </a:lnTo>
                  <a:lnTo>
                    <a:pt x="16281" y="962"/>
                  </a:lnTo>
                  <a:lnTo>
                    <a:pt x="15911" y="1160"/>
                  </a:lnTo>
                  <a:lnTo>
                    <a:pt x="15541" y="1308"/>
                  </a:lnTo>
                  <a:lnTo>
                    <a:pt x="15171" y="1480"/>
                  </a:lnTo>
                  <a:lnTo>
                    <a:pt x="14826" y="1604"/>
                  </a:lnTo>
                  <a:lnTo>
                    <a:pt x="14456" y="1727"/>
                  </a:lnTo>
                  <a:lnTo>
                    <a:pt x="14086" y="1826"/>
                  </a:lnTo>
                  <a:lnTo>
                    <a:pt x="13740" y="1900"/>
                  </a:lnTo>
                  <a:lnTo>
                    <a:pt x="13370" y="1974"/>
                  </a:lnTo>
                  <a:lnTo>
                    <a:pt x="13025" y="2023"/>
                  </a:lnTo>
                  <a:lnTo>
                    <a:pt x="12655" y="2072"/>
                  </a:lnTo>
                  <a:lnTo>
                    <a:pt x="12310" y="2097"/>
                  </a:lnTo>
                  <a:lnTo>
                    <a:pt x="11964" y="2097"/>
                  </a:lnTo>
                  <a:lnTo>
                    <a:pt x="11619" y="2072"/>
                  </a:lnTo>
                  <a:lnTo>
                    <a:pt x="11249" y="2048"/>
                  </a:lnTo>
                  <a:lnTo>
                    <a:pt x="10904" y="1998"/>
                  </a:lnTo>
                  <a:lnTo>
                    <a:pt x="10558" y="1949"/>
                  </a:lnTo>
                  <a:lnTo>
                    <a:pt x="10213" y="1850"/>
                  </a:lnTo>
                  <a:lnTo>
                    <a:pt x="9868" y="1776"/>
                  </a:lnTo>
                  <a:lnTo>
                    <a:pt x="9522" y="1653"/>
                  </a:lnTo>
                  <a:lnTo>
                    <a:pt x="9177" y="1530"/>
                  </a:lnTo>
                  <a:lnTo>
                    <a:pt x="8511" y="1234"/>
                  </a:lnTo>
                  <a:lnTo>
                    <a:pt x="7820" y="888"/>
                  </a:lnTo>
                  <a:lnTo>
                    <a:pt x="7154" y="469"/>
                  </a:lnTo>
                  <a:lnTo>
                    <a:pt x="64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693115" y="1674843"/>
              <a:ext cx="952066" cy="1954468"/>
            </a:xfrm>
            <a:custGeom>
              <a:avLst/>
              <a:gdLst/>
              <a:ahLst/>
              <a:cxnLst/>
              <a:rect l="l" t="t" r="r" b="b"/>
              <a:pathLst>
                <a:path w="41516" h="85227" extrusionOk="0">
                  <a:moveTo>
                    <a:pt x="12679" y="1"/>
                  </a:moveTo>
                  <a:lnTo>
                    <a:pt x="11347" y="50"/>
                  </a:lnTo>
                  <a:lnTo>
                    <a:pt x="10139" y="173"/>
                  </a:lnTo>
                  <a:lnTo>
                    <a:pt x="9029" y="297"/>
                  </a:lnTo>
                  <a:lnTo>
                    <a:pt x="8042" y="469"/>
                  </a:lnTo>
                  <a:lnTo>
                    <a:pt x="7129" y="667"/>
                  </a:lnTo>
                  <a:lnTo>
                    <a:pt x="6340" y="889"/>
                  </a:lnTo>
                  <a:lnTo>
                    <a:pt x="5649" y="1111"/>
                  </a:lnTo>
                  <a:lnTo>
                    <a:pt x="5057" y="1333"/>
                  </a:lnTo>
                  <a:lnTo>
                    <a:pt x="4539" y="1530"/>
                  </a:lnTo>
                  <a:lnTo>
                    <a:pt x="4120" y="1752"/>
                  </a:lnTo>
                  <a:lnTo>
                    <a:pt x="3799" y="1925"/>
                  </a:lnTo>
                  <a:lnTo>
                    <a:pt x="3355" y="2196"/>
                  </a:lnTo>
                  <a:lnTo>
                    <a:pt x="3207" y="2295"/>
                  </a:lnTo>
                  <a:lnTo>
                    <a:pt x="4391" y="38556"/>
                  </a:lnTo>
                  <a:lnTo>
                    <a:pt x="4095" y="39666"/>
                  </a:lnTo>
                  <a:lnTo>
                    <a:pt x="3799" y="40801"/>
                  </a:lnTo>
                  <a:lnTo>
                    <a:pt x="3528" y="41935"/>
                  </a:lnTo>
                  <a:lnTo>
                    <a:pt x="3256" y="43119"/>
                  </a:lnTo>
                  <a:lnTo>
                    <a:pt x="3010" y="44328"/>
                  </a:lnTo>
                  <a:lnTo>
                    <a:pt x="2788" y="45561"/>
                  </a:lnTo>
                  <a:lnTo>
                    <a:pt x="2541" y="46795"/>
                  </a:lnTo>
                  <a:lnTo>
                    <a:pt x="2344" y="48078"/>
                  </a:lnTo>
                  <a:lnTo>
                    <a:pt x="1949" y="50692"/>
                  </a:lnTo>
                  <a:lnTo>
                    <a:pt x="1604" y="53381"/>
                  </a:lnTo>
                  <a:lnTo>
                    <a:pt x="1283" y="56144"/>
                  </a:lnTo>
                  <a:lnTo>
                    <a:pt x="1012" y="59005"/>
                  </a:lnTo>
                  <a:lnTo>
                    <a:pt x="790" y="61916"/>
                  </a:lnTo>
                  <a:lnTo>
                    <a:pt x="592" y="64901"/>
                  </a:lnTo>
                  <a:lnTo>
                    <a:pt x="420" y="67935"/>
                  </a:lnTo>
                  <a:lnTo>
                    <a:pt x="296" y="71018"/>
                  </a:lnTo>
                  <a:lnTo>
                    <a:pt x="173" y="74176"/>
                  </a:lnTo>
                  <a:lnTo>
                    <a:pt x="99" y="77358"/>
                  </a:lnTo>
                  <a:lnTo>
                    <a:pt x="50" y="80589"/>
                  </a:lnTo>
                  <a:lnTo>
                    <a:pt x="0" y="83846"/>
                  </a:lnTo>
                  <a:lnTo>
                    <a:pt x="2516" y="84166"/>
                  </a:lnTo>
                  <a:lnTo>
                    <a:pt x="5032" y="84438"/>
                  </a:lnTo>
                  <a:lnTo>
                    <a:pt x="7549" y="84684"/>
                  </a:lnTo>
                  <a:lnTo>
                    <a:pt x="10089" y="84882"/>
                  </a:lnTo>
                  <a:lnTo>
                    <a:pt x="12605" y="85030"/>
                  </a:lnTo>
                  <a:lnTo>
                    <a:pt x="15146" y="85128"/>
                  </a:lnTo>
                  <a:lnTo>
                    <a:pt x="17662" y="85202"/>
                  </a:lnTo>
                  <a:lnTo>
                    <a:pt x="20203" y="85227"/>
                  </a:lnTo>
                  <a:lnTo>
                    <a:pt x="20548" y="85227"/>
                  </a:lnTo>
                  <a:lnTo>
                    <a:pt x="21017" y="71191"/>
                  </a:lnTo>
                  <a:lnTo>
                    <a:pt x="21486" y="71191"/>
                  </a:lnTo>
                  <a:lnTo>
                    <a:pt x="22349" y="85227"/>
                  </a:lnTo>
                  <a:lnTo>
                    <a:pt x="24791" y="85202"/>
                  </a:lnTo>
                  <a:lnTo>
                    <a:pt x="27184" y="85128"/>
                  </a:lnTo>
                  <a:lnTo>
                    <a:pt x="29577" y="85005"/>
                  </a:lnTo>
                  <a:lnTo>
                    <a:pt x="31970" y="84857"/>
                  </a:lnTo>
                  <a:lnTo>
                    <a:pt x="34338" y="84660"/>
                  </a:lnTo>
                  <a:lnTo>
                    <a:pt x="36730" y="84413"/>
                  </a:lnTo>
                  <a:lnTo>
                    <a:pt x="39123" y="84166"/>
                  </a:lnTo>
                  <a:lnTo>
                    <a:pt x="41516" y="83846"/>
                  </a:lnTo>
                  <a:lnTo>
                    <a:pt x="41467" y="77358"/>
                  </a:lnTo>
                  <a:lnTo>
                    <a:pt x="41417" y="74151"/>
                  </a:lnTo>
                  <a:lnTo>
                    <a:pt x="41343" y="70994"/>
                  </a:lnTo>
                  <a:lnTo>
                    <a:pt x="41245" y="67886"/>
                  </a:lnTo>
                  <a:lnTo>
                    <a:pt x="41121" y="64827"/>
                  </a:lnTo>
                  <a:lnTo>
                    <a:pt x="40973" y="61842"/>
                  </a:lnTo>
                  <a:lnTo>
                    <a:pt x="40776" y="58907"/>
                  </a:lnTo>
                  <a:lnTo>
                    <a:pt x="40529" y="56045"/>
                  </a:lnTo>
                  <a:lnTo>
                    <a:pt x="40381" y="54639"/>
                  </a:lnTo>
                  <a:lnTo>
                    <a:pt x="40209" y="53258"/>
                  </a:lnTo>
                  <a:lnTo>
                    <a:pt x="40036" y="51901"/>
                  </a:lnTo>
                  <a:lnTo>
                    <a:pt x="39863" y="50569"/>
                  </a:lnTo>
                  <a:lnTo>
                    <a:pt x="39641" y="49262"/>
                  </a:lnTo>
                  <a:lnTo>
                    <a:pt x="39419" y="47954"/>
                  </a:lnTo>
                  <a:lnTo>
                    <a:pt x="39197" y="46696"/>
                  </a:lnTo>
                  <a:lnTo>
                    <a:pt x="38926" y="45463"/>
                  </a:lnTo>
                  <a:lnTo>
                    <a:pt x="38654" y="44229"/>
                  </a:lnTo>
                  <a:lnTo>
                    <a:pt x="38358" y="43045"/>
                  </a:lnTo>
                  <a:lnTo>
                    <a:pt x="38038" y="41886"/>
                  </a:lnTo>
                  <a:lnTo>
                    <a:pt x="37692" y="40751"/>
                  </a:lnTo>
                  <a:lnTo>
                    <a:pt x="37322" y="39641"/>
                  </a:lnTo>
                  <a:lnTo>
                    <a:pt x="36952" y="38556"/>
                  </a:lnTo>
                  <a:lnTo>
                    <a:pt x="38309" y="2295"/>
                  </a:lnTo>
                  <a:lnTo>
                    <a:pt x="38161" y="2196"/>
                  </a:lnTo>
                  <a:lnTo>
                    <a:pt x="37742" y="1925"/>
                  </a:lnTo>
                  <a:lnTo>
                    <a:pt x="37396" y="1752"/>
                  </a:lnTo>
                  <a:lnTo>
                    <a:pt x="36977" y="1530"/>
                  </a:lnTo>
                  <a:lnTo>
                    <a:pt x="36459" y="1333"/>
                  </a:lnTo>
                  <a:lnTo>
                    <a:pt x="35867" y="1111"/>
                  </a:lnTo>
                  <a:lnTo>
                    <a:pt x="35176" y="889"/>
                  </a:lnTo>
                  <a:lnTo>
                    <a:pt x="34387" y="667"/>
                  </a:lnTo>
                  <a:lnTo>
                    <a:pt x="33499" y="469"/>
                  </a:lnTo>
                  <a:lnTo>
                    <a:pt x="32512" y="297"/>
                  </a:lnTo>
                  <a:lnTo>
                    <a:pt x="31402" y="173"/>
                  </a:lnTo>
                  <a:lnTo>
                    <a:pt x="30193" y="50"/>
                  </a:lnTo>
                  <a:lnTo>
                    <a:pt x="28861" y="1"/>
                  </a:lnTo>
                  <a:lnTo>
                    <a:pt x="27406" y="1"/>
                  </a:lnTo>
                  <a:lnTo>
                    <a:pt x="27135" y="913"/>
                  </a:lnTo>
                  <a:lnTo>
                    <a:pt x="26765" y="1999"/>
                  </a:lnTo>
                  <a:lnTo>
                    <a:pt x="25877" y="4638"/>
                  </a:lnTo>
                  <a:lnTo>
                    <a:pt x="24816" y="7647"/>
                  </a:lnTo>
                  <a:lnTo>
                    <a:pt x="23706" y="10756"/>
                  </a:lnTo>
                  <a:lnTo>
                    <a:pt x="21732" y="16207"/>
                  </a:lnTo>
                  <a:lnTo>
                    <a:pt x="20770" y="18847"/>
                  </a:lnTo>
                  <a:lnTo>
                    <a:pt x="19808" y="16207"/>
                  </a:lnTo>
                  <a:lnTo>
                    <a:pt x="17810" y="10756"/>
                  </a:lnTo>
                  <a:lnTo>
                    <a:pt x="16725" y="7647"/>
                  </a:lnTo>
                  <a:lnTo>
                    <a:pt x="15664" y="4638"/>
                  </a:lnTo>
                  <a:lnTo>
                    <a:pt x="14752" y="1999"/>
                  </a:lnTo>
                  <a:lnTo>
                    <a:pt x="14406" y="913"/>
                  </a:lnTo>
                  <a:lnTo>
                    <a:pt x="141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945428" y="1625628"/>
              <a:ext cx="125601" cy="144842"/>
            </a:xfrm>
            <a:custGeom>
              <a:avLst/>
              <a:gdLst/>
              <a:ahLst/>
              <a:cxnLst/>
              <a:rect l="l" t="t" r="r" b="b"/>
              <a:pathLst>
                <a:path w="5477" h="6316" extrusionOk="0">
                  <a:moveTo>
                    <a:pt x="5476" y="0"/>
                  </a:moveTo>
                  <a:lnTo>
                    <a:pt x="4983" y="124"/>
                  </a:lnTo>
                  <a:lnTo>
                    <a:pt x="4391" y="296"/>
                  </a:lnTo>
                  <a:lnTo>
                    <a:pt x="3675" y="518"/>
                  </a:lnTo>
                  <a:lnTo>
                    <a:pt x="2837" y="814"/>
                  </a:lnTo>
                  <a:lnTo>
                    <a:pt x="1899" y="1209"/>
                  </a:lnTo>
                  <a:lnTo>
                    <a:pt x="1431" y="1431"/>
                  </a:lnTo>
                  <a:lnTo>
                    <a:pt x="937" y="1678"/>
                  </a:lnTo>
                  <a:lnTo>
                    <a:pt x="469" y="1949"/>
                  </a:lnTo>
                  <a:lnTo>
                    <a:pt x="0" y="2221"/>
                  </a:lnTo>
                  <a:lnTo>
                    <a:pt x="4490" y="6315"/>
                  </a:lnTo>
                  <a:lnTo>
                    <a:pt x="3207" y="2295"/>
                  </a:lnTo>
                  <a:lnTo>
                    <a:pt x="5476" y="2097"/>
                  </a:lnTo>
                  <a:lnTo>
                    <a:pt x="54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268995" y="1625628"/>
              <a:ext cx="126175" cy="144842"/>
            </a:xfrm>
            <a:custGeom>
              <a:avLst/>
              <a:gdLst/>
              <a:ahLst/>
              <a:cxnLst/>
              <a:rect l="l" t="t" r="r" b="b"/>
              <a:pathLst>
                <a:path w="5502" h="6316" extrusionOk="0">
                  <a:moveTo>
                    <a:pt x="1" y="0"/>
                  </a:moveTo>
                  <a:lnTo>
                    <a:pt x="1" y="2097"/>
                  </a:lnTo>
                  <a:lnTo>
                    <a:pt x="2221" y="2418"/>
                  </a:lnTo>
                  <a:lnTo>
                    <a:pt x="1012" y="6315"/>
                  </a:lnTo>
                  <a:lnTo>
                    <a:pt x="5502" y="2221"/>
                  </a:lnTo>
                  <a:lnTo>
                    <a:pt x="4934" y="1900"/>
                  </a:lnTo>
                  <a:lnTo>
                    <a:pt x="4392" y="1604"/>
                  </a:lnTo>
                  <a:lnTo>
                    <a:pt x="3874" y="1357"/>
                  </a:lnTo>
                  <a:lnTo>
                    <a:pt x="3356" y="1110"/>
                  </a:lnTo>
                  <a:lnTo>
                    <a:pt x="2443" y="716"/>
                  </a:lnTo>
                  <a:lnTo>
                    <a:pt x="1629" y="444"/>
                  </a:lnTo>
                  <a:lnTo>
                    <a:pt x="963" y="222"/>
                  </a:lnTo>
                  <a:lnTo>
                    <a:pt x="445" y="9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882614" y="1673146"/>
              <a:ext cx="276084" cy="470667"/>
            </a:xfrm>
            <a:custGeom>
              <a:avLst/>
              <a:gdLst/>
              <a:ahLst/>
              <a:cxnLst/>
              <a:rect l="l" t="t" r="r" b="b"/>
              <a:pathLst>
                <a:path w="12039" h="20524" extrusionOk="0">
                  <a:moveTo>
                    <a:pt x="2665" y="1"/>
                  </a:moveTo>
                  <a:lnTo>
                    <a:pt x="2295" y="198"/>
                  </a:lnTo>
                  <a:lnTo>
                    <a:pt x="1925" y="395"/>
                  </a:lnTo>
                  <a:lnTo>
                    <a:pt x="1580" y="617"/>
                  </a:lnTo>
                  <a:lnTo>
                    <a:pt x="1259" y="839"/>
                  </a:lnTo>
                  <a:lnTo>
                    <a:pt x="963" y="1086"/>
                  </a:lnTo>
                  <a:lnTo>
                    <a:pt x="692" y="1333"/>
                  </a:lnTo>
                  <a:lnTo>
                    <a:pt x="420" y="1579"/>
                  </a:lnTo>
                  <a:lnTo>
                    <a:pt x="198" y="1826"/>
                  </a:lnTo>
                  <a:lnTo>
                    <a:pt x="1" y="2048"/>
                  </a:lnTo>
                  <a:lnTo>
                    <a:pt x="3356" y="2985"/>
                  </a:lnTo>
                  <a:lnTo>
                    <a:pt x="790" y="4367"/>
                  </a:lnTo>
                  <a:lnTo>
                    <a:pt x="864" y="4515"/>
                  </a:lnTo>
                  <a:lnTo>
                    <a:pt x="1382" y="5551"/>
                  </a:lnTo>
                  <a:lnTo>
                    <a:pt x="1925" y="6587"/>
                  </a:lnTo>
                  <a:lnTo>
                    <a:pt x="2468" y="7623"/>
                  </a:lnTo>
                  <a:lnTo>
                    <a:pt x="3060" y="8634"/>
                  </a:lnTo>
                  <a:lnTo>
                    <a:pt x="3652" y="9670"/>
                  </a:lnTo>
                  <a:lnTo>
                    <a:pt x="4293" y="10682"/>
                  </a:lnTo>
                  <a:lnTo>
                    <a:pt x="4934" y="11693"/>
                  </a:lnTo>
                  <a:lnTo>
                    <a:pt x="5600" y="12704"/>
                  </a:lnTo>
                  <a:lnTo>
                    <a:pt x="6291" y="13691"/>
                  </a:lnTo>
                  <a:lnTo>
                    <a:pt x="7007" y="14702"/>
                  </a:lnTo>
                  <a:lnTo>
                    <a:pt x="7747" y="15689"/>
                  </a:lnTo>
                  <a:lnTo>
                    <a:pt x="8511" y="16676"/>
                  </a:lnTo>
                  <a:lnTo>
                    <a:pt x="9301" y="17638"/>
                  </a:lnTo>
                  <a:lnTo>
                    <a:pt x="10090" y="18600"/>
                  </a:lnTo>
                  <a:lnTo>
                    <a:pt x="10929" y="19587"/>
                  </a:lnTo>
                  <a:lnTo>
                    <a:pt x="11767" y="20524"/>
                  </a:lnTo>
                  <a:lnTo>
                    <a:pt x="12039" y="20302"/>
                  </a:lnTo>
                  <a:lnTo>
                    <a:pt x="11200" y="19340"/>
                  </a:lnTo>
                  <a:lnTo>
                    <a:pt x="10386" y="18403"/>
                  </a:lnTo>
                  <a:lnTo>
                    <a:pt x="9597" y="17440"/>
                  </a:lnTo>
                  <a:lnTo>
                    <a:pt x="8832" y="16478"/>
                  </a:lnTo>
                  <a:lnTo>
                    <a:pt x="8067" y="15516"/>
                  </a:lnTo>
                  <a:lnTo>
                    <a:pt x="7352" y="14530"/>
                  </a:lnTo>
                  <a:lnTo>
                    <a:pt x="6637" y="13568"/>
                  </a:lnTo>
                  <a:lnTo>
                    <a:pt x="5946" y="12581"/>
                  </a:lnTo>
                  <a:lnTo>
                    <a:pt x="5280" y="11594"/>
                  </a:lnTo>
                  <a:lnTo>
                    <a:pt x="4638" y="10583"/>
                  </a:lnTo>
                  <a:lnTo>
                    <a:pt x="4022" y="9596"/>
                  </a:lnTo>
                  <a:lnTo>
                    <a:pt x="3430" y="8585"/>
                  </a:lnTo>
                  <a:lnTo>
                    <a:pt x="2862" y="7573"/>
                  </a:lnTo>
                  <a:lnTo>
                    <a:pt x="2295" y="6562"/>
                  </a:lnTo>
                  <a:lnTo>
                    <a:pt x="1777" y="5551"/>
                  </a:lnTo>
                  <a:lnTo>
                    <a:pt x="1259" y="4515"/>
                  </a:lnTo>
                  <a:lnTo>
                    <a:pt x="4318" y="2887"/>
                  </a:lnTo>
                  <a:lnTo>
                    <a:pt x="642" y="1851"/>
                  </a:lnTo>
                  <a:lnTo>
                    <a:pt x="864" y="1653"/>
                  </a:lnTo>
                  <a:lnTo>
                    <a:pt x="1111" y="1431"/>
                  </a:lnTo>
                  <a:lnTo>
                    <a:pt x="1629" y="1037"/>
                  </a:lnTo>
                  <a:lnTo>
                    <a:pt x="2196" y="667"/>
                  </a:lnTo>
                  <a:lnTo>
                    <a:pt x="2813" y="321"/>
                  </a:lnTo>
                  <a:lnTo>
                    <a:pt x="2665" y="1"/>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1177927" y="1673146"/>
              <a:ext cx="275511" cy="470667"/>
            </a:xfrm>
            <a:custGeom>
              <a:avLst/>
              <a:gdLst/>
              <a:ahLst/>
              <a:cxnLst/>
              <a:rect l="l" t="t" r="r" b="b"/>
              <a:pathLst>
                <a:path w="12014" h="20524" extrusionOk="0">
                  <a:moveTo>
                    <a:pt x="9374" y="1"/>
                  </a:moveTo>
                  <a:lnTo>
                    <a:pt x="9201" y="321"/>
                  </a:lnTo>
                  <a:lnTo>
                    <a:pt x="9843" y="667"/>
                  </a:lnTo>
                  <a:lnTo>
                    <a:pt x="10410" y="1037"/>
                  </a:lnTo>
                  <a:lnTo>
                    <a:pt x="10928" y="1431"/>
                  </a:lnTo>
                  <a:lnTo>
                    <a:pt x="11150" y="1653"/>
                  </a:lnTo>
                  <a:lnTo>
                    <a:pt x="11372" y="1851"/>
                  </a:lnTo>
                  <a:lnTo>
                    <a:pt x="7697" y="2887"/>
                  </a:lnTo>
                  <a:lnTo>
                    <a:pt x="10756" y="4515"/>
                  </a:lnTo>
                  <a:lnTo>
                    <a:pt x="10262" y="5551"/>
                  </a:lnTo>
                  <a:lnTo>
                    <a:pt x="9719" y="6562"/>
                  </a:lnTo>
                  <a:lnTo>
                    <a:pt x="9177" y="7573"/>
                  </a:lnTo>
                  <a:lnTo>
                    <a:pt x="8585" y="8585"/>
                  </a:lnTo>
                  <a:lnTo>
                    <a:pt x="7993" y="9596"/>
                  </a:lnTo>
                  <a:lnTo>
                    <a:pt x="7376" y="10583"/>
                  </a:lnTo>
                  <a:lnTo>
                    <a:pt x="6735" y="11570"/>
                  </a:lnTo>
                  <a:lnTo>
                    <a:pt x="6069" y="12581"/>
                  </a:lnTo>
                  <a:lnTo>
                    <a:pt x="5403" y="13568"/>
                  </a:lnTo>
                  <a:lnTo>
                    <a:pt x="4687" y="14530"/>
                  </a:lnTo>
                  <a:lnTo>
                    <a:pt x="3947" y="15516"/>
                  </a:lnTo>
                  <a:lnTo>
                    <a:pt x="3207" y="16478"/>
                  </a:lnTo>
                  <a:lnTo>
                    <a:pt x="2443" y="17440"/>
                  </a:lnTo>
                  <a:lnTo>
                    <a:pt x="1628" y="18403"/>
                  </a:lnTo>
                  <a:lnTo>
                    <a:pt x="814" y="19340"/>
                  </a:lnTo>
                  <a:lnTo>
                    <a:pt x="0" y="20302"/>
                  </a:lnTo>
                  <a:lnTo>
                    <a:pt x="247" y="20524"/>
                  </a:lnTo>
                  <a:lnTo>
                    <a:pt x="1110" y="19587"/>
                  </a:lnTo>
                  <a:lnTo>
                    <a:pt x="1924" y="18600"/>
                  </a:lnTo>
                  <a:lnTo>
                    <a:pt x="2739" y="17638"/>
                  </a:lnTo>
                  <a:lnTo>
                    <a:pt x="3503" y="16676"/>
                  </a:lnTo>
                  <a:lnTo>
                    <a:pt x="4268" y="15689"/>
                  </a:lnTo>
                  <a:lnTo>
                    <a:pt x="5008" y="14702"/>
                  </a:lnTo>
                  <a:lnTo>
                    <a:pt x="5723" y="13691"/>
                  </a:lnTo>
                  <a:lnTo>
                    <a:pt x="6414" y="12704"/>
                  </a:lnTo>
                  <a:lnTo>
                    <a:pt x="7105" y="11693"/>
                  </a:lnTo>
                  <a:lnTo>
                    <a:pt x="7746" y="10682"/>
                  </a:lnTo>
                  <a:lnTo>
                    <a:pt x="8363" y="9670"/>
                  </a:lnTo>
                  <a:lnTo>
                    <a:pt x="8979" y="8634"/>
                  </a:lnTo>
                  <a:lnTo>
                    <a:pt x="9547" y="7623"/>
                  </a:lnTo>
                  <a:lnTo>
                    <a:pt x="10114" y="6587"/>
                  </a:lnTo>
                  <a:lnTo>
                    <a:pt x="10632" y="5551"/>
                  </a:lnTo>
                  <a:lnTo>
                    <a:pt x="11150" y="4515"/>
                  </a:lnTo>
                  <a:lnTo>
                    <a:pt x="11224" y="4367"/>
                  </a:lnTo>
                  <a:lnTo>
                    <a:pt x="8659" y="2985"/>
                  </a:lnTo>
                  <a:lnTo>
                    <a:pt x="12014" y="2048"/>
                  </a:lnTo>
                  <a:lnTo>
                    <a:pt x="11841" y="1826"/>
                  </a:lnTo>
                  <a:lnTo>
                    <a:pt x="11594" y="1579"/>
                  </a:lnTo>
                  <a:lnTo>
                    <a:pt x="11348" y="1333"/>
                  </a:lnTo>
                  <a:lnTo>
                    <a:pt x="11052" y="1086"/>
                  </a:lnTo>
                  <a:lnTo>
                    <a:pt x="10756" y="839"/>
                  </a:lnTo>
                  <a:lnTo>
                    <a:pt x="10435" y="617"/>
                  </a:lnTo>
                  <a:lnTo>
                    <a:pt x="10089" y="395"/>
                  </a:lnTo>
                  <a:lnTo>
                    <a:pt x="9744" y="198"/>
                  </a:lnTo>
                  <a:lnTo>
                    <a:pt x="9374" y="1"/>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1176803" y="2386517"/>
              <a:ext cx="7935" cy="920969"/>
            </a:xfrm>
            <a:custGeom>
              <a:avLst/>
              <a:gdLst/>
              <a:ahLst/>
              <a:cxnLst/>
              <a:rect l="l" t="t" r="r" b="b"/>
              <a:pathLst>
                <a:path w="346" h="40160" extrusionOk="0">
                  <a:moveTo>
                    <a:pt x="0" y="0"/>
                  </a:moveTo>
                  <a:lnTo>
                    <a:pt x="0" y="40159"/>
                  </a:lnTo>
                  <a:lnTo>
                    <a:pt x="345" y="40159"/>
                  </a:lnTo>
                  <a:lnTo>
                    <a:pt x="345"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1537728" y="1946950"/>
              <a:ext cx="28299" cy="505180"/>
            </a:xfrm>
            <a:custGeom>
              <a:avLst/>
              <a:gdLst/>
              <a:ahLst/>
              <a:cxnLst/>
              <a:rect l="l" t="t" r="r" b="b"/>
              <a:pathLst>
                <a:path w="1234" h="22029" extrusionOk="0">
                  <a:moveTo>
                    <a:pt x="863" y="1"/>
                  </a:moveTo>
                  <a:lnTo>
                    <a:pt x="0" y="22004"/>
                  </a:lnTo>
                  <a:lnTo>
                    <a:pt x="370" y="22029"/>
                  </a:lnTo>
                  <a:lnTo>
                    <a:pt x="1233" y="25"/>
                  </a:lnTo>
                  <a:lnTo>
                    <a:pt x="863" y="1"/>
                  </a:lnTo>
                  <a:close/>
                </a:path>
              </a:pathLst>
            </a:custGeom>
            <a:solidFill>
              <a:srgbClr val="C0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801728" y="2745747"/>
              <a:ext cx="209901" cy="54877"/>
            </a:xfrm>
            <a:custGeom>
              <a:avLst/>
              <a:gdLst/>
              <a:ahLst/>
              <a:cxnLst/>
              <a:rect l="l" t="t" r="r" b="b"/>
              <a:pathLst>
                <a:path w="9153" h="2393" extrusionOk="0">
                  <a:moveTo>
                    <a:pt x="8782" y="395"/>
                  </a:moveTo>
                  <a:lnTo>
                    <a:pt x="8782" y="1826"/>
                  </a:lnTo>
                  <a:lnTo>
                    <a:pt x="7746" y="1924"/>
                  </a:lnTo>
                  <a:lnTo>
                    <a:pt x="6685" y="1974"/>
                  </a:lnTo>
                  <a:lnTo>
                    <a:pt x="5625" y="2023"/>
                  </a:lnTo>
                  <a:lnTo>
                    <a:pt x="3503" y="2023"/>
                  </a:lnTo>
                  <a:lnTo>
                    <a:pt x="2467" y="1974"/>
                  </a:lnTo>
                  <a:lnTo>
                    <a:pt x="1406" y="1924"/>
                  </a:lnTo>
                  <a:lnTo>
                    <a:pt x="346" y="1826"/>
                  </a:lnTo>
                  <a:lnTo>
                    <a:pt x="346" y="395"/>
                  </a:lnTo>
                  <a:lnTo>
                    <a:pt x="1406" y="469"/>
                  </a:lnTo>
                  <a:lnTo>
                    <a:pt x="2467" y="543"/>
                  </a:lnTo>
                  <a:lnTo>
                    <a:pt x="3503" y="568"/>
                  </a:lnTo>
                  <a:lnTo>
                    <a:pt x="4564" y="592"/>
                  </a:lnTo>
                  <a:lnTo>
                    <a:pt x="5625" y="568"/>
                  </a:lnTo>
                  <a:lnTo>
                    <a:pt x="6685" y="543"/>
                  </a:lnTo>
                  <a:lnTo>
                    <a:pt x="7746" y="469"/>
                  </a:lnTo>
                  <a:lnTo>
                    <a:pt x="8782" y="395"/>
                  </a:lnTo>
                  <a:close/>
                  <a:moveTo>
                    <a:pt x="0" y="0"/>
                  </a:moveTo>
                  <a:lnTo>
                    <a:pt x="0" y="2146"/>
                  </a:lnTo>
                  <a:lnTo>
                    <a:pt x="148" y="2171"/>
                  </a:lnTo>
                  <a:lnTo>
                    <a:pt x="1258" y="2270"/>
                  </a:lnTo>
                  <a:lnTo>
                    <a:pt x="2369" y="2319"/>
                  </a:lnTo>
                  <a:lnTo>
                    <a:pt x="3454" y="2368"/>
                  </a:lnTo>
                  <a:lnTo>
                    <a:pt x="4564" y="2393"/>
                  </a:lnTo>
                  <a:lnTo>
                    <a:pt x="5674" y="2368"/>
                  </a:lnTo>
                  <a:lnTo>
                    <a:pt x="6784" y="2319"/>
                  </a:lnTo>
                  <a:lnTo>
                    <a:pt x="7894" y="2270"/>
                  </a:lnTo>
                  <a:lnTo>
                    <a:pt x="8979" y="2171"/>
                  </a:lnTo>
                  <a:lnTo>
                    <a:pt x="9152" y="2146"/>
                  </a:lnTo>
                  <a:lnTo>
                    <a:pt x="9152" y="0"/>
                  </a:lnTo>
                  <a:lnTo>
                    <a:pt x="8955" y="25"/>
                  </a:lnTo>
                  <a:lnTo>
                    <a:pt x="7869" y="99"/>
                  </a:lnTo>
                  <a:lnTo>
                    <a:pt x="6759" y="173"/>
                  </a:lnTo>
                  <a:lnTo>
                    <a:pt x="5674" y="222"/>
                  </a:lnTo>
                  <a:lnTo>
                    <a:pt x="3479" y="222"/>
                  </a:lnTo>
                  <a:lnTo>
                    <a:pt x="2369" y="173"/>
                  </a:lnTo>
                  <a:lnTo>
                    <a:pt x="1283" y="99"/>
                  </a:lnTo>
                  <a:lnTo>
                    <a:pt x="198" y="25"/>
                  </a:lnTo>
                  <a:lnTo>
                    <a:pt x="0"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1325571" y="2745747"/>
              <a:ext cx="209901" cy="54877"/>
            </a:xfrm>
            <a:custGeom>
              <a:avLst/>
              <a:gdLst/>
              <a:ahLst/>
              <a:cxnLst/>
              <a:rect l="l" t="t" r="r" b="b"/>
              <a:pathLst>
                <a:path w="9153" h="2393" extrusionOk="0">
                  <a:moveTo>
                    <a:pt x="8782" y="395"/>
                  </a:moveTo>
                  <a:lnTo>
                    <a:pt x="8782" y="1826"/>
                  </a:lnTo>
                  <a:lnTo>
                    <a:pt x="7672" y="1924"/>
                  </a:lnTo>
                  <a:lnTo>
                    <a:pt x="6562" y="1974"/>
                  </a:lnTo>
                  <a:lnTo>
                    <a:pt x="5477" y="2023"/>
                  </a:lnTo>
                  <a:lnTo>
                    <a:pt x="3355" y="2023"/>
                  </a:lnTo>
                  <a:lnTo>
                    <a:pt x="2344" y="1974"/>
                  </a:lnTo>
                  <a:lnTo>
                    <a:pt x="1333" y="1924"/>
                  </a:lnTo>
                  <a:lnTo>
                    <a:pt x="346" y="1826"/>
                  </a:lnTo>
                  <a:lnTo>
                    <a:pt x="346" y="395"/>
                  </a:lnTo>
                  <a:lnTo>
                    <a:pt x="1333" y="469"/>
                  </a:lnTo>
                  <a:lnTo>
                    <a:pt x="2344" y="518"/>
                  </a:lnTo>
                  <a:lnTo>
                    <a:pt x="3355" y="543"/>
                  </a:lnTo>
                  <a:lnTo>
                    <a:pt x="5477" y="543"/>
                  </a:lnTo>
                  <a:lnTo>
                    <a:pt x="6562" y="518"/>
                  </a:lnTo>
                  <a:lnTo>
                    <a:pt x="7672" y="469"/>
                  </a:lnTo>
                  <a:lnTo>
                    <a:pt x="8782" y="395"/>
                  </a:lnTo>
                  <a:close/>
                  <a:moveTo>
                    <a:pt x="1" y="0"/>
                  </a:moveTo>
                  <a:lnTo>
                    <a:pt x="1" y="2146"/>
                  </a:lnTo>
                  <a:lnTo>
                    <a:pt x="149" y="2171"/>
                  </a:lnTo>
                  <a:lnTo>
                    <a:pt x="1185" y="2270"/>
                  </a:lnTo>
                  <a:lnTo>
                    <a:pt x="2221" y="2319"/>
                  </a:lnTo>
                  <a:lnTo>
                    <a:pt x="3306" y="2368"/>
                  </a:lnTo>
                  <a:lnTo>
                    <a:pt x="4392" y="2393"/>
                  </a:lnTo>
                  <a:lnTo>
                    <a:pt x="5502" y="2368"/>
                  </a:lnTo>
                  <a:lnTo>
                    <a:pt x="6661" y="2319"/>
                  </a:lnTo>
                  <a:lnTo>
                    <a:pt x="7820" y="2270"/>
                  </a:lnTo>
                  <a:lnTo>
                    <a:pt x="8980" y="2171"/>
                  </a:lnTo>
                  <a:lnTo>
                    <a:pt x="9152" y="2146"/>
                  </a:lnTo>
                  <a:lnTo>
                    <a:pt x="9152" y="0"/>
                  </a:lnTo>
                  <a:lnTo>
                    <a:pt x="8955" y="25"/>
                  </a:lnTo>
                  <a:lnTo>
                    <a:pt x="7796" y="99"/>
                  </a:lnTo>
                  <a:lnTo>
                    <a:pt x="6636" y="148"/>
                  </a:lnTo>
                  <a:lnTo>
                    <a:pt x="5502" y="173"/>
                  </a:lnTo>
                  <a:lnTo>
                    <a:pt x="4392" y="198"/>
                  </a:lnTo>
                  <a:lnTo>
                    <a:pt x="3306" y="173"/>
                  </a:lnTo>
                  <a:lnTo>
                    <a:pt x="2245" y="148"/>
                  </a:lnTo>
                  <a:lnTo>
                    <a:pt x="1209" y="99"/>
                  </a:lnTo>
                  <a:lnTo>
                    <a:pt x="198" y="25"/>
                  </a:lnTo>
                  <a:lnTo>
                    <a:pt x="1"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1865835" y="1840607"/>
              <a:ext cx="337727" cy="326972"/>
            </a:xfrm>
            <a:custGeom>
              <a:avLst/>
              <a:gdLst/>
              <a:ahLst/>
              <a:cxnLst/>
              <a:rect l="l" t="t" r="r" b="b"/>
              <a:pathLst>
                <a:path w="14727" h="14258" extrusionOk="0">
                  <a:moveTo>
                    <a:pt x="12186" y="0"/>
                  </a:moveTo>
                  <a:lnTo>
                    <a:pt x="11939" y="74"/>
                  </a:lnTo>
                  <a:lnTo>
                    <a:pt x="11717" y="148"/>
                  </a:lnTo>
                  <a:lnTo>
                    <a:pt x="11446" y="296"/>
                  </a:lnTo>
                  <a:lnTo>
                    <a:pt x="10903" y="641"/>
                  </a:lnTo>
                  <a:lnTo>
                    <a:pt x="10015" y="1283"/>
                  </a:lnTo>
                  <a:lnTo>
                    <a:pt x="7672" y="2985"/>
                  </a:lnTo>
                  <a:lnTo>
                    <a:pt x="4514" y="5353"/>
                  </a:lnTo>
                  <a:lnTo>
                    <a:pt x="4490" y="5304"/>
                  </a:lnTo>
                  <a:lnTo>
                    <a:pt x="4465" y="5230"/>
                  </a:lnTo>
                  <a:lnTo>
                    <a:pt x="4490" y="5082"/>
                  </a:lnTo>
                  <a:lnTo>
                    <a:pt x="4539" y="4909"/>
                  </a:lnTo>
                  <a:lnTo>
                    <a:pt x="4662" y="4736"/>
                  </a:lnTo>
                  <a:lnTo>
                    <a:pt x="4934" y="4292"/>
                  </a:lnTo>
                  <a:lnTo>
                    <a:pt x="5279" y="3799"/>
                  </a:lnTo>
                  <a:lnTo>
                    <a:pt x="5452" y="3528"/>
                  </a:lnTo>
                  <a:lnTo>
                    <a:pt x="5600" y="3256"/>
                  </a:lnTo>
                  <a:lnTo>
                    <a:pt x="5723" y="2960"/>
                  </a:lnTo>
                  <a:lnTo>
                    <a:pt x="5822" y="2689"/>
                  </a:lnTo>
                  <a:lnTo>
                    <a:pt x="5896" y="2393"/>
                  </a:lnTo>
                  <a:lnTo>
                    <a:pt x="5896" y="2097"/>
                  </a:lnTo>
                  <a:lnTo>
                    <a:pt x="5871" y="1949"/>
                  </a:lnTo>
                  <a:lnTo>
                    <a:pt x="5847" y="1826"/>
                  </a:lnTo>
                  <a:lnTo>
                    <a:pt x="5797" y="1678"/>
                  </a:lnTo>
                  <a:lnTo>
                    <a:pt x="5723" y="1529"/>
                  </a:lnTo>
                  <a:lnTo>
                    <a:pt x="5625" y="1455"/>
                  </a:lnTo>
                  <a:lnTo>
                    <a:pt x="5526" y="1431"/>
                  </a:lnTo>
                  <a:lnTo>
                    <a:pt x="5427" y="1455"/>
                  </a:lnTo>
                  <a:lnTo>
                    <a:pt x="5328" y="1505"/>
                  </a:lnTo>
                  <a:lnTo>
                    <a:pt x="4736" y="2072"/>
                  </a:lnTo>
                  <a:lnTo>
                    <a:pt x="4194" y="2615"/>
                  </a:lnTo>
                  <a:lnTo>
                    <a:pt x="3700" y="3158"/>
                  </a:lnTo>
                  <a:lnTo>
                    <a:pt x="3256" y="3700"/>
                  </a:lnTo>
                  <a:lnTo>
                    <a:pt x="2862" y="4194"/>
                  </a:lnTo>
                  <a:lnTo>
                    <a:pt x="2516" y="4687"/>
                  </a:lnTo>
                  <a:lnTo>
                    <a:pt x="2196" y="5156"/>
                  </a:lnTo>
                  <a:lnTo>
                    <a:pt x="1900" y="5600"/>
                  </a:lnTo>
                  <a:lnTo>
                    <a:pt x="1653" y="6044"/>
                  </a:lnTo>
                  <a:lnTo>
                    <a:pt x="1456" y="6438"/>
                  </a:lnTo>
                  <a:lnTo>
                    <a:pt x="1110" y="7129"/>
                  </a:lnTo>
                  <a:lnTo>
                    <a:pt x="666" y="8116"/>
                  </a:lnTo>
                  <a:lnTo>
                    <a:pt x="444" y="8658"/>
                  </a:lnTo>
                  <a:lnTo>
                    <a:pt x="247" y="9226"/>
                  </a:lnTo>
                  <a:lnTo>
                    <a:pt x="148" y="9546"/>
                  </a:lnTo>
                  <a:lnTo>
                    <a:pt x="99" y="9842"/>
                  </a:lnTo>
                  <a:lnTo>
                    <a:pt x="50" y="10163"/>
                  </a:lnTo>
                  <a:lnTo>
                    <a:pt x="0" y="10484"/>
                  </a:lnTo>
                  <a:lnTo>
                    <a:pt x="0" y="10805"/>
                  </a:lnTo>
                  <a:lnTo>
                    <a:pt x="25" y="11150"/>
                  </a:lnTo>
                  <a:lnTo>
                    <a:pt x="50" y="11471"/>
                  </a:lnTo>
                  <a:lnTo>
                    <a:pt x="124" y="11791"/>
                  </a:lnTo>
                  <a:lnTo>
                    <a:pt x="222" y="12112"/>
                  </a:lnTo>
                  <a:lnTo>
                    <a:pt x="370" y="12408"/>
                  </a:lnTo>
                  <a:lnTo>
                    <a:pt x="543" y="12704"/>
                  </a:lnTo>
                  <a:lnTo>
                    <a:pt x="765" y="13000"/>
                  </a:lnTo>
                  <a:lnTo>
                    <a:pt x="962" y="13222"/>
                  </a:lnTo>
                  <a:lnTo>
                    <a:pt x="1160" y="13419"/>
                  </a:lnTo>
                  <a:lnTo>
                    <a:pt x="1382" y="13592"/>
                  </a:lnTo>
                  <a:lnTo>
                    <a:pt x="1579" y="13765"/>
                  </a:lnTo>
                  <a:lnTo>
                    <a:pt x="1826" y="13888"/>
                  </a:lnTo>
                  <a:lnTo>
                    <a:pt x="2048" y="13987"/>
                  </a:lnTo>
                  <a:lnTo>
                    <a:pt x="2270" y="14085"/>
                  </a:lnTo>
                  <a:lnTo>
                    <a:pt x="2516" y="14135"/>
                  </a:lnTo>
                  <a:lnTo>
                    <a:pt x="2738" y="14209"/>
                  </a:lnTo>
                  <a:lnTo>
                    <a:pt x="2985" y="14233"/>
                  </a:lnTo>
                  <a:lnTo>
                    <a:pt x="3454" y="14258"/>
                  </a:lnTo>
                  <a:lnTo>
                    <a:pt x="3947" y="14233"/>
                  </a:lnTo>
                  <a:lnTo>
                    <a:pt x="4391" y="14159"/>
                  </a:lnTo>
                  <a:lnTo>
                    <a:pt x="4835" y="14061"/>
                  </a:lnTo>
                  <a:lnTo>
                    <a:pt x="5254" y="13962"/>
                  </a:lnTo>
                  <a:lnTo>
                    <a:pt x="5649" y="13814"/>
                  </a:lnTo>
                  <a:lnTo>
                    <a:pt x="5995" y="13691"/>
                  </a:lnTo>
                  <a:lnTo>
                    <a:pt x="6537" y="13444"/>
                  </a:lnTo>
                  <a:lnTo>
                    <a:pt x="6858" y="13296"/>
                  </a:lnTo>
                  <a:lnTo>
                    <a:pt x="7080" y="13197"/>
                  </a:lnTo>
                  <a:lnTo>
                    <a:pt x="7327" y="13099"/>
                  </a:lnTo>
                  <a:lnTo>
                    <a:pt x="7820" y="12803"/>
                  </a:lnTo>
                  <a:lnTo>
                    <a:pt x="8363" y="12457"/>
                  </a:lnTo>
                  <a:lnTo>
                    <a:pt x="8905" y="12038"/>
                  </a:lnTo>
                  <a:lnTo>
                    <a:pt x="9448" y="11619"/>
                  </a:lnTo>
                  <a:lnTo>
                    <a:pt x="9991" y="11150"/>
                  </a:lnTo>
                  <a:lnTo>
                    <a:pt x="10533" y="10656"/>
                  </a:lnTo>
                  <a:lnTo>
                    <a:pt x="11051" y="10188"/>
                  </a:lnTo>
                  <a:lnTo>
                    <a:pt x="11989" y="9250"/>
                  </a:lnTo>
                  <a:lnTo>
                    <a:pt x="12753" y="8486"/>
                  </a:lnTo>
                  <a:lnTo>
                    <a:pt x="13444" y="7746"/>
                  </a:lnTo>
                  <a:lnTo>
                    <a:pt x="13641" y="7524"/>
                  </a:lnTo>
                  <a:lnTo>
                    <a:pt x="13789" y="7326"/>
                  </a:lnTo>
                  <a:lnTo>
                    <a:pt x="13888" y="7129"/>
                  </a:lnTo>
                  <a:lnTo>
                    <a:pt x="13962" y="6956"/>
                  </a:lnTo>
                  <a:lnTo>
                    <a:pt x="13987" y="6759"/>
                  </a:lnTo>
                  <a:lnTo>
                    <a:pt x="14012" y="6611"/>
                  </a:lnTo>
                  <a:lnTo>
                    <a:pt x="13987" y="6438"/>
                  </a:lnTo>
                  <a:lnTo>
                    <a:pt x="13962" y="6315"/>
                  </a:lnTo>
                  <a:lnTo>
                    <a:pt x="13913" y="6192"/>
                  </a:lnTo>
                  <a:lnTo>
                    <a:pt x="13839" y="6093"/>
                  </a:lnTo>
                  <a:lnTo>
                    <a:pt x="13740" y="5994"/>
                  </a:lnTo>
                  <a:lnTo>
                    <a:pt x="13666" y="5945"/>
                  </a:lnTo>
                  <a:lnTo>
                    <a:pt x="13567" y="5896"/>
                  </a:lnTo>
                  <a:lnTo>
                    <a:pt x="13493" y="5871"/>
                  </a:lnTo>
                  <a:lnTo>
                    <a:pt x="13395" y="5871"/>
                  </a:lnTo>
                  <a:lnTo>
                    <a:pt x="13321" y="5920"/>
                  </a:lnTo>
                  <a:lnTo>
                    <a:pt x="13296" y="5945"/>
                  </a:lnTo>
                  <a:lnTo>
                    <a:pt x="13296" y="5945"/>
                  </a:lnTo>
                  <a:lnTo>
                    <a:pt x="13345" y="5871"/>
                  </a:lnTo>
                  <a:lnTo>
                    <a:pt x="13592" y="5649"/>
                  </a:lnTo>
                  <a:lnTo>
                    <a:pt x="14110" y="5156"/>
                  </a:lnTo>
                  <a:lnTo>
                    <a:pt x="14357" y="4884"/>
                  </a:lnTo>
                  <a:lnTo>
                    <a:pt x="14530" y="4638"/>
                  </a:lnTo>
                  <a:lnTo>
                    <a:pt x="14628" y="4416"/>
                  </a:lnTo>
                  <a:lnTo>
                    <a:pt x="14702" y="4194"/>
                  </a:lnTo>
                  <a:lnTo>
                    <a:pt x="14727" y="3996"/>
                  </a:lnTo>
                  <a:lnTo>
                    <a:pt x="14702" y="3824"/>
                  </a:lnTo>
                  <a:lnTo>
                    <a:pt x="14653" y="3676"/>
                  </a:lnTo>
                  <a:lnTo>
                    <a:pt x="14579" y="3528"/>
                  </a:lnTo>
                  <a:lnTo>
                    <a:pt x="14456" y="3404"/>
                  </a:lnTo>
                  <a:lnTo>
                    <a:pt x="14332" y="3330"/>
                  </a:lnTo>
                  <a:lnTo>
                    <a:pt x="14209" y="3256"/>
                  </a:lnTo>
                  <a:lnTo>
                    <a:pt x="14061" y="3207"/>
                  </a:lnTo>
                  <a:lnTo>
                    <a:pt x="13888" y="3182"/>
                  </a:lnTo>
                  <a:lnTo>
                    <a:pt x="13740" y="3207"/>
                  </a:lnTo>
                  <a:lnTo>
                    <a:pt x="13592" y="3232"/>
                  </a:lnTo>
                  <a:lnTo>
                    <a:pt x="13469" y="3306"/>
                  </a:lnTo>
                  <a:lnTo>
                    <a:pt x="13666" y="3108"/>
                  </a:lnTo>
                  <a:lnTo>
                    <a:pt x="13839" y="2936"/>
                  </a:lnTo>
                  <a:lnTo>
                    <a:pt x="13962" y="2738"/>
                  </a:lnTo>
                  <a:lnTo>
                    <a:pt x="14036" y="2541"/>
                  </a:lnTo>
                  <a:lnTo>
                    <a:pt x="14061" y="2344"/>
                  </a:lnTo>
                  <a:lnTo>
                    <a:pt x="14086" y="2171"/>
                  </a:lnTo>
                  <a:lnTo>
                    <a:pt x="14036" y="1998"/>
                  </a:lnTo>
                  <a:lnTo>
                    <a:pt x="13987" y="1826"/>
                  </a:lnTo>
                  <a:lnTo>
                    <a:pt x="13913" y="1678"/>
                  </a:lnTo>
                  <a:lnTo>
                    <a:pt x="13814" y="1554"/>
                  </a:lnTo>
                  <a:lnTo>
                    <a:pt x="13691" y="1455"/>
                  </a:lnTo>
                  <a:lnTo>
                    <a:pt x="13567" y="1381"/>
                  </a:lnTo>
                  <a:lnTo>
                    <a:pt x="13419" y="1357"/>
                  </a:lnTo>
                  <a:lnTo>
                    <a:pt x="13247" y="1357"/>
                  </a:lnTo>
                  <a:lnTo>
                    <a:pt x="13099" y="1381"/>
                  </a:lnTo>
                  <a:lnTo>
                    <a:pt x="12926" y="1455"/>
                  </a:lnTo>
                  <a:lnTo>
                    <a:pt x="13074" y="1307"/>
                  </a:lnTo>
                  <a:lnTo>
                    <a:pt x="13173" y="1159"/>
                  </a:lnTo>
                  <a:lnTo>
                    <a:pt x="13222" y="987"/>
                  </a:lnTo>
                  <a:lnTo>
                    <a:pt x="13247" y="839"/>
                  </a:lnTo>
                  <a:lnTo>
                    <a:pt x="13247" y="666"/>
                  </a:lnTo>
                  <a:lnTo>
                    <a:pt x="13197" y="518"/>
                  </a:lnTo>
                  <a:lnTo>
                    <a:pt x="13123" y="370"/>
                  </a:lnTo>
                  <a:lnTo>
                    <a:pt x="13025" y="247"/>
                  </a:lnTo>
                  <a:lnTo>
                    <a:pt x="12901" y="148"/>
                  </a:lnTo>
                  <a:lnTo>
                    <a:pt x="12753" y="74"/>
                  </a:lnTo>
                  <a:lnTo>
                    <a:pt x="12581" y="25"/>
                  </a:lnTo>
                  <a:lnTo>
                    <a:pt x="12383"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2085331" y="1975227"/>
              <a:ext cx="87694" cy="70173"/>
            </a:xfrm>
            <a:custGeom>
              <a:avLst/>
              <a:gdLst/>
              <a:ahLst/>
              <a:cxnLst/>
              <a:rect l="l" t="t" r="r" b="b"/>
              <a:pathLst>
                <a:path w="3824" h="3060" extrusionOk="0">
                  <a:moveTo>
                    <a:pt x="3626" y="1"/>
                  </a:moveTo>
                  <a:lnTo>
                    <a:pt x="0" y="2764"/>
                  </a:lnTo>
                  <a:lnTo>
                    <a:pt x="198" y="3060"/>
                  </a:lnTo>
                  <a:lnTo>
                    <a:pt x="3824" y="297"/>
                  </a:lnTo>
                  <a:lnTo>
                    <a:pt x="3626"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2064966" y="1914132"/>
              <a:ext cx="112599" cy="94505"/>
            </a:xfrm>
            <a:custGeom>
              <a:avLst/>
              <a:gdLst/>
              <a:ahLst/>
              <a:cxnLst/>
              <a:rect l="l" t="t" r="r" b="b"/>
              <a:pathLst>
                <a:path w="4910" h="4121" extrusionOk="0">
                  <a:moveTo>
                    <a:pt x="4662" y="1"/>
                  </a:moveTo>
                  <a:lnTo>
                    <a:pt x="0" y="3849"/>
                  </a:lnTo>
                  <a:lnTo>
                    <a:pt x="222" y="4120"/>
                  </a:lnTo>
                  <a:lnTo>
                    <a:pt x="4909" y="272"/>
                  </a:lnTo>
                  <a:lnTo>
                    <a:pt x="4662"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2038363" y="1871154"/>
              <a:ext cx="126175" cy="101270"/>
            </a:xfrm>
            <a:custGeom>
              <a:avLst/>
              <a:gdLst/>
              <a:ahLst/>
              <a:cxnLst/>
              <a:rect l="l" t="t" r="r" b="b"/>
              <a:pathLst>
                <a:path w="5502" h="4416" extrusionOk="0">
                  <a:moveTo>
                    <a:pt x="5280" y="0"/>
                  </a:moveTo>
                  <a:lnTo>
                    <a:pt x="1" y="4144"/>
                  </a:lnTo>
                  <a:lnTo>
                    <a:pt x="223" y="4416"/>
                  </a:lnTo>
                  <a:lnTo>
                    <a:pt x="5502" y="272"/>
                  </a:lnTo>
                  <a:lnTo>
                    <a:pt x="5280"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1562037" y="2027286"/>
              <a:ext cx="479725" cy="569093"/>
            </a:xfrm>
            <a:custGeom>
              <a:avLst/>
              <a:gdLst/>
              <a:ahLst/>
              <a:cxnLst/>
              <a:rect l="l" t="t" r="r" b="b"/>
              <a:pathLst>
                <a:path w="20919" h="24816" extrusionOk="0">
                  <a:moveTo>
                    <a:pt x="12705" y="0"/>
                  </a:moveTo>
                  <a:lnTo>
                    <a:pt x="11693" y="1061"/>
                  </a:lnTo>
                  <a:lnTo>
                    <a:pt x="10756" y="2072"/>
                  </a:lnTo>
                  <a:lnTo>
                    <a:pt x="9868" y="3059"/>
                  </a:lnTo>
                  <a:lnTo>
                    <a:pt x="9029" y="3997"/>
                  </a:lnTo>
                  <a:lnTo>
                    <a:pt x="8264" y="4909"/>
                  </a:lnTo>
                  <a:lnTo>
                    <a:pt x="7524" y="5822"/>
                  </a:lnTo>
                  <a:lnTo>
                    <a:pt x="6834" y="6710"/>
                  </a:lnTo>
                  <a:lnTo>
                    <a:pt x="6192" y="7598"/>
                  </a:lnTo>
                  <a:lnTo>
                    <a:pt x="5551" y="8461"/>
                  </a:lnTo>
                  <a:lnTo>
                    <a:pt x="4959" y="9349"/>
                  </a:lnTo>
                  <a:lnTo>
                    <a:pt x="4392" y="10237"/>
                  </a:lnTo>
                  <a:lnTo>
                    <a:pt x="3824" y="11125"/>
                  </a:lnTo>
                  <a:lnTo>
                    <a:pt x="3257" y="12038"/>
                  </a:lnTo>
                  <a:lnTo>
                    <a:pt x="2714" y="12951"/>
                  </a:lnTo>
                  <a:lnTo>
                    <a:pt x="1604" y="14900"/>
                  </a:lnTo>
                  <a:lnTo>
                    <a:pt x="1382" y="15220"/>
                  </a:lnTo>
                  <a:lnTo>
                    <a:pt x="1160" y="15566"/>
                  </a:lnTo>
                  <a:lnTo>
                    <a:pt x="963" y="15886"/>
                  </a:lnTo>
                  <a:lnTo>
                    <a:pt x="790" y="16232"/>
                  </a:lnTo>
                  <a:lnTo>
                    <a:pt x="617" y="16552"/>
                  </a:lnTo>
                  <a:lnTo>
                    <a:pt x="494" y="16873"/>
                  </a:lnTo>
                  <a:lnTo>
                    <a:pt x="371" y="17194"/>
                  </a:lnTo>
                  <a:lnTo>
                    <a:pt x="272" y="17514"/>
                  </a:lnTo>
                  <a:lnTo>
                    <a:pt x="173" y="17835"/>
                  </a:lnTo>
                  <a:lnTo>
                    <a:pt x="99" y="18156"/>
                  </a:lnTo>
                  <a:lnTo>
                    <a:pt x="50" y="18452"/>
                  </a:lnTo>
                  <a:lnTo>
                    <a:pt x="25" y="18772"/>
                  </a:lnTo>
                  <a:lnTo>
                    <a:pt x="1" y="19068"/>
                  </a:lnTo>
                  <a:lnTo>
                    <a:pt x="1" y="19364"/>
                  </a:lnTo>
                  <a:lnTo>
                    <a:pt x="1" y="19636"/>
                  </a:lnTo>
                  <a:lnTo>
                    <a:pt x="25" y="19932"/>
                  </a:lnTo>
                  <a:lnTo>
                    <a:pt x="124" y="20474"/>
                  </a:lnTo>
                  <a:lnTo>
                    <a:pt x="247" y="21017"/>
                  </a:lnTo>
                  <a:lnTo>
                    <a:pt x="445" y="21511"/>
                  </a:lnTo>
                  <a:lnTo>
                    <a:pt x="691" y="22004"/>
                  </a:lnTo>
                  <a:lnTo>
                    <a:pt x="963" y="22448"/>
                  </a:lnTo>
                  <a:lnTo>
                    <a:pt x="1308" y="22843"/>
                  </a:lnTo>
                  <a:lnTo>
                    <a:pt x="1653" y="23237"/>
                  </a:lnTo>
                  <a:lnTo>
                    <a:pt x="2048" y="23583"/>
                  </a:lnTo>
                  <a:lnTo>
                    <a:pt x="2492" y="23879"/>
                  </a:lnTo>
                  <a:lnTo>
                    <a:pt x="2936" y="24150"/>
                  </a:lnTo>
                  <a:lnTo>
                    <a:pt x="3405" y="24372"/>
                  </a:lnTo>
                  <a:lnTo>
                    <a:pt x="3923" y="24545"/>
                  </a:lnTo>
                  <a:lnTo>
                    <a:pt x="4441" y="24693"/>
                  </a:lnTo>
                  <a:lnTo>
                    <a:pt x="4959" y="24767"/>
                  </a:lnTo>
                  <a:lnTo>
                    <a:pt x="5502" y="24816"/>
                  </a:lnTo>
                  <a:lnTo>
                    <a:pt x="6069" y="24791"/>
                  </a:lnTo>
                  <a:lnTo>
                    <a:pt x="6612" y="24717"/>
                  </a:lnTo>
                  <a:lnTo>
                    <a:pt x="7179" y="24594"/>
                  </a:lnTo>
                  <a:lnTo>
                    <a:pt x="7746" y="24397"/>
                  </a:lnTo>
                  <a:lnTo>
                    <a:pt x="8289" y="24150"/>
                  </a:lnTo>
                  <a:lnTo>
                    <a:pt x="8560" y="24002"/>
                  </a:lnTo>
                  <a:lnTo>
                    <a:pt x="8832" y="23854"/>
                  </a:lnTo>
                  <a:lnTo>
                    <a:pt x="9103" y="23657"/>
                  </a:lnTo>
                  <a:lnTo>
                    <a:pt x="9374" y="23459"/>
                  </a:lnTo>
                  <a:lnTo>
                    <a:pt x="9646" y="23262"/>
                  </a:lnTo>
                  <a:lnTo>
                    <a:pt x="9892" y="23015"/>
                  </a:lnTo>
                  <a:lnTo>
                    <a:pt x="10164" y="22769"/>
                  </a:lnTo>
                  <a:lnTo>
                    <a:pt x="10411" y="22522"/>
                  </a:lnTo>
                  <a:lnTo>
                    <a:pt x="11175" y="21609"/>
                  </a:lnTo>
                  <a:lnTo>
                    <a:pt x="11915" y="20672"/>
                  </a:lnTo>
                  <a:lnTo>
                    <a:pt x="12606" y="19759"/>
                  </a:lnTo>
                  <a:lnTo>
                    <a:pt x="13297" y="18797"/>
                  </a:lnTo>
                  <a:lnTo>
                    <a:pt x="13963" y="17835"/>
                  </a:lnTo>
                  <a:lnTo>
                    <a:pt x="14604" y="16873"/>
                  </a:lnTo>
                  <a:lnTo>
                    <a:pt x="15221" y="15862"/>
                  </a:lnTo>
                  <a:lnTo>
                    <a:pt x="15862" y="14850"/>
                  </a:lnTo>
                  <a:lnTo>
                    <a:pt x="16454" y="13790"/>
                  </a:lnTo>
                  <a:lnTo>
                    <a:pt x="17071" y="12704"/>
                  </a:lnTo>
                  <a:lnTo>
                    <a:pt x="18304" y="10435"/>
                  </a:lnTo>
                  <a:lnTo>
                    <a:pt x="19587" y="7993"/>
                  </a:lnTo>
                  <a:lnTo>
                    <a:pt x="20919" y="5378"/>
                  </a:lnTo>
                  <a:lnTo>
                    <a:pt x="20352" y="5131"/>
                  </a:lnTo>
                  <a:lnTo>
                    <a:pt x="19760" y="4860"/>
                  </a:lnTo>
                  <a:lnTo>
                    <a:pt x="19168" y="4564"/>
                  </a:lnTo>
                  <a:lnTo>
                    <a:pt x="18551" y="4268"/>
                  </a:lnTo>
                  <a:lnTo>
                    <a:pt x="17959" y="3923"/>
                  </a:lnTo>
                  <a:lnTo>
                    <a:pt x="17367" y="3577"/>
                  </a:lnTo>
                  <a:lnTo>
                    <a:pt x="16799" y="3207"/>
                  </a:lnTo>
                  <a:lnTo>
                    <a:pt x="16232" y="2837"/>
                  </a:lnTo>
                  <a:lnTo>
                    <a:pt x="15147" y="2072"/>
                  </a:lnTo>
                  <a:lnTo>
                    <a:pt x="14185" y="1332"/>
                  </a:lnTo>
                  <a:lnTo>
                    <a:pt x="13371" y="642"/>
                  </a:lnTo>
                  <a:lnTo>
                    <a:pt x="13025" y="321"/>
                  </a:lnTo>
                  <a:lnTo>
                    <a:pt x="12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1803044" y="2075377"/>
              <a:ext cx="208181" cy="141448"/>
            </a:xfrm>
            <a:custGeom>
              <a:avLst/>
              <a:gdLst/>
              <a:ahLst/>
              <a:cxnLst/>
              <a:rect l="l" t="t" r="r" b="b"/>
              <a:pathLst>
                <a:path w="9078" h="6168" extrusionOk="0">
                  <a:moveTo>
                    <a:pt x="247" y="0"/>
                  </a:moveTo>
                  <a:lnTo>
                    <a:pt x="0" y="247"/>
                  </a:lnTo>
                  <a:lnTo>
                    <a:pt x="518" y="740"/>
                  </a:lnTo>
                  <a:lnTo>
                    <a:pt x="1036" y="1234"/>
                  </a:lnTo>
                  <a:lnTo>
                    <a:pt x="1554" y="1702"/>
                  </a:lnTo>
                  <a:lnTo>
                    <a:pt x="2097" y="2146"/>
                  </a:lnTo>
                  <a:lnTo>
                    <a:pt x="2640" y="2566"/>
                  </a:lnTo>
                  <a:lnTo>
                    <a:pt x="3182" y="2985"/>
                  </a:lnTo>
                  <a:lnTo>
                    <a:pt x="3750" y="3380"/>
                  </a:lnTo>
                  <a:lnTo>
                    <a:pt x="4292" y="3750"/>
                  </a:lnTo>
                  <a:lnTo>
                    <a:pt x="4860" y="4120"/>
                  </a:lnTo>
                  <a:lnTo>
                    <a:pt x="5427" y="4440"/>
                  </a:lnTo>
                  <a:lnTo>
                    <a:pt x="5994" y="4786"/>
                  </a:lnTo>
                  <a:lnTo>
                    <a:pt x="6586" y="5082"/>
                  </a:lnTo>
                  <a:lnTo>
                    <a:pt x="7178" y="5378"/>
                  </a:lnTo>
                  <a:lnTo>
                    <a:pt x="7770" y="5649"/>
                  </a:lnTo>
                  <a:lnTo>
                    <a:pt x="8363" y="5920"/>
                  </a:lnTo>
                  <a:lnTo>
                    <a:pt x="8955" y="6167"/>
                  </a:lnTo>
                  <a:lnTo>
                    <a:pt x="9078" y="5822"/>
                  </a:lnTo>
                  <a:lnTo>
                    <a:pt x="8486" y="5575"/>
                  </a:lnTo>
                  <a:lnTo>
                    <a:pt x="7918" y="5328"/>
                  </a:lnTo>
                  <a:lnTo>
                    <a:pt x="7326" y="5057"/>
                  </a:lnTo>
                  <a:lnTo>
                    <a:pt x="6759" y="4761"/>
                  </a:lnTo>
                  <a:lnTo>
                    <a:pt x="6167" y="4465"/>
                  </a:lnTo>
                  <a:lnTo>
                    <a:pt x="5600" y="4144"/>
                  </a:lnTo>
                  <a:lnTo>
                    <a:pt x="5057" y="3799"/>
                  </a:lnTo>
                  <a:lnTo>
                    <a:pt x="4490" y="3454"/>
                  </a:lnTo>
                  <a:lnTo>
                    <a:pt x="3947" y="3084"/>
                  </a:lnTo>
                  <a:lnTo>
                    <a:pt x="3404" y="2689"/>
                  </a:lnTo>
                  <a:lnTo>
                    <a:pt x="2862" y="2270"/>
                  </a:lnTo>
                  <a:lnTo>
                    <a:pt x="2319" y="1850"/>
                  </a:lnTo>
                  <a:lnTo>
                    <a:pt x="1801" y="1406"/>
                  </a:lnTo>
                  <a:lnTo>
                    <a:pt x="1283" y="962"/>
                  </a:lnTo>
                  <a:lnTo>
                    <a:pt x="765" y="493"/>
                  </a:lnTo>
                  <a:lnTo>
                    <a:pt x="247"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1580155" y="2138720"/>
              <a:ext cx="173117" cy="254597"/>
            </a:xfrm>
            <a:custGeom>
              <a:avLst/>
              <a:gdLst/>
              <a:ahLst/>
              <a:cxnLst/>
              <a:rect l="l" t="t" r="r" b="b"/>
              <a:pathLst>
                <a:path w="7549" h="11102" extrusionOk="0">
                  <a:moveTo>
                    <a:pt x="7277" y="1"/>
                  </a:moveTo>
                  <a:lnTo>
                    <a:pt x="7030" y="297"/>
                  </a:lnTo>
                  <a:lnTo>
                    <a:pt x="6389" y="1086"/>
                  </a:lnTo>
                  <a:lnTo>
                    <a:pt x="5427" y="2295"/>
                  </a:lnTo>
                  <a:lnTo>
                    <a:pt x="4292" y="3800"/>
                  </a:lnTo>
                  <a:lnTo>
                    <a:pt x="3700" y="4638"/>
                  </a:lnTo>
                  <a:lnTo>
                    <a:pt x="3084" y="5526"/>
                  </a:lnTo>
                  <a:lnTo>
                    <a:pt x="2467" y="6414"/>
                  </a:lnTo>
                  <a:lnTo>
                    <a:pt x="1900" y="7352"/>
                  </a:lnTo>
                  <a:lnTo>
                    <a:pt x="1332" y="8265"/>
                  </a:lnTo>
                  <a:lnTo>
                    <a:pt x="839" y="9202"/>
                  </a:lnTo>
                  <a:lnTo>
                    <a:pt x="370" y="10090"/>
                  </a:lnTo>
                  <a:lnTo>
                    <a:pt x="173" y="10534"/>
                  </a:lnTo>
                  <a:lnTo>
                    <a:pt x="0" y="10978"/>
                  </a:lnTo>
                  <a:lnTo>
                    <a:pt x="345" y="11101"/>
                  </a:lnTo>
                  <a:lnTo>
                    <a:pt x="715" y="10238"/>
                  </a:lnTo>
                  <a:lnTo>
                    <a:pt x="1160" y="9350"/>
                  </a:lnTo>
                  <a:lnTo>
                    <a:pt x="1653" y="8437"/>
                  </a:lnTo>
                  <a:lnTo>
                    <a:pt x="2196" y="7525"/>
                  </a:lnTo>
                  <a:lnTo>
                    <a:pt x="2788" y="6612"/>
                  </a:lnTo>
                  <a:lnTo>
                    <a:pt x="3380" y="5699"/>
                  </a:lnTo>
                  <a:lnTo>
                    <a:pt x="3996" y="4836"/>
                  </a:lnTo>
                  <a:lnTo>
                    <a:pt x="4588" y="3997"/>
                  </a:lnTo>
                  <a:lnTo>
                    <a:pt x="5723" y="2517"/>
                  </a:lnTo>
                  <a:lnTo>
                    <a:pt x="6660" y="1333"/>
                  </a:lnTo>
                  <a:lnTo>
                    <a:pt x="7548" y="223"/>
                  </a:lnTo>
                  <a:lnTo>
                    <a:pt x="7277" y="1"/>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1081744" y="1967888"/>
              <a:ext cx="567419" cy="672633"/>
            </a:xfrm>
            <a:custGeom>
              <a:avLst/>
              <a:gdLst/>
              <a:ahLst/>
              <a:cxnLst/>
              <a:rect l="l" t="t" r="r" b="b"/>
              <a:pathLst>
                <a:path w="24743" h="29331" extrusionOk="0">
                  <a:moveTo>
                    <a:pt x="4219" y="0"/>
                  </a:moveTo>
                  <a:lnTo>
                    <a:pt x="3972" y="25"/>
                  </a:lnTo>
                  <a:lnTo>
                    <a:pt x="3750" y="99"/>
                  </a:lnTo>
                  <a:lnTo>
                    <a:pt x="3528" y="198"/>
                  </a:lnTo>
                  <a:lnTo>
                    <a:pt x="3356" y="321"/>
                  </a:lnTo>
                  <a:lnTo>
                    <a:pt x="3183" y="494"/>
                  </a:lnTo>
                  <a:lnTo>
                    <a:pt x="3060" y="691"/>
                  </a:lnTo>
                  <a:lnTo>
                    <a:pt x="2986" y="913"/>
                  </a:lnTo>
                  <a:lnTo>
                    <a:pt x="2936" y="1160"/>
                  </a:lnTo>
                  <a:lnTo>
                    <a:pt x="26" y="27899"/>
                  </a:lnTo>
                  <a:lnTo>
                    <a:pt x="1" y="28047"/>
                  </a:lnTo>
                  <a:lnTo>
                    <a:pt x="26" y="28171"/>
                  </a:lnTo>
                  <a:lnTo>
                    <a:pt x="75" y="28442"/>
                  </a:lnTo>
                  <a:lnTo>
                    <a:pt x="198" y="28689"/>
                  </a:lnTo>
                  <a:lnTo>
                    <a:pt x="346" y="28911"/>
                  </a:lnTo>
                  <a:lnTo>
                    <a:pt x="544" y="29083"/>
                  </a:lnTo>
                  <a:lnTo>
                    <a:pt x="766" y="29231"/>
                  </a:lnTo>
                  <a:lnTo>
                    <a:pt x="1037" y="29305"/>
                  </a:lnTo>
                  <a:lnTo>
                    <a:pt x="1185" y="29330"/>
                  </a:lnTo>
                  <a:lnTo>
                    <a:pt x="20771" y="29330"/>
                  </a:lnTo>
                  <a:lnTo>
                    <a:pt x="21018" y="29256"/>
                  </a:lnTo>
                  <a:lnTo>
                    <a:pt x="21215" y="29157"/>
                  </a:lnTo>
                  <a:lnTo>
                    <a:pt x="21412" y="29009"/>
                  </a:lnTo>
                  <a:lnTo>
                    <a:pt x="21560" y="28837"/>
                  </a:lnTo>
                  <a:lnTo>
                    <a:pt x="21708" y="28639"/>
                  </a:lnTo>
                  <a:lnTo>
                    <a:pt x="21782" y="28417"/>
                  </a:lnTo>
                  <a:lnTo>
                    <a:pt x="21832" y="28171"/>
                  </a:lnTo>
                  <a:lnTo>
                    <a:pt x="24743" y="1456"/>
                  </a:lnTo>
                  <a:lnTo>
                    <a:pt x="24743" y="1308"/>
                  </a:lnTo>
                  <a:lnTo>
                    <a:pt x="24743" y="1160"/>
                  </a:lnTo>
                  <a:lnTo>
                    <a:pt x="24693" y="888"/>
                  </a:lnTo>
                  <a:lnTo>
                    <a:pt x="24570" y="642"/>
                  </a:lnTo>
                  <a:lnTo>
                    <a:pt x="24422" y="444"/>
                  </a:lnTo>
                  <a:lnTo>
                    <a:pt x="24225" y="247"/>
                  </a:lnTo>
                  <a:lnTo>
                    <a:pt x="23978" y="124"/>
                  </a:lnTo>
                  <a:lnTo>
                    <a:pt x="23731" y="25"/>
                  </a:lnTo>
                  <a:lnTo>
                    <a:pt x="23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952216" y="2183991"/>
              <a:ext cx="379028" cy="259114"/>
            </a:xfrm>
            <a:custGeom>
              <a:avLst/>
              <a:gdLst/>
              <a:ahLst/>
              <a:cxnLst/>
              <a:rect l="l" t="t" r="r" b="b"/>
              <a:pathLst>
                <a:path w="16528" h="11299" extrusionOk="0">
                  <a:moveTo>
                    <a:pt x="7672" y="0"/>
                  </a:moveTo>
                  <a:lnTo>
                    <a:pt x="6784" y="346"/>
                  </a:lnTo>
                  <a:lnTo>
                    <a:pt x="5994" y="716"/>
                  </a:lnTo>
                  <a:lnTo>
                    <a:pt x="5328" y="1061"/>
                  </a:lnTo>
                  <a:lnTo>
                    <a:pt x="4736" y="1382"/>
                  </a:lnTo>
                  <a:lnTo>
                    <a:pt x="4218" y="1702"/>
                  </a:lnTo>
                  <a:lnTo>
                    <a:pt x="3774" y="2023"/>
                  </a:lnTo>
                  <a:lnTo>
                    <a:pt x="3404" y="2319"/>
                  </a:lnTo>
                  <a:lnTo>
                    <a:pt x="3083" y="2590"/>
                  </a:lnTo>
                  <a:lnTo>
                    <a:pt x="2837" y="2862"/>
                  </a:lnTo>
                  <a:lnTo>
                    <a:pt x="2615" y="3108"/>
                  </a:lnTo>
                  <a:lnTo>
                    <a:pt x="2294" y="3552"/>
                  </a:lnTo>
                  <a:lnTo>
                    <a:pt x="2047" y="3922"/>
                  </a:lnTo>
                  <a:lnTo>
                    <a:pt x="1924" y="4070"/>
                  </a:lnTo>
                  <a:lnTo>
                    <a:pt x="1825" y="4194"/>
                  </a:lnTo>
                  <a:lnTo>
                    <a:pt x="1431" y="4613"/>
                  </a:lnTo>
                  <a:lnTo>
                    <a:pt x="1036" y="5107"/>
                  </a:lnTo>
                  <a:lnTo>
                    <a:pt x="839" y="5353"/>
                  </a:lnTo>
                  <a:lnTo>
                    <a:pt x="666" y="5625"/>
                  </a:lnTo>
                  <a:lnTo>
                    <a:pt x="518" y="5896"/>
                  </a:lnTo>
                  <a:lnTo>
                    <a:pt x="370" y="6192"/>
                  </a:lnTo>
                  <a:lnTo>
                    <a:pt x="247" y="6488"/>
                  </a:lnTo>
                  <a:lnTo>
                    <a:pt x="148" y="6809"/>
                  </a:lnTo>
                  <a:lnTo>
                    <a:pt x="74" y="7129"/>
                  </a:lnTo>
                  <a:lnTo>
                    <a:pt x="25" y="7450"/>
                  </a:lnTo>
                  <a:lnTo>
                    <a:pt x="0" y="7771"/>
                  </a:lnTo>
                  <a:lnTo>
                    <a:pt x="25" y="8116"/>
                  </a:lnTo>
                  <a:lnTo>
                    <a:pt x="74" y="8461"/>
                  </a:lnTo>
                  <a:lnTo>
                    <a:pt x="173" y="8807"/>
                  </a:lnTo>
                  <a:lnTo>
                    <a:pt x="271" y="9078"/>
                  </a:lnTo>
                  <a:lnTo>
                    <a:pt x="395" y="9349"/>
                  </a:lnTo>
                  <a:lnTo>
                    <a:pt x="543" y="9571"/>
                  </a:lnTo>
                  <a:lnTo>
                    <a:pt x="691" y="9793"/>
                  </a:lnTo>
                  <a:lnTo>
                    <a:pt x="863" y="9991"/>
                  </a:lnTo>
                  <a:lnTo>
                    <a:pt x="1036" y="10188"/>
                  </a:lnTo>
                  <a:lnTo>
                    <a:pt x="1209" y="10336"/>
                  </a:lnTo>
                  <a:lnTo>
                    <a:pt x="1406" y="10484"/>
                  </a:lnTo>
                  <a:lnTo>
                    <a:pt x="1628" y="10632"/>
                  </a:lnTo>
                  <a:lnTo>
                    <a:pt x="1825" y="10755"/>
                  </a:lnTo>
                  <a:lnTo>
                    <a:pt x="2269" y="10928"/>
                  </a:lnTo>
                  <a:lnTo>
                    <a:pt x="2713" y="11076"/>
                  </a:lnTo>
                  <a:lnTo>
                    <a:pt x="3157" y="11175"/>
                  </a:lnTo>
                  <a:lnTo>
                    <a:pt x="3626" y="11249"/>
                  </a:lnTo>
                  <a:lnTo>
                    <a:pt x="4046" y="11273"/>
                  </a:lnTo>
                  <a:lnTo>
                    <a:pt x="4465" y="11298"/>
                  </a:lnTo>
                  <a:lnTo>
                    <a:pt x="4835" y="11298"/>
                  </a:lnTo>
                  <a:lnTo>
                    <a:pt x="5427" y="11249"/>
                  </a:lnTo>
                  <a:lnTo>
                    <a:pt x="5772" y="11249"/>
                  </a:lnTo>
                  <a:lnTo>
                    <a:pt x="6019" y="11224"/>
                  </a:lnTo>
                  <a:lnTo>
                    <a:pt x="6290" y="11199"/>
                  </a:lnTo>
                  <a:lnTo>
                    <a:pt x="6858" y="11125"/>
                  </a:lnTo>
                  <a:lnTo>
                    <a:pt x="7474" y="10977"/>
                  </a:lnTo>
                  <a:lnTo>
                    <a:pt x="8140" y="10805"/>
                  </a:lnTo>
                  <a:lnTo>
                    <a:pt x="8806" y="10583"/>
                  </a:lnTo>
                  <a:lnTo>
                    <a:pt x="9472" y="10336"/>
                  </a:lnTo>
                  <a:lnTo>
                    <a:pt x="10163" y="10089"/>
                  </a:lnTo>
                  <a:lnTo>
                    <a:pt x="10804" y="9818"/>
                  </a:lnTo>
                  <a:lnTo>
                    <a:pt x="12013" y="9275"/>
                  </a:lnTo>
                  <a:lnTo>
                    <a:pt x="13000" y="8831"/>
                  </a:lnTo>
                  <a:lnTo>
                    <a:pt x="13913" y="8387"/>
                  </a:lnTo>
                  <a:lnTo>
                    <a:pt x="14159" y="8239"/>
                  </a:lnTo>
                  <a:lnTo>
                    <a:pt x="14357" y="8116"/>
                  </a:lnTo>
                  <a:lnTo>
                    <a:pt x="14529" y="7968"/>
                  </a:lnTo>
                  <a:lnTo>
                    <a:pt x="14677" y="7820"/>
                  </a:lnTo>
                  <a:lnTo>
                    <a:pt x="14776" y="7672"/>
                  </a:lnTo>
                  <a:lnTo>
                    <a:pt x="14850" y="7524"/>
                  </a:lnTo>
                  <a:lnTo>
                    <a:pt x="14875" y="7376"/>
                  </a:lnTo>
                  <a:lnTo>
                    <a:pt x="14899" y="7228"/>
                  </a:lnTo>
                  <a:lnTo>
                    <a:pt x="14875" y="7080"/>
                  </a:lnTo>
                  <a:lnTo>
                    <a:pt x="14850" y="6957"/>
                  </a:lnTo>
                  <a:lnTo>
                    <a:pt x="14801" y="6858"/>
                  </a:lnTo>
                  <a:lnTo>
                    <a:pt x="14751" y="6759"/>
                  </a:lnTo>
                  <a:lnTo>
                    <a:pt x="14677" y="6685"/>
                  </a:lnTo>
                  <a:lnTo>
                    <a:pt x="14603" y="6661"/>
                  </a:lnTo>
                  <a:lnTo>
                    <a:pt x="14529" y="6636"/>
                  </a:lnTo>
                  <a:lnTo>
                    <a:pt x="14406" y="6636"/>
                  </a:lnTo>
                  <a:lnTo>
                    <a:pt x="14480" y="6611"/>
                  </a:lnTo>
                  <a:lnTo>
                    <a:pt x="14776" y="6488"/>
                  </a:lnTo>
                  <a:lnTo>
                    <a:pt x="15467" y="6217"/>
                  </a:lnTo>
                  <a:lnTo>
                    <a:pt x="15763" y="6044"/>
                  </a:lnTo>
                  <a:lnTo>
                    <a:pt x="16009" y="5871"/>
                  </a:lnTo>
                  <a:lnTo>
                    <a:pt x="16207" y="5699"/>
                  </a:lnTo>
                  <a:lnTo>
                    <a:pt x="16330" y="5501"/>
                  </a:lnTo>
                  <a:lnTo>
                    <a:pt x="16429" y="5329"/>
                  </a:lnTo>
                  <a:lnTo>
                    <a:pt x="16478" y="5156"/>
                  </a:lnTo>
                  <a:lnTo>
                    <a:pt x="16478" y="5008"/>
                  </a:lnTo>
                  <a:lnTo>
                    <a:pt x="16453" y="4835"/>
                  </a:lnTo>
                  <a:lnTo>
                    <a:pt x="16404" y="4687"/>
                  </a:lnTo>
                  <a:lnTo>
                    <a:pt x="16305" y="4564"/>
                  </a:lnTo>
                  <a:lnTo>
                    <a:pt x="16207" y="4465"/>
                  </a:lnTo>
                  <a:lnTo>
                    <a:pt x="16083" y="4366"/>
                  </a:lnTo>
                  <a:lnTo>
                    <a:pt x="15935" y="4292"/>
                  </a:lnTo>
                  <a:lnTo>
                    <a:pt x="15787" y="4243"/>
                  </a:lnTo>
                  <a:lnTo>
                    <a:pt x="15639" y="4218"/>
                  </a:lnTo>
                  <a:lnTo>
                    <a:pt x="15491" y="4243"/>
                  </a:lnTo>
                  <a:lnTo>
                    <a:pt x="15763" y="4144"/>
                  </a:lnTo>
                  <a:lnTo>
                    <a:pt x="15985" y="4021"/>
                  </a:lnTo>
                  <a:lnTo>
                    <a:pt x="16157" y="3873"/>
                  </a:lnTo>
                  <a:lnTo>
                    <a:pt x="16305" y="3725"/>
                  </a:lnTo>
                  <a:lnTo>
                    <a:pt x="16404" y="3552"/>
                  </a:lnTo>
                  <a:lnTo>
                    <a:pt x="16478" y="3380"/>
                  </a:lnTo>
                  <a:lnTo>
                    <a:pt x="16503" y="3207"/>
                  </a:lnTo>
                  <a:lnTo>
                    <a:pt x="16527" y="3034"/>
                  </a:lnTo>
                  <a:lnTo>
                    <a:pt x="16503" y="2886"/>
                  </a:lnTo>
                  <a:lnTo>
                    <a:pt x="16429" y="2738"/>
                  </a:lnTo>
                  <a:lnTo>
                    <a:pt x="16355" y="2590"/>
                  </a:lnTo>
                  <a:lnTo>
                    <a:pt x="16256" y="2492"/>
                  </a:lnTo>
                  <a:lnTo>
                    <a:pt x="16133" y="2393"/>
                  </a:lnTo>
                  <a:lnTo>
                    <a:pt x="15985" y="2344"/>
                  </a:lnTo>
                  <a:lnTo>
                    <a:pt x="15837" y="2319"/>
                  </a:lnTo>
                  <a:lnTo>
                    <a:pt x="15664" y="2319"/>
                  </a:lnTo>
                  <a:lnTo>
                    <a:pt x="15837" y="2245"/>
                  </a:lnTo>
                  <a:lnTo>
                    <a:pt x="15985" y="2122"/>
                  </a:lnTo>
                  <a:lnTo>
                    <a:pt x="16083" y="1998"/>
                  </a:lnTo>
                  <a:lnTo>
                    <a:pt x="16182" y="1850"/>
                  </a:lnTo>
                  <a:lnTo>
                    <a:pt x="16231" y="1702"/>
                  </a:lnTo>
                  <a:lnTo>
                    <a:pt x="16231" y="1530"/>
                  </a:lnTo>
                  <a:lnTo>
                    <a:pt x="16207" y="1382"/>
                  </a:lnTo>
                  <a:lnTo>
                    <a:pt x="16182" y="1234"/>
                  </a:lnTo>
                  <a:lnTo>
                    <a:pt x="16083" y="1086"/>
                  </a:lnTo>
                  <a:lnTo>
                    <a:pt x="15985" y="962"/>
                  </a:lnTo>
                  <a:lnTo>
                    <a:pt x="15837" y="864"/>
                  </a:lnTo>
                  <a:lnTo>
                    <a:pt x="15664" y="765"/>
                  </a:lnTo>
                  <a:lnTo>
                    <a:pt x="15467" y="691"/>
                  </a:lnTo>
                  <a:lnTo>
                    <a:pt x="15220" y="666"/>
                  </a:lnTo>
                  <a:lnTo>
                    <a:pt x="14973" y="666"/>
                  </a:lnTo>
                  <a:lnTo>
                    <a:pt x="14677" y="716"/>
                  </a:lnTo>
                  <a:lnTo>
                    <a:pt x="14061" y="839"/>
                  </a:lnTo>
                  <a:lnTo>
                    <a:pt x="13000" y="1110"/>
                  </a:lnTo>
                  <a:lnTo>
                    <a:pt x="10188" y="1900"/>
                  </a:lnTo>
                  <a:lnTo>
                    <a:pt x="6414" y="2985"/>
                  </a:lnTo>
                  <a:lnTo>
                    <a:pt x="6414" y="2960"/>
                  </a:lnTo>
                  <a:lnTo>
                    <a:pt x="6438" y="2936"/>
                  </a:lnTo>
                  <a:lnTo>
                    <a:pt x="6537" y="2886"/>
                  </a:lnTo>
                  <a:lnTo>
                    <a:pt x="6882" y="2788"/>
                  </a:lnTo>
                  <a:lnTo>
                    <a:pt x="7376" y="2689"/>
                  </a:lnTo>
                  <a:lnTo>
                    <a:pt x="7672"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1180747" y="2333907"/>
              <a:ext cx="102417" cy="37907"/>
            </a:xfrm>
            <a:custGeom>
              <a:avLst/>
              <a:gdLst/>
              <a:ahLst/>
              <a:cxnLst/>
              <a:rect l="l" t="t" r="r" b="b"/>
              <a:pathLst>
                <a:path w="4466" h="1653" extrusionOk="0">
                  <a:moveTo>
                    <a:pt x="4367" y="0"/>
                  </a:moveTo>
                  <a:lnTo>
                    <a:pt x="1" y="1308"/>
                  </a:lnTo>
                  <a:lnTo>
                    <a:pt x="99" y="1653"/>
                  </a:lnTo>
                  <a:lnTo>
                    <a:pt x="4466" y="346"/>
                  </a:lnTo>
                  <a:lnTo>
                    <a:pt x="4367"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1174532" y="2277903"/>
              <a:ext cx="134086" cy="52630"/>
            </a:xfrm>
            <a:custGeom>
              <a:avLst/>
              <a:gdLst/>
              <a:ahLst/>
              <a:cxnLst/>
              <a:rect l="l" t="t" r="r" b="b"/>
              <a:pathLst>
                <a:path w="5847" h="2295" extrusionOk="0">
                  <a:moveTo>
                    <a:pt x="5748" y="0"/>
                  </a:moveTo>
                  <a:lnTo>
                    <a:pt x="0" y="1949"/>
                  </a:lnTo>
                  <a:lnTo>
                    <a:pt x="124" y="2294"/>
                  </a:lnTo>
                  <a:lnTo>
                    <a:pt x="5847" y="345"/>
                  </a:lnTo>
                  <a:lnTo>
                    <a:pt x="5748"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1162653" y="2233206"/>
              <a:ext cx="149359" cy="53754"/>
            </a:xfrm>
            <a:custGeom>
              <a:avLst/>
              <a:gdLst/>
              <a:ahLst/>
              <a:cxnLst/>
              <a:rect l="l" t="t" r="r" b="b"/>
              <a:pathLst>
                <a:path w="6513" h="2344" extrusionOk="0">
                  <a:moveTo>
                    <a:pt x="6389" y="0"/>
                  </a:moveTo>
                  <a:lnTo>
                    <a:pt x="0" y="1998"/>
                  </a:lnTo>
                  <a:lnTo>
                    <a:pt x="99" y="2344"/>
                  </a:lnTo>
                  <a:lnTo>
                    <a:pt x="6513" y="346"/>
                  </a:lnTo>
                  <a:lnTo>
                    <a:pt x="6389"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457200" y="2242815"/>
              <a:ext cx="602483" cy="338874"/>
            </a:xfrm>
            <a:custGeom>
              <a:avLst/>
              <a:gdLst/>
              <a:ahLst/>
              <a:cxnLst/>
              <a:rect l="l" t="t" r="r" b="b"/>
              <a:pathLst>
                <a:path w="26272" h="14777" extrusionOk="0">
                  <a:moveTo>
                    <a:pt x="24002" y="1"/>
                  </a:moveTo>
                  <a:lnTo>
                    <a:pt x="22522" y="75"/>
                  </a:lnTo>
                  <a:lnTo>
                    <a:pt x="21141" y="149"/>
                  </a:lnTo>
                  <a:lnTo>
                    <a:pt x="19834" y="247"/>
                  </a:lnTo>
                  <a:lnTo>
                    <a:pt x="18576" y="371"/>
                  </a:lnTo>
                  <a:lnTo>
                    <a:pt x="17392" y="494"/>
                  </a:lnTo>
                  <a:lnTo>
                    <a:pt x="16232" y="667"/>
                  </a:lnTo>
                  <a:lnTo>
                    <a:pt x="15122" y="839"/>
                  </a:lnTo>
                  <a:lnTo>
                    <a:pt x="14037" y="1012"/>
                  </a:lnTo>
                  <a:lnTo>
                    <a:pt x="12976" y="1234"/>
                  </a:lnTo>
                  <a:lnTo>
                    <a:pt x="11940" y="1456"/>
                  </a:lnTo>
                  <a:lnTo>
                    <a:pt x="10929" y="1703"/>
                  </a:lnTo>
                  <a:lnTo>
                    <a:pt x="9893" y="1949"/>
                  </a:lnTo>
                  <a:lnTo>
                    <a:pt x="8881" y="2221"/>
                  </a:lnTo>
                  <a:lnTo>
                    <a:pt x="7845" y="2517"/>
                  </a:lnTo>
                  <a:lnTo>
                    <a:pt x="5699" y="3183"/>
                  </a:lnTo>
                  <a:lnTo>
                    <a:pt x="5304" y="3257"/>
                  </a:lnTo>
                  <a:lnTo>
                    <a:pt x="4910" y="3356"/>
                  </a:lnTo>
                  <a:lnTo>
                    <a:pt x="4540" y="3454"/>
                  </a:lnTo>
                  <a:lnTo>
                    <a:pt x="4194" y="3578"/>
                  </a:lnTo>
                  <a:lnTo>
                    <a:pt x="3849" y="3701"/>
                  </a:lnTo>
                  <a:lnTo>
                    <a:pt x="3528" y="3849"/>
                  </a:lnTo>
                  <a:lnTo>
                    <a:pt x="3208" y="3997"/>
                  </a:lnTo>
                  <a:lnTo>
                    <a:pt x="2912" y="4145"/>
                  </a:lnTo>
                  <a:lnTo>
                    <a:pt x="2640" y="4318"/>
                  </a:lnTo>
                  <a:lnTo>
                    <a:pt x="2369" y="4515"/>
                  </a:lnTo>
                  <a:lnTo>
                    <a:pt x="2122" y="4688"/>
                  </a:lnTo>
                  <a:lnTo>
                    <a:pt x="1876" y="4885"/>
                  </a:lnTo>
                  <a:lnTo>
                    <a:pt x="1654" y="5082"/>
                  </a:lnTo>
                  <a:lnTo>
                    <a:pt x="1456" y="5304"/>
                  </a:lnTo>
                  <a:lnTo>
                    <a:pt x="1259" y="5526"/>
                  </a:lnTo>
                  <a:lnTo>
                    <a:pt x="1086" y="5748"/>
                  </a:lnTo>
                  <a:lnTo>
                    <a:pt x="766" y="6217"/>
                  </a:lnTo>
                  <a:lnTo>
                    <a:pt x="519" y="6686"/>
                  </a:lnTo>
                  <a:lnTo>
                    <a:pt x="297" y="7179"/>
                  </a:lnTo>
                  <a:lnTo>
                    <a:pt x="149" y="7697"/>
                  </a:lnTo>
                  <a:lnTo>
                    <a:pt x="50" y="8215"/>
                  </a:lnTo>
                  <a:lnTo>
                    <a:pt x="1" y="8733"/>
                  </a:lnTo>
                  <a:lnTo>
                    <a:pt x="1" y="9276"/>
                  </a:lnTo>
                  <a:lnTo>
                    <a:pt x="50" y="9794"/>
                  </a:lnTo>
                  <a:lnTo>
                    <a:pt x="149" y="10312"/>
                  </a:lnTo>
                  <a:lnTo>
                    <a:pt x="297" y="10805"/>
                  </a:lnTo>
                  <a:lnTo>
                    <a:pt x="494" y="11298"/>
                  </a:lnTo>
                  <a:lnTo>
                    <a:pt x="741" y="11767"/>
                  </a:lnTo>
                  <a:lnTo>
                    <a:pt x="1012" y="12236"/>
                  </a:lnTo>
                  <a:lnTo>
                    <a:pt x="1358" y="12655"/>
                  </a:lnTo>
                  <a:lnTo>
                    <a:pt x="1728" y="13050"/>
                  </a:lnTo>
                  <a:lnTo>
                    <a:pt x="2122" y="13420"/>
                  </a:lnTo>
                  <a:lnTo>
                    <a:pt x="2591" y="13765"/>
                  </a:lnTo>
                  <a:lnTo>
                    <a:pt x="3084" y="14037"/>
                  </a:lnTo>
                  <a:lnTo>
                    <a:pt x="3627" y="14283"/>
                  </a:lnTo>
                  <a:lnTo>
                    <a:pt x="4194" y="14505"/>
                  </a:lnTo>
                  <a:lnTo>
                    <a:pt x="4490" y="14579"/>
                  </a:lnTo>
                  <a:lnTo>
                    <a:pt x="4811" y="14653"/>
                  </a:lnTo>
                  <a:lnTo>
                    <a:pt x="5132" y="14703"/>
                  </a:lnTo>
                  <a:lnTo>
                    <a:pt x="5452" y="14752"/>
                  </a:lnTo>
                  <a:lnTo>
                    <a:pt x="5773" y="14777"/>
                  </a:lnTo>
                  <a:lnTo>
                    <a:pt x="6488" y="14777"/>
                  </a:lnTo>
                  <a:lnTo>
                    <a:pt x="6858" y="14752"/>
                  </a:lnTo>
                  <a:lnTo>
                    <a:pt x="8042" y="14629"/>
                  </a:lnTo>
                  <a:lnTo>
                    <a:pt x="9202" y="14456"/>
                  </a:lnTo>
                  <a:lnTo>
                    <a:pt x="10361" y="14259"/>
                  </a:lnTo>
                  <a:lnTo>
                    <a:pt x="11496" y="14061"/>
                  </a:lnTo>
                  <a:lnTo>
                    <a:pt x="12631" y="13815"/>
                  </a:lnTo>
                  <a:lnTo>
                    <a:pt x="13765" y="13543"/>
                  </a:lnTo>
                  <a:lnTo>
                    <a:pt x="14925" y="13247"/>
                  </a:lnTo>
                  <a:lnTo>
                    <a:pt x="16084" y="12927"/>
                  </a:lnTo>
                  <a:lnTo>
                    <a:pt x="17244" y="12581"/>
                  </a:lnTo>
                  <a:lnTo>
                    <a:pt x="18428" y="12211"/>
                  </a:lnTo>
                  <a:lnTo>
                    <a:pt x="20894" y="11422"/>
                  </a:lnTo>
                  <a:lnTo>
                    <a:pt x="23484" y="10509"/>
                  </a:lnTo>
                  <a:lnTo>
                    <a:pt x="26272" y="9522"/>
                  </a:lnTo>
                  <a:lnTo>
                    <a:pt x="26247" y="8955"/>
                  </a:lnTo>
                  <a:lnTo>
                    <a:pt x="26198" y="8363"/>
                  </a:lnTo>
                  <a:lnTo>
                    <a:pt x="26124" y="7746"/>
                  </a:lnTo>
                  <a:lnTo>
                    <a:pt x="26050" y="7105"/>
                  </a:lnTo>
                  <a:lnTo>
                    <a:pt x="25927" y="6464"/>
                  </a:lnTo>
                  <a:lnTo>
                    <a:pt x="25803" y="5798"/>
                  </a:lnTo>
                  <a:lnTo>
                    <a:pt x="25532" y="4490"/>
                  </a:lnTo>
                  <a:lnTo>
                    <a:pt x="25187" y="3208"/>
                  </a:lnTo>
                  <a:lnTo>
                    <a:pt x="25014" y="2591"/>
                  </a:lnTo>
                  <a:lnTo>
                    <a:pt x="24816" y="1999"/>
                  </a:lnTo>
                  <a:lnTo>
                    <a:pt x="24619" y="1431"/>
                  </a:lnTo>
                  <a:lnTo>
                    <a:pt x="24397" y="913"/>
                  </a:lnTo>
                  <a:lnTo>
                    <a:pt x="24200" y="420"/>
                  </a:lnTo>
                  <a:lnTo>
                    <a:pt x="24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613353" y="2239994"/>
              <a:ext cx="364329" cy="71297"/>
            </a:xfrm>
            <a:custGeom>
              <a:avLst/>
              <a:gdLst/>
              <a:ahLst/>
              <a:cxnLst/>
              <a:rect l="l" t="t" r="r" b="b"/>
              <a:pathLst>
                <a:path w="15887" h="3109" extrusionOk="0">
                  <a:moveTo>
                    <a:pt x="15861" y="0"/>
                  </a:moveTo>
                  <a:lnTo>
                    <a:pt x="15417" y="25"/>
                  </a:lnTo>
                  <a:lnTo>
                    <a:pt x="14283" y="124"/>
                  </a:lnTo>
                  <a:lnTo>
                    <a:pt x="12556" y="272"/>
                  </a:lnTo>
                  <a:lnTo>
                    <a:pt x="11520" y="395"/>
                  </a:lnTo>
                  <a:lnTo>
                    <a:pt x="10385" y="518"/>
                  </a:lnTo>
                  <a:lnTo>
                    <a:pt x="9176" y="691"/>
                  </a:lnTo>
                  <a:lnTo>
                    <a:pt x="7918" y="888"/>
                  </a:lnTo>
                  <a:lnTo>
                    <a:pt x="6611" y="1110"/>
                  </a:lnTo>
                  <a:lnTo>
                    <a:pt x="5279" y="1357"/>
                  </a:lnTo>
                  <a:lnTo>
                    <a:pt x="3922" y="1653"/>
                  </a:lnTo>
                  <a:lnTo>
                    <a:pt x="2590" y="1998"/>
                  </a:lnTo>
                  <a:lnTo>
                    <a:pt x="1258" y="2368"/>
                  </a:lnTo>
                  <a:lnTo>
                    <a:pt x="0" y="2763"/>
                  </a:lnTo>
                  <a:lnTo>
                    <a:pt x="99" y="3109"/>
                  </a:lnTo>
                  <a:lnTo>
                    <a:pt x="1382" y="2714"/>
                  </a:lnTo>
                  <a:lnTo>
                    <a:pt x="2689" y="2344"/>
                  </a:lnTo>
                  <a:lnTo>
                    <a:pt x="4021" y="1998"/>
                  </a:lnTo>
                  <a:lnTo>
                    <a:pt x="5353" y="1702"/>
                  </a:lnTo>
                  <a:lnTo>
                    <a:pt x="6685" y="1456"/>
                  </a:lnTo>
                  <a:lnTo>
                    <a:pt x="7992" y="1234"/>
                  </a:lnTo>
                  <a:lnTo>
                    <a:pt x="9250" y="1036"/>
                  </a:lnTo>
                  <a:lnTo>
                    <a:pt x="10435" y="888"/>
                  </a:lnTo>
                  <a:lnTo>
                    <a:pt x="11569" y="740"/>
                  </a:lnTo>
                  <a:lnTo>
                    <a:pt x="12605" y="617"/>
                  </a:lnTo>
                  <a:lnTo>
                    <a:pt x="14307" y="469"/>
                  </a:lnTo>
                  <a:lnTo>
                    <a:pt x="15442" y="395"/>
                  </a:lnTo>
                  <a:lnTo>
                    <a:pt x="15886" y="370"/>
                  </a:lnTo>
                  <a:lnTo>
                    <a:pt x="15861"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934099" y="2245086"/>
              <a:ext cx="63959" cy="239874"/>
            </a:xfrm>
            <a:custGeom>
              <a:avLst/>
              <a:gdLst/>
              <a:ahLst/>
              <a:cxnLst/>
              <a:rect l="l" t="t" r="r" b="b"/>
              <a:pathLst>
                <a:path w="2789" h="10460" extrusionOk="0">
                  <a:moveTo>
                    <a:pt x="321" y="0"/>
                  </a:moveTo>
                  <a:lnTo>
                    <a:pt x="1" y="148"/>
                  </a:lnTo>
                  <a:lnTo>
                    <a:pt x="494" y="1382"/>
                  </a:lnTo>
                  <a:lnTo>
                    <a:pt x="938" y="2640"/>
                  </a:lnTo>
                  <a:lnTo>
                    <a:pt x="1308" y="3923"/>
                  </a:lnTo>
                  <a:lnTo>
                    <a:pt x="1653" y="5205"/>
                  </a:lnTo>
                  <a:lnTo>
                    <a:pt x="1925" y="6513"/>
                  </a:lnTo>
                  <a:lnTo>
                    <a:pt x="2147" y="7820"/>
                  </a:lnTo>
                  <a:lnTo>
                    <a:pt x="2319" y="9127"/>
                  </a:lnTo>
                  <a:lnTo>
                    <a:pt x="2418" y="10459"/>
                  </a:lnTo>
                  <a:lnTo>
                    <a:pt x="2788" y="10435"/>
                  </a:lnTo>
                  <a:lnTo>
                    <a:pt x="2665" y="9103"/>
                  </a:lnTo>
                  <a:lnTo>
                    <a:pt x="2492" y="7771"/>
                  </a:lnTo>
                  <a:lnTo>
                    <a:pt x="2270" y="6439"/>
                  </a:lnTo>
                  <a:lnTo>
                    <a:pt x="1999" y="5131"/>
                  </a:lnTo>
                  <a:lnTo>
                    <a:pt x="1653" y="3824"/>
                  </a:lnTo>
                  <a:lnTo>
                    <a:pt x="1259" y="2541"/>
                  </a:lnTo>
                  <a:lnTo>
                    <a:pt x="815" y="1258"/>
                  </a:lnTo>
                  <a:lnTo>
                    <a:pt x="321"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1012738" y="2428370"/>
              <a:ext cx="24354" cy="24354"/>
            </a:xfrm>
            <a:custGeom>
              <a:avLst/>
              <a:gdLst/>
              <a:ahLst/>
              <a:cxnLst/>
              <a:rect l="l" t="t" r="r" b="b"/>
              <a:pathLst>
                <a:path w="1062" h="1062" extrusionOk="0">
                  <a:moveTo>
                    <a:pt x="543" y="1"/>
                  </a:moveTo>
                  <a:lnTo>
                    <a:pt x="444" y="25"/>
                  </a:lnTo>
                  <a:lnTo>
                    <a:pt x="346" y="50"/>
                  </a:lnTo>
                  <a:lnTo>
                    <a:pt x="247" y="99"/>
                  </a:lnTo>
                  <a:lnTo>
                    <a:pt x="173" y="149"/>
                  </a:lnTo>
                  <a:lnTo>
                    <a:pt x="99" y="223"/>
                  </a:lnTo>
                  <a:lnTo>
                    <a:pt x="50" y="321"/>
                  </a:lnTo>
                  <a:lnTo>
                    <a:pt x="25" y="420"/>
                  </a:lnTo>
                  <a:lnTo>
                    <a:pt x="0" y="519"/>
                  </a:lnTo>
                  <a:lnTo>
                    <a:pt x="0" y="617"/>
                  </a:lnTo>
                  <a:lnTo>
                    <a:pt x="50" y="716"/>
                  </a:lnTo>
                  <a:lnTo>
                    <a:pt x="74" y="815"/>
                  </a:lnTo>
                  <a:lnTo>
                    <a:pt x="148" y="889"/>
                  </a:lnTo>
                  <a:lnTo>
                    <a:pt x="222" y="963"/>
                  </a:lnTo>
                  <a:lnTo>
                    <a:pt x="321" y="1012"/>
                  </a:lnTo>
                  <a:lnTo>
                    <a:pt x="420" y="1061"/>
                  </a:lnTo>
                  <a:lnTo>
                    <a:pt x="617" y="1061"/>
                  </a:lnTo>
                  <a:lnTo>
                    <a:pt x="716" y="1037"/>
                  </a:lnTo>
                  <a:lnTo>
                    <a:pt x="815" y="987"/>
                  </a:lnTo>
                  <a:lnTo>
                    <a:pt x="889" y="913"/>
                  </a:lnTo>
                  <a:lnTo>
                    <a:pt x="963" y="839"/>
                  </a:lnTo>
                  <a:lnTo>
                    <a:pt x="1012" y="765"/>
                  </a:lnTo>
                  <a:lnTo>
                    <a:pt x="1037" y="642"/>
                  </a:lnTo>
                  <a:lnTo>
                    <a:pt x="1061" y="543"/>
                  </a:lnTo>
                  <a:lnTo>
                    <a:pt x="1061" y="445"/>
                  </a:lnTo>
                  <a:lnTo>
                    <a:pt x="1012" y="346"/>
                  </a:lnTo>
                  <a:lnTo>
                    <a:pt x="987" y="247"/>
                  </a:lnTo>
                  <a:lnTo>
                    <a:pt x="913" y="173"/>
                  </a:lnTo>
                  <a:lnTo>
                    <a:pt x="839" y="99"/>
                  </a:lnTo>
                  <a:lnTo>
                    <a:pt x="740" y="50"/>
                  </a:lnTo>
                  <a:lnTo>
                    <a:pt x="642" y="25"/>
                  </a:lnTo>
                  <a:lnTo>
                    <a:pt x="543" y="1"/>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790972" y="2473068"/>
              <a:ext cx="227995" cy="79782"/>
            </a:xfrm>
            <a:custGeom>
              <a:avLst/>
              <a:gdLst/>
              <a:ahLst/>
              <a:cxnLst/>
              <a:rect l="l" t="t" r="r" b="b"/>
              <a:pathLst>
                <a:path w="9942" h="3479" extrusionOk="0">
                  <a:moveTo>
                    <a:pt x="9818" y="0"/>
                  </a:moveTo>
                  <a:lnTo>
                    <a:pt x="8338" y="568"/>
                  </a:lnTo>
                  <a:lnTo>
                    <a:pt x="6735" y="1110"/>
                  </a:lnTo>
                  <a:lnTo>
                    <a:pt x="5107" y="1628"/>
                  </a:lnTo>
                  <a:lnTo>
                    <a:pt x="3553" y="2097"/>
                  </a:lnTo>
                  <a:lnTo>
                    <a:pt x="1061" y="2837"/>
                  </a:lnTo>
                  <a:lnTo>
                    <a:pt x="1" y="3133"/>
                  </a:lnTo>
                  <a:lnTo>
                    <a:pt x="99" y="3479"/>
                  </a:lnTo>
                  <a:lnTo>
                    <a:pt x="1160" y="3183"/>
                  </a:lnTo>
                  <a:lnTo>
                    <a:pt x="3676" y="2443"/>
                  </a:lnTo>
                  <a:lnTo>
                    <a:pt x="5230" y="1974"/>
                  </a:lnTo>
                  <a:lnTo>
                    <a:pt x="6858" y="1431"/>
                  </a:lnTo>
                  <a:lnTo>
                    <a:pt x="8462" y="888"/>
                  </a:lnTo>
                  <a:lnTo>
                    <a:pt x="9942" y="346"/>
                  </a:lnTo>
                  <a:lnTo>
                    <a:pt x="9818" y="0"/>
                  </a:lnTo>
                  <a:close/>
                </a:path>
              </a:pathLst>
            </a:custGeom>
            <a:solidFill>
              <a:srgbClr val="0BE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1095894" y="2237724"/>
              <a:ext cx="27175" cy="16443"/>
            </a:xfrm>
            <a:custGeom>
              <a:avLst/>
              <a:gdLst/>
              <a:ahLst/>
              <a:cxnLst/>
              <a:rect l="l" t="t" r="r" b="b"/>
              <a:pathLst>
                <a:path w="1185" h="717" extrusionOk="0">
                  <a:moveTo>
                    <a:pt x="1086" y="1"/>
                  </a:moveTo>
                  <a:lnTo>
                    <a:pt x="1" y="371"/>
                  </a:lnTo>
                  <a:lnTo>
                    <a:pt x="124" y="716"/>
                  </a:lnTo>
                  <a:lnTo>
                    <a:pt x="1185" y="346"/>
                  </a:lnTo>
                  <a:lnTo>
                    <a:pt x="1086"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979370" y="1137970"/>
              <a:ext cx="380152" cy="476354"/>
            </a:xfrm>
            <a:custGeom>
              <a:avLst/>
              <a:gdLst/>
              <a:ahLst/>
              <a:cxnLst/>
              <a:rect l="l" t="t" r="r" b="b"/>
              <a:pathLst>
                <a:path w="16577" h="20772" extrusionOk="0">
                  <a:moveTo>
                    <a:pt x="5526" y="1"/>
                  </a:moveTo>
                  <a:lnTo>
                    <a:pt x="5008" y="26"/>
                  </a:lnTo>
                  <a:lnTo>
                    <a:pt x="4514" y="75"/>
                  </a:lnTo>
                  <a:lnTo>
                    <a:pt x="4021" y="174"/>
                  </a:lnTo>
                  <a:lnTo>
                    <a:pt x="3552" y="297"/>
                  </a:lnTo>
                  <a:lnTo>
                    <a:pt x="3108" y="470"/>
                  </a:lnTo>
                  <a:lnTo>
                    <a:pt x="2664" y="667"/>
                  </a:lnTo>
                  <a:lnTo>
                    <a:pt x="2245" y="914"/>
                  </a:lnTo>
                  <a:lnTo>
                    <a:pt x="1825" y="1185"/>
                  </a:lnTo>
                  <a:lnTo>
                    <a:pt x="1431" y="1506"/>
                  </a:lnTo>
                  <a:lnTo>
                    <a:pt x="1036" y="1876"/>
                  </a:lnTo>
                  <a:lnTo>
                    <a:pt x="691" y="2295"/>
                  </a:lnTo>
                  <a:lnTo>
                    <a:pt x="345" y="2764"/>
                  </a:lnTo>
                  <a:lnTo>
                    <a:pt x="0" y="3282"/>
                  </a:lnTo>
                  <a:lnTo>
                    <a:pt x="25" y="5453"/>
                  </a:lnTo>
                  <a:lnTo>
                    <a:pt x="74" y="8709"/>
                  </a:lnTo>
                  <a:lnTo>
                    <a:pt x="99" y="10361"/>
                  </a:lnTo>
                  <a:lnTo>
                    <a:pt x="148" y="11792"/>
                  </a:lnTo>
                  <a:lnTo>
                    <a:pt x="197" y="12853"/>
                  </a:lnTo>
                  <a:lnTo>
                    <a:pt x="222" y="13173"/>
                  </a:lnTo>
                  <a:lnTo>
                    <a:pt x="271" y="13346"/>
                  </a:lnTo>
                  <a:lnTo>
                    <a:pt x="493" y="13963"/>
                  </a:lnTo>
                  <a:lnTo>
                    <a:pt x="691" y="14432"/>
                  </a:lnTo>
                  <a:lnTo>
                    <a:pt x="913" y="14950"/>
                  </a:lnTo>
                  <a:lnTo>
                    <a:pt x="1209" y="15542"/>
                  </a:lnTo>
                  <a:lnTo>
                    <a:pt x="1554" y="16158"/>
                  </a:lnTo>
                  <a:lnTo>
                    <a:pt x="1949" y="16800"/>
                  </a:lnTo>
                  <a:lnTo>
                    <a:pt x="2393" y="17466"/>
                  </a:lnTo>
                  <a:lnTo>
                    <a:pt x="2640" y="17786"/>
                  </a:lnTo>
                  <a:lnTo>
                    <a:pt x="2911" y="18082"/>
                  </a:lnTo>
                  <a:lnTo>
                    <a:pt x="3182" y="18403"/>
                  </a:lnTo>
                  <a:lnTo>
                    <a:pt x="3478" y="18699"/>
                  </a:lnTo>
                  <a:lnTo>
                    <a:pt x="3799" y="18995"/>
                  </a:lnTo>
                  <a:lnTo>
                    <a:pt x="4120" y="19266"/>
                  </a:lnTo>
                  <a:lnTo>
                    <a:pt x="4465" y="19513"/>
                  </a:lnTo>
                  <a:lnTo>
                    <a:pt x="4835" y="19760"/>
                  </a:lnTo>
                  <a:lnTo>
                    <a:pt x="5205" y="19982"/>
                  </a:lnTo>
                  <a:lnTo>
                    <a:pt x="5600" y="20179"/>
                  </a:lnTo>
                  <a:lnTo>
                    <a:pt x="5994" y="20352"/>
                  </a:lnTo>
                  <a:lnTo>
                    <a:pt x="6438" y="20500"/>
                  </a:lnTo>
                  <a:lnTo>
                    <a:pt x="6882" y="20623"/>
                  </a:lnTo>
                  <a:lnTo>
                    <a:pt x="7351" y="20697"/>
                  </a:lnTo>
                  <a:lnTo>
                    <a:pt x="7820" y="20771"/>
                  </a:lnTo>
                  <a:lnTo>
                    <a:pt x="8831" y="20771"/>
                  </a:lnTo>
                  <a:lnTo>
                    <a:pt x="9324" y="20697"/>
                  </a:lnTo>
                  <a:lnTo>
                    <a:pt x="9768" y="20623"/>
                  </a:lnTo>
                  <a:lnTo>
                    <a:pt x="10237" y="20500"/>
                  </a:lnTo>
                  <a:lnTo>
                    <a:pt x="10657" y="20352"/>
                  </a:lnTo>
                  <a:lnTo>
                    <a:pt x="11076" y="20179"/>
                  </a:lnTo>
                  <a:lnTo>
                    <a:pt x="11471" y="19982"/>
                  </a:lnTo>
                  <a:lnTo>
                    <a:pt x="11841" y="19784"/>
                  </a:lnTo>
                  <a:lnTo>
                    <a:pt x="12211" y="19538"/>
                  </a:lnTo>
                  <a:lnTo>
                    <a:pt x="12531" y="19266"/>
                  </a:lnTo>
                  <a:lnTo>
                    <a:pt x="12877" y="18995"/>
                  </a:lnTo>
                  <a:lnTo>
                    <a:pt x="13173" y="18724"/>
                  </a:lnTo>
                  <a:lnTo>
                    <a:pt x="13469" y="18428"/>
                  </a:lnTo>
                  <a:lnTo>
                    <a:pt x="13740" y="18107"/>
                  </a:lnTo>
                  <a:lnTo>
                    <a:pt x="14011" y="17811"/>
                  </a:lnTo>
                  <a:lnTo>
                    <a:pt x="14258" y="17490"/>
                  </a:lnTo>
                  <a:lnTo>
                    <a:pt x="14702" y="16824"/>
                  </a:lnTo>
                  <a:lnTo>
                    <a:pt x="15097" y="16208"/>
                  </a:lnTo>
                  <a:lnTo>
                    <a:pt x="15417" y="15591"/>
                  </a:lnTo>
                  <a:lnTo>
                    <a:pt x="15713" y="14999"/>
                  </a:lnTo>
                  <a:lnTo>
                    <a:pt x="15935" y="14481"/>
                  </a:lnTo>
                  <a:lnTo>
                    <a:pt x="16133" y="14037"/>
                  </a:lnTo>
                  <a:lnTo>
                    <a:pt x="16355" y="13420"/>
                  </a:lnTo>
                  <a:lnTo>
                    <a:pt x="16379" y="13247"/>
                  </a:lnTo>
                  <a:lnTo>
                    <a:pt x="16429" y="12902"/>
                  </a:lnTo>
                  <a:lnTo>
                    <a:pt x="16478" y="11841"/>
                  </a:lnTo>
                  <a:lnTo>
                    <a:pt x="16503" y="10411"/>
                  </a:lnTo>
                  <a:lnTo>
                    <a:pt x="16527" y="8758"/>
                  </a:lnTo>
                  <a:lnTo>
                    <a:pt x="16577" y="5453"/>
                  </a:lnTo>
                  <a:lnTo>
                    <a:pt x="16577" y="3282"/>
                  </a:lnTo>
                  <a:lnTo>
                    <a:pt x="14110" y="2246"/>
                  </a:lnTo>
                  <a:lnTo>
                    <a:pt x="12901" y="1752"/>
                  </a:lnTo>
                  <a:lnTo>
                    <a:pt x="11693" y="1284"/>
                  </a:lnTo>
                  <a:lnTo>
                    <a:pt x="10508" y="889"/>
                  </a:lnTo>
                  <a:lnTo>
                    <a:pt x="9349" y="544"/>
                  </a:lnTo>
                  <a:lnTo>
                    <a:pt x="8782" y="396"/>
                  </a:lnTo>
                  <a:lnTo>
                    <a:pt x="8214" y="272"/>
                  </a:lnTo>
                  <a:lnTo>
                    <a:pt x="7647" y="174"/>
                  </a:lnTo>
                  <a:lnTo>
                    <a:pt x="7104" y="75"/>
                  </a:lnTo>
                  <a:lnTo>
                    <a:pt x="6562" y="26"/>
                  </a:lnTo>
                  <a:lnTo>
                    <a:pt x="6044"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923343" y="1341642"/>
              <a:ext cx="108081" cy="131816"/>
            </a:xfrm>
            <a:custGeom>
              <a:avLst/>
              <a:gdLst/>
              <a:ahLst/>
              <a:cxnLst/>
              <a:rect l="l" t="t" r="r" b="b"/>
              <a:pathLst>
                <a:path w="4713" h="5748" extrusionOk="0">
                  <a:moveTo>
                    <a:pt x="1752" y="0"/>
                  </a:moveTo>
                  <a:lnTo>
                    <a:pt x="1604" y="25"/>
                  </a:lnTo>
                  <a:lnTo>
                    <a:pt x="1456" y="50"/>
                  </a:lnTo>
                  <a:lnTo>
                    <a:pt x="1308" y="74"/>
                  </a:lnTo>
                  <a:lnTo>
                    <a:pt x="1160" y="148"/>
                  </a:lnTo>
                  <a:lnTo>
                    <a:pt x="1012" y="222"/>
                  </a:lnTo>
                  <a:lnTo>
                    <a:pt x="864" y="346"/>
                  </a:lnTo>
                  <a:lnTo>
                    <a:pt x="692" y="469"/>
                  </a:lnTo>
                  <a:lnTo>
                    <a:pt x="544" y="617"/>
                  </a:lnTo>
                  <a:lnTo>
                    <a:pt x="396" y="765"/>
                  </a:lnTo>
                  <a:lnTo>
                    <a:pt x="297" y="962"/>
                  </a:lnTo>
                  <a:lnTo>
                    <a:pt x="198" y="1160"/>
                  </a:lnTo>
                  <a:lnTo>
                    <a:pt x="124" y="1357"/>
                  </a:lnTo>
                  <a:lnTo>
                    <a:pt x="50" y="1579"/>
                  </a:lnTo>
                  <a:lnTo>
                    <a:pt x="26" y="1801"/>
                  </a:lnTo>
                  <a:lnTo>
                    <a:pt x="1" y="2023"/>
                  </a:lnTo>
                  <a:lnTo>
                    <a:pt x="1" y="2270"/>
                  </a:lnTo>
                  <a:lnTo>
                    <a:pt x="26" y="2516"/>
                  </a:lnTo>
                  <a:lnTo>
                    <a:pt x="50" y="2763"/>
                  </a:lnTo>
                  <a:lnTo>
                    <a:pt x="100" y="3010"/>
                  </a:lnTo>
                  <a:lnTo>
                    <a:pt x="223" y="3478"/>
                  </a:lnTo>
                  <a:lnTo>
                    <a:pt x="420" y="3947"/>
                  </a:lnTo>
                  <a:lnTo>
                    <a:pt x="544" y="4194"/>
                  </a:lnTo>
                  <a:lnTo>
                    <a:pt x="667" y="4391"/>
                  </a:lnTo>
                  <a:lnTo>
                    <a:pt x="815" y="4613"/>
                  </a:lnTo>
                  <a:lnTo>
                    <a:pt x="963" y="4810"/>
                  </a:lnTo>
                  <a:lnTo>
                    <a:pt x="1136" y="4983"/>
                  </a:lnTo>
                  <a:lnTo>
                    <a:pt x="1308" y="5156"/>
                  </a:lnTo>
                  <a:lnTo>
                    <a:pt x="1481" y="5304"/>
                  </a:lnTo>
                  <a:lnTo>
                    <a:pt x="1678" y="5427"/>
                  </a:lnTo>
                  <a:lnTo>
                    <a:pt x="1900" y="5551"/>
                  </a:lnTo>
                  <a:lnTo>
                    <a:pt x="2098" y="5625"/>
                  </a:lnTo>
                  <a:lnTo>
                    <a:pt x="2320" y="5699"/>
                  </a:lnTo>
                  <a:lnTo>
                    <a:pt x="2542" y="5748"/>
                  </a:lnTo>
                  <a:lnTo>
                    <a:pt x="3010" y="5748"/>
                  </a:lnTo>
                  <a:lnTo>
                    <a:pt x="3257" y="5699"/>
                  </a:lnTo>
                  <a:lnTo>
                    <a:pt x="3504" y="5625"/>
                  </a:lnTo>
                  <a:lnTo>
                    <a:pt x="3750" y="5526"/>
                  </a:lnTo>
                  <a:lnTo>
                    <a:pt x="3948" y="5427"/>
                  </a:lnTo>
                  <a:lnTo>
                    <a:pt x="4145" y="5304"/>
                  </a:lnTo>
                  <a:lnTo>
                    <a:pt x="4293" y="5181"/>
                  </a:lnTo>
                  <a:lnTo>
                    <a:pt x="4416" y="5057"/>
                  </a:lnTo>
                  <a:lnTo>
                    <a:pt x="4515" y="4909"/>
                  </a:lnTo>
                  <a:lnTo>
                    <a:pt x="4589" y="4761"/>
                  </a:lnTo>
                  <a:lnTo>
                    <a:pt x="4638" y="4613"/>
                  </a:lnTo>
                  <a:lnTo>
                    <a:pt x="4688" y="4440"/>
                  </a:lnTo>
                  <a:lnTo>
                    <a:pt x="4713" y="4268"/>
                  </a:lnTo>
                  <a:lnTo>
                    <a:pt x="4713" y="4120"/>
                  </a:lnTo>
                  <a:lnTo>
                    <a:pt x="4688" y="3947"/>
                  </a:lnTo>
                  <a:lnTo>
                    <a:pt x="4638" y="3602"/>
                  </a:lnTo>
                  <a:lnTo>
                    <a:pt x="4515" y="3256"/>
                  </a:lnTo>
                  <a:lnTo>
                    <a:pt x="4392" y="2936"/>
                  </a:lnTo>
                  <a:lnTo>
                    <a:pt x="4219" y="2615"/>
                  </a:lnTo>
                  <a:lnTo>
                    <a:pt x="4046" y="2344"/>
                  </a:lnTo>
                  <a:lnTo>
                    <a:pt x="3898" y="2097"/>
                  </a:lnTo>
                  <a:lnTo>
                    <a:pt x="3627" y="1727"/>
                  </a:lnTo>
                  <a:lnTo>
                    <a:pt x="3504" y="1579"/>
                  </a:lnTo>
                  <a:lnTo>
                    <a:pt x="3454" y="1480"/>
                  </a:lnTo>
                  <a:lnTo>
                    <a:pt x="3331" y="1209"/>
                  </a:lnTo>
                  <a:lnTo>
                    <a:pt x="3084" y="839"/>
                  </a:lnTo>
                  <a:lnTo>
                    <a:pt x="2936" y="642"/>
                  </a:lnTo>
                  <a:lnTo>
                    <a:pt x="2764" y="469"/>
                  </a:lnTo>
                  <a:lnTo>
                    <a:pt x="2566" y="296"/>
                  </a:lnTo>
                  <a:lnTo>
                    <a:pt x="2369" y="173"/>
                  </a:lnTo>
                  <a:lnTo>
                    <a:pt x="2122" y="74"/>
                  </a:lnTo>
                  <a:lnTo>
                    <a:pt x="1876" y="25"/>
                  </a:lnTo>
                  <a:lnTo>
                    <a:pt x="1752"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1313692" y="1341642"/>
              <a:ext cx="107508" cy="131816"/>
            </a:xfrm>
            <a:custGeom>
              <a:avLst/>
              <a:gdLst/>
              <a:ahLst/>
              <a:cxnLst/>
              <a:rect l="l" t="t" r="r" b="b"/>
              <a:pathLst>
                <a:path w="4688" h="5748" extrusionOk="0">
                  <a:moveTo>
                    <a:pt x="2961" y="0"/>
                  </a:moveTo>
                  <a:lnTo>
                    <a:pt x="2813" y="25"/>
                  </a:lnTo>
                  <a:lnTo>
                    <a:pt x="2566" y="74"/>
                  </a:lnTo>
                  <a:lnTo>
                    <a:pt x="2344" y="173"/>
                  </a:lnTo>
                  <a:lnTo>
                    <a:pt x="2122" y="296"/>
                  </a:lnTo>
                  <a:lnTo>
                    <a:pt x="1925" y="469"/>
                  </a:lnTo>
                  <a:lnTo>
                    <a:pt x="1752" y="642"/>
                  </a:lnTo>
                  <a:lnTo>
                    <a:pt x="1604" y="839"/>
                  </a:lnTo>
                  <a:lnTo>
                    <a:pt x="1382" y="1209"/>
                  </a:lnTo>
                  <a:lnTo>
                    <a:pt x="1234" y="1480"/>
                  </a:lnTo>
                  <a:lnTo>
                    <a:pt x="1185" y="1579"/>
                  </a:lnTo>
                  <a:lnTo>
                    <a:pt x="1086" y="1727"/>
                  </a:lnTo>
                  <a:lnTo>
                    <a:pt x="815" y="2097"/>
                  </a:lnTo>
                  <a:lnTo>
                    <a:pt x="642" y="2344"/>
                  </a:lnTo>
                  <a:lnTo>
                    <a:pt x="469" y="2615"/>
                  </a:lnTo>
                  <a:lnTo>
                    <a:pt x="321" y="2936"/>
                  </a:lnTo>
                  <a:lnTo>
                    <a:pt x="173" y="3256"/>
                  </a:lnTo>
                  <a:lnTo>
                    <a:pt x="75" y="3602"/>
                  </a:lnTo>
                  <a:lnTo>
                    <a:pt x="1" y="3947"/>
                  </a:lnTo>
                  <a:lnTo>
                    <a:pt x="1" y="4120"/>
                  </a:lnTo>
                  <a:lnTo>
                    <a:pt x="1" y="4268"/>
                  </a:lnTo>
                  <a:lnTo>
                    <a:pt x="25" y="4440"/>
                  </a:lnTo>
                  <a:lnTo>
                    <a:pt x="50" y="4613"/>
                  </a:lnTo>
                  <a:lnTo>
                    <a:pt x="99" y="4761"/>
                  </a:lnTo>
                  <a:lnTo>
                    <a:pt x="198" y="4909"/>
                  </a:lnTo>
                  <a:lnTo>
                    <a:pt x="297" y="5057"/>
                  </a:lnTo>
                  <a:lnTo>
                    <a:pt x="420" y="5181"/>
                  </a:lnTo>
                  <a:lnTo>
                    <a:pt x="568" y="5304"/>
                  </a:lnTo>
                  <a:lnTo>
                    <a:pt x="741" y="5427"/>
                  </a:lnTo>
                  <a:lnTo>
                    <a:pt x="963" y="5526"/>
                  </a:lnTo>
                  <a:lnTo>
                    <a:pt x="1185" y="5625"/>
                  </a:lnTo>
                  <a:lnTo>
                    <a:pt x="1431" y="5699"/>
                  </a:lnTo>
                  <a:lnTo>
                    <a:pt x="1678" y="5748"/>
                  </a:lnTo>
                  <a:lnTo>
                    <a:pt x="2147" y="5748"/>
                  </a:lnTo>
                  <a:lnTo>
                    <a:pt x="2393" y="5699"/>
                  </a:lnTo>
                  <a:lnTo>
                    <a:pt x="2591" y="5625"/>
                  </a:lnTo>
                  <a:lnTo>
                    <a:pt x="2813" y="5551"/>
                  </a:lnTo>
                  <a:lnTo>
                    <a:pt x="3010" y="5427"/>
                  </a:lnTo>
                  <a:lnTo>
                    <a:pt x="3207" y="5304"/>
                  </a:lnTo>
                  <a:lnTo>
                    <a:pt x="3405" y="5156"/>
                  </a:lnTo>
                  <a:lnTo>
                    <a:pt x="3577" y="4983"/>
                  </a:lnTo>
                  <a:lnTo>
                    <a:pt x="3725" y="4810"/>
                  </a:lnTo>
                  <a:lnTo>
                    <a:pt x="3873" y="4613"/>
                  </a:lnTo>
                  <a:lnTo>
                    <a:pt x="4021" y="4391"/>
                  </a:lnTo>
                  <a:lnTo>
                    <a:pt x="4145" y="4194"/>
                  </a:lnTo>
                  <a:lnTo>
                    <a:pt x="4268" y="3947"/>
                  </a:lnTo>
                  <a:lnTo>
                    <a:pt x="4466" y="3478"/>
                  </a:lnTo>
                  <a:lnTo>
                    <a:pt x="4614" y="3010"/>
                  </a:lnTo>
                  <a:lnTo>
                    <a:pt x="4663" y="2763"/>
                  </a:lnTo>
                  <a:lnTo>
                    <a:pt x="4688" y="2516"/>
                  </a:lnTo>
                  <a:lnTo>
                    <a:pt x="4688" y="2270"/>
                  </a:lnTo>
                  <a:lnTo>
                    <a:pt x="4688" y="2023"/>
                  </a:lnTo>
                  <a:lnTo>
                    <a:pt x="4688" y="1801"/>
                  </a:lnTo>
                  <a:lnTo>
                    <a:pt x="4638" y="1579"/>
                  </a:lnTo>
                  <a:lnTo>
                    <a:pt x="4589" y="1357"/>
                  </a:lnTo>
                  <a:lnTo>
                    <a:pt x="4515" y="1160"/>
                  </a:lnTo>
                  <a:lnTo>
                    <a:pt x="4416" y="962"/>
                  </a:lnTo>
                  <a:lnTo>
                    <a:pt x="4293" y="765"/>
                  </a:lnTo>
                  <a:lnTo>
                    <a:pt x="4169" y="617"/>
                  </a:lnTo>
                  <a:lnTo>
                    <a:pt x="4021" y="469"/>
                  </a:lnTo>
                  <a:lnTo>
                    <a:pt x="3849" y="346"/>
                  </a:lnTo>
                  <a:lnTo>
                    <a:pt x="3676" y="222"/>
                  </a:lnTo>
                  <a:lnTo>
                    <a:pt x="3528" y="148"/>
                  </a:lnTo>
                  <a:lnTo>
                    <a:pt x="3380" y="74"/>
                  </a:lnTo>
                  <a:lnTo>
                    <a:pt x="3232" y="50"/>
                  </a:lnTo>
                  <a:lnTo>
                    <a:pt x="3084" y="25"/>
                  </a:lnTo>
                  <a:lnTo>
                    <a:pt x="2961"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957858" y="1112513"/>
              <a:ext cx="412418" cy="209901"/>
            </a:xfrm>
            <a:custGeom>
              <a:avLst/>
              <a:gdLst/>
              <a:ahLst/>
              <a:cxnLst/>
              <a:rect l="l" t="t" r="r" b="b"/>
              <a:pathLst>
                <a:path w="17984" h="9153" extrusionOk="0">
                  <a:moveTo>
                    <a:pt x="4614" y="1"/>
                  </a:moveTo>
                  <a:lnTo>
                    <a:pt x="2566" y="1210"/>
                  </a:lnTo>
                  <a:lnTo>
                    <a:pt x="839" y="3232"/>
                  </a:lnTo>
                  <a:lnTo>
                    <a:pt x="1" y="5008"/>
                  </a:lnTo>
                  <a:lnTo>
                    <a:pt x="1" y="6242"/>
                  </a:lnTo>
                  <a:lnTo>
                    <a:pt x="987" y="9153"/>
                  </a:lnTo>
                  <a:lnTo>
                    <a:pt x="1012" y="8561"/>
                  </a:lnTo>
                  <a:lnTo>
                    <a:pt x="1037" y="8018"/>
                  </a:lnTo>
                  <a:lnTo>
                    <a:pt x="1086" y="7500"/>
                  </a:lnTo>
                  <a:lnTo>
                    <a:pt x="1185" y="7031"/>
                  </a:lnTo>
                  <a:lnTo>
                    <a:pt x="1259" y="6612"/>
                  </a:lnTo>
                  <a:lnTo>
                    <a:pt x="1357" y="6217"/>
                  </a:lnTo>
                  <a:lnTo>
                    <a:pt x="1481" y="5872"/>
                  </a:lnTo>
                  <a:lnTo>
                    <a:pt x="1579" y="5551"/>
                  </a:lnTo>
                  <a:lnTo>
                    <a:pt x="1801" y="5058"/>
                  </a:lnTo>
                  <a:lnTo>
                    <a:pt x="1999" y="4688"/>
                  </a:lnTo>
                  <a:lnTo>
                    <a:pt x="2147" y="4490"/>
                  </a:lnTo>
                  <a:lnTo>
                    <a:pt x="2196" y="4416"/>
                  </a:lnTo>
                  <a:lnTo>
                    <a:pt x="2418" y="4318"/>
                  </a:lnTo>
                  <a:lnTo>
                    <a:pt x="2640" y="4293"/>
                  </a:lnTo>
                  <a:lnTo>
                    <a:pt x="2887" y="4268"/>
                  </a:lnTo>
                  <a:lnTo>
                    <a:pt x="3133" y="4293"/>
                  </a:lnTo>
                  <a:lnTo>
                    <a:pt x="3430" y="4367"/>
                  </a:lnTo>
                  <a:lnTo>
                    <a:pt x="3701" y="4466"/>
                  </a:lnTo>
                  <a:lnTo>
                    <a:pt x="3997" y="4589"/>
                  </a:lnTo>
                  <a:lnTo>
                    <a:pt x="4318" y="4737"/>
                  </a:lnTo>
                  <a:lnTo>
                    <a:pt x="5008" y="5082"/>
                  </a:lnTo>
                  <a:lnTo>
                    <a:pt x="5773" y="5502"/>
                  </a:lnTo>
                  <a:lnTo>
                    <a:pt x="6612" y="5971"/>
                  </a:lnTo>
                  <a:lnTo>
                    <a:pt x="7500" y="6464"/>
                  </a:lnTo>
                  <a:lnTo>
                    <a:pt x="8486" y="6957"/>
                  </a:lnTo>
                  <a:lnTo>
                    <a:pt x="9029" y="7204"/>
                  </a:lnTo>
                  <a:lnTo>
                    <a:pt x="9572" y="7426"/>
                  </a:lnTo>
                  <a:lnTo>
                    <a:pt x="10139" y="7673"/>
                  </a:lnTo>
                  <a:lnTo>
                    <a:pt x="10731" y="7870"/>
                  </a:lnTo>
                  <a:lnTo>
                    <a:pt x="11348" y="8067"/>
                  </a:lnTo>
                  <a:lnTo>
                    <a:pt x="11989" y="8240"/>
                  </a:lnTo>
                  <a:lnTo>
                    <a:pt x="12631" y="8413"/>
                  </a:lnTo>
                  <a:lnTo>
                    <a:pt x="13321" y="8536"/>
                  </a:lnTo>
                  <a:lnTo>
                    <a:pt x="14037" y="8635"/>
                  </a:lnTo>
                  <a:lnTo>
                    <a:pt x="14777" y="8709"/>
                  </a:lnTo>
                  <a:lnTo>
                    <a:pt x="15541" y="8758"/>
                  </a:lnTo>
                  <a:lnTo>
                    <a:pt x="16331" y="8783"/>
                  </a:lnTo>
                  <a:lnTo>
                    <a:pt x="17120" y="8733"/>
                  </a:lnTo>
                  <a:lnTo>
                    <a:pt x="17983" y="8684"/>
                  </a:lnTo>
                  <a:lnTo>
                    <a:pt x="17983" y="4540"/>
                  </a:lnTo>
                  <a:lnTo>
                    <a:pt x="16306" y="1555"/>
                  </a:lnTo>
                  <a:lnTo>
                    <a:pt x="8314" y="568"/>
                  </a:lnTo>
                  <a:lnTo>
                    <a:pt x="4614"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1115135" y="1464405"/>
              <a:ext cx="114296" cy="18690"/>
            </a:xfrm>
            <a:custGeom>
              <a:avLst/>
              <a:gdLst/>
              <a:ahLst/>
              <a:cxnLst/>
              <a:rect l="l" t="t" r="r" b="b"/>
              <a:pathLst>
                <a:path w="4984" h="815" extrusionOk="0">
                  <a:moveTo>
                    <a:pt x="148" y="0"/>
                  </a:moveTo>
                  <a:lnTo>
                    <a:pt x="0" y="346"/>
                  </a:lnTo>
                  <a:lnTo>
                    <a:pt x="642" y="543"/>
                  </a:lnTo>
                  <a:lnTo>
                    <a:pt x="1258" y="691"/>
                  </a:lnTo>
                  <a:lnTo>
                    <a:pt x="1554" y="740"/>
                  </a:lnTo>
                  <a:lnTo>
                    <a:pt x="1875" y="790"/>
                  </a:lnTo>
                  <a:lnTo>
                    <a:pt x="2196" y="814"/>
                  </a:lnTo>
                  <a:lnTo>
                    <a:pt x="2812" y="814"/>
                  </a:lnTo>
                  <a:lnTo>
                    <a:pt x="3133" y="790"/>
                  </a:lnTo>
                  <a:lnTo>
                    <a:pt x="3429" y="740"/>
                  </a:lnTo>
                  <a:lnTo>
                    <a:pt x="3750" y="691"/>
                  </a:lnTo>
                  <a:lnTo>
                    <a:pt x="4366" y="543"/>
                  </a:lnTo>
                  <a:lnTo>
                    <a:pt x="4983" y="346"/>
                  </a:lnTo>
                  <a:lnTo>
                    <a:pt x="4860" y="0"/>
                  </a:lnTo>
                  <a:lnTo>
                    <a:pt x="4268" y="198"/>
                  </a:lnTo>
                  <a:lnTo>
                    <a:pt x="3676" y="346"/>
                  </a:lnTo>
                  <a:lnTo>
                    <a:pt x="3084" y="420"/>
                  </a:lnTo>
                  <a:lnTo>
                    <a:pt x="2492" y="469"/>
                  </a:lnTo>
                  <a:lnTo>
                    <a:pt x="1900" y="420"/>
                  </a:lnTo>
                  <a:lnTo>
                    <a:pt x="1308" y="346"/>
                  </a:lnTo>
                  <a:lnTo>
                    <a:pt x="740" y="198"/>
                  </a:lnTo>
                  <a:lnTo>
                    <a:pt x="148"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1147379" y="1498347"/>
              <a:ext cx="50360" cy="12452"/>
            </a:xfrm>
            <a:custGeom>
              <a:avLst/>
              <a:gdLst/>
              <a:ahLst/>
              <a:cxnLst/>
              <a:rect l="l" t="t" r="r" b="b"/>
              <a:pathLst>
                <a:path w="2196" h="543" extrusionOk="0">
                  <a:moveTo>
                    <a:pt x="99" y="0"/>
                  </a:moveTo>
                  <a:lnTo>
                    <a:pt x="0" y="346"/>
                  </a:lnTo>
                  <a:lnTo>
                    <a:pt x="272" y="444"/>
                  </a:lnTo>
                  <a:lnTo>
                    <a:pt x="543" y="494"/>
                  </a:lnTo>
                  <a:lnTo>
                    <a:pt x="814" y="518"/>
                  </a:lnTo>
                  <a:lnTo>
                    <a:pt x="1086" y="543"/>
                  </a:lnTo>
                  <a:lnTo>
                    <a:pt x="1357" y="518"/>
                  </a:lnTo>
                  <a:lnTo>
                    <a:pt x="1653" y="494"/>
                  </a:lnTo>
                  <a:lnTo>
                    <a:pt x="1924" y="444"/>
                  </a:lnTo>
                  <a:lnTo>
                    <a:pt x="2196" y="346"/>
                  </a:lnTo>
                  <a:lnTo>
                    <a:pt x="2072" y="0"/>
                  </a:lnTo>
                  <a:lnTo>
                    <a:pt x="1826" y="99"/>
                  </a:lnTo>
                  <a:lnTo>
                    <a:pt x="1579" y="148"/>
                  </a:lnTo>
                  <a:lnTo>
                    <a:pt x="1332" y="173"/>
                  </a:lnTo>
                  <a:lnTo>
                    <a:pt x="839" y="173"/>
                  </a:lnTo>
                  <a:lnTo>
                    <a:pt x="592" y="148"/>
                  </a:lnTo>
                  <a:lnTo>
                    <a:pt x="346" y="99"/>
                  </a:lnTo>
                  <a:lnTo>
                    <a:pt x="99"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1063650" y="1365401"/>
              <a:ext cx="26602" cy="26051"/>
            </a:xfrm>
            <a:custGeom>
              <a:avLst/>
              <a:gdLst/>
              <a:ahLst/>
              <a:cxnLst/>
              <a:rect l="l" t="t" r="r" b="b"/>
              <a:pathLst>
                <a:path w="1160" h="1136" extrusionOk="0">
                  <a:moveTo>
                    <a:pt x="420" y="0"/>
                  </a:moveTo>
                  <a:lnTo>
                    <a:pt x="321" y="50"/>
                  </a:lnTo>
                  <a:lnTo>
                    <a:pt x="223" y="99"/>
                  </a:lnTo>
                  <a:lnTo>
                    <a:pt x="149" y="173"/>
                  </a:lnTo>
                  <a:lnTo>
                    <a:pt x="75" y="272"/>
                  </a:lnTo>
                  <a:lnTo>
                    <a:pt x="25" y="395"/>
                  </a:lnTo>
                  <a:lnTo>
                    <a:pt x="1" y="494"/>
                  </a:lnTo>
                  <a:lnTo>
                    <a:pt x="1" y="617"/>
                  </a:lnTo>
                  <a:lnTo>
                    <a:pt x="25" y="716"/>
                  </a:lnTo>
                  <a:lnTo>
                    <a:pt x="50" y="814"/>
                  </a:lnTo>
                  <a:lnTo>
                    <a:pt x="124" y="913"/>
                  </a:lnTo>
                  <a:lnTo>
                    <a:pt x="198" y="1012"/>
                  </a:lnTo>
                  <a:lnTo>
                    <a:pt x="297" y="1061"/>
                  </a:lnTo>
                  <a:lnTo>
                    <a:pt x="395" y="1110"/>
                  </a:lnTo>
                  <a:lnTo>
                    <a:pt x="519" y="1135"/>
                  </a:lnTo>
                  <a:lnTo>
                    <a:pt x="716" y="1135"/>
                  </a:lnTo>
                  <a:lnTo>
                    <a:pt x="839" y="1086"/>
                  </a:lnTo>
                  <a:lnTo>
                    <a:pt x="938" y="1036"/>
                  </a:lnTo>
                  <a:lnTo>
                    <a:pt x="1012" y="962"/>
                  </a:lnTo>
                  <a:lnTo>
                    <a:pt x="1086" y="864"/>
                  </a:lnTo>
                  <a:lnTo>
                    <a:pt x="1135" y="740"/>
                  </a:lnTo>
                  <a:lnTo>
                    <a:pt x="1160" y="642"/>
                  </a:lnTo>
                  <a:lnTo>
                    <a:pt x="1160" y="518"/>
                  </a:lnTo>
                  <a:lnTo>
                    <a:pt x="1135" y="420"/>
                  </a:lnTo>
                  <a:lnTo>
                    <a:pt x="1086" y="321"/>
                  </a:lnTo>
                  <a:lnTo>
                    <a:pt x="1037" y="222"/>
                  </a:lnTo>
                  <a:lnTo>
                    <a:pt x="963" y="148"/>
                  </a:lnTo>
                  <a:lnTo>
                    <a:pt x="864" y="74"/>
                  </a:lnTo>
                  <a:lnTo>
                    <a:pt x="765" y="25"/>
                  </a:lnTo>
                  <a:lnTo>
                    <a:pt x="642" y="0"/>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1254868" y="1365401"/>
              <a:ext cx="26028" cy="26051"/>
            </a:xfrm>
            <a:custGeom>
              <a:avLst/>
              <a:gdLst/>
              <a:ahLst/>
              <a:cxnLst/>
              <a:rect l="l" t="t" r="r" b="b"/>
              <a:pathLst>
                <a:path w="1135" h="1136" extrusionOk="0">
                  <a:moveTo>
                    <a:pt x="420" y="0"/>
                  </a:moveTo>
                  <a:lnTo>
                    <a:pt x="321" y="50"/>
                  </a:lnTo>
                  <a:lnTo>
                    <a:pt x="222" y="99"/>
                  </a:lnTo>
                  <a:lnTo>
                    <a:pt x="148" y="173"/>
                  </a:lnTo>
                  <a:lnTo>
                    <a:pt x="74" y="272"/>
                  </a:lnTo>
                  <a:lnTo>
                    <a:pt x="25" y="395"/>
                  </a:lnTo>
                  <a:lnTo>
                    <a:pt x="0" y="494"/>
                  </a:lnTo>
                  <a:lnTo>
                    <a:pt x="0" y="617"/>
                  </a:lnTo>
                  <a:lnTo>
                    <a:pt x="0" y="716"/>
                  </a:lnTo>
                  <a:lnTo>
                    <a:pt x="50" y="814"/>
                  </a:lnTo>
                  <a:lnTo>
                    <a:pt x="99" y="913"/>
                  </a:lnTo>
                  <a:lnTo>
                    <a:pt x="198" y="1012"/>
                  </a:lnTo>
                  <a:lnTo>
                    <a:pt x="272" y="1061"/>
                  </a:lnTo>
                  <a:lnTo>
                    <a:pt x="395" y="1110"/>
                  </a:lnTo>
                  <a:lnTo>
                    <a:pt x="494" y="1135"/>
                  </a:lnTo>
                  <a:lnTo>
                    <a:pt x="716" y="1135"/>
                  </a:lnTo>
                  <a:lnTo>
                    <a:pt x="814" y="1086"/>
                  </a:lnTo>
                  <a:lnTo>
                    <a:pt x="913" y="1036"/>
                  </a:lnTo>
                  <a:lnTo>
                    <a:pt x="1012" y="962"/>
                  </a:lnTo>
                  <a:lnTo>
                    <a:pt x="1061" y="864"/>
                  </a:lnTo>
                  <a:lnTo>
                    <a:pt x="1110" y="740"/>
                  </a:lnTo>
                  <a:lnTo>
                    <a:pt x="1135" y="642"/>
                  </a:lnTo>
                  <a:lnTo>
                    <a:pt x="1135" y="518"/>
                  </a:lnTo>
                  <a:lnTo>
                    <a:pt x="1135" y="420"/>
                  </a:lnTo>
                  <a:lnTo>
                    <a:pt x="1086" y="321"/>
                  </a:lnTo>
                  <a:lnTo>
                    <a:pt x="1036" y="222"/>
                  </a:lnTo>
                  <a:lnTo>
                    <a:pt x="962" y="148"/>
                  </a:lnTo>
                  <a:lnTo>
                    <a:pt x="864" y="74"/>
                  </a:lnTo>
                  <a:lnTo>
                    <a:pt x="740" y="25"/>
                  </a:lnTo>
                  <a:lnTo>
                    <a:pt x="642" y="0"/>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1039317" y="1316736"/>
              <a:ext cx="75264" cy="19263"/>
            </a:xfrm>
            <a:custGeom>
              <a:avLst/>
              <a:gdLst/>
              <a:ahLst/>
              <a:cxnLst/>
              <a:rect l="l" t="t" r="r" b="b"/>
              <a:pathLst>
                <a:path w="3282" h="840" extrusionOk="0">
                  <a:moveTo>
                    <a:pt x="1629" y="1"/>
                  </a:moveTo>
                  <a:lnTo>
                    <a:pt x="1432" y="26"/>
                  </a:lnTo>
                  <a:lnTo>
                    <a:pt x="1210" y="50"/>
                  </a:lnTo>
                  <a:lnTo>
                    <a:pt x="1012" y="100"/>
                  </a:lnTo>
                  <a:lnTo>
                    <a:pt x="815" y="149"/>
                  </a:lnTo>
                  <a:lnTo>
                    <a:pt x="445" y="322"/>
                  </a:lnTo>
                  <a:lnTo>
                    <a:pt x="75" y="519"/>
                  </a:lnTo>
                  <a:lnTo>
                    <a:pt x="50" y="568"/>
                  </a:lnTo>
                  <a:lnTo>
                    <a:pt x="26" y="618"/>
                  </a:lnTo>
                  <a:lnTo>
                    <a:pt x="1" y="667"/>
                  </a:lnTo>
                  <a:lnTo>
                    <a:pt x="26" y="716"/>
                  </a:lnTo>
                  <a:lnTo>
                    <a:pt x="50" y="790"/>
                  </a:lnTo>
                  <a:lnTo>
                    <a:pt x="100" y="815"/>
                  </a:lnTo>
                  <a:lnTo>
                    <a:pt x="174" y="840"/>
                  </a:lnTo>
                  <a:lnTo>
                    <a:pt x="248" y="840"/>
                  </a:lnTo>
                  <a:lnTo>
                    <a:pt x="593" y="716"/>
                  </a:lnTo>
                  <a:lnTo>
                    <a:pt x="963" y="593"/>
                  </a:lnTo>
                  <a:lnTo>
                    <a:pt x="1308" y="519"/>
                  </a:lnTo>
                  <a:lnTo>
                    <a:pt x="1654" y="470"/>
                  </a:lnTo>
                  <a:lnTo>
                    <a:pt x="1999" y="494"/>
                  </a:lnTo>
                  <a:lnTo>
                    <a:pt x="2344" y="544"/>
                  </a:lnTo>
                  <a:lnTo>
                    <a:pt x="2690" y="667"/>
                  </a:lnTo>
                  <a:lnTo>
                    <a:pt x="3010" y="815"/>
                  </a:lnTo>
                  <a:lnTo>
                    <a:pt x="3060" y="840"/>
                  </a:lnTo>
                  <a:lnTo>
                    <a:pt x="3134" y="840"/>
                  </a:lnTo>
                  <a:lnTo>
                    <a:pt x="3183" y="815"/>
                  </a:lnTo>
                  <a:lnTo>
                    <a:pt x="3232" y="790"/>
                  </a:lnTo>
                  <a:lnTo>
                    <a:pt x="3257" y="716"/>
                  </a:lnTo>
                  <a:lnTo>
                    <a:pt x="3282" y="642"/>
                  </a:lnTo>
                  <a:lnTo>
                    <a:pt x="3257" y="593"/>
                  </a:lnTo>
                  <a:lnTo>
                    <a:pt x="3208" y="544"/>
                  </a:lnTo>
                  <a:lnTo>
                    <a:pt x="3035" y="420"/>
                  </a:lnTo>
                  <a:lnTo>
                    <a:pt x="2862" y="297"/>
                  </a:lnTo>
                  <a:lnTo>
                    <a:pt x="2665" y="198"/>
                  </a:lnTo>
                  <a:lnTo>
                    <a:pt x="2468" y="124"/>
                  </a:lnTo>
                  <a:lnTo>
                    <a:pt x="2270" y="75"/>
                  </a:lnTo>
                  <a:lnTo>
                    <a:pt x="2073" y="26"/>
                  </a:lnTo>
                  <a:lnTo>
                    <a:pt x="1851"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1230536" y="1316736"/>
              <a:ext cx="74691" cy="19263"/>
            </a:xfrm>
            <a:custGeom>
              <a:avLst/>
              <a:gdLst/>
              <a:ahLst/>
              <a:cxnLst/>
              <a:rect l="l" t="t" r="r" b="b"/>
              <a:pathLst>
                <a:path w="3257" h="840" extrusionOk="0">
                  <a:moveTo>
                    <a:pt x="1407" y="1"/>
                  </a:moveTo>
                  <a:lnTo>
                    <a:pt x="1209" y="26"/>
                  </a:lnTo>
                  <a:lnTo>
                    <a:pt x="987" y="75"/>
                  </a:lnTo>
                  <a:lnTo>
                    <a:pt x="790" y="124"/>
                  </a:lnTo>
                  <a:lnTo>
                    <a:pt x="593" y="198"/>
                  </a:lnTo>
                  <a:lnTo>
                    <a:pt x="395" y="297"/>
                  </a:lnTo>
                  <a:lnTo>
                    <a:pt x="223" y="420"/>
                  </a:lnTo>
                  <a:lnTo>
                    <a:pt x="50" y="544"/>
                  </a:lnTo>
                  <a:lnTo>
                    <a:pt x="25" y="593"/>
                  </a:lnTo>
                  <a:lnTo>
                    <a:pt x="1" y="642"/>
                  </a:lnTo>
                  <a:lnTo>
                    <a:pt x="1" y="692"/>
                  </a:lnTo>
                  <a:lnTo>
                    <a:pt x="25" y="766"/>
                  </a:lnTo>
                  <a:lnTo>
                    <a:pt x="75" y="815"/>
                  </a:lnTo>
                  <a:lnTo>
                    <a:pt x="124" y="840"/>
                  </a:lnTo>
                  <a:lnTo>
                    <a:pt x="198" y="840"/>
                  </a:lnTo>
                  <a:lnTo>
                    <a:pt x="247" y="815"/>
                  </a:lnTo>
                  <a:lnTo>
                    <a:pt x="568" y="667"/>
                  </a:lnTo>
                  <a:lnTo>
                    <a:pt x="913" y="544"/>
                  </a:lnTo>
                  <a:lnTo>
                    <a:pt x="1259" y="494"/>
                  </a:lnTo>
                  <a:lnTo>
                    <a:pt x="1604" y="470"/>
                  </a:lnTo>
                  <a:lnTo>
                    <a:pt x="1974" y="519"/>
                  </a:lnTo>
                  <a:lnTo>
                    <a:pt x="2319" y="593"/>
                  </a:lnTo>
                  <a:lnTo>
                    <a:pt x="2665" y="716"/>
                  </a:lnTo>
                  <a:lnTo>
                    <a:pt x="3035" y="840"/>
                  </a:lnTo>
                  <a:lnTo>
                    <a:pt x="3133" y="840"/>
                  </a:lnTo>
                  <a:lnTo>
                    <a:pt x="3183" y="815"/>
                  </a:lnTo>
                  <a:lnTo>
                    <a:pt x="3232" y="766"/>
                  </a:lnTo>
                  <a:lnTo>
                    <a:pt x="3257" y="692"/>
                  </a:lnTo>
                  <a:lnTo>
                    <a:pt x="3257" y="642"/>
                  </a:lnTo>
                  <a:lnTo>
                    <a:pt x="3232" y="568"/>
                  </a:lnTo>
                  <a:lnTo>
                    <a:pt x="3183" y="519"/>
                  </a:lnTo>
                  <a:lnTo>
                    <a:pt x="2837" y="322"/>
                  </a:lnTo>
                  <a:lnTo>
                    <a:pt x="2443" y="149"/>
                  </a:lnTo>
                  <a:lnTo>
                    <a:pt x="2245" y="100"/>
                  </a:lnTo>
                  <a:lnTo>
                    <a:pt x="2048" y="50"/>
                  </a:lnTo>
                  <a:lnTo>
                    <a:pt x="1851" y="26"/>
                  </a:lnTo>
                  <a:lnTo>
                    <a:pt x="1629"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1160383" y="1344463"/>
              <a:ext cx="40201" cy="94505"/>
            </a:xfrm>
            <a:custGeom>
              <a:avLst/>
              <a:gdLst/>
              <a:ahLst/>
              <a:cxnLst/>
              <a:rect l="l" t="t" r="r" b="b"/>
              <a:pathLst>
                <a:path w="1753" h="4121" extrusionOk="0">
                  <a:moveTo>
                    <a:pt x="519" y="1"/>
                  </a:moveTo>
                  <a:lnTo>
                    <a:pt x="198" y="149"/>
                  </a:lnTo>
                  <a:lnTo>
                    <a:pt x="1308" y="2319"/>
                  </a:lnTo>
                  <a:lnTo>
                    <a:pt x="1357" y="2492"/>
                  </a:lnTo>
                  <a:lnTo>
                    <a:pt x="1382" y="2665"/>
                  </a:lnTo>
                  <a:lnTo>
                    <a:pt x="1382" y="2837"/>
                  </a:lnTo>
                  <a:lnTo>
                    <a:pt x="1333" y="3010"/>
                  </a:lnTo>
                  <a:lnTo>
                    <a:pt x="1259" y="3158"/>
                  </a:lnTo>
                  <a:lnTo>
                    <a:pt x="1135" y="3281"/>
                  </a:lnTo>
                  <a:lnTo>
                    <a:pt x="1012" y="3380"/>
                  </a:lnTo>
                  <a:lnTo>
                    <a:pt x="839" y="3454"/>
                  </a:lnTo>
                  <a:lnTo>
                    <a:pt x="1" y="3775"/>
                  </a:lnTo>
                  <a:lnTo>
                    <a:pt x="124" y="4120"/>
                  </a:lnTo>
                  <a:lnTo>
                    <a:pt x="963" y="3799"/>
                  </a:lnTo>
                  <a:lnTo>
                    <a:pt x="1209" y="3676"/>
                  </a:lnTo>
                  <a:lnTo>
                    <a:pt x="1382" y="3528"/>
                  </a:lnTo>
                  <a:lnTo>
                    <a:pt x="1555" y="3355"/>
                  </a:lnTo>
                  <a:lnTo>
                    <a:pt x="1653" y="3133"/>
                  </a:lnTo>
                  <a:lnTo>
                    <a:pt x="1727" y="2911"/>
                  </a:lnTo>
                  <a:lnTo>
                    <a:pt x="1752" y="2665"/>
                  </a:lnTo>
                  <a:lnTo>
                    <a:pt x="1703" y="2418"/>
                  </a:lnTo>
                  <a:lnTo>
                    <a:pt x="1629" y="2171"/>
                  </a:lnTo>
                  <a:lnTo>
                    <a:pt x="519"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996340" y="1346160"/>
              <a:ext cx="146539" cy="73567"/>
            </a:xfrm>
            <a:custGeom>
              <a:avLst/>
              <a:gdLst/>
              <a:ahLst/>
              <a:cxnLst/>
              <a:rect l="l" t="t" r="r" b="b"/>
              <a:pathLst>
                <a:path w="6390" h="3208" extrusionOk="0">
                  <a:moveTo>
                    <a:pt x="4786" y="247"/>
                  </a:moveTo>
                  <a:lnTo>
                    <a:pt x="5057" y="272"/>
                  </a:lnTo>
                  <a:lnTo>
                    <a:pt x="5328" y="346"/>
                  </a:lnTo>
                  <a:lnTo>
                    <a:pt x="5550" y="494"/>
                  </a:lnTo>
                  <a:lnTo>
                    <a:pt x="5748" y="642"/>
                  </a:lnTo>
                  <a:lnTo>
                    <a:pt x="5920" y="839"/>
                  </a:lnTo>
                  <a:lnTo>
                    <a:pt x="6044" y="1086"/>
                  </a:lnTo>
                  <a:lnTo>
                    <a:pt x="6118" y="1333"/>
                  </a:lnTo>
                  <a:lnTo>
                    <a:pt x="6167" y="1604"/>
                  </a:lnTo>
                  <a:lnTo>
                    <a:pt x="6118" y="1875"/>
                  </a:lnTo>
                  <a:lnTo>
                    <a:pt x="6044" y="2147"/>
                  </a:lnTo>
                  <a:lnTo>
                    <a:pt x="5920" y="2369"/>
                  </a:lnTo>
                  <a:lnTo>
                    <a:pt x="5748" y="2566"/>
                  </a:lnTo>
                  <a:lnTo>
                    <a:pt x="5550" y="2739"/>
                  </a:lnTo>
                  <a:lnTo>
                    <a:pt x="5328" y="2862"/>
                  </a:lnTo>
                  <a:lnTo>
                    <a:pt x="5057" y="2936"/>
                  </a:lnTo>
                  <a:lnTo>
                    <a:pt x="4786" y="2985"/>
                  </a:lnTo>
                  <a:lnTo>
                    <a:pt x="1604" y="2985"/>
                  </a:lnTo>
                  <a:lnTo>
                    <a:pt x="1307" y="2936"/>
                  </a:lnTo>
                  <a:lnTo>
                    <a:pt x="1061" y="2862"/>
                  </a:lnTo>
                  <a:lnTo>
                    <a:pt x="839" y="2739"/>
                  </a:lnTo>
                  <a:lnTo>
                    <a:pt x="617" y="2566"/>
                  </a:lnTo>
                  <a:lnTo>
                    <a:pt x="469" y="2369"/>
                  </a:lnTo>
                  <a:lnTo>
                    <a:pt x="345" y="2147"/>
                  </a:lnTo>
                  <a:lnTo>
                    <a:pt x="247" y="1875"/>
                  </a:lnTo>
                  <a:lnTo>
                    <a:pt x="222" y="1604"/>
                  </a:lnTo>
                  <a:lnTo>
                    <a:pt x="247" y="1333"/>
                  </a:lnTo>
                  <a:lnTo>
                    <a:pt x="345" y="1086"/>
                  </a:lnTo>
                  <a:lnTo>
                    <a:pt x="469" y="839"/>
                  </a:lnTo>
                  <a:lnTo>
                    <a:pt x="617" y="642"/>
                  </a:lnTo>
                  <a:lnTo>
                    <a:pt x="839" y="494"/>
                  </a:lnTo>
                  <a:lnTo>
                    <a:pt x="1061" y="346"/>
                  </a:lnTo>
                  <a:lnTo>
                    <a:pt x="1307" y="272"/>
                  </a:lnTo>
                  <a:lnTo>
                    <a:pt x="1604" y="247"/>
                  </a:lnTo>
                  <a:close/>
                  <a:moveTo>
                    <a:pt x="1604" y="1"/>
                  </a:moveTo>
                  <a:lnTo>
                    <a:pt x="1431" y="25"/>
                  </a:lnTo>
                  <a:lnTo>
                    <a:pt x="1258" y="50"/>
                  </a:lnTo>
                  <a:lnTo>
                    <a:pt x="1110" y="75"/>
                  </a:lnTo>
                  <a:lnTo>
                    <a:pt x="962" y="149"/>
                  </a:lnTo>
                  <a:lnTo>
                    <a:pt x="839" y="198"/>
                  </a:lnTo>
                  <a:lnTo>
                    <a:pt x="691" y="272"/>
                  </a:lnTo>
                  <a:lnTo>
                    <a:pt x="469" y="469"/>
                  </a:lnTo>
                  <a:lnTo>
                    <a:pt x="271" y="716"/>
                  </a:lnTo>
                  <a:lnTo>
                    <a:pt x="173" y="839"/>
                  </a:lnTo>
                  <a:lnTo>
                    <a:pt x="123" y="987"/>
                  </a:lnTo>
                  <a:lnTo>
                    <a:pt x="74" y="1135"/>
                  </a:lnTo>
                  <a:lnTo>
                    <a:pt x="25" y="1283"/>
                  </a:lnTo>
                  <a:lnTo>
                    <a:pt x="0" y="1456"/>
                  </a:lnTo>
                  <a:lnTo>
                    <a:pt x="0" y="1604"/>
                  </a:lnTo>
                  <a:lnTo>
                    <a:pt x="0" y="1777"/>
                  </a:lnTo>
                  <a:lnTo>
                    <a:pt x="25" y="1925"/>
                  </a:lnTo>
                  <a:lnTo>
                    <a:pt x="74" y="2097"/>
                  </a:lnTo>
                  <a:lnTo>
                    <a:pt x="123" y="2245"/>
                  </a:lnTo>
                  <a:lnTo>
                    <a:pt x="173" y="2369"/>
                  </a:lnTo>
                  <a:lnTo>
                    <a:pt x="271" y="2517"/>
                  </a:lnTo>
                  <a:lnTo>
                    <a:pt x="469" y="2739"/>
                  </a:lnTo>
                  <a:lnTo>
                    <a:pt x="691" y="2936"/>
                  </a:lnTo>
                  <a:lnTo>
                    <a:pt x="839" y="3010"/>
                  </a:lnTo>
                  <a:lnTo>
                    <a:pt x="962" y="3084"/>
                  </a:lnTo>
                  <a:lnTo>
                    <a:pt x="1110" y="3133"/>
                  </a:lnTo>
                  <a:lnTo>
                    <a:pt x="1258" y="3183"/>
                  </a:lnTo>
                  <a:lnTo>
                    <a:pt x="1431" y="3207"/>
                  </a:lnTo>
                  <a:lnTo>
                    <a:pt x="4958" y="3207"/>
                  </a:lnTo>
                  <a:lnTo>
                    <a:pt x="5106" y="3183"/>
                  </a:lnTo>
                  <a:lnTo>
                    <a:pt x="5279" y="3133"/>
                  </a:lnTo>
                  <a:lnTo>
                    <a:pt x="5427" y="3084"/>
                  </a:lnTo>
                  <a:lnTo>
                    <a:pt x="5550" y="3010"/>
                  </a:lnTo>
                  <a:lnTo>
                    <a:pt x="5698" y="2936"/>
                  </a:lnTo>
                  <a:lnTo>
                    <a:pt x="5920" y="2739"/>
                  </a:lnTo>
                  <a:lnTo>
                    <a:pt x="6118" y="2517"/>
                  </a:lnTo>
                  <a:lnTo>
                    <a:pt x="6192" y="2369"/>
                  </a:lnTo>
                  <a:lnTo>
                    <a:pt x="6266" y="2245"/>
                  </a:lnTo>
                  <a:lnTo>
                    <a:pt x="6315" y="2097"/>
                  </a:lnTo>
                  <a:lnTo>
                    <a:pt x="6364" y="1925"/>
                  </a:lnTo>
                  <a:lnTo>
                    <a:pt x="6389" y="1777"/>
                  </a:lnTo>
                  <a:lnTo>
                    <a:pt x="6389" y="1604"/>
                  </a:lnTo>
                  <a:lnTo>
                    <a:pt x="6389" y="1456"/>
                  </a:lnTo>
                  <a:lnTo>
                    <a:pt x="6364" y="1283"/>
                  </a:lnTo>
                  <a:lnTo>
                    <a:pt x="6315" y="1135"/>
                  </a:lnTo>
                  <a:lnTo>
                    <a:pt x="6266" y="987"/>
                  </a:lnTo>
                  <a:lnTo>
                    <a:pt x="6192" y="839"/>
                  </a:lnTo>
                  <a:lnTo>
                    <a:pt x="6118" y="716"/>
                  </a:lnTo>
                  <a:lnTo>
                    <a:pt x="5920" y="469"/>
                  </a:lnTo>
                  <a:lnTo>
                    <a:pt x="5698" y="272"/>
                  </a:lnTo>
                  <a:lnTo>
                    <a:pt x="5550" y="198"/>
                  </a:lnTo>
                  <a:lnTo>
                    <a:pt x="5427" y="149"/>
                  </a:lnTo>
                  <a:lnTo>
                    <a:pt x="5279" y="75"/>
                  </a:lnTo>
                  <a:lnTo>
                    <a:pt x="5106" y="50"/>
                  </a:lnTo>
                  <a:lnTo>
                    <a:pt x="4958" y="25"/>
                  </a:lnTo>
                  <a:lnTo>
                    <a:pt x="47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1201686" y="1346160"/>
              <a:ext cx="147112" cy="73567"/>
            </a:xfrm>
            <a:custGeom>
              <a:avLst/>
              <a:gdLst/>
              <a:ahLst/>
              <a:cxnLst/>
              <a:rect l="l" t="t" r="r" b="b"/>
              <a:pathLst>
                <a:path w="6415" h="3208" extrusionOk="0">
                  <a:moveTo>
                    <a:pt x="4811" y="247"/>
                  </a:moveTo>
                  <a:lnTo>
                    <a:pt x="5082" y="272"/>
                  </a:lnTo>
                  <a:lnTo>
                    <a:pt x="5329" y="346"/>
                  </a:lnTo>
                  <a:lnTo>
                    <a:pt x="5575" y="494"/>
                  </a:lnTo>
                  <a:lnTo>
                    <a:pt x="5773" y="642"/>
                  </a:lnTo>
                  <a:lnTo>
                    <a:pt x="5945" y="839"/>
                  </a:lnTo>
                  <a:lnTo>
                    <a:pt x="6069" y="1086"/>
                  </a:lnTo>
                  <a:lnTo>
                    <a:pt x="6143" y="1333"/>
                  </a:lnTo>
                  <a:lnTo>
                    <a:pt x="6167" y="1604"/>
                  </a:lnTo>
                  <a:lnTo>
                    <a:pt x="6143" y="1875"/>
                  </a:lnTo>
                  <a:lnTo>
                    <a:pt x="6069" y="2147"/>
                  </a:lnTo>
                  <a:lnTo>
                    <a:pt x="5945" y="2369"/>
                  </a:lnTo>
                  <a:lnTo>
                    <a:pt x="5773" y="2566"/>
                  </a:lnTo>
                  <a:lnTo>
                    <a:pt x="5575" y="2739"/>
                  </a:lnTo>
                  <a:lnTo>
                    <a:pt x="5329" y="2862"/>
                  </a:lnTo>
                  <a:lnTo>
                    <a:pt x="5082" y="2936"/>
                  </a:lnTo>
                  <a:lnTo>
                    <a:pt x="4811" y="2985"/>
                  </a:lnTo>
                  <a:lnTo>
                    <a:pt x="1604" y="2985"/>
                  </a:lnTo>
                  <a:lnTo>
                    <a:pt x="1333" y="2936"/>
                  </a:lnTo>
                  <a:lnTo>
                    <a:pt x="1086" y="2862"/>
                  </a:lnTo>
                  <a:lnTo>
                    <a:pt x="839" y="2739"/>
                  </a:lnTo>
                  <a:lnTo>
                    <a:pt x="642" y="2566"/>
                  </a:lnTo>
                  <a:lnTo>
                    <a:pt x="469" y="2369"/>
                  </a:lnTo>
                  <a:lnTo>
                    <a:pt x="346" y="2147"/>
                  </a:lnTo>
                  <a:lnTo>
                    <a:pt x="272" y="1875"/>
                  </a:lnTo>
                  <a:lnTo>
                    <a:pt x="247" y="1604"/>
                  </a:lnTo>
                  <a:lnTo>
                    <a:pt x="272" y="1333"/>
                  </a:lnTo>
                  <a:lnTo>
                    <a:pt x="346" y="1086"/>
                  </a:lnTo>
                  <a:lnTo>
                    <a:pt x="469" y="839"/>
                  </a:lnTo>
                  <a:lnTo>
                    <a:pt x="642" y="642"/>
                  </a:lnTo>
                  <a:lnTo>
                    <a:pt x="839" y="494"/>
                  </a:lnTo>
                  <a:lnTo>
                    <a:pt x="1086" y="346"/>
                  </a:lnTo>
                  <a:lnTo>
                    <a:pt x="1333" y="272"/>
                  </a:lnTo>
                  <a:lnTo>
                    <a:pt x="1604" y="247"/>
                  </a:lnTo>
                  <a:close/>
                  <a:moveTo>
                    <a:pt x="1604" y="1"/>
                  </a:moveTo>
                  <a:lnTo>
                    <a:pt x="1456" y="25"/>
                  </a:lnTo>
                  <a:lnTo>
                    <a:pt x="1283" y="50"/>
                  </a:lnTo>
                  <a:lnTo>
                    <a:pt x="1135" y="75"/>
                  </a:lnTo>
                  <a:lnTo>
                    <a:pt x="987" y="149"/>
                  </a:lnTo>
                  <a:lnTo>
                    <a:pt x="839" y="198"/>
                  </a:lnTo>
                  <a:lnTo>
                    <a:pt x="716" y="272"/>
                  </a:lnTo>
                  <a:lnTo>
                    <a:pt x="469" y="469"/>
                  </a:lnTo>
                  <a:lnTo>
                    <a:pt x="272" y="716"/>
                  </a:lnTo>
                  <a:lnTo>
                    <a:pt x="198" y="839"/>
                  </a:lnTo>
                  <a:lnTo>
                    <a:pt x="124" y="987"/>
                  </a:lnTo>
                  <a:lnTo>
                    <a:pt x="74" y="1135"/>
                  </a:lnTo>
                  <a:lnTo>
                    <a:pt x="50" y="1283"/>
                  </a:lnTo>
                  <a:lnTo>
                    <a:pt x="25" y="1456"/>
                  </a:lnTo>
                  <a:lnTo>
                    <a:pt x="0" y="1604"/>
                  </a:lnTo>
                  <a:lnTo>
                    <a:pt x="25" y="1777"/>
                  </a:lnTo>
                  <a:lnTo>
                    <a:pt x="50" y="1925"/>
                  </a:lnTo>
                  <a:lnTo>
                    <a:pt x="74" y="2097"/>
                  </a:lnTo>
                  <a:lnTo>
                    <a:pt x="124" y="2245"/>
                  </a:lnTo>
                  <a:lnTo>
                    <a:pt x="198" y="2369"/>
                  </a:lnTo>
                  <a:lnTo>
                    <a:pt x="272" y="2517"/>
                  </a:lnTo>
                  <a:lnTo>
                    <a:pt x="469" y="2739"/>
                  </a:lnTo>
                  <a:lnTo>
                    <a:pt x="716" y="2936"/>
                  </a:lnTo>
                  <a:lnTo>
                    <a:pt x="839" y="3010"/>
                  </a:lnTo>
                  <a:lnTo>
                    <a:pt x="987" y="3084"/>
                  </a:lnTo>
                  <a:lnTo>
                    <a:pt x="1135" y="3133"/>
                  </a:lnTo>
                  <a:lnTo>
                    <a:pt x="1283" y="3183"/>
                  </a:lnTo>
                  <a:lnTo>
                    <a:pt x="1456" y="3207"/>
                  </a:lnTo>
                  <a:lnTo>
                    <a:pt x="4983" y="3207"/>
                  </a:lnTo>
                  <a:lnTo>
                    <a:pt x="5131" y="3183"/>
                  </a:lnTo>
                  <a:lnTo>
                    <a:pt x="5279" y="3133"/>
                  </a:lnTo>
                  <a:lnTo>
                    <a:pt x="5427" y="3084"/>
                  </a:lnTo>
                  <a:lnTo>
                    <a:pt x="5575" y="3010"/>
                  </a:lnTo>
                  <a:lnTo>
                    <a:pt x="5699" y="2936"/>
                  </a:lnTo>
                  <a:lnTo>
                    <a:pt x="5945" y="2739"/>
                  </a:lnTo>
                  <a:lnTo>
                    <a:pt x="6143" y="2517"/>
                  </a:lnTo>
                  <a:lnTo>
                    <a:pt x="6217" y="2369"/>
                  </a:lnTo>
                  <a:lnTo>
                    <a:pt x="6291" y="2245"/>
                  </a:lnTo>
                  <a:lnTo>
                    <a:pt x="6340" y="2097"/>
                  </a:lnTo>
                  <a:lnTo>
                    <a:pt x="6389" y="1925"/>
                  </a:lnTo>
                  <a:lnTo>
                    <a:pt x="6414" y="1777"/>
                  </a:lnTo>
                  <a:lnTo>
                    <a:pt x="6414" y="1604"/>
                  </a:lnTo>
                  <a:lnTo>
                    <a:pt x="6414" y="1456"/>
                  </a:lnTo>
                  <a:lnTo>
                    <a:pt x="6389" y="1283"/>
                  </a:lnTo>
                  <a:lnTo>
                    <a:pt x="6340" y="1135"/>
                  </a:lnTo>
                  <a:lnTo>
                    <a:pt x="6291" y="987"/>
                  </a:lnTo>
                  <a:lnTo>
                    <a:pt x="6217" y="839"/>
                  </a:lnTo>
                  <a:lnTo>
                    <a:pt x="6143" y="716"/>
                  </a:lnTo>
                  <a:lnTo>
                    <a:pt x="5945" y="469"/>
                  </a:lnTo>
                  <a:lnTo>
                    <a:pt x="5699" y="272"/>
                  </a:lnTo>
                  <a:lnTo>
                    <a:pt x="5575" y="198"/>
                  </a:lnTo>
                  <a:lnTo>
                    <a:pt x="5427" y="149"/>
                  </a:lnTo>
                  <a:lnTo>
                    <a:pt x="5279" y="75"/>
                  </a:lnTo>
                  <a:lnTo>
                    <a:pt x="5131" y="50"/>
                  </a:lnTo>
                  <a:lnTo>
                    <a:pt x="4983" y="25"/>
                  </a:lnTo>
                  <a:lnTo>
                    <a:pt x="4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1136073" y="1351825"/>
              <a:ext cx="72421" cy="21511"/>
            </a:xfrm>
            <a:custGeom>
              <a:avLst/>
              <a:gdLst/>
              <a:ahLst/>
              <a:cxnLst/>
              <a:rect l="l" t="t" r="r" b="b"/>
              <a:pathLst>
                <a:path w="3158" h="938" extrusionOk="0">
                  <a:moveTo>
                    <a:pt x="1381" y="0"/>
                  </a:moveTo>
                  <a:lnTo>
                    <a:pt x="1184" y="25"/>
                  </a:lnTo>
                  <a:lnTo>
                    <a:pt x="987" y="74"/>
                  </a:lnTo>
                  <a:lnTo>
                    <a:pt x="789" y="148"/>
                  </a:lnTo>
                  <a:lnTo>
                    <a:pt x="617" y="222"/>
                  </a:lnTo>
                  <a:lnTo>
                    <a:pt x="444" y="346"/>
                  </a:lnTo>
                  <a:lnTo>
                    <a:pt x="296" y="469"/>
                  </a:lnTo>
                  <a:lnTo>
                    <a:pt x="148" y="617"/>
                  </a:lnTo>
                  <a:lnTo>
                    <a:pt x="0" y="790"/>
                  </a:lnTo>
                  <a:lnTo>
                    <a:pt x="197" y="938"/>
                  </a:lnTo>
                  <a:lnTo>
                    <a:pt x="321" y="790"/>
                  </a:lnTo>
                  <a:lnTo>
                    <a:pt x="444" y="642"/>
                  </a:lnTo>
                  <a:lnTo>
                    <a:pt x="592" y="543"/>
                  </a:lnTo>
                  <a:lnTo>
                    <a:pt x="740" y="444"/>
                  </a:lnTo>
                  <a:lnTo>
                    <a:pt x="888" y="370"/>
                  </a:lnTo>
                  <a:lnTo>
                    <a:pt x="1061" y="296"/>
                  </a:lnTo>
                  <a:lnTo>
                    <a:pt x="1209" y="272"/>
                  </a:lnTo>
                  <a:lnTo>
                    <a:pt x="1381" y="247"/>
                  </a:lnTo>
                  <a:lnTo>
                    <a:pt x="1603" y="247"/>
                  </a:lnTo>
                  <a:lnTo>
                    <a:pt x="1801" y="272"/>
                  </a:lnTo>
                  <a:lnTo>
                    <a:pt x="1998" y="321"/>
                  </a:lnTo>
                  <a:lnTo>
                    <a:pt x="2220" y="395"/>
                  </a:lnTo>
                  <a:lnTo>
                    <a:pt x="2417" y="494"/>
                  </a:lnTo>
                  <a:lnTo>
                    <a:pt x="2615" y="617"/>
                  </a:lnTo>
                  <a:lnTo>
                    <a:pt x="2787" y="765"/>
                  </a:lnTo>
                  <a:lnTo>
                    <a:pt x="2985" y="938"/>
                  </a:lnTo>
                  <a:lnTo>
                    <a:pt x="3157" y="790"/>
                  </a:lnTo>
                  <a:lnTo>
                    <a:pt x="2960" y="592"/>
                  </a:lnTo>
                  <a:lnTo>
                    <a:pt x="2738" y="420"/>
                  </a:lnTo>
                  <a:lnTo>
                    <a:pt x="2516" y="296"/>
                  </a:lnTo>
                  <a:lnTo>
                    <a:pt x="2294" y="173"/>
                  </a:lnTo>
                  <a:lnTo>
                    <a:pt x="2072" y="99"/>
                  </a:lnTo>
                  <a:lnTo>
                    <a:pt x="1825" y="25"/>
                  </a:lnTo>
                  <a:lnTo>
                    <a:pt x="16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1035923" y="1359186"/>
              <a:ext cx="82052" cy="20387"/>
            </a:xfrm>
            <a:custGeom>
              <a:avLst/>
              <a:gdLst/>
              <a:ahLst/>
              <a:cxnLst/>
              <a:rect l="l" t="t" r="r" b="b"/>
              <a:pathLst>
                <a:path w="3578" h="889" extrusionOk="0">
                  <a:moveTo>
                    <a:pt x="1604" y="0"/>
                  </a:moveTo>
                  <a:lnTo>
                    <a:pt x="1382" y="25"/>
                  </a:lnTo>
                  <a:lnTo>
                    <a:pt x="1136" y="74"/>
                  </a:lnTo>
                  <a:lnTo>
                    <a:pt x="914" y="148"/>
                  </a:lnTo>
                  <a:lnTo>
                    <a:pt x="692" y="222"/>
                  </a:lnTo>
                  <a:lnTo>
                    <a:pt x="470" y="321"/>
                  </a:lnTo>
                  <a:lnTo>
                    <a:pt x="248" y="444"/>
                  </a:lnTo>
                  <a:lnTo>
                    <a:pt x="1" y="592"/>
                  </a:lnTo>
                  <a:lnTo>
                    <a:pt x="198" y="888"/>
                  </a:lnTo>
                  <a:lnTo>
                    <a:pt x="618" y="666"/>
                  </a:lnTo>
                  <a:lnTo>
                    <a:pt x="815" y="567"/>
                  </a:lnTo>
                  <a:lnTo>
                    <a:pt x="1012" y="493"/>
                  </a:lnTo>
                  <a:lnTo>
                    <a:pt x="1210" y="419"/>
                  </a:lnTo>
                  <a:lnTo>
                    <a:pt x="1407" y="370"/>
                  </a:lnTo>
                  <a:lnTo>
                    <a:pt x="1604" y="345"/>
                  </a:lnTo>
                  <a:lnTo>
                    <a:pt x="1999" y="345"/>
                  </a:lnTo>
                  <a:lnTo>
                    <a:pt x="2196" y="370"/>
                  </a:lnTo>
                  <a:lnTo>
                    <a:pt x="2394" y="419"/>
                  </a:lnTo>
                  <a:lnTo>
                    <a:pt x="2591" y="493"/>
                  </a:lnTo>
                  <a:lnTo>
                    <a:pt x="2788" y="567"/>
                  </a:lnTo>
                  <a:lnTo>
                    <a:pt x="2986" y="641"/>
                  </a:lnTo>
                  <a:lnTo>
                    <a:pt x="3356" y="888"/>
                  </a:lnTo>
                  <a:lnTo>
                    <a:pt x="3578" y="592"/>
                  </a:lnTo>
                  <a:lnTo>
                    <a:pt x="3356" y="444"/>
                  </a:lnTo>
                  <a:lnTo>
                    <a:pt x="3134" y="321"/>
                  </a:lnTo>
                  <a:lnTo>
                    <a:pt x="2912" y="222"/>
                  </a:lnTo>
                  <a:lnTo>
                    <a:pt x="2714" y="148"/>
                  </a:lnTo>
                  <a:lnTo>
                    <a:pt x="2492" y="74"/>
                  </a:lnTo>
                  <a:lnTo>
                    <a:pt x="2270" y="25"/>
                  </a:lnTo>
                  <a:lnTo>
                    <a:pt x="2048" y="0"/>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1227142" y="1359186"/>
              <a:ext cx="81479" cy="20387"/>
            </a:xfrm>
            <a:custGeom>
              <a:avLst/>
              <a:gdLst/>
              <a:ahLst/>
              <a:cxnLst/>
              <a:rect l="l" t="t" r="r" b="b"/>
              <a:pathLst>
                <a:path w="3553" h="889" extrusionOk="0">
                  <a:moveTo>
                    <a:pt x="1579" y="0"/>
                  </a:moveTo>
                  <a:lnTo>
                    <a:pt x="1357" y="25"/>
                  </a:lnTo>
                  <a:lnTo>
                    <a:pt x="1135" y="74"/>
                  </a:lnTo>
                  <a:lnTo>
                    <a:pt x="913" y="148"/>
                  </a:lnTo>
                  <a:lnTo>
                    <a:pt x="691" y="222"/>
                  </a:lnTo>
                  <a:lnTo>
                    <a:pt x="445" y="321"/>
                  </a:lnTo>
                  <a:lnTo>
                    <a:pt x="223" y="444"/>
                  </a:lnTo>
                  <a:lnTo>
                    <a:pt x="1" y="592"/>
                  </a:lnTo>
                  <a:lnTo>
                    <a:pt x="198" y="888"/>
                  </a:lnTo>
                  <a:lnTo>
                    <a:pt x="617" y="666"/>
                  </a:lnTo>
                  <a:lnTo>
                    <a:pt x="815" y="567"/>
                  </a:lnTo>
                  <a:lnTo>
                    <a:pt x="1012" y="493"/>
                  </a:lnTo>
                  <a:lnTo>
                    <a:pt x="1209" y="419"/>
                  </a:lnTo>
                  <a:lnTo>
                    <a:pt x="1407" y="370"/>
                  </a:lnTo>
                  <a:lnTo>
                    <a:pt x="1604" y="345"/>
                  </a:lnTo>
                  <a:lnTo>
                    <a:pt x="1999" y="345"/>
                  </a:lnTo>
                  <a:lnTo>
                    <a:pt x="2196" y="370"/>
                  </a:lnTo>
                  <a:lnTo>
                    <a:pt x="2393" y="419"/>
                  </a:lnTo>
                  <a:lnTo>
                    <a:pt x="2591" y="493"/>
                  </a:lnTo>
                  <a:lnTo>
                    <a:pt x="2788" y="567"/>
                  </a:lnTo>
                  <a:lnTo>
                    <a:pt x="2985" y="641"/>
                  </a:lnTo>
                  <a:lnTo>
                    <a:pt x="3355" y="888"/>
                  </a:lnTo>
                  <a:lnTo>
                    <a:pt x="3553" y="592"/>
                  </a:lnTo>
                  <a:lnTo>
                    <a:pt x="3355" y="444"/>
                  </a:lnTo>
                  <a:lnTo>
                    <a:pt x="3133" y="321"/>
                  </a:lnTo>
                  <a:lnTo>
                    <a:pt x="2911" y="222"/>
                  </a:lnTo>
                  <a:lnTo>
                    <a:pt x="2689" y="148"/>
                  </a:lnTo>
                  <a:lnTo>
                    <a:pt x="2467" y="74"/>
                  </a:lnTo>
                  <a:lnTo>
                    <a:pt x="2245" y="25"/>
                  </a:lnTo>
                  <a:lnTo>
                    <a:pt x="2023" y="0"/>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9"/>
          <p:cNvGrpSpPr/>
          <p:nvPr/>
        </p:nvGrpSpPr>
        <p:grpSpPr>
          <a:xfrm>
            <a:off x="3940150" y="1009350"/>
            <a:ext cx="2814346" cy="3374400"/>
            <a:chOff x="4324717" y="1082138"/>
            <a:chExt cx="2457300" cy="3374400"/>
          </a:xfrm>
        </p:grpSpPr>
        <p:sp>
          <p:nvSpPr>
            <p:cNvPr id="329" name="Google Shape;329;p19"/>
            <p:cNvSpPr txBox="1"/>
            <p:nvPr/>
          </p:nvSpPr>
          <p:spPr>
            <a:xfrm>
              <a:off x="4324717" y="1532137"/>
              <a:ext cx="2457300" cy="2924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Mobile/online apps</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Communication boards</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Sign language</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Hand gestures</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Facial expressions</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Body language</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Speech generating devices (SGD)</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Notebook and paper</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Keyboards</a:t>
              </a:r>
              <a:endParaRPr sz="1800">
                <a:solidFill>
                  <a:schemeClr val="dk1"/>
                </a:solidFill>
                <a:latin typeface="Roboto"/>
                <a:ea typeface="Roboto"/>
                <a:cs typeface="Roboto"/>
                <a:sym typeface="Roboto"/>
              </a:endParaRPr>
            </a:p>
          </p:txBody>
        </p:sp>
        <p:sp>
          <p:nvSpPr>
            <p:cNvPr id="330" name="Google Shape;330;p19"/>
            <p:cNvSpPr/>
            <p:nvPr/>
          </p:nvSpPr>
          <p:spPr>
            <a:xfrm>
              <a:off x="4361941" y="1082138"/>
              <a:ext cx="2333700" cy="450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Fira Sans Extra Condensed"/>
                  <a:ea typeface="Fira Sans Extra Condensed"/>
                  <a:cs typeface="Fira Sans Extra Condensed"/>
                  <a:sym typeface="Fira Sans Extra Condensed"/>
                </a:rPr>
                <a:t>Examples</a:t>
              </a:r>
              <a:endParaRPr sz="2400">
                <a:solidFill>
                  <a:schemeClr val="lt1"/>
                </a:solidFill>
              </a:endParaRPr>
            </a:p>
          </p:txBody>
        </p:sp>
      </p:grpSp>
      <p:sp>
        <p:nvSpPr>
          <p:cNvPr id="331" name="Google Shape;331;p19"/>
          <p:cNvSpPr/>
          <p:nvPr/>
        </p:nvSpPr>
        <p:spPr>
          <a:xfrm>
            <a:off x="116150" y="930900"/>
            <a:ext cx="3568200" cy="10848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Fira Sans Extra Condensed"/>
                <a:ea typeface="Fira Sans Extra Condensed"/>
                <a:cs typeface="Fira Sans Extra Condensed"/>
                <a:sym typeface="Fira Sans Extra Condensed"/>
              </a:rPr>
              <a:t>Augmentative and Alternative Communication</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0"/>
          <p:cNvSpPr txBox="1">
            <a:spLocks noGrp="1"/>
          </p:cNvSpPr>
          <p:nvPr>
            <p:ph type="title"/>
          </p:nvPr>
        </p:nvSpPr>
        <p:spPr>
          <a:xfrm>
            <a:off x="457163"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Science of Caring</a:t>
            </a:r>
            <a:endParaRPr/>
          </a:p>
        </p:txBody>
      </p:sp>
      <p:grpSp>
        <p:nvGrpSpPr>
          <p:cNvPr id="337" name="Google Shape;337;p20"/>
          <p:cNvGrpSpPr/>
          <p:nvPr/>
        </p:nvGrpSpPr>
        <p:grpSpPr>
          <a:xfrm>
            <a:off x="142178" y="1347475"/>
            <a:ext cx="1890000" cy="1689900"/>
            <a:chOff x="142178" y="1347475"/>
            <a:chExt cx="1890000" cy="1689900"/>
          </a:xfrm>
        </p:grpSpPr>
        <p:sp>
          <p:nvSpPr>
            <p:cNvPr id="338" name="Google Shape;338;p20"/>
            <p:cNvSpPr/>
            <p:nvPr/>
          </p:nvSpPr>
          <p:spPr>
            <a:xfrm>
              <a:off x="142178" y="1347475"/>
              <a:ext cx="1890000" cy="1689900"/>
            </a:xfrm>
            <a:prstGeom prst="ellipse">
              <a:avLst/>
            </a:prstGeom>
            <a:solidFill>
              <a:srgbClr val="8C9EFD">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20"/>
            <p:cNvGrpSpPr/>
            <p:nvPr/>
          </p:nvGrpSpPr>
          <p:grpSpPr>
            <a:xfrm>
              <a:off x="362498" y="1697133"/>
              <a:ext cx="1449369" cy="908402"/>
              <a:chOff x="2236825" y="3112500"/>
              <a:chExt cx="1631438" cy="908402"/>
            </a:xfrm>
          </p:grpSpPr>
          <p:sp>
            <p:nvSpPr>
              <p:cNvPr id="340" name="Google Shape;340;p20"/>
              <p:cNvSpPr txBox="1"/>
              <p:nvPr/>
            </p:nvSpPr>
            <p:spPr>
              <a:xfrm>
                <a:off x="2236825" y="3112500"/>
                <a:ext cx="16314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Society</a:t>
                </a:r>
                <a:endParaRPr sz="1800" b="1">
                  <a:solidFill>
                    <a:schemeClr val="accent4"/>
                  </a:solidFill>
                  <a:latin typeface="Fira Sans Extra Condensed"/>
                  <a:ea typeface="Fira Sans Extra Condensed"/>
                  <a:cs typeface="Fira Sans Extra Condensed"/>
                  <a:sym typeface="Fira Sans Extra Condensed"/>
                </a:endParaRPr>
              </a:p>
            </p:txBody>
          </p:sp>
          <p:sp>
            <p:nvSpPr>
              <p:cNvPr id="341" name="Google Shape;341;p20"/>
              <p:cNvSpPr txBox="1"/>
              <p:nvPr/>
            </p:nvSpPr>
            <p:spPr>
              <a:xfrm>
                <a:off x="2236863" y="3449702"/>
                <a:ext cx="1631400" cy="5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Caring is a part of all societies</a:t>
                </a:r>
                <a:endParaRPr>
                  <a:solidFill>
                    <a:srgbClr val="000000"/>
                  </a:solidFill>
                  <a:latin typeface="Roboto"/>
                  <a:ea typeface="Roboto"/>
                  <a:cs typeface="Roboto"/>
                  <a:sym typeface="Roboto"/>
                </a:endParaRPr>
              </a:p>
            </p:txBody>
          </p:sp>
        </p:grpSp>
      </p:grpSp>
      <p:grpSp>
        <p:nvGrpSpPr>
          <p:cNvPr id="342" name="Google Shape;342;p20"/>
          <p:cNvGrpSpPr/>
          <p:nvPr/>
        </p:nvGrpSpPr>
        <p:grpSpPr>
          <a:xfrm>
            <a:off x="95875" y="3037375"/>
            <a:ext cx="1982612" cy="1732500"/>
            <a:chOff x="119525" y="3144175"/>
            <a:chExt cx="1982612" cy="1732500"/>
          </a:xfrm>
        </p:grpSpPr>
        <p:sp>
          <p:nvSpPr>
            <p:cNvPr id="343" name="Google Shape;343;p20"/>
            <p:cNvSpPr/>
            <p:nvPr/>
          </p:nvSpPr>
          <p:spPr>
            <a:xfrm>
              <a:off x="119525" y="3144175"/>
              <a:ext cx="1935300" cy="1732500"/>
            </a:xfrm>
            <a:prstGeom prst="ellipse">
              <a:avLst/>
            </a:prstGeom>
            <a:solidFill>
              <a:srgbClr val="3065A8">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20"/>
            <p:cNvGrpSpPr/>
            <p:nvPr/>
          </p:nvGrpSpPr>
          <p:grpSpPr>
            <a:xfrm>
              <a:off x="250114" y="3479157"/>
              <a:ext cx="1852023" cy="829748"/>
              <a:chOff x="2236823" y="3143350"/>
              <a:chExt cx="1705833" cy="789334"/>
            </a:xfrm>
          </p:grpSpPr>
          <p:sp>
            <p:nvSpPr>
              <p:cNvPr id="345" name="Google Shape;345;p20"/>
              <p:cNvSpPr txBox="1"/>
              <p:nvPr/>
            </p:nvSpPr>
            <p:spPr>
              <a:xfrm>
                <a:off x="2236823" y="3143350"/>
                <a:ext cx="16314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Health</a:t>
                </a:r>
                <a:endParaRPr sz="1800" b="1">
                  <a:solidFill>
                    <a:schemeClr val="accent4"/>
                  </a:solidFill>
                  <a:latin typeface="Fira Sans Extra Condensed"/>
                  <a:ea typeface="Fira Sans Extra Condensed"/>
                  <a:cs typeface="Fira Sans Extra Condensed"/>
                  <a:sym typeface="Fira Sans Extra Condensed"/>
                </a:endParaRPr>
              </a:p>
            </p:txBody>
          </p:sp>
          <p:sp>
            <p:nvSpPr>
              <p:cNvPr id="346" name="Google Shape;346;p20"/>
              <p:cNvSpPr txBox="1"/>
              <p:nvPr/>
            </p:nvSpPr>
            <p:spPr>
              <a:xfrm>
                <a:off x="2236856" y="3449684"/>
                <a:ext cx="17058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Involves the unity of mind, body and spirit</a:t>
                </a:r>
                <a:endParaRPr>
                  <a:solidFill>
                    <a:srgbClr val="000000"/>
                  </a:solidFill>
                  <a:latin typeface="Roboto"/>
                  <a:ea typeface="Roboto"/>
                  <a:cs typeface="Roboto"/>
                  <a:sym typeface="Roboto"/>
                </a:endParaRPr>
              </a:p>
            </p:txBody>
          </p:sp>
        </p:grpSp>
      </p:grpSp>
      <p:grpSp>
        <p:nvGrpSpPr>
          <p:cNvPr id="347" name="Google Shape;347;p20"/>
          <p:cNvGrpSpPr/>
          <p:nvPr/>
        </p:nvGrpSpPr>
        <p:grpSpPr>
          <a:xfrm>
            <a:off x="2032175" y="1275175"/>
            <a:ext cx="1935300" cy="1732500"/>
            <a:chOff x="2131025" y="1285075"/>
            <a:chExt cx="1935300" cy="1732500"/>
          </a:xfrm>
        </p:grpSpPr>
        <p:sp>
          <p:nvSpPr>
            <p:cNvPr id="348" name="Google Shape;348;p20"/>
            <p:cNvSpPr/>
            <p:nvPr/>
          </p:nvSpPr>
          <p:spPr>
            <a:xfrm>
              <a:off x="2131025" y="1285075"/>
              <a:ext cx="1935300" cy="1732500"/>
            </a:xfrm>
            <a:prstGeom prst="ellipse">
              <a:avLst/>
            </a:prstGeom>
            <a:solidFill>
              <a:srgbClr val="01ADFA">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0"/>
            <p:cNvGrpSpPr/>
            <p:nvPr/>
          </p:nvGrpSpPr>
          <p:grpSpPr>
            <a:xfrm>
              <a:off x="2324700" y="1608450"/>
              <a:ext cx="1741500" cy="1085750"/>
              <a:chOff x="2236850" y="3143350"/>
              <a:chExt cx="1741500" cy="1085750"/>
            </a:xfrm>
          </p:grpSpPr>
          <p:sp>
            <p:nvSpPr>
              <p:cNvPr id="350" name="Google Shape;350;p20"/>
              <p:cNvSpPr txBox="1"/>
              <p:nvPr/>
            </p:nvSpPr>
            <p:spPr>
              <a:xfrm>
                <a:off x="2236850" y="3143350"/>
                <a:ext cx="17415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Human Being</a:t>
                </a:r>
                <a:endParaRPr sz="1800" b="1">
                  <a:solidFill>
                    <a:schemeClr val="accent4"/>
                  </a:solidFill>
                  <a:latin typeface="Fira Sans Extra Condensed"/>
                  <a:ea typeface="Fira Sans Extra Condensed"/>
                  <a:cs typeface="Fira Sans Extra Condensed"/>
                  <a:sym typeface="Fira Sans Extra Condensed"/>
                </a:endParaRPr>
              </a:p>
            </p:txBody>
          </p:sp>
          <p:sp>
            <p:nvSpPr>
              <p:cNvPr id="351" name="Google Shape;351;p20"/>
              <p:cNvSpPr txBox="1"/>
              <p:nvPr/>
            </p:nvSpPr>
            <p:spPr>
              <a:xfrm>
                <a:off x="2236850" y="3449700"/>
                <a:ext cx="17415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Should be valued, nurtured, respected and understood</a:t>
                </a:r>
                <a:endParaRPr>
                  <a:solidFill>
                    <a:srgbClr val="000000"/>
                  </a:solidFill>
                  <a:latin typeface="Roboto"/>
                  <a:ea typeface="Roboto"/>
                  <a:cs typeface="Roboto"/>
                  <a:sym typeface="Roboto"/>
                </a:endParaRPr>
              </a:p>
            </p:txBody>
          </p:sp>
        </p:grpSp>
      </p:grpSp>
      <p:grpSp>
        <p:nvGrpSpPr>
          <p:cNvPr id="352" name="Google Shape;352;p20"/>
          <p:cNvGrpSpPr/>
          <p:nvPr/>
        </p:nvGrpSpPr>
        <p:grpSpPr>
          <a:xfrm>
            <a:off x="2032175" y="3017575"/>
            <a:ext cx="2081048" cy="1772100"/>
            <a:chOff x="2163725" y="3017575"/>
            <a:chExt cx="2081048" cy="1772100"/>
          </a:xfrm>
        </p:grpSpPr>
        <p:sp>
          <p:nvSpPr>
            <p:cNvPr id="353" name="Google Shape;353;p20"/>
            <p:cNvSpPr/>
            <p:nvPr/>
          </p:nvSpPr>
          <p:spPr>
            <a:xfrm>
              <a:off x="2163725" y="3017575"/>
              <a:ext cx="1982700" cy="1772100"/>
            </a:xfrm>
            <a:prstGeom prst="ellipse">
              <a:avLst/>
            </a:prstGeom>
            <a:solidFill>
              <a:srgbClr val="02DAAB">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20"/>
            <p:cNvGrpSpPr/>
            <p:nvPr/>
          </p:nvGrpSpPr>
          <p:grpSpPr>
            <a:xfrm>
              <a:off x="2434969" y="3299017"/>
              <a:ext cx="1809803" cy="1209231"/>
              <a:chOff x="2236800" y="3143350"/>
              <a:chExt cx="2024162" cy="789367"/>
            </a:xfrm>
          </p:grpSpPr>
          <p:sp>
            <p:nvSpPr>
              <p:cNvPr id="355" name="Google Shape;355;p20"/>
              <p:cNvSpPr txBox="1"/>
              <p:nvPr/>
            </p:nvSpPr>
            <p:spPr>
              <a:xfrm>
                <a:off x="2236800" y="3143350"/>
                <a:ext cx="20241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Nursing</a:t>
                </a:r>
                <a:endParaRPr sz="1800" b="1">
                  <a:solidFill>
                    <a:schemeClr val="accent4"/>
                  </a:solidFill>
                  <a:latin typeface="Fira Sans Extra Condensed"/>
                  <a:ea typeface="Fira Sans Extra Condensed"/>
                  <a:cs typeface="Fira Sans Extra Condensed"/>
                  <a:sym typeface="Fira Sans Extra Condensed"/>
                </a:endParaRPr>
              </a:p>
            </p:txBody>
          </p:sp>
          <p:sp>
            <p:nvSpPr>
              <p:cNvPr id="356" name="Google Shape;356;p20"/>
              <p:cNvSpPr txBox="1"/>
              <p:nvPr/>
            </p:nvSpPr>
            <p:spPr>
              <a:xfrm>
                <a:off x="2236862" y="3392417"/>
                <a:ext cx="2024100" cy="54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Science of people and human-illness experiences</a:t>
                </a:r>
                <a:endParaRPr>
                  <a:solidFill>
                    <a:srgbClr val="000000"/>
                  </a:solidFill>
                  <a:latin typeface="Roboto"/>
                  <a:ea typeface="Roboto"/>
                  <a:cs typeface="Roboto"/>
                  <a:sym typeface="Roboto"/>
                </a:endParaRPr>
              </a:p>
            </p:txBody>
          </p:sp>
        </p:grpSp>
      </p:grpSp>
      <p:grpSp>
        <p:nvGrpSpPr>
          <p:cNvPr id="357" name="Google Shape;357;p20"/>
          <p:cNvGrpSpPr/>
          <p:nvPr/>
        </p:nvGrpSpPr>
        <p:grpSpPr>
          <a:xfrm>
            <a:off x="7017773" y="653405"/>
            <a:ext cx="1809803" cy="3626748"/>
            <a:chOff x="6876973" y="1105255"/>
            <a:chExt cx="1809803" cy="3626748"/>
          </a:xfrm>
        </p:grpSpPr>
        <p:grpSp>
          <p:nvGrpSpPr>
            <p:cNvPr id="358" name="Google Shape;358;p20"/>
            <p:cNvGrpSpPr/>
            <p:nvPr/>
          </p:nvGrpSpPr>
          <p:grpSpPr>
            <a:xfrm flipH="1">
              <a:off x="6876973" y="1105255"/>
              <a:ext cx="1809803" cy="3626748"/>
              <a:chOff x="2409821" y="1393250"/>
              <a:chExt cx="1567200" cy="3140586"/>
            </a:xfrm>
          </p:grpSpPr>
          <p:sp>
            <p:nvSpPr>
              <p:cNvPr id="359" name="Google Shape;359;p20"/>
              <p:cNvSpPr/>
              <p:nvPr/>
            </p:nvSpPr>
            <p:spPr>
              <a:xfrm>
                <a:off x="3227900" y="4197175"/>
                <a:ext cx="244625" cy="243500"/>
              </a:xfrm>
              <a:custGeom>
                <a:avLst/>
                <a:gdLst/>
                <a:ahLst/>
                <a:cxnLst/>
                <a:rect l="l" t="t" r="r" b="b"/>
                <a:pathLst>
                  <a:path w="9785" h="9740" extrusionOk="0">
                    <a:moveTo>
                      <a:pt x="6726" y="0"/>
                    </a:moveTo>
                    <a:lnTo>
                      <a:pt x="1" y="90"/>
                    </a:lnTo>
                    <a:lnTo>
                      <a:pt x="484" y="8929"/>
                    </a:lnTo>
                    <a:lnTo>
                      <a:pt x="9785" y="9739"/>
                    </a:lnTo>
                    <a:lnTo>
                      <a:pt x="5635" y="5691"/>
                    </a:lnTo>
                    <a:lnTo>
                      <a:pt x="6726" y="0"/>
                    </a:lnTo>
                    <a:close/>
                  </a:path>
                </a:pathLst>
              </a:custGeom>
              <a:solidFill>
                <a:srgbClr val="F78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a:off x="3231000" y="4204750"/>
                <a:ext cx="39100" cy="199075"/>
              </a:xfrm>
              <a:custGeom>
                <a:avLst/>
                <a:gdLst/>
                <a:ahLst/>
                <a:cxnLst/>
                <a:rect l="l" t="t" r="r" b="b"/>
                <a:pathLst>
                  <a:path w="1564" h="7963" extrusionOk="0">
                    <a:moveTo>
                      <a:pt x="1069" y="1"/>
                    </a:moveTo>
                    <a:lnTo>
                      <a:pt x="0" y="406"/>
                    </a:lnTo>
                    <a:lnTo>
                      <a:pt x="102" y="5511"/>
                    </a:lnTo>
                    <a:lnTo>
                      <a:pt x="1564" y="7963"/>
                    </a:lnTo>
                    <a:lnTo>
                      <a:pt x="1069" y="1"/>
                    </a:lnTo>
                    <a:close/>
                  </a:path>
                </a:pathLst>
              </a:custGeom>
              <a:solidFill>
                <a:srgbClr val="D17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a:off x="3202050" y="4318050"/>
                <a:ext cx="284250" cy="129375"/>
              </a:xfrm>
              <a:custGeom>
                <a:avLst/>
                <a:gdLst/>
                <a:ahLst/>
                <a:cxnLst/>
                <a:rect l="l" t="t" r="r" b="b"/>
                <a:pathLst>
                  <a:path w="11370" h="5175" extrusionOk="0">
                    <a:moveTo>
                      <a:pt x="1147" y="1"/>
                    </a:moveTo>
                    <a:lnTo>
                      <a:pt x="1113" y="181"/>
                    </a:lnTo>
                    <a:lnTo>
                      <a:pt x="1057" y="417"/>
                    </a:lnTo>
                    <a:lnTo>
                      <a:pt x="889" y="1002"/>
                    </a:lnTo>
                    <a:lnTo>
                      <a:pt x="484" y="2453"/>
                    </a:lnTo>
                    <a:lnTo>
                      <a:pt x="281" y="3217"/>
                    </a:lnTo>
                    <a:lnTo>
                      <a:pt x="203" y="3577"/>
                    </a:lnTo>
                    <a:lnTo>
                      <a:pt x="124" y="3926"/>
                    </a:lnTo>
                    <a:lnTo>
                      <a:pt x="56" y="4241"/>
                    </a:lnTo>
                    <a:lnTo>
                      <a:pt x="23" y="4533"/>
                    </a:lnTo>
                    <a:lnTo>
                      <a:pt x="0" y="4769"/>
                    </a:lnTo>
                    <a:lnTo>
                      <a:pt x="0" y="4882"/>
                    </a:lnTo>
                    <a:lnTo>
                      <a:pt x="0" y="4972"/>
                    </a:lnTo>
                    <a:lnTo>
                      <a:pt x="34" y="4983"/>
                    </a:lnTo>
                    <a:lnTo>
                      <a:pt x="124" y="4994"/>
                    </a:lnTo>
                    <a:lnTo>
                      <a:pt x="472" y="5028"/>
                    </a:lnTo>
                    <a:lnTo>
                      <a:pt x="1023" y="5050"/>
                    </a:lnTo>
                    <a:lnTo>
                      <a:pt x="1721" y="5062"/>
                    </a:lnTo>
                    <a:lnTo>
                      <a:pt x="3486" y="5107"/>
                    </a:lnTo>
                    <a:lnTo>
                      <a:pt x="5499" y="5129"/>
                    </a:lnTo>
                    <a:lnTo>
                      <a:pt x="9278" y="5163"/>
                    </a:lnTo>
                    <a:lnTo>
                      <a:pt x="10999" y="5174"/>
                    </a:lnTo>
                    <a:lnTo>
                      <a:pt x="11055" y="5174"/>
                    </a:lnTo>
                    <a:lnTo>
                      <a:pt x="11111" y="5163"/>
                    </a:lnTo>
                    <a:lnTo>
                      <a:pt x="11212" y="5129"/>
                    </a:lnTo>
                    <a:lnTo>
                      <a:pt x="11291" y="5073"/>
                    </a:lnTo>
                    <a:lnTo>
                      <a:pt x="11336" y="5005"/>
                    </a:lnTo>
                    <a:lnTo>
                      <a:pt x="11359" y="4972"/>
                    </a:lnTo>
                    <a:lnTo>
                      <a:pt x="11370" y="4927"/>
                    </a:lnTo>
                    <a:lnTo>
                      <a:pt x="11370" y="4893"/>
                    </a:lnTo>
                    <a:lnTo>
                      <a:pt x="11370" y="4848"/>
                    </a:lnTo>
                    <a:lnTo>
                      <a:pt x="11347" y="4803"/>
                    </a:lnTo>
                    <a:lnTo>
                      <a:pt x="11336" y="4769"/>
                    </a:lnTo>
                    <a:lnTo>
                      <a:pt x="11302" y="4735"/>
                    </a:lnTo>
                    <a:lnTo>
                      <a:pt x="11257" y="4702"/>
                    </a:lnTo>
                    <a:lnTo>
                      <a:pt x="7254" y="923"/>
                    </a:lnTo>
                    <a:lnTo>
                      <a:pt x="7231" y="912"/>
                    </a:lnTo>
                    <a:lnTo>
                      <a:pt x="7198" y="923"/>
                    </a:lnTo>
                    <a:lnTo>
                      <a:pt x="7119" y="968"/>
                    </a:lnTo>
                    <a:lnTo>
                      <a:pt x="7006" y="1058"/>
                    </a:lnTo>
                    <a:lnTo>
                      <a:pt x="6871" y="1182"/>
                    </a:lnTo>
                    <a:lnTo>
                      <a:pt x="6545" y="1508"/>
                    </a:lnTo>
                    <a:lnTo>
                      <a:pt x="6152" y="1890"/>
                    </a:lnTo>
                    <a:lnTo>
                      <a:pt x="5758" y="2295"/>
                    </a:lnTo>
                    <a:lnTo>
                      <a:pt x="5376" y="2655"/>
                    </a:lnTo>
                    <a:lnTo>
                      <a:pt x="5196" y="2812"/>
                    </a:lnTo>
                    <a:lnTo>
                      <a:pt x="5038" y="2947"/>
                    </a:lnTo>
                    <a:lnTo>
                      <a:pt x="4903" y="3037"/>
                    </a:lnTo>
                    <a:lnTo>
                      <a:pt x="4791" y="3094"/>
                    </a:lnTo>
                    <a:lnTo>
                      <a:pt x="4712" y="3105"/>
                    </a:lnTo>
                    <a:lnTo>
                      <a:pt x="4633" y="3105"/>
                    </a:lnTo>
                    <a:lnTo>
                      <a:pt x="4532" y="3082"/>
                    </a:lnTo>
                    <a:lnTo>
                      <a:pt x="4420" y="3037"/>
                    </a:lnTo>
                    <a:lnTo>
                      <a:pt x="4307" y="2970"/>
                    </a:lnTo>
                    <a:lnTo>
                      <a:pt x="4172" y="2902"/>
                    </a:lnTo>
                    <a:lnTo>
                      <a:pt x="4049" y="2812"/>
                    </a:lnTo>
                    <a:lnTo>
                      <a:pt x="3902" y="2711"/>
                    </a:lnTo>
                    <a:lnTo>
                      <a:pt x="3610" y="2475"/>
                    </a:lnTo>
                    <a:lnTo>
                      <a:pt x="3318" y="2205"/>
                    </a:lnTo>
                    <a:lnTo>
                      <a:pt x="3003" y="1913"/>
                    </a:lnTo>
                    <a:lnTo>
                      <a:pt x="2699" y="1609"/>
                    </a:lnTo>
                    <a:lnTo>
                      <a:pt x="2114" y="1002"/>
                    </a:lnTo>
                    <a:lnTo>
                      <a:pt x="1620" y="473"/>
                    </a:lnTo>
                    <a:lnTo>
                      <a:pt x="1282" y="102"/>
                    </a:lnTo>
                    <a:lnTo>
                      <a:pt x="1192" y="12"/>
                    </a:lnTo>
                    <a:lnTo>
                      <a:pt x="1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2600100" y="4198300"/>
                <a:ext cx="259800" cy="242375"/>
              </a:xfrm>
              <a:custGeom>
                <a:avLst/>
                <a:gdLst/>
                <a:ahLst/>
                <a:cxnLst/>
                <a:rect l="l" t="t" r="r" b="b"/>
                <a:pathLst>
                  <a:path w="10392" h="9695" extrusionOk="0">
                    <a:moveTo>
                      <a:pt x="1519" y="0"/>
                    </a:moveTo>
                    <a:lnTo>
                      <a:pt x="0" y="8929"/>
                    </a:lnTo>
                    <a:lnTo>
                      <a:pt x="10392" y="9694"/>
                    </a:lnTo>
                    <a:lnTo>
                      <a:pt x="10392" y="9694"/>
                    </a:lnTo>
                    <a:lnTo>
                      <a:pt x="5691" y="5421"/>
                    </a:lnTo>
                    <a:lnTo>
                      <a:pt x="7333" y="607"/>
                    </a:lnTo>
                    <a:lnTo>
                      <a:pt x="1519" y="0"/>
                    </a:lnTo>
                    <a:close/>
                  </a:path>
                </a:pathLst>
              </a:custGeom>
              <a:solidFill>
                <a:srgbClr val="F78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2602625" y="4191550"/>
                <a:ext cx="95900" cy="150150"/>
              </a:xfrm>
              <a:custGeom>
                <a:avLst/>
                <a:gdLst/>
                <a:ahLst/>
                <a:cxnLst/>
                <a:rect l="l" t="t" r="r" b="b"/>
                <a:pathLst>
                  <a:path w="3836" h="6006" extrusionOk="0">
                    <a:moveTo>
                      <a:pt x="1091" y="0"/>
                    </a:moveTo>
                    <a:lnTo>
                      <a:pt x="1" y="6006"/>
                    </a:lnTo>
                    <a:lnTo>
                      <a:pt x="1" y="6006"/>
                    </a:lnTo>
                    <a:lnTo>
                      <a:pt x="777" y="5691"/>
                    </a:lnTo>
                    <a:lnTo>
                      <a:pt x="3835" y="338"/>
                    </a:lnTo>
                    <a:lnTo>
                      <a:pt x="1091" y="0"/>
                    </a:lnTo>
                    <a:close/>
                  </a:path>
                </a:pathLst>
              </a:custGeom>
              <a:solidFill>
                <a:srgbClr val="D17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2582375" y="4314400"/>
                <a:ext cx="293550" cy="133025"/>
              </a:xfrm>
              <a:custGeom>
                <a:avLst/>
                <a:gdLst/>
                <a:ahLst/>
                <a:cxnLst/>
                <a:rect l="l" t="t" r="r" b="b"/>
                <a:pathLst>
                  <a:path w="11742" h="5321" extrusionOk="0">
                    <a:moveTo>
                      <a:pt x="844" y="1"/>
                    </a:moveTo>
                    <a:lnTo>
                      <a:pt x="631" y="1024"/>
                    </a:lnTo>
                    <a:lnTo>
                      <a:pt x="484" y="1744"/>
                    </a:lnTo>
                    <a:lnTo>
                      <a:pt x="327" y="2531"/>
                    </a:lnTo>
                    <a:lnTo>
                      <a:pt x="192" y="3318"/>
                    </a:lnTo>
                    <a:lnTo>
                      <a:pt x="80" y="4049"/>
                    </a:lnTo>
                    <a:lnTo>
                      <a:pt x="35" y="4375"/>
                    </a:lnTo>
                    <a:lnTo>
                      <a:pt x="12" y="4668"/>
                    </a:lnTo>
                    <a:lnTo>
                      <a:pt x="1" y="4915"/>
                    </a:lnTo>
                    <a:lnTo>
                      <a:pt x="1" y="5118"/>
                    </a:lnTo>
                    <a:lnTo>
                      <a:pt x="35" y="5129"/>
                    </a:lnTo>
                    <a:lnTo>
                      <a:pt x="136" y="5140"/>
                    </a:lnTo>
                    <a:lnTo>
                      <a:pt x="496" y="5174"/>
                    </a:lnTo>
                    <a:lnTo>
                      <a:pt x="1058" y="5196"/>
                    </a:lnTo>
                    <a:lnTo>
                      <a:pt x="1789" y="5208"/>
                    </a:lnTo>
                    <a:lnTo>
                      <a:pt x="3600" y="5253"/>
                    </a:lnTo>
                    <a:lnTo>
                      <a:pt x="5691" y="5275"/>
                    </a:lnTo>
                    <a:lnTo>
                      <a:pt x="9594" y="5309"/>
                    </a:lnTo>
                    <a:lnTo>
                      <a:pt x="11371" y="5320"/>
                    </a:lnTo>
                    <a:lnTo>
                      <a:pt x="11427" y="5320"/>
                    </a:lnTo>
                    <a:lnTo>
                      <a:pt x="11483" y="5309"/>
                    </a:lnTo>
                    <a:lnTo>
                      <a:pt x="11573" y="5275"/>
                    </a:lnTo>
                    <a:lnTo>
                      <a:pt x="11652" y="5219"/>
                    </a:lnTo>
                    <a:lnTo>
                      <a:pt x="11708" y="5151"/>
                    </a:lnTo>
                    <a:lnTo>
                      <a:pt x="11719" y="5118"/>
                    </a:lnTo>
                    <a:lnTo>
                      <a:pt x="11730" y="5073"/>
                    </a:lnTo>
                    <a:lnTo>
                      <a:pt x="11742" y="5039"/>
                    </a:lnTo>
                    <a:lnTo>
                      <a:pt x="11730" y="4994"/>
                    </a:lnTo>
                    <a:lnTo>
                      <a:pt x="11719" y="4949"/>
                    </a:lnTo>
                    <a:lnTo>
                      <a:pt x="11697" y="4915"/>
                    </a:lnTo>
                    <a:lnTo>
                      <a:pt x="11663" y="4881"/>
                    </a:lnTo>
                    <a:lnTo>
                      <a:pt x="11629" y="4848"/>
                    </a:lnTo>
                    <a:lnTo>
                      <a:pt x="7210" y="990"/>
                    </a:lnTo>
                    <a:lnTo>
                      <a:pt x="7176" y="990"/>
                    </a:lnTo>
                    <a:lnTo>
                      <a:pt x="7097" y="1013"/>
                    </a:lnTo>
                    <a:lnTo>
                      <a:pt x="6996" y="1069"/>
                    </a:lnTo>
                    <a:lnTo>
                      <a:pt x="6883" y="1148"/>
                    </a:lnTo>
                    <a:lnTo>
                      <a:pt x="6591" y="1361"/>
                    </a:lnTo>
                    <a:lnTo>
                      <a:pt x="6265" y="1620"/>
                    </a:lnTo>
                    <a:lnTo>
                      <a:pt x="5916" y="1890"/>
                    </a:lnTo>
                    <a:lnTo>
                      <a:pt x="5579" y="2137"/>
                    </a:lnTo>
                    <a:lnTo>
                      <a:pt x="5421" y="2250"/>
                    </a:lnTo>
                    <a:lnTo>
                      <a:pt x="5275" y="2351"/>
                    </a:lnTo>
                    <a:lnTo>
                      <a:pt x="5152" y="2419"/>
                    </a:lnTo>
                    <a:lnTo>
                      <a:pt x="5039" y="2464"/>
                    </a:lnTo>
                    <a:lnTo>
                      <a:pt x="4960" y="2486"/>
                    </a:lnTo>
                    <a:lnTo>
                      <a:pt x="4870" y="2486"/>
                    </a:lnTo>
                    <a:lnTo>
                      <a:pt x="4758" y="2464"/>
                    </a:lnTo>
                    <a:lnTo>
                      <a:pt x="4645" y="2441"/>
                    </a:lnTo>
                    <a:lnTo>
                      <a:pt x="4511" y="2385"/>
                    </a:lnTo>
                    <a:lnTo>
                      <a:pt x="4376" y="2329"/>
                    </a:lnTo>
                    <a:lnTo>
                      <a:pt x="4061" y="2182"/>
                    </a:lnTo>
                    <a:lnTo>
                      <a:pt x="3735" y="1991"/>
                    </a:lnTo>
                    <a:lnTo>
                      <a:pt x="3386" y="1778"/>
                    </a:lnTo>
                    <a:lnTo>
                      <a:pt x="3026" y="1541"/>
                    </a:lnTo>
                    <a:lnTo>
                      <a:pt x="2666" y="1294"/>
                    </a:lnTo>
                    <a:lnTo>
                      <a:pt x="1980" y="799"/>
                    </a:lnTo>
                    <a:lnTo>
                      <a:pt x="1407" y="372"/>
                    </a:lnTo>
                    <a:lnTo>
                      <a:pt x="1002" y="79"/>
                    </a:lnTo>
                    <a:lnTo>
                      <a:pt x="889" y="12"/>
                    </a:lnTo>
                    <a:lnTo>
                      <a:pt x="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2610225" y="2368575"/>
                <a:ext cx="914875" cy="1893850"/>
              </a:xfrm>
              <a:custGeom>
                <a:avLst/>
                <a:gdLst/>
                <a:ahLst/>
                <a:cxnLst/>
                <a:rect l="l" t="t" r="r" b="b"/>
                <a:pathLst>
                  <a:path w="36595" h="75754" extrusionOk="0">
                    <a:moveTo>
                      <a:pt x="24618" y="0"/>
                    </a:moveTo>
                    <a:lnTo>
                      <a:pt x="23808" y="11"/>
                    </a:lnTo>
                    <a:lnTo>
                      <a:pt x="23021" y="34"/>
                    </a:lnTo>
                    <a:lnTo>
                      <a:pt x="22256" y="68"/>
                    </a:lnTo>
                    <a:lnTo>
                      <a:pt x="21491" y="124"/>
                    </a:lnTo>
                    <a:lnTo>
                      <a:pt x="20749" y="191"/>
                    </a:lnTo>
                    <a:lnTo>
                      <a:pt x="20007" y="270"/>
                    </a:lnTo>
                    <a:lnTo>
                      <a:pt x="19276" y="383"/>
                    </a:lnTo>
                    <a:lnTo>
                      <a:pt x="18545" y="506"/>
                    </a:lnTo>
                    <a:lnTo>
                      <a:pt x="17814" y="664"/>
                    </a:lnTo>
                    <a:lnTo>
                      <a:pt x="17746" y="686"/>
                    </a:lnTo>
                    <a:lnTo>
                      <a:pt x="17668" y="731"/>
                    </a:lnTo>
                    <a:lnTo>
                      <a:pt x="17567" y="810"/>
                    </a:lnTo>
                    <a:lnTo>
                      <a:pt x="17465" y="900"/>
                    </a:lnTo>
                    <a:lnTo>
                      <a:pt x="17342" y="1012"/>
                    </a:lnTo>
                    <a:lnTo>
                      <a:pt x="17207" y="1159"/>
                    </a:lnTo>
                    <a:lnTo>
                      <a:pt x="17060" y="1316"/>
                    </a:lnTo>
                    <a:lnTo>
                      <a:pt x="16914" y="1496"/>
                    </a:lnTo>
                    <a:lnTo>
                      <a:pt x="16577" y="1923"/>
                    </a:lnTo>
                    <a:lnTo>
                      <a:pt x="16408" y="2159"/>
                    </a:lnTo>
                    <a:lnTo>
                      <a:pt x="16217" y="2429"/>
                    </a:lnTo>
                    <a:lnTo>
                      <a:pt x="16026" y="2711"/>
                    </a:lnTo>
                    <a:lnTo>
                      <a:pt x="15835" y="3014"/>
                    </a:lnTo>
                    <a:lnTo>
                      <a:pt x="15643" y="3340"/>
                    </a:lnTo>
                    <a:lnTo>
                      <a:pt x="15441" y="3678"/>
                    </a:lnTo>
                    <a:lnTo>
                      <a:pt x="15239" y="4038"/>
                    </a:lnTo>
                    <a:lnTo>
                      <a:pt x="15036" y="4420"/>
                    </a:lnTo>
                    <a:lnTo>
                      <a:pt x="14834" y="4825"/>
                    </a:lnTo>
                    <a:lnTo>
                      <a:pt x="14620" y="5241"/>
                    </a:lnTo>
                    <a:lnTo>
                      <a:pt x="14418" y="5668"/>
                    </a:lnTo>
                    <a:lnTo>
                      <a:pt x="14226" y="6129"/>
                    </a:lnTo>
                    <a:lnTo>
                      <a:pt x="14024" y="6590"/>
                    </a:lnTo>
                    <a:lnTo>
                      <a:pt x="13833" y="7085"/>
                    </a:lnTo>
                    <a:lnTo>
                      <a:pt x="13642" y="7580"/>
                    </a:lnTo>
                    <a:lnTo>
                      <a:pt x="13462" y="8109"/>
                    </a:lnTo>
                    <a:lnTo>
                      <a:pt x="13282" y="8637"/>
                    </a:lnTo>
                    <a:lnTo>
                      <a:pt x="13113" y="9199"/>
                    </a:lnTo>
                    <a:lnTo>
                      <a:pt x="12944" y="9762"/>
                    </a:lnTo>
                    <a:lnTo>
                      <a:pt x="12798" y="10347"/>
                    </a:lnTo>
                    <a:lnTo>
                      <a:pt x="12652" y="10943"/>
                    </a:lnTo>
                    <a:lnTo>
                      <a:pt x="12517" y="11561"/>
                    </a:lnTo>
                    <a:lnTo>
                      <a:pt x="12281" y="12787"/>
                    </a:lnTo>
                    <a:lnTo>
                      <a:pt x="11910" y="14609"/>
                    </a:lnTo>
                    <a:lnTo>
                      <a:pt x="11415" y="16982"/>
                    </a:lnTo>
                    <a:lnTo>
                      <a:pt x="11123" y="18342"/>
                    </a:lnTo>
                    <a:lnTo>
                      <a:pt x="10796" y="19804"/>
                    </a:lnTo>
                    <a:lnTo>
                      <a:pt x="10437" y="21379"/>
                    </a:lnTo>
                    <a:lnTo>
                      <a:pt x="10054" y="23043"/>
                    </a:lnTo>
                    <a:lnTo>
                      <a:pt x="9627" y="24786"/>
                    </a:lnTo>
                    <a:lnTo>
                      <a:pt x="9177" y="26597"/>
                    </a:lnTo>
                    <a:lnTo>
                      <a:pt x="8693" y="28475"/>
                    </a:lnTo>
                    <a:lnTo>
                      <a:pt x="8176" y="30409"/>
                    </a:lnTo>
                    <a:lnTo>
                      <a:pt x="7625" y="32389"/>
                    </a:lnTo>
                    <a:lnTo>
                      <a:pt x="7040" y="34413"/>
                    </a:lnTo>
                    <a:lnTo>
                      <a:pt x="6613" y="35864"/>
                    </a:lnTo>
                    <a:lnTo>
                      <a:pt x="6208" y="37337"/>
                    </a:lnTo>
                    <a:lnTo>
                      <a:pt x="5826" y="38821"/>
                    </a:lnTo>
                    <a:lnTo>
                      <a:pt x="5443" y="40306"/>
                    </a:lnTo>
                    <a:lnTo>
                      <a:pt x="5083" y="41813"/>
                    </a:lnTo>
                    <a:lnTo>
                      <a:pt x="4735" y="43309"/>
                    </a:lnTo>
                    <a:lnTo>
                      <a:pt x="4397" y="44815"/>
                    </a:lnTo>
                    <a:lnTo>
                      <a:pt x="4071" y="46322"/>
                    </a:lnTo>
                    <a:lnTo>
                      <a:pt x="3756" y="47818"/>
                    </a:lnTo>
                    <a:lnTo>
                      <a:pt x="3464" y="49314"/>
                    </a:lnTo>
                    <a:lnTo>
                      <a:pt x="3183" y="50798"/>
                    </a:lnTo>
                    <a:lnTo>
                      <a:pt x="2913" y="52272"/>
                    </a:lnTo>
                    <a:lnTo>
                      <a:pt x="2654" y="53722"/>
                    </a:lnTo>
                    <a:lnTo>
                      <a:pt x="2407" y="55162"/>
                    </a:lnTo>
                    <a:lnTo>
                      <a:pt x="2171" y="56579"/>
                    </a:lnTo>
                    <a:lnTo>
                      <a:pt x="1957" y="57962"/>
                    </a:lnTo>
                    <a:lnTo>
                      <a:pt x="1743" y="59323"/>
                    </a:lnTo>
                    <a:lnTo>
                      <a:pt x="1552" y="60661"/>
                    </a:lnTo>
                    <a:lnTo>
                      <a:pt x="1361" y="61966"/>
                    </a:lnTo>
                    <a:lnTo>
                      <a:pt x="1192" y="63225"/>
                    </a:lnTo>
                    <a:lnTo>
                      <a:pt x="877" y="65632"/>
                    </a:lnTo>
                    <a:lnTo>
                      <a:pt x="619" y="67870"/>
                    </a:lnTo>
                    <a:lnTo>
                      <a:pt x="394" y="69894"/>
                    </a:lnTo>
                    <a:lnTo>
                      <a:pt x="225" y="71705"/>
                    </a:lnTo>
                    <a:lnTo>
                      <a:pt x="90" y="73257"/>
                    </a:lnTo>
                    <a:lnTo>
                      <a:pt x="0" y="74550"/>
                    </a:lnTo>
                    <a:lnTo>
                      <a:pt x="349" y="74629"/>
                    </a:lnTo>
                    <a:lnTo>
                      <a:pt x="754" y="74707"/>
                    </a:lnTo>
                    <a:lnTo>
                      <a:pt x="1215" y="74775"/>
                    </a:lnTo>
                    <a:lnTo>
                      <a:pt x="1721" y="74831"/>
                    </a:lnTo>
                    <a:lnTo>
                      <a:pt x="2249" y="74887"/>
                    </a:lnTo>
                    <a:lnTo>
                      <a:pt x="2812" y="74932"/>
                    </a:lnTo>
                    <a:lnTo>
                      <a:pt x="3948" y="75022"/>
                    </a:lnTo>
                    <a:lnTo>
                      <a:pt x="5061" y="75078"/>
                    </a:lnTo>
                    <a:lnTo>
                      <a:pt x="6062" y="75112"/>
                    </a:lnTo>
                    <a:lnTo>
                      <a:pt x="6883" y="75123"/>
                    </a:lnTo>
                    <a:lnTo>
                      <a:pt x="7198" y="75123"/>
                    </a:lnTo>
                    <a:lnTo>
                      <a:pt x="7434" y="75112"/>
                    </a:lnTo>
                    <a:lnTo>
                      <a:pt x="8671" y="71165"/>
                    </a:lnTo>
                    <a:lnTo>
                      <a:pt x="10448" y="65542"/>
                    </a:lnTo>
                    <a:lnTo>
                      <a:pt x="15036" y="51057"/>
                    </a:lnTo>
                    <a:lnTo>
                      <a:pt x="17544" y="43095"/>
                    </a:lnTo>
                    <a:lnTo>
                      <a:pt x="20007" y="35268"/>
                    </a:lnTo>
                    <a:lnTo>
                      <a:pt x="22267" y="28025"/>
                    </a:lnTo>
                    <a:lnTo>
                      <a:pt x="24190" y="21806"/>
                    </a:lnTo>
                    <a:lnTo>
                      <a:pt x="24247" y="21671"/>
                    </a:lnTo>
                    <a:lnTo>
                      <a:pt x="24314" y="21559"/>
                    </a:lnTo>
                    <a:lnTo>
                      <a:pt x="24404" y="21469"/>
                    </a:lnTo>
                    <a:lnTo>
                      <a:pt x="24494" y="21401"/>
                    </a:lnTo>
                    <a:lnTo>
                      <a:pt x="24595" y="21345"/>
                    </a:lnTo>
                    <a:lnTo>
                      <a:pt x="24708" y="21323"/>
                    </a:lnTo>
                    <a:lnTo>
                      <a:pt x="24820" y="21311"/>
                    </a:lnTo>
                    <a:lnTo>
                      <a:pt x="24921" y="21323"/>
                    </a:lnTo>
                    <a:lnTo>
                      <a:pt x="25034" y="21345"/>
                    </a:lnTo>
                    <a:lnTo>
                      <a:pt x="25135" y="21390"/>
                    </a:lnTo>
                    <a:lnTo>
                      <a:pt x="25236" y="21458"/>
                    </a:lnTo>
                    <a:lnTo>
                      <a:pt x="25315" y="21536"/>
                    </a:lnTo>
                    <a:lnTo>
                      <a:pt x="25382" y="21626"/>
                    </a:lnTo>
                    <a:lnTo>
                      <a:pt x="25439" y="21739"/>
                    </a:lnTo>
                    <a:lnTo>
                      <a:pt x="25472" y="21874"/>
                    </a:lnTo>
                    <a:lnTo>
                      <a:pt x="25484" y="22020"/>
                    </a:lnTo>
                    <a:lnTo>
                      <a:pt x="25495" y="23527"/>
                    </a:lnTo>
                    <a:lnTo>
                      <a:pt x="25495" y="25135"/>
                    </a:lnTo>
                    <a:lnTo>
                      <a:pt x="25472" y="26833"/>
                    </a:lnTo>
                    <a:lnTo>
                      <a:pt x="25450" y="28621"/>
                    </a:lnTo>
                    <a:lnTo>
                      <a:pt x="25416" y="30477"/>
                    </a:lnTo>
                    <a:lnTo>
                      <a:pt x="25382" y="32400"/>
                    </a:lnTo>
                    <a:lnTo>
                      <a:pt x="25281" y="36392"/>
                    </a:lnTo>
                    <a:lnTo>
                      <a:pt x="25158" y="40542"/>
                    </a:lnTo>
                    <a:lnTo>
                      <a:pt x="25023" y="44771"/>
                    </a:lnTo>
                    <a:lnTo>
                      <a:pt x="24730" y="53183"/>
                    </a:lnTo>
                    <a:lnTo>
                      <a:pt x="24595" y="57231"/>
                    </a:lnTo>
                    <a:lnTo>
                      <a:pt x="24460" y="61055"/>
                    </a:lnTo>
                    <a:lnTo>
                      <a:pt x="24359" y="64620"/>
                    </a:lnTo>
                    <a:lnTo>
                      <a:pt x="24292" y="67825"/>
                    </a:lnTo>
                    <a:lnTo>
                      <a:pt x="24258" y="69276"/>
                    </a:lnTo>
                    <a:lnTo>
                      <a:pt x="24247" y="70614"/>
                    </a:lnTo>
                    <a:lnTo>
                      <a:pt x="24235" y="71828"/>
                    </a:lnTo>
                    <a:lnTo>
                      <a:pt x="24247" y="72908"/>
                    </a:lnTo>
                    <a:lnTo>
                      <a:pt x="24269" y="73853"/>
                    </a:lnTo>
                    <a:lnTo>
                      <a:pt x="24292" y="74640"/>
                    </a:lnTo>
                    <a:lnTo>
                      <a:pt x="24337" y="75281"/>
                    </a:lnTo>
                    <a:lnTo>
                      <a:pt x="24370" y="75528"/>
                    </a:lnTo>
                    <a:lnTo>
                      <a:pt x="24404" y="75742"/>
                    </a:lnTo>
                    <a:lnTo>
                      <a:pt x="24562" y="75753"/>
                    </a:lnTo>
                    <a:lnTo>
                      <a:pt x="24843" y="75753"/>
                    </a:lnTo>
                    <a:lnTo>
                      <a:pt x="25709" y="75731"/>
                    </a:lnTo>
                    <a:lnTo>
                      <a:pt x="28183" y="75663"/>
                    </a:lnTo>
                    <a:lnTo>
                      <a:pt x="29521" y="75641"/>
                    </a:lnTo>
                    <a:lnTo>
                      <a:pt x="30151" y="75630"/>
                    </a:lnTo>
                    <a:lnTo>
                      <a:pt x="30747" y="75630"/>
                    </a:lnTo>
                    <a:lnTo>
                      <a:pt x="31275" y="75641"/>
                    </a:lnTo>
                    <a:lnTo>
                      <a:pt x="31725" y="75663"/>
                    </a:lnTo>
                    <a:lnTo>
                      <a:pt x="32074" y="75697"/>
                    </a:lnTo>
                    <a:lnTo>
                      <a:pt x="32220" y="75719"/>
                    </a:lnTo>
                    <a:lnTo>
                      <a:pt x="32321" y="75742"/>
                    </a:lnTo>
                    <a:lnTo>
                      <a:pt x="32445" y="74415"/>
                    </a:lnTo>
                    <a:lnTo>
                      <a:pt x="32614" y="72863"/>
                    </a:lnTo>
                    <a:lnTo>
                      <a:pt x="32816" y="71097"/>
                    </a:lnTo>
                    <a:lnTo>
                      <a:pt x="33041" y="69129"/>
                    </a:lnTo>
                    <a:lnTo>
                      <a:pt x="33558" y="64676"/>
                    </a:lnTo>
                    <a:lnTo>
                      <a:pt x="33851" y="62213"/>
                    </a:lnTo>
                    <a:lnTo>
                      <a:pt x="34143" y="59626"/>
                    </a:lnTo>
                    <a:lnTo>
                      <a:pt x="34447" y="56916"/>
                    </a:lnTo>
                    <a:lnTo>
                      <a:pt x="34739" y="54105"/>
                    </a:lnTo>
                    <a:lnTo>
                      <a:pt x="35032" y="51214"/>
                    </a:lnTo>
                    <a:lnTo>
                      <a:pt x="35313" y="48257"/>
                    </a:lnTo>
                    <a:lnTo>
                      <a:pt x="35583" y="45254"/>
                    </a:lnTo>
                    <a:lnTo>
                      <a:pt x="35830" y="42206"/>
                    </a:lnTo>
                    <a:lnTo>
                      <a:pt x="35943" y="40677"/>
                    </a:lnTo>
                    <a:lnTo>
                      <a:pt x="36055" y="39148"/>
                    </a:lnTo>
                    <a:lnTo>
                      <a:pt x="36156" y="37607"/>
                    </a:lnTo>
                    <a:lnTo>
                      <a:pt x="36246" y="36077"/>
                    </a:lnTo>
                    <a:lnTo>
                      <a:pt x="36325" y="34559"/>
                    </a:lnTo>
                    <a:lnTo>
                      <a:pt x="36392" y="33030"/>
                    </a:lnTo>
                    <a:lnTo>
                      <a:pt x="36460" y="31523"/>
                    </a:lnTo>
                    <a:lnTo>
                      <a:pt x="36516" y="30016"/>
                    </a:lnTo>
                    <a:lnTo>
                      <a:pt x="36550" y="28520"/>
                    </a:lnTo>
                    <a:lnTo>
                      <a:pt x="36584" y="27047"/>
                    </a:lnTo>
                    <a:lnTo>
                      <a:pt x="36595" y="25585"/>
                    </a:lnTo>
                    <a:lnTo>
                      <a:pt x="36595" y="24134"/>
                    </a:lnTo>
                    <a:lnTo>
                      <a:pt x="36584" y="22706"/>
                    </a:lnTo>
                    <a:lnTo>
                      <a:pt x="36561" y="21311"/>
                    </a:lnTo>
                    <a:lnTo>
                      <a:pt x="36516" y="19928"/>
                    </a:lnTo>
                    <a:lnTo>
                      <a:pt x="36460" y="18579"/>
                    </a:lnTo>
                    <a:lnTo>
                      <a:pt x="36392" y="17252"/>
                    </a:lnTo>
                    <a:lnTo>
                      <a:pt x="36291" y="15958"/>
                    </a:lnTo>
                    <a:lnTo>
                      <a:pt x="36190" y="14687"/>
                    </a:lnTo>
                    <a:lnTo>
                      <a:pt x="36066" y="13462"/>
                    </a:lnTo>
                    <a:lnTo>
                      <a:pt x="35920" y="12270"/>
                    </a:lnTo>
                    <a:lnTo>
                      <a:pt x="35751" y="11123"/>
                    </a:lnTo>
                    <a:lnTo>
                      <a:pt x="35661" y="10560"/>
                    </a:lnTo>
                    <a:lnTo>
                      <a:pt x="35571" y="9998"/>
                    </a:lnTo>
                    <a:lnTo>
                      <a:pt x="35470" y="9458"/>
                    </a:lnTo>
                    <a:lnTo>
                      <a:pt x="35358" y="8930"/>
                    </a:lnTo>
                    <a:lnTo>
                      <a:pt x="35245" y="8412"/>
                    </a:lnTo>
                    <a:lnTo>
                      <a:pt x="35133" y="7906"/>
                    </a:lnTo>
                    <a:lnTo>
                      <a:pt x="35009" y="7411"/>
                    </a:lnTo>
                    <a:lnTo>
                      <a:pt x="34885" y="6928"/>
                    </a:lnTo>
                    <a:lnTo>
                      <a:pt x="34750" y="6455"/>
                    </a:lnTo>
                    <a:lnTo>
                      <a:pt x="34615" y="5994"/>
                    </a:lnTo>
                    <a:lnTo>
                      <a:pt x="34469" y="5545"/>
                    </a:lnTo>
                    <a:lnTo>
                      <a:pt x="34312" y="5106"/>
                    </a:lnTo>
                    <a:lnTo>
                      <a:pt x="34154" y="4690"/>
                    </a:lnTo>
                    <a:lnTo>
                      <a:pt x="33997" y="4274"/>
                    </a:lnTo>
                    <a:lnTo>
                      <a:pt x="33828" y="3880"/>
                    </a:lnTo>
                    <a:lnTo>
                      <a:pt x="33648" y="3498"/>
                    </a:lnTo>
                    <a:lnTo>
                      <a:pt x="33468" y="3138"/>
                    </a:lnTo>
                    <a:lnTo>
                      <a:pt x="33288" y="2778"/>
                    </a:lnTo>
                    <a:lnTo>
                      <a:pt x="33086" y="2441"/>
                    </a:lnTo>
                    <a:lnTo>
                      <a:pt x="32884" y="2126"/>
                    </a:lnTo>
                    <a:lnTo>
                      <a:pt x="32681" y="1811"/>
                    </a:lnTo>
                    <a:lnTo>
                      <a:pt x="32467" y="1518"/>
                    </a:lnTo>
                    <a:lnTo>
                      <a:pt x="32243" y="1249"/>
                    </a:lnTo>
                    <a:lnTo>
                      <a:pt x="32018" y="990"/>
                    </a:lnTo>
                    <a:lnTo>
                      <a:pt x="31781" y="742"/>
                    </a:lnTo>
                    <a:lnTo>
                      <a:pt x="31545" y="518"/>
                    </a:lnTo>
                    <a:lnTo>
                      <a:pt x="31298" y="304"/>
                    </a:lnTo>
                    <a:lnTo>
                      <a:pt x="31039" y="113"/>
                    </a:lnTo>
                    <a:lnTo>
                      <a:pt x="27182" y="23"/>
                    </a:lnTo>
                    <a:lnTo>
                      <a:pt x="25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196425" y="1536375"/>
                <a:ext cx="483600" cy="776550"/>
              </a:xfrm>
              <a:custGeom>
                <a:avLst/>
                <a:gdLst/>
                <a:ahLst/>
                <a:cxnLst/>
                <a:rect l="l" t="t" r="r" b="b"/>
                <a:pathLst>
                  <a:path w="19344" h="31062" extrusionOk="0">
                    <a:moveTo>
                      <a:pt x="17645" y="0"/>
                    </a:moveTo>
                    <a:lnTo>
                      <a:pt x="17578" y="11"/>
                    </a:lnTo>
                    <a:lnTo>
                      <a:pt x="17521" y="45"/>
                    </a:lnTo>
                    <a:lnTo>
                      <a:pt x="17465" y="101"/>
                    </a:lnTo>
                    <a:lnTo>
                      <a:pt x="17409" y="169"/>
                    </a:lnTo>
                    <a:lnTo>
                      <a:pt x="17364" y="248"/>
                    </a:lnTo>
                    <a:lnTo>
                      <a:pt x="17308" y="337"/>
                    </a:lnTo>
                    <a:lnTo>
                      <a:pt x="17207" y="562"/>
                    </a:lnTo>
                    <a:lnTo>
                      <a:pt x="17117" y="832"/>
                    </a:lnTo>
                    <a:lnTo>
                      <a:pt x="17027" y="1125"/>
                    </a:lnTo>
                    <a:lnTo>
                      <a:pt x="16937" y="1428"/>
                    </a:lnTo>
                    <a:lnTo>
                      <a:pt x="16768" y="2036"/>
                    </a:lnTo>
                    <a:lnTo>
                      <a:pt x="16689" y="2328"/>
                    </a:lnTo>
                    <a:lnTo>
                      <a:pt x="16611" y="2587"/>
                    </a:lnTo>
                    <a:lnTo>
                      <a:pt x="16521" y="2800"/>
                    </a:lnTo>
                    <a:lnTo>
                      <a:pt x="16476" y="2890"/>
                    </a:lnTo>
                    <a:lnTo>
                      <a:pt x="16442" y="2969"/>
                    </a:lnTo>
                    <a:lnTo>
                      <a:pt x="16397" y="3037"/>
                    </a:lnTo>
                    <a:lnTo>
                      <a:pt x="16352" y="3081"/>
                    </a:lnTo>
                    <a:lnTo>
                      <a:pt x="16307" y="3104"/>
                    </a:lnTo>
                    <a:lnTo>
                      <a:pt x="16251" y="3115"/>
                    </a:lnTo>
                    <a:lnTo>
                      <a:pt x="16262" y="3104"/>
                    </a:lnTo>
                    <a:lnTo>
                      <a:pt x="16273" y="3093"/>
                    </a:lnTo>
                    <a:lnTo>
                      <a:pt x="16296" y="3003"/>
                    </a:lnTo>
                    <a:lnTo>
                      <a:pt x="16363" y="2665"/>
                    </a:lnTo>
                    <a:lnTo>
                      <a:pt x="16431" y="2193"/>
                    </a:lnTo>
                    <a:lnTo>
                      <a:pt x="16498" y="1642"/>
                    </a:lnTo>
                    <a:lnTo>
                      <a:pt x="16509" y="1361"/>
                    </a:lnTo>
                    <a:lnTo>
                      <a:pt x="16521" y="1091"/>
                    </a:lnTo>
                    <a:lnTo>
                      <a:pt x="16521" y="832"/>
                    </a:lnTo>
                    <a:lnTo>
                      <a:pt x="16509" y="607"/>
                    </a:lnTo>
                    <a:lnTo>
                      <a:pt x="16476" y="427"/>
                    </a:lnTo>
                    <a:lnTo>
                      <a:pt x="16453" y="349"/>
                    </a:lnTo>
                    <a:lnTo>
                      <a:pt x="16419" y="281"/>
                    </a:lnTo>
                    <a:lnTo>
                      <a:pt x="16386" y="225"/>
                    </a:lnTo>
                    <a:lnTo>
                      <a:pt x="16341" y="191"/>
                    </a:lnTo>
                    <a:lnTo>
                      <a:pt x="16296" y="169"/>
                    </a:lnTo>
                    <a:lnTo>
                      <a:pt x="16251" y="169"/>
                    </a:lnTo>
                    <a:lnTo>
                      <a:pt x="16217" y="180"/>
                    </a:lnTo>
                    <a:lnTo>
                      <a:pt x="16194" y="203"/>
                    </a:lnTo>
                    <a:lnTo>
                      <a:pt x="16138" y="281"/>
                    </a:lnTo>
                    <a:lnTo>
                      <a:pt x="16071" y="416"/>
                    </a:lnTo>
                    <a:lnTo>
                      <a:pt x="16015" y="585"/>
                    </a:lnTo>
                    <a:lnTo>
                      <a:pt x="15947" y="799"/>
                    </a:lnTo>
                    <a:lnTo>
                      <a:pt x="15880" y="1046"/>
                    </a:lnTo>
                    <a:lnTo>
                      <a:pt x="15733" y="1631"/>
                    </a:lnTo>
                    <a:lnTo>
                      <a:pt x="15587" y="2317"/>
                    </a:lnTo>
                    <a:lnTo>
                      <a:pt x="15430" y="3070"/>
                    </a:lnTo>
                    <a:lnTo>
                      <a:pt x="15284" y="3880"/>
                    </a:lnTo>
                    <a:lnTo>
                      <a:pt x="15137" y="4701"/>
                    </a:lnTo>
                    <a:lnTo>
                      <a:pt x="15115" y="4757"/>
                    </a:lnTo>
                    <a:lnTo>
                      <a:pt x="15081" y="4802"/>
                    </a:lnTo>
                    <a:lnTo>
                      <a:pt x="15047" y="4825"/>
                    </a:lnTo>
                    <a:lnTo>
                      <a:pt x="15002" y="4836"/>
                    </a:lnTo>
                    <a:lnTo>
                      <a:pt x="14946" y="4836"/>
                    </a:lnTo>
                    <a:lnTo>
                      <a:pt x="14901" y="4825"/>
                    </a:lnTo>
                    <a:lnTo>
                      <a:pt x="14856" y="4802"/>
                    </a:lnTo>
                    <a:lnTo>
                      <a:pt x="14822" y="4757"/>
                    </a:lnTo>
                    <a:lnTo>
                      <a:pt x="14665" y="4442"/>
                    </a:lnTo>
                    <a:lnTo>
                      <a:pt x="14496" y="4127"/>
                    </a:lnTo>
                    <a:lnTo>
                      <a:pt x="14328" y="3857"/>
                    </a:lnTo>
                    <a:lnTo>
                      <a:pt x="14249" y="3734"/>
                    </a:lnTo>
                    <a:lnTo>
                      <a:pt x="14170" y="3621"/>
                    </a:lnTo>
                    <a:lnTo>
                      <a:pt x="14091" y="3531"/>
                    </a:lnTo>
                    <a:lnTo>
                      <a:pt x="14013" y="3464"/>
                    </a:lnTo>
                    <a:lnTo>
                      <a:pt x="13945" y="3408"/>
                    </a:lnTo>
                    <a:lnTo>
                      <a:pt x="13878" y="3385"/>
                    </a:lnTo>
                    <a:lnTo>
                      <a:pt x="13810" y="3385"/>
                    </a:lnTo>
                    <a:lnTo>
                      <a:pt x="13777" y="3396"/>
                    </a:lnTo>
                    <a:lnTo>
                      <a:pt x="13754" y="3408"/>
                    </a:lnTo>
                    <a:lnTo>
                      <a:pt x="13698" y="3464"/>
                    </a:lnTo>
                    <a:lnTo>
                      <a:pt x="13642" y="3554"/>
                    </a:lnTo>
                    <a:lnTo>
                      <a:pt x="13687" y="4296"/>
                    </a:lnTo>
                    <a:lnTo>
                      <a:pt x="13754" y="4971"/>
                    </a:lnTo>
                    <a:lnTo>
                      <a:pt x="13810" y="5578"/>
                    </a:lnTo>
                    <a:lnTo>
                      <a:pt x="13878" y="6107"/>
                    </a:lnTo>
                    <a:lnTo>
                      <a:pt x="13945" y="6590"/>
                    </a:lnTo>
                    <a:lnTo>
                      <a:pt x="14024" y="7006"/>
                    </a:lnTo>
                    <a:lnTo>
                      <a:pt x="14091" y="7366"/>
                    </a:lnTo>
                    <a:lnTo>
                      <a:pt x="14159" y="7670"/>
                    </a:lnTo>
                    <a:lnTo>
                      <a:pt x="14226" y="7940"/>
                    </a:lnTo>
                    <a:lnTo>
                      <a:pt x="14294" y="8153"/>
                    </a:lnTo>
                    <a:lnTo>
                      <a:pt x="14350" y="8322"/>
                    </a:lnTo>
                    <a:lnTo>
                      <a:pt x="14406" y="8457"/>
                    </a:lnTo>
                    <a:lnTo>
                      <a:pt x="14474" y="8626"/>
                    </a:lnTo>
                    <a:lnTo>
                      <a:pt x="14508" y="8671"/>
                    </a:lnTo>
                    <a:lnTo>
                      <a:pt x="14519" y="8682"/>
                    </a:lnTo>
                    <a:lnTo>
                      <a:pt x="12180" y="22987"/>
                    </a:lnTo>
                    <a:lnTo>
                      <a:pt x="12157" y="23077"/>
                    </a:lnTo>
                    <a:lnTo>
                      <a:pt x="12135" y="23156"/>
                    </a:lnTo>
                    <a:lnTo>
                      <a:pt x="12090" y="23246"/>
                    </a:lnTo>
                    <a:lnTo>
                      <a:pt x="12056" y="23324"/>
                    </a:lnTo>
                    <a:lnTo>
                      <a:pt x="12000" y="23403"/>
                    </a:lnTo>
                    <a:lnTo>
                      <a:pt x="11943" y="23482"/>
                    </a:lnTo>
                    <a:lnTo>
                      <a:pt x="11887" y="23538"/>
                    </a:lnTo>
                    <a:lnTo>
                      <a:pt x="11820" y="23605"/>
                    </a:lnTo>
                    <a:lnTo>
                      <a:pt x="11741" y="23650"/>
                    </a:lnTo>
                    <a:lnTo>
                      <a:pt x="11674" y="23695"/>
                    </a:lnTo>
                    <a:lnTo>
                      <a:pt x="11595" y="23729"/>
                    </a:lnTo>
                    <a:lnTo>
                      <a:pt x="11516" y="23752"/>
                    </a:lnTo>
                    <a:lnTo>
                      <a:pt x="11347" y="23752"/>
                    </a:lnTo>
                    <a:lnTo>
                      <a:pt x="11269" y="23729"/>
                    </a:lnTo>
                    <a:lnTo>
                      <a:pt x="11190" y="23695"/>
                    </a:lnTo>
                    <a:lnTo>
                      <a:pt x="8806" y="22537"/>
                    </a:lnTo>
                    <a:lnTo>
                      <a:pt x="6961" y="21637"/>
                    </a:lnTo>
                    <a:lnTo>
                      <a:pt x="4971" y="20670"/>
                    </a:lnTo>
                    <a:lnTo>
                      <a:pt x="3059" y="19759"/>
                    </a:lnTo>
                    <a:lnTo>
                      <a:pt x="1451" y="19006"/>
                    </a:lnTo>
                    <a:lnTo>
                      <a:pt x="832" y="18725"/>
                    </a:lnTo>
                    <a:lnTo>
                      <a:pt x="360" y="18522"/>
                    </a:lnTo>
                    <a:lnTo>
                      <a:pt x="79" y="18410"/>
                    </a:lnTo>
                    <a:lnTo>
                      <a:pt x="11" y="18387"/>
                    </a:lnTo>
                    <a:lnTo>
                      <a:pt x="0" y="18399"/>
                    </a:lnTo>
                    <a:lnTo>
                      <a:pt x="0" y="18410"/>
                    </a:lnTo>
                    <a:lnTo>
                      <a:pt x="45" y="18477"/>
                    </a:lnTo>
                    <a:lnTo>
                      <a:pt x="113" y="18590"/>
                    </a:lnTo>
                    <a:lnTo>
                      <a:pt x="293" y="18961"/>
                    </a:lnTo>
                    <a:lnTo>
                      <a:pt x="821" y="20142"/>
                    </a:lnTo>
                    <a:lnTo>
                      <a:pt x="2306" y="23459"/>
                    </a:lnTo>
                    <a:lnTo>
                      <a:pt x="3070" y="25157"/>
                    </a:lnTo>
                    <a:lnTo>
                      <a:pt x="3430" y="25933"/>
                    </a:lnTo>
                    <a:lnTo>
                      <a:pt x="3756" y="26608"/>
                    </a:lnTo>
                    <a:lnTo>
                      <a:pt x="4049" y="27170"/>
                    </a:lnTo>
                    <a:lnTo>
                      <a:pt x="4172" y="27395"/>
                    </a:lnTo>
                    <a:lnTo>
                      <a:pt x="4274" y="27575"/>
                    </a:lnTo>
                    <a:lnTo>
                      <a:pt x="4364" y="27721"/>
                    </a:lnTo>
                    <a:lnTo>
                      <a:pt x="4442" y="27811"/>
                    </a:lnTo>
                    <a:lnTo>
                      <a:pt x="4476" y="27845"/>
                    </a:lnTo>
                    <a:lnTo>
                      <a:pt x="4499" y="27856"/>
                    </a:lnTo>
                    <a:lnTo>
                      <a:pt x="4521" y="27856"/>
                    </a:lnTo>
                    <a:lnTo>
                      <a:pt x="4532" y="27845"/>
                    </a:lnTo>
                    <a:lnTo>
                      <a:pt x="4802" y="28081"/>
                    </a:lnTo>
                    <a:lnTo>
                      <a:pt x="5072" y="28306"/>
                    </a:lnTo>
                    <a:lnTo>
                      <a:pt x="5331" y="28520"/>
                    </a:lnTo>
                    <a:lnTo>
                      <a:pt x="5601" y="28722"/>
                    </a:lnTo>
                    <a:lnTo>
                      <a:pt x="5871" y="28914"/>
                    </a:lnTo>
                    <a:lnTo>
                      <a:pt x="6129" y="29093"/>
                    </a:lnTo>
                    <a:lnTo>
                      <a:pt x="6399" y="29262"/>
                    </a:lnTo>
                    <a:lnTo>
                      <a:pt x="6658" y="29431"/>
                    </a:lnTo>
                    <a:lnTo>
                      <a:pt x="6928" y="29588"/>
                    </a:lnTo>
                    <a:lnTo>
                      <a:pt x="7186" y="29723"/>
                    </a:lnTo>
                    <a:lnTo>
                      <a:pt x="7445" y="29858"/>
                    </a:lnTo>
                    <a:lnTo>
                      <a:pt x="7704" y="29993"/>
                    </a:lnTo>
                    <a:lnTo>
                      <a:pt x="7962" y="30106"/>
                    </a:lnTo>
                    <a:lnTo>
                      <a:pt x="8221" y="30218"/>
                    </a:lnTo>
                    <a:lnTo>
                      <a:pt x="8716" y="30409"/>
                    </a:lnTo>
                    <a:lnTo>
                      <a:pt x="9222" y="30578"/>
                    </a:lnTo>
                    <a:lnTo>
                      <a:pt x="9705" y="30713"/>
                    </a:lnTo>
                    <a:lnTo>
                      <a:pt x="10178" y="30825"/>
                    </a:lnTo>
                    <a:lnTo>
                      <a:pt x="10650" y="30915"/>
                    </a:lnTo>
                    <a:lnTo>
                      <a:pt x="11100" y="30983"/>
                    </a:lnTo>
                    <a:lnTo>
                      <a:pt x="11539" y="31028"/>
                    </a:lnTo>
                    <a:lnTo>
                      <a:pt x="11966" y="31050"/>
                    </a:lnTo>
                    <a:lnTo>
                      <a:pt x="12371" y="31062"/>
                    </a:lnTo>
                    <a:lnTo>
                      <a:pt x="12764" y="31050"/>
                    </a:lnTo>
                    <a:lnTo>
                      <a:pt x="13136" y="31039"/>
                    </a:lnTo>
                    <a:lnTo>
                      <a:pt x="13495" y="31005"/>
                    </a:lnTo>
                    <a:lnTo>
                      <a:pt x="13833" y="30960"/>
                    </a:lnTo>
                    <a:lnTo>
                      <a:pt x="14148" y="30915"/>
                    </a:lnTo>
                    <a:lnTo>
                      <a:pt x="14440" y="30859"/>
                    </a:lnTo>
                    <a:lnTo>
                      <a:pt x="14710" y="30803"/>
                    </a:lnTo>
                    <a:lnTo>
                      <a:pt x="14957" y="30747"/>
                    </a:lnTo>
                    <a:lnTo>
                      <a:pt x="15373" y="30634"/>
                    </a:lnTo>
                    <a:lnTo>
                      <a:pt x="15677" y="30533"/>
                    </a:lnTo>
                    <a:lnTo>
                      <a:pt x="15868" y="30454"/>
                    </a:lnTo>
                    <a:lnTo>
                      <a:pt x="15936" y="30432"/>
                    </a:lnTo>
                    <a:lnTo>
                      <a:pt x="16104" y="30229"/>
                    </a:lnTo>
                    <a:lnTo>
                      <a:pt x="16262" y="30016"/>
                    </a:lnTo>
                    <a:lnTo>
                      <a:pt x="16419" y="29779"/>
                    </a:lnTo>
                    <a:lnTo>
                      <a:pt x="16566" y="29532"/>
                    </a:lnTo>
                    <a:lnTo>
                      <a:pt x="16701" y="29262"/>
                    </a:lnTo>
                    <a:lnTo>
                      <a:pt x="16835" y="28970"/>
                    </a:lnTo>
                    <a:lnTo>
                      <a:pt x="16959" y="28666"/>
                    </a:lnTo>
                    <a:lnTo>
                      <a:pt x="17083" y="28351"/>
                    </a:lnTo>
                    <a:lnTo>
                      <a:pt x="17195" y="28025"/>
                    </a:lnTo>
                    <a:lnTo>
                      <a:pt x="17297" y="27676"/>
                    </a:lnTo>
                    <a:lnTo>
                      <a:pt x="17398" y="27317"/>
                    </a:lnTo>
                    <a:lnTo>
                      <a:pt x="17499" y="26945"/>
                    </a:lnTo>
                    <a:lnTo>
                      <a:pt x="17578" y="26563"/>
                    </a:lnTo>
                    <a:lnTo>
                      <a:pt x="17668" y="26170"/>
                    </a:lnTo>
                    <a:lnTo>
                      <a:pt x="17746" y="25776"/>
                    </a:lnTo>
                    <a:lnTo>
                      <a:pt x="17814" y="25360"/>
                    </a:lnTo>
                    <a:lnTo>
                      <a:pt x="17938" y="24505"/>
                    </a:lnTo>
                    <a:lnTo>
                      <a:pt x="18050" y="23628"/>
                    </a:lnTo>
                    <a:lnTo>
                      <a:pt x="18140" y="22728"/>
                    </a:lnTo>
                    <a:lnTo>
                      <a:pt x="18219" y="21817"/>
                    </a:lnTo>
                    <a:lnTo>
                      <a:pt x="18275" y="20884"/>
                    </a:lnTo>
                    <a:lnTo>
                      <a:pt x="18309" y="19950"/>
                    </a:lnTo>
                    <a:lnTo>
                      <a:pt x="18342" y="19017"/>
                    </a:lnTo>
                    <a:lnTo>
                      <a:pt x="18365" y="18095"/>
                    </a:lnTo>
                    <a:lnTo>
                      <a:pt x="18365" y="17173"/>
                    </a:lnTo>
                    <a:lnTo>
                      <a:pt x="18365" y="16273"/>
                    </a:lnTo>
                    <a:lnTo>
                      <a:pt x="18354" y="15407"/>
                    </a:lnTo>
                    <a:lnTo>
                      <a:pt x="18342" y="14552"/>
                    </a:lnTo>
                    <a:lnTo>
                      <a:pt x="18286" y="12978"/>
                    </a:lnTo>
                    <a:lnTo>
                      <a:pt x="18219" y="11572"/>
                    </a:lnTo>
                    <a:lnTo>
                      <a:pt x="18151" y="10403"/>
                    </a:lnTo>
                    <a:lnTo>
                      <a:pt x="18095" y="9514"/>
                    </a:lnTo>
                    <a:lnTo>
                      <a:pt x="18028" y="8749"/>
                    </a:lnTo>
                    <a:lnTo>
                      <a:pt x="18005" y="8749"/>
                    </a:lnTo>
                    <a:lnTo>
                      <a:pt x="18095" y="8513"/>
                    </a:lnTo>
                    <a:lnTo>
                      <a:pt x="18207" y="8198"/>
                    </a:lnTo>
                    <a:lnTo>
                      <a:pt x="18320" y="7816"/>
                    </a:lnTo>
                    <a:lnTo>
                      <a:pt x="18444" y="7366"/>
                    </a:lnTo>
                    <a:lnTo>
                      <a:pt x="18567" y="6883"/>
                    </a:lnTo>
                    <a:lnTo>
                      <a:pt x="18691" y="6354"/>
                    </a:lnTo>
                    <a:lnTo>
                      <a:pt x="18927" y="5274"/>
                    </a:lnTo>
                    <a:lnTo>
                      <a:pt x="19040" y="4735"/>
                    </a:lnTo>
                    <a:lnTo>
                      <a:pt x="19141" y="4229"/>
                    </a:lnTo>
                    <a:lnTo>
                      <a:pt x="19220" y="3745"/>
                    </a:lnTo>
                    <a:lnTo>
                      <a:pt x="19287" y="3318"/>
                    </a:lnTo>
                    <a:lnTo>
                      <a:pt x="19332" y="2947"/>
                    </a:lnTo>
                    <a:lnTo>
                      <a:pt x="19343" y="2654"/>
                    </a:lnTo>
                    <a:lnTo>
                      <a:pt x="19343" y="2542"/>
                    </a:lnTo>
                    <a:lnTo>
                      <a:pt x="19343" y="2452"/>
                    </a:lnTo>
                    <a:lnTo>
                      <a:pt x="19321" y="2384"/>
                    </a:lnTo>
                    <a:lnTo>
                      <a:pt x="19298" y="2351"/>
                    </a:lnTo>
                    <a:lnTo>
                      <a:pt x="19276" y="2328"/>
                    </a:lnTo>
                    <a:lnTo>
                      <a:pt x="19242" y="2317"/>
                    </a:lnTo>
                    <a:lnTo>
                      <a:pt x="19208" y="2317"/>
                    </a:lnTo>
                    <a:lnTo>
                      <a:pt x="19175" y="2339"/>
                    </a:lnTo>
                    <a:lnTo>
                      <a:pt x="19096" y="2395"/>
                    </a:lnTo>
                    <a:lnTo>
                      <a:pt x="19017" y="2485"/>
                    </a:lnTo>
                    <a:lnTo>
                      <a:pt x="18938" y="2598"/>
                    </a:lnTo>
                    <a:lnTo>
                      <a:pt x="18860" y="2722"/>
                    </a:lnTo>
                    <a:lnTo>
                      <a:pt x="18702" y="3014"/>
                    </a:lnTo>
                    <a:lnTo>
                      <a:pt x="18556" y="3284"/>
                    </a:lnTo>
                    <a:lnTo>
                      <a:pt x="18444" y="3498"/>
                    </a:lnTo>
                    <a:lnTo>
                      <a:pt x="18399" y="3565"/>
                    </a:lnTo>
                    <a:lnTo>
                      <a:pt x="18376" y="3576"/>
                    </a:lnTo>
                    <a:lnTo>
                      <a:pt x="18354" y="3588"/>
                    </a:lnTo>
                    <a:lnTo>
                      <a:pt x="18342" y="3576"/>
                    </a:lnTo>
                    <a:lnTo>
                      <a:pt x="18331" y="3565"/>
                    </a:lnTo>
                    <a:lnTo>
                      <a:pt x="18331" y="3498"/>
                    </a:lnTo>
                    <a:lnTo>
                      <a:pt x="18331" y="3374"/>
                    </a:lnTo>
                    <a:lnTo>
                      <a:pt x="18342" y="3216"/>
                    </a:lnTo>
                    <a:lnTo>
                      <a:pt x="18410" y="2823"/>
                    </a:lnTo>
                    <a:lnTo>
                      <a:pt x="18477" y="2362"/>
                    </a:lnTo>
                    <a:lnTo>
                      <a:pt x="18567" y="1867"/>
                    </a:lnTo>
                    <a:lnTo>
                      <a:pt x="18624" y="1395"/>
                    </a:lnTo>
                    <a:lnTo>
                      <a:pt x="18646" y="1181"/>
                    </a:lnTo>
                    <a:lnTo>
                      <a:pt x="18646" y="990"/>
                    </a:lnTo>
                    <a:lnTo>
                      <a:pt x="18646" y="832"/>
                    </a:lnTo>
                    <a:lnTo>
                      <a:pt x="18612" y="697"/>
                    </a:lnTo>
                    <a:lnTo>
                      <a:pt x="18601" y="652"/>
                    </a:lnTo>
                    <a:lnTo>
                      <a:pt x="18579" y="607"/>
                    </a:lnTo>
                    <a:lnTo>
                      <a:pt x="18545" y="585"/>
                    </a:lnTo>
                    <a:lnTo>
                      <a:pt x="18511" y="562"/>
                    </a:lnTo>
                    <a:lnTo>
                      <a:pt x="18477" y="562"/>
                    </a:lnTo>
                    <a:lnTo>
                      <a:pt x="18455" y="585"/>
                    </a:lnTo>
                    <a:lnTo>
                      <a:pt x="18421" y="607"/>
                    </a:lnTo>
                    <a:lnTo>
                      <a:pt x="18387" y="652"/>
                    </a:lnTo>
                    <a:lnTo>
                      <a:pt x="18320" y="776"/>
                    </a:lnTo>
                    <a:lnTo>
                      <a:pt x="18252" y="934"/>
                    </a:lnTo>
                    <a:lnTo>
                      <a:pt x="18196" y="1136"/>
                    </a:lnTo>
                    <a:lnTo>
                      <a:pt x="18129" y="1350"/>
                    </a:lnTo>
                    <a:lnTo>
                      <a:pt x="17994" y="1833"/>
                    </a:lnTo>
                    <a:lnTo>
                      <a:pt x="17870" y="2328"/>
                    </a:lnTo>
                    <a:lnTo>
                      <a:pt x="17735" y="2755"/>
                    </a:lnTo>
                    <a:lnTo>
                      <a:pt x="17679" y="2924"/>
                    </a:lnTo>
                    <a:lnTo>
                      <a:pt x="17611" y="3059"/>
                    </a:lnTo>
                    <a:lnTo>
                      <a:pt x="17589" y="3104"/>
                    </a:lnTo>
                    <a:lnTo>
                      <a:pt x="17555" y="3149"/>
                    </a:lnTo>
                    <a:lnTo>
                      <a:pt x="17533" y="3171"/>
                    </a:lnTo>
                    <a:lnTo>
                      <a:pt x="17499" y="3183"/>
                    </a:lnTo>
                    <a:lnTo>
                      <a:pt x="17476" y="3171"/>
                    </a:lnTo>
                    <a:lnTo>
                      <a:pt x="17454" y="3149"/>
                    </a:lnTo>
                    <a:lnTo>
                      <a:pt x="17443" y="3115"/>
                    </a:lnTo>
                    <a:lnTo>
                      <a:pt x="17432" y="3059"/>
                    </a:lnTo>
                    <a:lnTo>
                      <a:pt x="17432" y="2913"/>
                    </a:lnTo>
                    <a:lnTo>
                      <a:pt x="17454" y="2722"/>
                    </a:lnTo>
                    <a:lnTo>
                      <a:pt x="17476" y="2485"/>
                    </a:lnTo>
                    <a:lnTo>
                      <a:pt x="17521" y="2238"/>
                    </a:lnTo>
                    <a:lnTo>
                      <a:pt x="17623" y="1676"/>
                    </a:lnTo>
                    <a:lnTo>
                      <a:pt x="17713" y="1102"/>
                    </a:lnTo>
                    <a:lnTo>
                      <a:pt x="17791" y="596"/>
                    </a:lnTo>
                    <a:lnTo>
                      <a:pt x="17814" y="382"/>
                    </a:lnTo>
                    <a:lnTo>
                      <a:pt x="17825" y="214"/>
                    </a:lnTo>
                    <a:lnTo>
                      <a:pt x="17803" y="101"/>
                    </a:lnTo>
                    <a:lnTo>
                      <a:pt x="17791" y="56"/>
                    </a:lnTo>
                    <a:lnTo>
                      <a:pt x="17769" y="34"/>
                    </a:lnTo>
                    <a:lnTo>
                      <a:pt x="17701" y="11"/>
                    </a:lnTo>
                    <a:lnTo>
                      <a:pt x="17645" y="0"/>
                    </a:lnTo>
                    <a:close/>
                  </a:path>
                </a:pathLst>
              </a:custGeom>
              <a:solidFill>
                <a:srgbClr val="F78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3292000" y="1838050"/>
                <a:ext cx="223825" cy="447325"/>
              </a:xfrm>
              <a:custGeom>
                <a:avLst/>
                <a:gdLst/>
                <a:ahLst/>
                <a:cxnLst/>
                <a:rect l="l" t="t" r="r" b="b"/>
                <a:pathLst>
                  <a:path w="8953" h="17893" extrusionOk="0">
                    <a:moveTo>
                      <a:pt x="1047" y="0"/>
                    </a:moveTo>
                    <a:lnTo>
                      <a:pt x="945" y="23"/>
                    </a:lnTo>
                    <a:lnTo>
                      <a:pt x="844" y="45"/>
                    </a:lnTo>
                    <a:lnTo>
                      <a:pt x="754" y="79"/>
                    </a:lnTo>
                    <a:lnTo>
                      <a:pt x="664" y="113"/>
                    </a:lnTo>
                    <a:lnTo>
                      <a:pt x="507" y="202"/>
                    </a:lnTo>
                    <a:lnTo>
                      <a:pt x="372" y="292"/>
                    </a:lnTo>
                    <a:lnTo>
                      <a:pt x="259" y="394"/>
                    </a:lnTo>
                    <a:lnTo>
                      <a:pt x="170" y="495"/>
                    </a:lnTo>
                    <a:lnTo>
                      <a:pt x="102" y="574"/>
                    </a:lnTo>
                    <a:lnTo>
                      <a:pt x="46" y="652"/>
                    </a:lnTo>
                    <a:lnTo>
                      <a:pt x="1" y="720"/>
                    </a:lnTo>
                    <a:lnTo>
                      <a:pt x="4600" y="17892"/>
                    </a:lnTo>
                    <a:lnTo>
                      <a:pt x="8953" y="9694"/>
                    </a:lnTo>
                    <a:lnTo>
                      <a:pt x="8761" y="9368"/>
                    </a:lnTo>
                    <a:lnTo>
                      <a:pt x="8233" y="8502"/>
                    </a:lnTo>
                    <a:lnTo>
                      <a:pt x="7446" y="7242"/>
                    </a:lnTo>
                    <a:lnTo>
                      <a:pt x="6985" y="6511"/>
                    </a:lnTo>
                    <a:lnTo>
                      <a:pt x="6501" y="5747"/>
                    </a:lnTo>
                    <a:lnTo>
                      <a:pt x="5984" y="4971"/>
                    </a:lnTo>
                    <a:lnTo>
                      <a:pt x="5466" y="4195"/>
                    </a:lnTo>
                    <a:lnTo>
                      <a:pt x="4938" y="3430"/>
                    </a:lnTo>
                    <a:lnTo>
                      <a:pt x="4421" y="2722"/>
                    </a:lnTo>
                    <a:lnTo>
                      <a:pt x="3937" y="2058"/>
                    </a:lnTo>
                    <a:lnTo>
                      <a:pt x="3701" y="1766"/>
                    </a:lnTo>
                    <a:lnTo>
                      <a:pt x="3476" y="1485"/>
                    </a:lnTo>
                    <a:lnTo>
                      <a:pt x="3251" y="1237"/>
                    </a:lnTo>
                    <a:lnTo>
                      <a:pt x="3048" y="1012"/>
                    </a:lnTo>
                    <a:lnTo>
                      <a:pt x="2857" y="821"/>
                    </a:lnTo>
                    <a:lnTo>
                      <a:pt x="2689" y="664"/>
                    </a:lnTo>
                    <a:lnTo>
                      <a:pt x="2520" y="529"/>
                    </a:lnTo>
                    <a:lnTo>
                      <a:pt x="2351" y="405"/>
                    </a:lnTo>
                    <a:lnTo>
                      <a:pt x="2205" y="304"/>
                    </a:lnTo>
                    <a:lnTo>
                      <a:pt x="2048" y="225"/>
                    </a:lnTo>
                    <a:lnTo>
                      <a:pt x="1901" y="157"/>
                    </a:lnTo>
                    <a:lnTo>
                      <a:pt x="1766" y="101"/>
                    </a:lnTo>
                    <a:lnTo>
                      <a:pt x="1631" y="56"/>
                    </a:lnTo>
                    <a:lnTo>
                      <a:pt x="1508" y="23"/>
                    </a:lnTo>
                    <a:lnTo>
                      <a:pt x="1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3077500" y="1935025"/>
                <a:ext cx="25" cy="25"/>
              </a:xfrm>
              <a:custGeom>
                <a:avLst/>
                <a:gdLst/>
                <a:ahLst/>
                <a:cxnLst/>
                <a:rect l="l" t="t" r="r" b="b"/>
                <a:pathLst>
                  <a:path w="1" h="1" extrusionOk="0">
                    <a:moveTo>
                      <a:pt x="0" y="1"/>
                    </a:moveTo>
                    <a:lnTo>
                      <a:pt x="0" y="1"/>
                    </a:lnTo>
                    <a:close/>
                  </a:path>
                </a:pathLst>
              </a:custGeom>
              <a:solidFill>
                <a:srgbClr val="020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3077500" y="1935025"/>
                <a:ext cx="25" cy="25"/>
              </a:xfrm>
              <a:custGeom>
                <a:avLst/>
                <a:gdLst/>
                <a:ahLst/>
                <a:cxnLst/>
                <a:rect l="l" t="t" r="r" b="b"/>
                <a:pathLst>
                  <a:path w="1" h="1" fill="none" extrusionOk="0">
                    <a:moveTo>
                      <a:pt x="0" y="1"/>
                    </a:moveTo>
                    <a:lnTo>
                      <a:pt x="0" y="1"/>
                    </a:lnTo>
                  </a:path>
                </a:pathLst>
              </a:custGeom>
              <a:noFill/>
              <a:ln w="25" cap="rnd" cmpd="sng">
                <a:solidFill>
                  <a:srgbClr val="1D24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3006350" y="1393250"/>
                <a:ext cx="399825" cy="388575"/>
              </a:xfrm>
              <a:custGeom>
                <a:avLst/>
                <a:gdLst/>
                <a:ahLst/>
                <a:cxnLst/>
                <a:rect l="l" t="t" r="r" b="b"/>
                <a:pathLst>
                  <a:path w="15993" h="15543" extrusionOk="0">
                    <a:moveTo>
                      <a:pt x="6895" y="1"/>
                    </a:moveTo>
                    <a:lnTo>
                      <a:pt x="6411" y="12"/>
                    </a:lnTo>
                    <a:lnTo>
                      <a:pt x="5950" y="57"/>
                    </a:lnTo>
                    <a:lnTo>
                      <a:pt x="5736" y="91"/>
                    </a:lnTo>
                    <a:lnTo>
                      <a:pt x="5511" y="125"/>
                    </a:lnTo>
                    <a:lnTo>
                      <a:pt x="5309" y="170"/>
                    </a:lnTo>
                    <a:lnTo>
                      <a:pt x="5095" y="215"/>
                    </a:lnTo>
                    <a:lnTo>
                      <a:pt x="4904" y="271"/>
                    </a:lnTo>
                    <a:lnTo>
                      <a:pt x="4702" y="327"/>
                    </a:lnTo>
                    <a:lnTo>
                      <a:pt x="4331" y="462"/>
                    </a:lnTo>
                    <a:lnTo>
                      <a:pt x="3971" y="619"/>
                    </a:lnTo>
                    <a:lnTo>
                      <a:pt x="3633" y="788"/>
                    </a:lnTo>
                    <a:lnTo>
                      <a:pt x="3318" y="991"/>
                    </a:lnTo>
                    <a:lnTo>
                      <a:pt x="3015" y="1193"/>
                    </a:lnTo>
                    <a:lnTo>
                      <a:pt x="2734" y="1429"/>
                    </a:lnTo>
                    <a:lnTo>
                      <a:pt x="2475" y="1677"/>
                    </a:lnTo>
                    <a:lnTo>
                      <a:pt x="2216" y="1935"/>
                    </a:lnTo>
                    <a:lnTo>
                      <a:pt x="1991" y="2216"/>
                    </a:lnTo>
                    <a:lnTo>
                      <a:pt x="1778" y="2497"/>
                    </a:lnTo>
                    <a:lnTo>
                      <a:pt x="1575" y="2801"/>
                    </a:lnTo>
                    <a:lnTo>
                      <a:pt x="1384" y="3116"/>
                    </a:lnTo>
                    <a:lnTo>
                      <a:pt x="1215" y="3442"/>
                    </a:lnTo>
                    <a:lnTo>
                      <a:pt x="1058" y="3780"/>
                    </a:lnTo>
                    <a:lnTo>
                      <a:pt x="912" y="4128"/>
                    </a:lnTo>
                    <a:lnTo>
                      <a:pt x="777" y="4477"/>
                    </a:lnTo>
                    <a:lnTo>
                      <a:pt x="653" y="4837"/>
                    </a:lnTo>
                    <a:lnTo>
                      <a:pt x="552" y="5208"/>
                    </a:lnTo>
                    <a:lnTo>
                      <a:pt x="451" y="5579"/>
                    </a:lnTo>
                    <a:lnTo>
                      <a:pt x="361" y="5961"/>
                    </a:lnTo>
                    <a:lnTo>
                      <a:pt x="293" y="6344"/>
                    </a:lnTo>
                    <a:lnTo>
                      <a:pt x="226" y="6726"/>
                    </a:lnTo>
                    <a:lnTo>
                      <a:pt x="170" y="7108"/>
                    </a:lnTo>
                    <a:lnTo>
                      <a:pt x="125" y="7502"/>
                    </a:lnTo>
                    <a:lnTo>
                      <a:pt x="80" y="7884"/>
                    </a:lnTo>
                    <a:lnTo>
                      <a:pt x="57" y="8278"/>
                    </a:lnTo>
                    <a:lnTo>
                      <a:pt x="35" y="8660"/>
                    </a:lnTo>
                    <a:lnTo>
                      <a:pt x="12" y="9054"/>
                    </a:lnTo>
                    <a:lnTo>
                      <a:pt x="1" y="9807"/>
                    </a:lnTo>
                    <a:lnTo>
                      <a:pt x="23" y="10550"/>
                    </a:lnTo>
                    <a:lnTo>
                      <a:pt x="46" y="11258"/>
                    </a:lnTo>
                    <a:lnTo>
                      <a:pt x="91" y="11933"/>
                    </a:lnTo>
                    <a:lnTo>
                      <a:pt x="147" y="12574"/>
                    </a:lnTo>
                    <a:lnTo>
                      <a:pt x="215" y="13159"/>
                    </a:lnTo>
                    <a:lnTo>
                      <a:pt x="282" y="13699"/>
                    </a:lnTo>
                    <a:lnTo>
                      <a:pt x="350" y="14171"/>
                    </a:lnTo>
                    <a:lnTo>
                      <a:pt x="417" y="14564"/>
                    </a:lnTo>
                    <a:lnTo>
                      <a:pt x="518" y="15127"/>
                    </a:lnTo>
                    <a:lnTo>
                      <a:pt x="563" y="15329"/>
                    </a:lnTo>
                    <a:lnTo>
                      <a:pt x="15993" y="15543"/>
                    </a:lnTo>
                    <a:lnTo>
                      <a:pt x="13744" y="7165"/>
                    </a:lnTo>
                    <a:lnTo>
                      <a:pt x="13856" y="6760"/>
                    </a:lnTo>
                    <a:lnTo>
                      <a:pt x="13957" y="6389"/>
                    </a:lnTo>
                    <a:lnTo>
                      <a:pt x="14036" y="6029"/>
                    </a:lnTo>
                    <a:lnTo>
                      <a:pt x="14103" y="5703"/>
                    </a:lnTo>
                    <a:lnTo>
                      <a:pt x="14160" y="5388"/>
                    </a:lnTo>
                    <a:lnTo>
                      <a:pt x="14205" y="5107"/>
                    </a:lnTo>
                    <a:lnTo>
                      <a:pt x="14227" y="4837"/>
                    </a:lnTo>
                    <a:lnTo>
                      <a:pt x="14250" y="4589"/>
                    </a:lnTo>
                    <a:lnTo>
                      <a:pt x="14250" y="4353"/>
                    </a:lnTo>
                    <a:lnTo>
                      <a:pt x="14238" y="4139"/>
                    </a:lnTo>
                    <a:lnTo>
                      <a:pt x="14227" y="3937"/>
                    </a:lnTo>
                    <a:lnTo>
                      <a:pt x="14193" y="3757"/>
                    </a:lnTo>
                    <a:lnTo>
                      <a:pt x="14160" y="3588"/>
                    </a:lnTo>
                    <a:lnTo>
                      <a:pt x="14115" y="3431"/>
                    </a:lnTo>
                    <a:lnTo>
                      <a:pt x="14058" y="3285"/>
                    </a:lnTo>
                    <a:lnTo>
                      <a:pt x="13991" y="3161"/>
                    </a:lnTo>
                    <a:lnTo>
                      <a:pt x="13800" y="2824"/>
                    </a:lnTo>
                    <a:lnTo>
                      <a:pt x="13597" y="2520"/>
                    </a:lnTo>
                    <a:lnTo>
                      <a:pt x="13384" y="2250"/>
                    </a:lnTo>
                    <a:lnTo>
                      <a:pt x="13170" y="2003"/>
                    </a:lnTo>
                    <a:lnTo>
                      <a:pt x="12934" y="1778"/>
                    </a:lnTo>
                    <a:lnTo>
                      <a:pt x="12686" y="1564"/>
                    </a:lnTo>
                    <a:lnTo>
                      <a:pt x="12439" y="1384"/>
                    </a:lnTo>
                    <a:lnTo>
                      <a:pt x="12169" y="1215"/>
                    </a:lnTo>
                    <a:lnTo>
                      <a:pt x="11899" y="1058"/>
                    </a:lnTo>
                    <a:lnTo>
                      <a:pt x="11607" y="923"/>
                    </a:lnTo>
                    <a:lnTo>
                      <a:pt x="11314" y="799"/>
                    </a:lnTo>
                    <a:lnTo>
                      <a:pt x="10999" y="687"/>
                    </a:lnTo>
                    <a:lnTo>
                      <a:pt x="10673" y="586"/>
                    </a:lnTo>
                    <a:lnTo>
                      <a:pt x="10347" y="496"/>
                    </a:lnTo>
                    <a:lnTo>
                      <a:pt x="9999" y="406"/>
                    </a:lnTo>
                    <a:lnTo>
                      <a:pt x="9639" y="327"/>
                    </a:lnTo>
                    <a:lnTo>
                      <a:pt x="9043" y="203"/>
                    </a:lnTo>
                    <a:lnTo>
                      <a:pt x="8469" y="102"/>
                    </a:lnTo>
                    <a:lnTo>
                      <a:pt x="7918" y="46"/>
                    </a:lnTo>
                    <a:lnTo>
                      <a:pt x="7390" y="12"/>
                    </a:lnTo>
                    <a:lnTo>
                      <a:pt x="68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113750" y="1470025"/>
                <a:ext cx="253900" cy="555850"/>
              </a:xfrm>
              <a:custGeom>
                <a:avLst/>
                <a:gdLst/>
                <a:ahLst/>
                <a:cxnLst/>
                <a:rect l="l" t="t" r="r" b="b"/>
                <a:pathLst>
                  <a:path w="10156" h="22234" extrusionOk="0">
                    <a:moveTo>
                      <a:pt x="6692" y="0"/>
                    </a:moveTo>
                    <a:lnTo>
                      <a:pt x="6535" y="23"/>
                    </a:lnTo>
                    <a:lnTo>
                      <a:pt x="6377" y="45"/>
                    </a:lnTo>
                    <a:lnTo>
                      <a:pt x="6197" y="79"/>
                    </a:lnTo>
                    <a:lnTo>
                      <a:pt x="6029" y="124"/>
                    </a:lnTo>
                    <a:lnTo>
                      <a:pt x="5838" y="180"/>
                    </a:lnTo>
                    <a:lnTo>
                      <a:pt x="5658" y="247"/>
                    </a:lnTo>
                    <a:lnTo>
                      <a:pt x="5455" y="326"/>
                    </a:lnTo>
                    <a:lnTo>
                      <a:pt x="5264" y="427"/>
                    </a:lnTo>
                    <a:lnTo>
                      <a:pt x="5062" y="540"/>
                    </a:lnTo>
                    <a:lnTo>
                      <a:pt x="4859" y="675"/>
                    </a:lnTo>
                    <a:lnTo>
                      <a:pt x="4645" y="821"/>
                    </a:lnTo>
                    <a:lnTo>
                      <a:pt x="4432" y="990"/>
                    </a:lnTo>
                    <a:lnTo>
                      <a:pt x="4229" y="1170"/>
                    </a:lnTo>
                    <a:lnTo>
                      <a:pt x="4016" y="1383"/>
                    </a:lnTo>
                    <a:lnTo>
                      <a:pt x="3791" y="1608"/>
                    </a:lnTo>
                    <a:lnTo>
                      <a:pt x="3577" y="1856"/>
                    </a:lnTo>
                    <a:lnTo>
                      <a:pt x="3363" y="2137"/>
                    </a:lnTo>
                    <a:lnTo>
                      <a:pt x="3150" y="2429"/>
                    </a:lnTo>
                    <a:lnTo>
                      <a:pt x="2936" y="2755"/>
                    </a:lnTo>
                    <a:lnTo>
                      <a:pt x="2722" y="3115"/>
                    </a:lnTo>
                    <a:lnTo>
                      <a:pt x="2509" y="3486"/>
                    </a:lnTo>
                    <a:lnTo>
                      <a:pt x="2295" y="3891"/>
                    </a:lnTo>
                    <a:lnTo>
                      <a:pt x="2273" y="3925"/>
                    </a:lnTo>
                    <a:lnTo>
                      <a:pt x="2250" y="3947"/>
                    </a:lnTo>
                    <a:lnTo>
                      <a:pt x="2228" y="3970"/>
                    </a:lnTo>
                    <a:lnTo>
                      <a:pt x="2194" y="3981"/>
                    </a:lnTo>
                    <a:lnTo>
                      <a:pt x="2160" y="3992"/>
                    </a:lnTo>
                    <a:lnTo>
                      <a:pt x="2126" y="3992"/>
                    </a:lnTo>
                    <a:lnTo>
                      <a:pt x="2093" y="3981"/>
                    </a:lnTo>
                    <a:lnTo>
                      <a:pt x="2059" y="3970"/>
                    </a:lnTo>
                    <a:lnTo>
                      <a:pt x="1913" y="3880"/>
                    </a:lnTo>
                    <a:lnTo>
                      <a:pt x="1721" y="3790"/>
                    </a:lnTo>
                    <a:lnTo>
                      <a:pt x="1609" y="3756"/>
                    </a:lnTo>
                    <a:lnTo>
                      <a:pt x="1497" y="3722"/>
                    </a:lnTo>
                    <a:lnTo>
                      <a:pt x="1373" y="3700"/>
                    </a:lnTo>
                    <a:lnTo>
                      <a:pt x="1249" y="3689"/>
                    </a:lnTo>
                    <a:lnTo>
                      <a:pt x="1114" y="3689"/>
                    </a:lnTo>
                    <a:lnTo>
                      <a:pt x="991" y="3700"/>
                    </a:lnTo>
                    <a:lnTo>
                      <a:pt x="856" y="3734"/>
                    </a:lnTo>
                    <a:lnTo>
                      <a:pt x="721" y="3790"/>
                    </a:lnTo>
                    <a:lnTo>
                      <a:pt x="597" y="3857"/>
                    </a:lnTo>
                    <a:lnTo>
                      <a:pt x="462" y="3959"/>
                    </a:lnTo>
                    <a:lnTo>
                      <a:pt x="338" y="4082"/>
                    </a:lnTo>
                    <a:lnTo>
                      <a:pt x="215" y="4240"/>
                    </a:lnTo>
                    <a:lnTo>
                      <a:pt x="158" y="4330"/>
                    </a:lnTo>
                    <a:lnTo>
                      <a:pt x="113" y="4420"/>
                    </a:lnTo>
                    <a:lnTo>
                      <a:pt x="80" y="4510"/>
                    </a:lnTo>
                    <a:lnTo>
                      <a:pt x="46" y="4611"/>
                    </a:lnTo>
                    <a:lnTo>
                      <a:pt x="23" y="4712"/>
                    </a:lnTo>
                    <a:lnTo>
                      <a:pt x="12" y="4813"/>
                    </a:lnTo>
                    <a:lnTo>
                      <a:pt x="1" y="4915"/>
                    </a:lnTo>
                    <a:lnTo>
                      <a:pt x="1" y="5016"/>
                    </a:lnTo>
                    <a:lnTo>
                      <a:pt x="23" y="5218"/>
                    </a:lnTo>
                    <a:lnTo>
                      <a:pt x="57" y="5421"/>
                    </a:lnTo>
                    <a:lnTo>
                      <a:pt x="125" y="5612"/>
                    </a:lnTo>
                    <a:lnTo>
                      <a:pt x="203" y="5792"/>
                    </a:lnTo>
                    <a:lnTo>
                      <a:pt x="304" y="5960"/>
                    </a:lnTo>
                    <a:lnTo>
                      <a:pt x="417" y="6118"/>
                    </a:lnTo>
                    <a:lnTo>
                      <a:pt x="541" y="6253"/>
                    </a:lnTo>
                    <a:lnTo>
                      <a:pt x="676" y="6365"/>
                    </a:lnTo>
                    <a:lnTo>
                      <a:pt x="743" y="6399"/>
                    </a:lnTo>
                    <a:lnTo>
                      <a:pt x="811" y="6444"/>
                    </a:lnTo>
                    <a:lnTo>
                      <a:pt x="889" y="6466"/>
                    </a:lnTo>
                    <a:lnTo>
                      <a:pt x="957" y="6489"/>
                    </a:lnTo>
                    <a:lnTo>
                      <a:pt x="1035" y="6500"/>
                    </a:lnTo>
                    <a:lnTo>
                      <a:pt x="1182" y="6500"/>
                    </a:lnTo>
                    <a:lnTo>
                      <a:pt x="1260" y="6478"/>
                    </a:lnTo>
                    <a:lnTo>
                      <a:pt x="1283" y="6466"/>
                    </a:lnTo>
                    <a:lnTo>
                      <a:pt x="1317" y="6478"/>
                    </a:lnTo>
                    <a:lnTo>
                      <a:pt x="1339" y="6478"/>
                    </a:lnTo>
                    <a:lnTo>
                      <a:pt x="1373" y="6500"/>
                    </a:lnTo>
                    <a:lnTo>
                      <a:pt x="1407" y="6545"/>
                    </a:lnTo>
                    <a:lnTo>
                      <a:pt x="1452" y="6613"/>
                    </a:lnTo>
                    <a:lnTo>
                      <a:pt x="1474" y="6691"/>
                    </a:lnTo>
                    <a:lnTo>
                      <a:pt x="1508" y="6770"/>
                    </a:lnTo>
                    <a:lnTo>
                      <a:pt x="1542" y="6928"/>
                    </a:lnTo>
                    <a:lnTo>
                      <a:pt x="1598" y="7197"/>
                    </a:lnTo>
                    <a:lnTo>
                      <a:pt x="1665" y="7580"/>
                    </a:lnTo>
                    <a:lnTo>
                      <a:pt x="1744" y="8086"/>
                    </a:lnTo>
                    <a:lnTo>
                      <a:pt x="1823" y="8704"/>
                    </a:lnTo>
                    <a:lnTo>
                      <a:pt x="1856" y="9053"/>
                    </a:lnTo>
                    <a:lnTo>
                      <a:pt x="1879" y="9435"/>
                    </a:lnTo>
                    <a:lnTo>
                      <a:pt x="1901" y="9840"/>
                    </a:lnTo>
                    <a:lnTo>
                      <a:pt x="1924" y="10268"/>
                    </a:lnTo>
                    <a:lnTo>
                      <a:pt x="1935" y="10729"/>
                    </a:lnTo>
                    <a:lnTo>
                      <a:pt x="1935" y="11212"/>
                    </a:lnTo>
                    <a:lnTo>
                      <a:pt x="1924" y="11718"/>
                    </a:lnTo>
                    <a:lnTo>
                      <a:pt x="1913" y="12258"/>
                    </a:lnTo>
                    <a:lnTo>
                      <a:pt x="1890" y="12562"/>
                    </a:lnTo>
                    <a:lnTo>
                      <a:pt x="1845" y="12865"/>
                    </a:lnTo>
                    <a:lnTo>
                      <a:pt x="1789" y="13180"/>
                    </a:lnTo>
                    <a:lnTo>
                      <a:pt x="1721" y="13484"/>
                    </a:lnTo>
                    <a:lnTo>
                      <a:pt x="1632" y="13776"/>
                    </a:lnTo>
                    <a:lnTo>
                      <a:pt x="1553" y="14069"/>
                    </a:lnTo>
                    <a:lnTo>
                      <a:pt x="1463" y="14339"/>
                    </a:lnTo>
                    <a:lnTo>
                      <a:pt x="1362" y="14597"/>
                    </a:lnTo>
                    <a:lnTo>
                      <a:pt x="1182" y="15058"/>
                    </a:lnTo>
                    <a:lnTo>
                      <a:pt x="1024" y="15418"/>
                    </a:lnTo>
                    <a:lnTo>
                      <a:pt x="878" y="15733"/>
                    </a:lnTo>
                    <a:lnTo>
                      <a:pt x="1114" y="15992"/>
                    </a:lnTo>
                    <a:lnTo>
                      <a:pt x="1778" y="16678"/>
                    </a:lnTo>
                    <a:lnTo>
                      <a:pt x="2239" y="17128"/>
                    </a:lnTo>
                    <a:lnTo>
                      <a:pt x="2756" y="17645"/>
                    </a:lnTo>
                    <a:lnTo>
                      <a:pt x="3330" y="18196"/>
                    </a:lnTo>
                    <a:lnTo>
                      <a:pt x="3937" y="18781"/>
                    </a:lnTo>
                    <a:lnTo>
                      <a:pt x="4578" y="19366"/>
                    </a:lnTo>
                    <a:lnTo>
                      <a:pt x="5219" y="19939"/>
                    </a:lnTo>
                    <a:lnTo>
                      <a:pt x="5871" y="20479"/>
                    </a:lnTo>
                    <a:lnTo>
                      <a:pt x="6186" y="20738"/>
                    </a:lnTo>
                    <a:lnTo>
                      <a:pt x="6501" y="20985"/>
                    </a:lnTo>
                    <a:lnTo>
                      <a:pt x="6805" y="21210"/>
                    </a:lnTo>
                    <a:lnTo>
                      <a:pt x="7097" y="21424"/>
                    </a:lnTo>
                    <a:lnTo>
                      <a:pt x="7389" y="21615"/>
                    </a:lnTo>
                    <a:lnTo>
                      <a:pt x="7659" y="21784"/>
                    </a:lnTo>
                    <a:lnTo>
                      <a:pt x="7918" y="21941"/>
                    </a:lnTo>
                    <a:lnTo>
                      <a:pt x="8165" y="22053"/>
                    </a:lnTo>
                    <a:lnTo>
                      <a:pt x="8402" y="22155"/>
                    </a:lnTo>
                    <a:lnTo>
                      <a:pt x="8604" y="22222"/>
                    </a:lnTo>
                    <a:lnTo>
                      <a:pt x="8717" y="22233"/>
                    </a:lnTo>
                    <a:lnTo>
                      <a:pt x="8818" y="22233"/>
                    </a:lnTo>
                    <a:lnTo>
                      <a:pt x="8896" y="22211"/>
                    </a:lnTo>
                    <a:lnTo>
                      <a:pt x="8964" y="22177"/>
                    </a:lnTo>
                    <a:lnTo>
                      <a:pt x="9020" y="22110"/>
                    </a:lnTo>
                    <a:lnTo>
                      <a:pt x="9054" y="22031"/>
                    </a:lnTo>
                    <a:lnTo>
                      <a:pt x="9088" y="21941"/>
                    </a:lnTo>
                    <a:lnTo>
                      <a:pt x="9099" y="21829"/>
                    </a:lnTo>
                    <a:lnTo>
                      <a:pt x="9099" y="21694"/>
                    </a:lnTo>
                    <a:lnTo>
                      <a:pt x="9088" y="21547"/>
                    </a:lnTo>
                    <a:lnTo>
                      <a:pt x="9076" y="21390"/>
                    </a:lnTo>
                    <a:lnTo>
                      <a:pt x="9054" y="21221"/>
                    </a:lnTo>
                    <a:lnTo>
                      <a:pt x="8986" y="20839"/>
                    </a:lnTo>
                    <a:lnTo>
                      <a:pt x="8896" y="20412"/>
                    </a:lnTo>
                    <a:lnTo>
                      <a:pt x="8672" y="19433"/>
                    </a:lnTo>
                    <a:lnTo>
                      <a:pt x="8559" y="18905"/>
                    </a:lnTo>
                    <a:lnTo>
                      <a:pt x="8447" y="18342"/>
                    </a:lnTo>
                    <a:lnTo>
                      <a:pt x="8345" y="17769"/>
                    </a:lnTo>
                    <a:lnTo>
                      <a:pt x="8267" y="17184"/>
                    </a:lnTo>
                    <a:lnTo>
                      <a:pt x="8233" y="16892"/>
                    </a:lnTo>
                    <a:lnTo>
                      <a:pt x="8210" y="16588"/>
                    </a:lnTo>
                    <a:lnTo>
                      <a:pt x="8199" y="16295"/>
                    </a:lnTo>
                    <a:lnTo>
                      <a:pt x="8199" y="16003"/>
                    </a:lnTo>
                    <a:lnTo>
                      <a:pt x="7963" y="15193"/>
                    </a:lnTo>
                    <a:lnTo>
                      <a:pt x="7716" y="14327"/>
                    </a:lnTo>
                    <a:lnTo>
                      <a:pt x="7434" y="13293"/>
                    </a:lnTo>
                    <a:lnTo>
                      <a:pt x="7142" y="12191"/>
                    </a:lnTo>
                    <a:lnTo>
                      <a:pt x="6872" y="11111"/>
                    </a:lnTo>
                    <a:lnTo>
                      <a:pt x="6760" y="10616"/>
                    </a:lnTo>
                    <a:lnTo>
                      <a:pt x="6670" y="10166"/>
                    </a:lnTo>
                    <a:lnTo>
                      <a:pt x="6591" y="9784"/>
                    </a:lnTo>
                    <a:lnTo>
                      <a:pt x="6546" y="9458"/>
                    </a:lnTo>
                    <a:lnTo>
                      <a:pt x="6692" y="9447"/>
                    </a:lnTo>
                    <a:lnTo>
                      <a:pt x="6872" y="9435"/>
                    </a:lnTo>
                    <a:lnTo>
                      <a:pt x="7322" y="9435"/>
                    </a:lnTo>
                    <a:lnTo>
                      <a:pt x="7581" y="9413"/>
                    </a:lnTo>
                    <a:lnTo>
                      <a:pt x="7716" y="9402"/>
                    </a:lnTo>
                    <a:lnTo>
                      <a:pt x="7851" y="9368"/>
                    </a:lnTo>
                    <a:lnTo>
                      <a:pt x="7997" y="9334"/>
                    </a:lnTo>
                    <a:lnTo>
                      <a:pt x="8132" y="9289"/>
                    </a:lnTo>
                    <a:lnTo>
                      <a:pt x="8278" y="9244"/>
                    </a:lnTo>
                    <a:lnTo>
                      <a:pt x="8424" y="9177"/>
                    </a:lnTo>
                    <a:lnTo>
                      <a:pt x="8559" y="9098"/>
                    </a:lnTo>
                    <a:lnTo>
                      <a:pt x="8705" y="9008"/>
                    </a:lnTo>
                    <a:lnTo>
                      <a:pt x="8840" y="8896"/>
                    </a:lnTo>
                    <a:lnTo>
                      <a:pt x="8975" y="8772"/>
                    </a:lnTo>
                    <a:lnTo>
                      <a:pt x="9110" y="8626"/>
                    </a:lnTo>
                    <a:lnTo>
                      <a:pt x="9234" y="8468"/>
                    </a:lnTo>
                    <a:lnTo>
                      <a:pt x="9358" y="8288"/>
                    </a:lnTo>
                    <a:lnTo>
                      <a:pt x="9481" y="8086"/>
                    </a:lnTo>
                    <a:lnTo>
                      <a:pt x="9582" y="7861"/>
                    </a:lnTo>
                    <a:lnTo>
                      <a:pt x="9695" y="7625"/>
                    </a:lnTo>
                    <a:lnTo>
                      <a:pt x="9785" y="7344"/>
                    </a:lnTo>
                    <a:lnTo>
                      <a:pt x="9875" y="7051"/>
                    </a:lnTo>
                    <a:lnTo>
                      <a:pt x="9942" y="6725"/>
                    </a:lnTo>
                    <a:lnTo>
                      <a:pt x="10010" y="6377"/>
                    </a:lnTo>
                    <a:lnTo>
                      <a:pt x="10066" y="5994"/>
                    </a:lnTo>
                    <a:lnTo>
                      <a:pt x="10111" y="5589"/>
                    </a:lnTo>
                    <a:lnTo>
                      <a:pt x="10145" y="5207"/>
                    </a:lnTo>
                    <a:lnTo>
                      <a:pt x="10156" y="4847"/>
                    </a:lnTo>
                    <a:lnTo>
                      <a:pt x="10156" y="4498"/>
                    </a:lnTo>
                    <a:lnTo>
                      <a:pt x="10145" y="4172"/>
                    </a:lnTo>
                    <a:lnTo>
                      <a:pt x="10122" y="3869"/>
                    </a:lnTo>
                    <a:lnTo>
                      <a:pt x="10089" y="3565"/>
                    </a:lnTo>
                    <a:lnTo>
                      <a:pt x="10044" y="3284"/>
                    </a:lnTo>
                    <a:lnTo>
                      <a:pt x="9987" y="3025"/>
                    </a:lnTo>
                    <a:lnTo>
                      <a:pt x="9931" y="2778"/>
                    </a:lnTo>
                    <a:lnTo>
                      <a:pt x="9864" y="2542"/>
                    </a:lnTo>
                    <a:lnTo>
                      <a:pt x="9785" y="2317"/>
                    </a:lnTo>
                    <a:lnTo>
                      <a:pt x="9706" y="2114"/>
                    </a:lnTo>
                    <a:lnTo>
                      <a:pt x="9616" y="1912"/>
                    </a:lnTo>
                    <a:lnTo>
                      <a:pt x="9515" y="1732"/>
                    </a:lnTo>
                    <a:lnTo>
                      <a:pt x="9425" y="1563"/>
                    </a:lnTo>
                    <a:lnTo>
                      <a:pt x="9324" y="1406"/>
                    </a:lnTo>
                    <a:lnTo>
                      <a:pt x="9211" y="1260"/>
                    </a:lnTo>
                    <a:lnTo>
                      <a:pt x="9110" y="1125"/>
                    </a:lnTo>
                    <a:lnTo>
                      <a:pt x="8998" y="1001"/>
                    </a:lnTo>
                    <a:lnTo>
                      <a:pt x="8885" y="877"/>
                    </a:lnTo>
                    <a:lnTo>
                      <a:pt x="8784" y="776"/>
                    </a:lnTo>
                    <a:lnTo>
                      <a:pt x="8672" y="675"/>
                    </a:lnTo>
                    <a:lnTo>
                      <a:pt x="8458" y="517"/>
                    </a:lnTo>
                    <a:lnTo>
                      <a:pt x="8255" y="382"/>
                    </a:lnTo>
                    <a:lnTo>
                      <a:pt x="8064" y="270"/>
                    </a:lnTo>
                    <a:lnTo>
                      <a:pt x="7896" y="191"/>
                    </a:lnTo>
                    <a:lnTo>
                      <a:pt x="7761" y="135"/>
                    </a:lnTo>
                    <a:lnTo>
                      <a:pt x="7626" y="90"/>
                    </a:lnTo>
                    <a:lnTo>
                      <a:pt x="7457" y="45"/>
                    </a:lnTo>
                    <a:lnTo>
                      <a:pt x="7243" y="11"/>
                    </a:lnTo>
                    <a:lnTo>
                      <a:pt x="6985" y="0"/>
                    </a:lnTo>
                    <a:close/>
                  </a:path>
                </a:pathLst>
              </a:custGeom>
              <a:solidFill>
                <a:srgbClr val="F78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3165500" y="1443875"/>
                <a:ext cx="170400" cy="124000"/>
              </a:xfrm>
              <a:custGeom>
                <a:avLst/>
                <a:gdLst/>
                <a:ahLst/>
                <a:cxnLst/>
                <a:rect l="l" t="t" r="r" b="b"/>
                <a:pathLst>
                  <a:path w="6816" h="4960" extrusionOk="0">
                    <a:moveTo>
                      <a:pt x="3228" y="0"/>
                    </a:moveTo>
                    <a:lnTo>
                      <a:pt x="2980" y="11"/>
                    </a:lnTo>
                    <a:lnTo>
                      <a:pt x="2744" y="34"/>
                    </a:lnTo>
                    <a:lnTo>
                      <a:pt x="2530" y="56"/>
                    </a:lnTo>
                    <a:lnTo>
                      <a:pt x="2317" y="90"/>
                    </a:lnTo>
                    <a:lnTo>
                      <a:pt x="2114" y="135"/>
                    </a:lnTo>
                    <a:lnTo>
                      <a:pt x="1934" y="191"/>
                    </a:lnTo>
                    <a:lnTo>
                      <a:pt x="1754" y="259"/>
                    </a:lnTo>
                    <a:lnTo>
                      <a:pt x="1586" y="326"/>
                    </a:lnTo>
                    <a:lnTo>
                      <a:pt x="1440" y="394"/>
                    </a:lnTo>
                    <a:lnTo>
                      <a:pt x="1293" y="484"/>
                    </a:lnTo>
                    <a:lnTo>
                      <a:pt x="1158" y="574"/>
                    </a:lnTo>
                    <a:lnTo>
                      <a:pt x="1024" y="664"/>
                    </a:lnTo>
                    <a:lnTo>
                      <a:pt x="911" y="765"/>
                    </a:lnTo>
                    <a:lnTo>
                      <a:pt x="799" y="877"/>
                    </a:lnTo>
                    <a:lnTo>
                      <a:pt x="697" y="990"/>
                    </a:lnTo>
                    <a:lnTo>
                      <a:pt x="607" y="1102"/>
                    </a:lnTo>
                    <a:lnTo>
                      <a:pt x="529" y="1226"/>
                    </a:lnTo>
                    <a:lnTo>
                      <a:pt x="450" y="1350"/>
                    </a:lnTo>
                    <a:lnTo>
                      <a:pt x="382" y="1473"/>
                    </a:lnTo>
                    <a:lnTo>
                      <a:pt x="315" y="1608"/>
                    </a:lnTo>
                    <a:lnTo>
                      <a:pt x="259" y="1732"/>
                    </a:lnTo>
                    <a:lnTo>
                      <a:pt x="169" y="2002"/>
                    </a:lnTo>
                    <a:lnTo>
                      <a:pt x="101" y="2283"/>
                    </a:lnTo>
                    <a:lnTo>
                      <a:pt x="45" y="2564"/>
                    </a:lnTo>
                    <a:lnTo>
                      <a:pt x="23" y="2834"/>
                    </a:lnTo>
                    <a:lnTo>
                      <a:pt x="0" y="3115"/>
                    </a:lnTo>
                    <a:lnTo>
                      <a:pt x="0" y="3374"/>
                    </a:lnTo>
                    <a:lnTo>
                      <a:pt x="11" y="3633"/>
                    </a:lnTo>
                    <a:lnTo>
                      <a:pt x="34" y="3869"/>
                    </a:lnTo>
                    <a:lnTo>
                      <a:pt x="56" y="4094"/>
                    </a:lnTo>
                    <a:lnTo>
                      <a:pt x="90" y="4307"/>
                    </a:lnTo>
                    <a:lnTo>
                      <a:pt x="146" y="4645"/>
                    </a:lnTo>
                    <a:lnTo>
                      <a:pt x="203" y="4858"/>
                    </a:lnTo>
                    <a:lnTo>
                      <a:pt x="225" y="4937"/>
                    </a:lnTo>
                    <a:lnTo>
                      <a:pt x="405" y="4960"/>
                    </a:lnTo>
                    <a:lnTo>
                      <a:pt x="945" y="4960"/>
                    </a:lnTo>
                    <a:lnTo>
                      <a:pt x="1293" y="4926"/>
                    </a:lnTo>
                    <a:lnTo>
                      <a:pt x="1631" y="4870"/>
                    </a:lnTo>
                    <a:lnTo>
                      <a:pt x="1968" y="4791"/>
                    </a:lnTo>
                    <a:lnTo>
                      <a:pt x="2294" y="4701"/>
                    </a:lnTo>
                    <a:lnTo>
                      <a:pt x="2609" y="4577"/>
                    </a:lnTo>
                    <a:lnTo>
                      <a:pt x="2913" y="4442"/>
                    </a:lnTo>
                    <a:lnTo>
                      <a:pt x="3205" y="4296"/>
                    </a:lnTo>
                    <a:lnTo>
                      <a:pt x="3498" y="4127"/>
                    </a:lnTo>
                    <a:lnTo>
                      <a:pt x="3768" y="3959"/>
                    </a:lnTo>
                    <a:lnTo>
                      <a:pt x="4037" y="3768"/>
                    </a:lnTo>
                    <a:lnTo>
                      <a:pt x="4296" y="3576"/>
                    </a:lnTo>
                    <a:lnTo>
                      <a:pt x="4532" y="3374"/>
                    </a:lnTo>
                    <a:lnTo>
                      <a:pt x="4768" y="3172"/>
                    </a:lnTo>
                    <a:lnTo>
                      <a:pt x="4993" y="2958"/>
                    </a:lnTo>
                    <a:lnTo>
                      <a:pt x="5207" y="2755"/>
                    </a:lnTo>
                    <a:lnTo>
                      <a:pt x="5398" y="2542"/>
                    </a:lnTo>
                    <a:lnTo>
                      <a:pt x="5769" y="2137"/>
                    </a:lnTo>
                    <a:lnTo>
                      <a:pt x="6084" y="1755"/>
                    </a:lnTo>
                    <a:lnTo>
                      <a:pt x="6343" y="1406"/>
                    </a:lnTo>
                    <a:lnTo>
                      <a:pt x="6545" y="1114"/>
                    </a:lnTo>
                    <a:lnTo>
                      <a:pt x="6691" y="889"/>
                    </a:lnTo>
                    <a:lnTo>
                      <a:pt x="6815" y="686"/>
                    </a:lnTo>
                    <a:lnTo>
                      <a:pt x="6422" y="562"/>
                    </a:lnTo>
                    <a:lnTo>
                      <a:pt x="6039" y="450"/>
                    </a:lnTo>
                    <a:lnTo>
                      <a:pt x="5668" y="349"/>
                    </a:lnTo>
                    <a:lnTo>
                      <a:pt x="5308" y="259"/>
                    </a:lnTo>
                    <a:lnTo>
                      <a:pt x="4971" y="191"/>
                    </a:lnTo>
                    <a:lnTo>
                      <a:pt x="4645" y="124"/>
                    </a:lnTo>
                    <a:lnTo>
                      <a:pt x="4341" y="79"/>
                    </a:lnTo>
                    <a:lnTo>
                      <a:pt x="4037" y="45"/>
                    </a:lnTo>
                    <a:lnTo>
                      <a:pt x="3756" y="23"/>
                    </a:lnTo>
                    <a:lnTo>
                      <a:pt x="3486" y="11"/>
                    </a:lnTo>
                    <a:lnTo>
                      <a:pt x="3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290325" y="1446400"/>
                <a:ext cx="68625" cy="81275"/>
              </a:xfrm>
              <a:custGeom>
                <a:avLst/>
                <a:gdLst/>
                <a:ahLst/>
                <a:cxnLst/>
                <a:rect l="l" t="t" r="r" b="b"/>
                <a:pathLst>
                  <a:path w="2745" h="3251" extrusionOk="0">
                    <a:moveTo>
                      <a:pt x="788" y="0"/>
                    </a:moveTo>
                    <a:lnTo>
                      <a:pt x="540" y="23"/>
                    </a:lnTo>
                    <a:lnTo>
                      <a:pt x="281" y="79"/>
                    </a:lnTo>
                    <a:lnTo>
                      <a:pt x="0" y="169"/>
                    </a:lnTo>
                    <a:lnTo>
                      <a:pt x="45" y="259"/>
                    </a:lnTo>
                    <a:lnTo>
                      <a:pt x="192" y="495"/>
                    </a:lnTo>
                    <a:lnTo>
                      <a:pt x="428" y="866"/>
                    </a:lnTo>
                    <a:lnTo>
                      <a:pt x="574" y="1080"/>
                    </a:lnTo>
                    <a:lnTo>
                      <a:pt x="743" y="1316"/>
                    </a:lnTo>
                    <a:lnTo>
                      <a:pt x="923" y="1552"/>
                    </a:lnTo>
                    <a:lnTo>
                      <a:pt x="1136" y="1811"/>
                    </a:lnTo>
                    <a:lnTo>
                      <a:pt x="1361" y="2070"/>
                    </a:lnTo>
                    <a:lnTo>
                      <a:pt x="1597" y="2328"/>
                    </a:lnTo>
                    <a:lnTo>
                      <a:pt x="1856" y="2576"/>
                    </a:lnTo>
                    <a:lnTo>
                      <a:pt x="2137" y="2812"/>
                    </a:lnTo>
                    <a:lnTo>
                      <a:pt x="2429" y="3037"/>
                    </a:lnTo>
                    <a:lnTo>
                      <a:pt x="2733" y="3250"/>
                    </a:lnTo>
                    <a:lnTo>
                      <a:pt x="2744" y="3071"/>
                    </a:lnTo>
                    <a:lnTo>
                      <a:pt x="2744" y="2879"/>
                    </a:lnTo>
                    <a:lnTo>
                      <a:pt x="2744" y="2621"/>
                    </a:lnTo>
                    <a:lnTo>
                      <a:pt x="2722" y="2317"/>
                    </a:lnTo>
                    <a:lnTo>
                      <a:pt x="2688" y="1991"/>
                    </a:lnTo>
                    <a:lnTo>
                      <a:pt x="2654" y="1822"/>
                    </a:lnTo>
                    <a:lnTo>
                      <a:pt x="2621" y="1654"/>
                    </a:lnTo>
                    <a:lnTo>
                      <a:pt x="2576" y="1485"/>
                    </a:lnTo>
                    <a:lnTo>
                      <a:pt x="2531" y="1316"/>
                    </a:lnTo>
                    <a:lnTo>
                      <a:pt x="2463" y="1147"/>
                    </a:lnTo>
                    <a:lnTo>
                      <a:pt x="2396" y="979"/>
                    </a:lnTo>
                    <a:lnTo>
                      <a:pt x="2317" y="821"/>
                    </a:lnTo>
                    <a:lnTo>
                      <a:pt x="2227" y="675"/>
                    </a:lnTo>
                    <a:lnTo>
                      <a:pt x="2115" y="540"/>
                    </a:lnTo>
                    <a:lnTo>
                      <a:pt x="2002" y="416"/>
                    </a:lnTo>
                    <a:lnTo>
                      <a:pt x="1878" y="304"/>
                    </a:lnTo>
                    <a:lnTo>
                      <a:pt x="1732" y="203"/>
                    </a:lnTo>
                    <a:lnTo>
                      <a:pt x="1575" y="124"/>
                    </a:lnTo>
                    <a:lnTo>
                      <a:pt x="1395" y="57"/>
                    </a:lnTo>
                    <a:lnTo>
                      <a:pt x="1215" y="12"/>
                    </a:lnTo>
                    <a:lnTo>
                      <a:pt x="1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3135700" y="1819200"/>
                <a:ext cx="205525" cy="206675"/>
              </a:xfrm>
              <a:custGeom>
                <a:avLst/>
                <a:gdLst/>
                <a:ahLst/>
                <a:cxnLst/>
                <a:rect l="l" t="t" r="r" b="b"/>
                <a:pathLst>
                  <a:path w="8221" h="8267" extrusionOk="0">
                    <a:moveTo>
                      <a:pt x="697" y="1"/>
                    </a:moveTo>
                    <a:lnTo>
                      <a:pt x="585" y="360"/>
                    </a:lnTo>
                    <a:lnTo>
                      <a:pt x="461" y="687"/>
                    </a:lnTo>
                    <a:lnTo>
                      <a:pt x="349" y="990"/>
                    </a:lnTo>
                    <a:lnTo>
                      <a:pt x="236" y="1249"/>
                    </a:lnTo>
                    <a:lnTo>
                      <a:pt x="68" y="1631"/>
                    </a:lnTo>
                    <a:lnTo>
                      <a:pt x="0" y="1766"/>
                    </a:lnTo>
                    <a:lnTo>
                      <a:pt x="236" y="2025"/>
                    </a:lnTo>
                    <a:lnTo>
                      <a:pt x="900" y="2711"/>
                    </a:lnTo>
                    <a:lnTo>
                      <a:pt x="1361" y="3161"/>
                    </a:lnTo>
                    <a:lnTo>
                      <a:pt x="1878" y="3678"/>
                    </a:lnTo>
                    <a:lnTo>
                      <a:pt x="2452" y="4229"/>
                    </a:lnTo>
                    <a:lnTo>
                      <a:pt x="3059" y="4814"/>
                    </a:lnTo>
                    <a:lnTo>
                      <a:pt x="3700" y="5399"/>
                    </a:lnTo>
                    <a:lnTo>
                      <a:pt x="4341" y="5972"/>
                    </a:lnTo>
                    <a:lnTo>
                      <a:pt x="4993" y="6512"/>
                    </a:lnTo>
                    <a:lnTo>
                      <a:pt x="5308" y="6771"/>
                    </a:lnTo>
                    <a:lnTo>
                      <a:pt x="5623" y="7018"/>
                    </a:lnTo>
                    <a:lnTo>
                      <a:pt x="5927" y="7243"/>
                    </a:lnTo>
                    <a:lnTo>
                      <a:pt x="6219" y="7457"/>
                    </a:lnTo>
                    <a:lnTo>
                      <a:pt x="6511" y="7648"/>
                    </a:lnTo>
                    <a:lnTo>
                      <a:pt x="6781" y="7817"/>
                    </a:lnTo>
                    <a:lnTo>
                      <a:pt x="7040" y="7974"/>
                    </a:lnTo>
                    <a:lnTo>
                      <a:pt x="7287" y="8086"/>
                    </a:lnTo>
                    <a:lnTo>
                      <a:pt x="7524" y="8188"/>
                    </a:lnTo>
                    <a:lnTo>
                      <a:pt x="7726" y="8255"/>
                    </a:lnTo>
                    <a:lnTo>
                      <a:pt x="7839" y="8266"/>
                    </a:lnTo>
                    <a:lnTo>
                      <a:pt x="7940" y="8266"/>
                    </a:lnTo>
                    <a:lnTo>
                      <a:pt x="8018" y="8244"/>
                    </a:lnTo>
                    <a:lnTo>
                      <a:pt x="8086" y="8210"/>
                    </a:lnTo>
                    <a:lnTo>
                      <a:pt x="8142" y="8143"/>
                    </a:lnTo>
                    <a:lnTo>
                      <a:pt x="8176" y="8064"/>
                    </a:lnTo>
                    <a:lnTo>
                      <a:pt x="8210" y="7974"/>
                    </a:lnTo>
                    <a:lnTo>
                      <a:pt x="8221" y="7862"/>
                    </a:lnTo>
                    <a:lnTo>
                      <a:pt x="8221" y="7727"/>
                    </a:lnTo>
                    <a:lnTo>
                      <a:pt x="8210" y="7580"/>
                    </a:lnTo>
                    <a:lnTo>
                      <a:pt x="8198" y="7423"/>
                    </a:lnTo>
                    <a:lnTo>
                      <a:pt x="8176" y="7254"/>
                    </a:lnTo>
                    <a:lnTo>
                      <a:pt x="8108" y="6872"/>
                    </a:lnTo>
                    <a:lnTo>
                      <a:pt x="8018" y="6445"/>
                    </a:lnTo>
                    <a:lnTo>
                      <a:pt x="7794" y="5466"/>
                    </a:lnTo>
                    <a:lnTo>
                      <a:pt x="7681" y="4938"/>
                    </a:lnTo>
                    <a:lnTo>
                      <a:pt x="7569" y="4375"/>
                    </a:lnTo>
                    <a:lnTo>
                      <a:pt x="7467" y="3802"/>
                    </a:lnTo>
                    <a:lnTo>
                      <a:pt x="7389" y="3217"/>
                    </a:lnTo>
                    <a:lnTo>
                      <a:pt x="7355" y="2925"/>
                    </a:lnTo>
                    <a:lnTo>
                      <a:pt x="7332" y="2621"/>
                    </a:lnTo>
                    <a:lnTo>
                      <a:pt x="7321" y="2328"/>
                    </a:lnTo>
                    <a:lnTo>
                      <a:pt x="7321" y="2036"/>
                    </a:lnTo>
                    <a:lnTo>
                      <a:pt x="7175" y="1541"/>
                    </a:lnTo>
                    <a:lnTo>
                      <a:pt x="6826" y="304"/>
                    </a:lnTo>
                    <a:lnTo>
                      <a:pt x="6444" y="360"/>
                    </a:lnTo>
                    <a:lnTo>
                      <a:pt x="6073" y="405"/>
                    </a:lnTo>
                    <a:lnTo>
                      <a:pt x="5691" y="439"/>
                    </a:lnTo>
                    <a:lnTo>
                      <a:pt x="5308" y="462"/>
                    </a:lnTo>
                    <a:lnTo>
                      <a:pt x="4926" y="484"/>
                    </a:lnTo>
                    <a:lnTo>
                      <a:pt x="4161" y="484"/>
                    </a:lnTo>
                    <a:lnTo>
                      <a:pt x="3779" y="473"/>
                    </a:lnTo>
                    <a:lnTo>
                      <a:pt x="3396" y="450"/>
                    </a:lnTo>
                    <a:lnTo>
                      <a:pt x="3003" y="417"/>
                    </a:lnTo>
                    <a:lnTo>
                      <a:pt x="2620" y="372"/>
                    </a:lnTo>
                    <a:lnTo>
                      <a:pt x="2238" y="315"/>
                    </a:lnTo>
                    <a:lnTo>
                      <a:pt x="1856" y="259"/>
                    </a:lnTo>
                    <a:lnTo>
                      <a:pt x="1473" y="181"/>
                    </a:lnTo>
                    <a:lnTo>
                      <a:pt x="1080" y="91"/>
                    </a:lnTo>
                    <a:lnTo>
                      <a:pt x="6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3130900" y="1814425"/>
                <a:ext cx="214275" cy="215675"/>
              </a:xfrm>
              <a:custGeom>
                <a:avLst/>
                <a:gdLst/>
                <a:ahLst/>
                <a:cxnLst/>
                <a:rect l="l" t="t" r="r" b="b"/>
                <a:pathLst>
                  <a:path w="8571" h="8627" extrusionOk="0">
                    <a:moveTo>
                      <a:pt x="1002" y="383"/>
                    </a:moveTo>
                    <a:lnTo>
                      <a:pt x="1362" y="473"/>
                    </a:lnTo>
                    <a:lnTo>
                      <a:pt x="1721" y="540"/>
                    </a:lnTo>
                    <a:lnTo>
                      <a:pt x="2081" y="619"/>
                    </a:lnTo>
                    <a:lnTo>
                      <a:pt x="2452" y="675"/>
                    </a:lnTo>
                    <a:lnTo>
                      <a:pt x="2812" y="720"/>
                    </a:lnTo>
                    <a:lnTo>
                      <a:pt x="3183" y="765"/>
                    </a:lnTo>
                    <a:lnTo>
                      <a:pt x="3555" y="799"/>
                    </a:lnTo>
                    <a:lnTo>
                      <a:pt x="3914" y="821"/>
                    </a:lnTo>
                    <a:lnTo>
                      <a:pt x="4286" y="833"/>
                    </a:lnTo>
                    <a:lnTo>
                      <a:pt x="5039" y="833"/>
                    </a:lnTo>
                    <a:lnTo>
                      <a:pt x="5410" y="821"/>
                    </a:lnTo>
                    <a:lnTo>
                      <a:pt x="5781" y="799"/>
                    </a:lnTo>
                    <a:lnTo>
                      <a:pt x="6152" y="765"/>
                    </a:lnTo>
                    <a:lnTo>
                      <a:pt x="6524" y="720"/>
                    </a:lnTo>
                    <a:lnTo>
                      <a:pt x="6906" y="675"/>
                    </a:lnTo>
                    <a:lnTo>
                      <a:pt x="7356" y="2250"/>
                    </a:lnTo>
                    <a:lnTo>
                      <a:pt x="7356" y="2508"/>
                    </a:lnTo>
                    <a:lnTo>
                      <a:pt x="7367" y="2767"/>
                    </a:lnTo>
                    <a:lnTo>
                      <a:pt x="7412" y="3284"/>
                    </a:lnTo>
                    <a:lnTo>
                      <a:pt x="7468" y="3790"/>
                    </a:lnTo>
                    <a:lnTo>
                      <a:pt x="7547" y="4296"/>
                    </a:lnTo>
                    <a:lnTo>
                      <a:pt x="7637" y="4791"/>
                    </a:lnTo>
                    <a:lnTo>
                      <a:pt x="7738" y="5264"/>
                    </a:lnTo>
                    <a:lnTo>
                      <a:pt x="7941" y="6163"/>
                    </a:lnTo>
                    <a:lnTo>
                      <a:pt x="8098" y="6860"/>
                    </a:lnTo>
                    <a:lnTo>
                      <a:pt x="8165" y="7198"/>
                    </a:lnTo>
                    <a:lnTo>
                      <a:pt x="8210" y="7501"/>
                    </a:lnTo>
                    <a:lnTo>
                      <a:pt x="8244" y="7771"/>
                    </a:lnTo>
                    <a:lnTo>
                      <a:pt x="8255" y="7996"/>
                    </a:lnTo>
                    <a:lnTo>
                      <a:pt x="8255" y="8086"/>
                    </a:lnTo>
                    <a:lnTo>
                      <a:pt x="8233" y="8165"/>
                    </a:lnTo>
                    <a:lnTo>
                      <a:pt x="8210" y="8232"/>
                    </a:lnTo>
                    <a:lnTo>
                      <a:pt x="8177" y="8277"/>
                    </a:lnTo>
                    <a:lnTo>
                      <a:pt x="8143" y="8289"/>
                    </a:lnTo>
                    <a:lnTo>
                      <a:pt x="8098" y="8300"/>
                    </a:lnTo>
                    <a:lnTo>
                      <a:pt x="8031" y="8300"/>
                    </a:lnTo>
                    <a:lnTo>
                      <a:pt x="7963" y="8289"/>
                    </a:lnTo>
                    <a:lnTo>
                      <a:pt x="7772" y="8232"/>
                    </a:lnTo>
                    <a:lnTo>
                      <a:pt x="7558" y="8142"/>
                    </a:lnTo>
                    <a:lnTo>
                      <a:pt x="7345" y="8041"/>
                    </a:lnTo>
                    <a:lnTo>
                      <a:pt x="7108" y="7906"/>
                    </a:lnTo>
                    <a:lnTo>
                      <a:pt x="6861" y="7760"/>
                    </a:lnTo>
                    <a:lnTo>
                      <a:pt x="6602" y="7580"/>
                    </a:lnTo>
                    <a:lnTo>
                      <a:pt x="6332" y="7400"/>
                    </a:lnTo>
                    <a:lnTo>
                      <a:pt x="6051" y="7198"/>
                    </a:lnTo>
                    <a:lnTo>
                      <a:pt x="5478" y="6748"/>
                    </a:lnTo>
                    <a:lnTo>
                      <a:pt x="4893" y="6253"/>
                    </a:lnTo>
                    <a:lnTo>
                      <a:pt x="4286" y="5736"/>
                    </a:lnTo>
                    <a:lnTo>
                      <a:pt x="3701" y="5196"/>
                    </a:lnTo>
                    <a:lnTo>
                      <a:pt x="3116" y="4656"/>
                    </a:lnTo>
                    <a:lnTo>
                      <a:pt x="2565" y="4128"/>
                    </a:lnTo>
                    <a:lnTo>
                      <a:pt x="2048" y="3622"/>
                    </a:lnTo>
                    <a:lnTo>
                      <a:pt x="1575" y="3149"/>
                    </a:lnTo>
                    <a:lnTo>
                      <a:pt x="822" y="2385"/>
                    </a:lnTo>
                    <a:lnTo>
                      <a:pt x="383" y="1935"/>
                    </a:lnTo>
                    <a:lnTo>
                      <a:pt x="484" y="1699"/>
                    </a:lnTo>
                    <a:lnTo>
                      <a:pt x="642" y="1339"/>
                    </a:lnTo>
                    <a:lnTo>
                      <a:pt x="822" y="900"/>
                    </a:lnTo>
                    <a:lnTo>
                      <a:pt x="1002" y="383"/>
                    </a:lnTo>
                    <a:close/>
                    <a:moveTo>
                      <a:pt x="788" y="0"/>
                    </a:moveTo>
                    <a:lnTo>
                      <a:pt x="743" y="147"/>
                    </a:lnTo>
                    <a:lnTo>
                      <a:pt x="631" y="495"/>
                    </a:lnTo>
                    <a:lnTo>
                      <a:pt x="507" y="821"/>
                    </a:lnTo>
                    <a:lnTo>
                      <a:pt x="394" y="1114"/>
                    </a:lnTo>
                    <a:lnTo>
                      <a:pt x="282" y="1372"/>
                    </a:lnTo>
                    <a:lnTo>
                      <a:pt x="113" y="1744"/>
                    </a:lnTo>
                    <a:lnTo>
                      <a:pt x="46" y="1890"/>
                    </a:lnTo>
                    <a:lnTo>
                      <a:pt x="1" y="1980"/>
                    </a:lnTo>
                    <a:lnTo>
                      <a:pt x="68" y="2070"/>
                    </a:lnTo>
                    <a:lnTo>
                      <a:pt x="327" y="2328"/>
                    </a:lnTo>
                    <a:lnTo>
                      <a:pt x="991" y="3026"/>
                    </a:lnTo>
                    <a:lnTo>
                      <a:pt x="1452" y="3475"/>
                    </a:lnTo>
                    <a:lnTo>
                      <a:pt x="1969" y="3993"/>
                    </a:lnTo>
                    <a:lnTo>
                      <a:pt x="2542" y="4544"/>
                    </a:lnTo>
                    <a:lnTo>
                      <a:pt x="3150" y="5117"/>
                    </a:lnTo>
                    <a:lnTo>
                      <a:pt x="3948" y="5860"/>
                    </a:lnTo>
                    <a:lnTo>
                      <a:pt x="4702" y="6512"/>
                    </a:lnTo>
                    <a:lnTo>
                      <a:pt x="5050" y="6804"/>
                    </a:lnTo>
                    <a:lnTo>
                      <a:pt x="5388" y="7074"/>
                    </a:lnTo>
                    <a:lnTo>
                      <a:pt x="5703" y="7322"/>
                    </a:lnTo>
                    <a:lnTo>
                      <a:pt x="6006" y="7558"/>
                    </a:lnTo>
                    <a:lnTo>
                      <a:pt x="6299" y="7760"/>
                    </a:lnTo>
                    <a:lnTo>
                      <a:pt x="6569" y="7940"/>
                    </a:lnTo>
                    <a:lnTo>
                      <a:pt x="6827" y="8109"/>
                    </a:lnTo>
                    <a:lnTo>
                      <a:pt x="7075" y="8255"/>
                    </a:lnTo>
                    <a:lnTo>
                      <a:pt x="7300" y="8367"/>
                    </a:lnTo>
                    <a:lnTo>
                      <a:pt x="7513" y="8469"/>
                    </a:lnTo>
                    <a:lnTo>
                      <a:pt x="7704" y="8547"/>
                    </a:lnTo>
                    <a:lnTo>
                      <a:pt x="7884" y="8592"/>
                    </a:lnTo>
                    <a:lnTo>
                      <a:pt x="7986" y="8615"/>
                    </a:lnTo>
                    <a:lnTo>
                      <a:pt x="8075" y="8626"/>
                    </a:lnTo>
                    <a:lnTo>
                      <a:pt x="8177" y="8615"/>
                    </a:lnTo>
                    <a:lnTo>
                      <a:pt x="8255" y="8592"/>
                    </a:lnTo>
                    <a:lnTo>
                      <a:pt x="8334" y="8547"/>
                    </a:lnTo>
                    <a:lnTo>
                      <a:pt x="8402" y="8502"/>
                    </a:lnTo>
                    <a:lnTo>
                      <a:pt x="8458" y="8435"/>
                    </a:lnTo>
                    <a:lnTo>
                      <a:pt x="8503" y="8356"/>
                    </a:lnTo>
                    <a:lnTo>
                      <a:pt x="8537" y="8266"/>
                    </a:lnTo>
                    <a:lnTo>
                      <a:pt x="8559" y="8165"/>
                    </a:lnTo>
                    <a:lnTo>
                      <a:pt x="8570" y="8053"/>
                    </a:lnTo>
                    <a:lnTo>
                      <a:pt x="8570" y="7929"/>
                    </a:lnTo>
                    <a:lnTo>
                      <a:pt x="8570" y="7794"/>
                    </a:lnTo>
                    <a:lnTo>
                      <a:pt x="8559" y="7648"/>
                    </a:lnTo>
                    <a:lnTo>
                      <a:pt x="8503" y="7322"/>
                    </a:lnTo>
                    <a:lnTo>
                      <a:pt x="8435" y="6950"/>
                    </a:lnTo>
                    <a:lnTo>
                      <a:pt x="8244" y="6096"/>
                    </a:lnTo>
                    <a:lnTo>
                      <a:pt x="8042" y="5207"/>
                    </a:lnTo>
                    <a:lnTo>
                      <a:pt x="7952" y="4735"/>
                    </a:lnTo>
                    <a:lnTo>
                      <a:pt x="7862" y="4240"/>
                    </a:lnTo>
                    <a:lnTo>
                      <a:pt x="7783" y="3745"/>
                    </a:lnTo>
                    <a:lnTo>
                      <a:pt x="7716" y="3239"/>
                    </a:lnTo>
                    <a:lnTo>
                      <a:pt x="7682" y="2733"/>
                    </a:lnTo>
                    <a:lnTo>
                      <a:pt x="7671" y="2475"/>
                    </a:lnTo>
                    <a:lnTo>
                      <a:pt x="7671" y="2227"/>
                    </a:lnTo>
                    <a:lnTo>
                      <a:pt x="7671" y="2205"/>
                    </a:lnTo>
                    <a:lnTo>
                      <a:pt x="7659" y="2182"/>
                    </a:lnTo>
                    <a:lnTo>
                      <a:pt x="7513" y="1687"/>
                    </a:lnTo>
                    <a:lnTo>
                      <a:pt x="7176" y="450"/>
                    </a:lnTo>
                    <a:lnTo>
                      <a:pt x="7131" y="315"/>
                    </a:lnTo>
                    <a:lnTo>
                      <a:pt x="6996" y="338"/>
                    </a:lnTo>
                    <a:lnTo>
                      <a:pt x="6614" y="394"/>
                    </a:lnTo>
                    <a:lnTo>
                      <a:pt x="6220" y="439"/>
                    </a:lnTo>
                    <a:lnTo>
                      <a:pt x="5838" y="473"/>
                    </a:lnTo>
                    <a:lnTo>
                      <a:pt x="5455" y="495"/>
                    </a:lnTo>
                    <a:lnTo>
                      <a:pt x="5073" y="518"/>
                    </a:lnTo>
                    <a:lnTo>
                      <a:pt x="4308" y="518"/>
                    </a:lnTo>
                    <a:lnTo>
                      <a:pt x="3926" y="506"/>
                    </a:lnTo>
                    <a:lnTo>
                      <a:pt x="3555" y="484"/>
                    </a:lnTo>
                    <a:lnTo>
                      <a:pt x="3172" y="450"/>
                    </a:lnTo>
                    <a:lnTo>
                      <a:pt x="2801" y="405"/>
                    </a:lnTo>
                    <a:lnTo>
                      <a:pt x="2419" y="349"/>
                    </a:lnTo>
                    <a:lnTo>
                      <a:pt x="2048" y="282"/>
                    </a:lnTo>
                    <a:lnTo>
                      <a:pt x="1677" y="214"/>
                    </a:lnTo>
                    <a:lnTo>
                      <a:pt x="1305" y="135"/>
                    </a:lnTo>
                    <a:lnTo>
                      <a:pt x="934" y="34"/>
                    </a:lnTo>
                    <a:lnTo>
                      <a:pt x="7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2834850" y="1815825"/>
                <a:ext cx="750700" cy="1154700"/>
              </a:xfrm>
              <a:custGeom>
                <a:avLst/>
                <a:gdLst/>
                <a:ahLst/>
                <a:cxnLst/>
                <a:rect l="l" t="t" r="r" b="b"/>
                <a:pathLst>
                  <a:path w="30028" h="46188" extrusionOk="0">
                    <a:moveTo>
                      <a:pt x="12653" y="1"/>
                    </a:moveTo>
                    <a:lnTo>
                      <a:pt x="12315" y="46"/>
                    </a:lnTo>
                    <a:lnTo>
                      <a:pt x="11967" y="102"/>
                    </a:lnTo>
                    <a:lnTo>
                      <a:pt x="11539" y="169"/>
                    </a:lnTo>
                    <a:lnTo>
                      <a:pt x="11101" y="259"/>
                    </a:lnTo>
                    <a:lnTo>
                      <a:pt x="10673" y="349"/>
                    </a:lnTo>
                    <a:lnTo>
                      <a:pt x="10493" y="405"/>
                    </a:lnTo>
                    <a:lnTo>
                      <a:pt x="10325" y="462"/>
                    </a:lnTo>
                    <a:lnTo>
                      <a:pt x="10190" y="518"/>
                    </a:lnTo>
                    <a:lnTo>
                      <a:pt x="10088" y="574"/>
                    </a:lnTo>
                    <a:lnTo>
                      <a:pt x="9920" y="642"/>
                    </a:lnTo>
                    <a:lnTo>
                      <a:pt x="9751" y="720"/>
                    </a:lnTo>
                    <a:lnTo>
                      <a:pt x="9425" y="889"/>
                    </a:lnTo>
                    <a:lnTo>
                      <a:pt x="9110" y="1080"/>
                    </a:lnTo>
                    <a:lnTo>
                      <a:pt x="8818" y="1283"/>
                    </a:lnTo>
                    <a:lnTo>
                      <a:pt x="8525" y="1496"/>
                    </a:lnTo>
                    <a:lnTo>
                      <a:pt x="8255" y="1710"/>
                    </a:lnTo>
                    <a:lnTo>
                      <a:pt x="7997" y="1935"/>
                    </a:lnTo>
                    <a:lnTo>
                      <a:pt x="7772" y="2149"/>
                    </a:lnTo>
                    <a:lnTo>
                      <a:pt x="7558" y="2351"/>
                    </a:lnTo>
                    <a:lnTo>
                      <a:pt x="7367" y="2553"/>
                    </a:lnTo>
                    <a:lnTo>
                      <a:pt x="7063" y="2880"/>
                    </a:lnTo>
                    <a:lnTo>
                      <a:pt x="6872" y="3105"/>
                    </a:lnTo>
                    <a:lnTo>
                      <a:pt x="6805" y="3194"/>
                    </a:lnTo>
                    <a:lnTo>
                      <a:pt x="6737" y="3397"/>
                    </a:lnTo>
                    <a:lnTo>
                      <a:pt x="6670" y="3644"/>
                    </a:lnTo>
                    <a:lnTo>
                      <a:pt x="6523" y="4285"/>
                    </a:lnTo>
                    <a:lnTo>
                      <a:pt x="6344" y="5106"/>
                    </a:lnTo>
                    <a:lnTo>
                      <a:pt x="6152" y="6085"/>
                    </a:lnTo>
                    <a:lnTo>
                      <a:pt x="5939" y="7221"/>
                    </a:lnTo>
                    <a:lnTo>
                      <a:pt x="5714" y="8480"/>
                    </a:lnTo>
                    <a:lnTo>
                      <a:pt x="5219" y="11370"/>
                    </a:lnTo>
                    <a:lnTo>
                      <a:pt x="4679" y="14643"/>
                    </a:lnTo>
                    <a:lnTo>
                      <a:pt x="4106" y="18197"/>
                    </a:lnTo>
                    <a:lnTo>
                      <a:pt x="3521" y="21908"/>
                    </a:lnTo>
                    <a:lnTo>
                      <a:pt x="2936" y="25698"/>
                    </a:lnTo>
                    <a:lnTo>
                      <a:pt x="1823" y="33019"/>
                    </a:lnTo>
                    <a:lnTo>
                      <a:pt x="889" y="39317"/>
                    </a:lnTo>
                    <a:lnTo>
                      <a:pt x="1" y="45367"/>
                    </a:lnTo>
                    <a:lnTo>
                      <a:pt x="30028" y="46188"/>
                    </a:lnTo>
                    <a:lnTo>
                      <a:pt x="30016" y="45997"/>
                    </a:lnTo>
                    <a:lnTo>
                      <a:pt x="29971" y="45626"/>
                    </a:lnTo>
                    <a:lnTo>
                      <a:pt x="29791" y="44422"/>
                    </a:lnTo>
                    <a:lnTo>
                      <a:pt x="29510" y="42645"/>
                    </a:lnTo>
                    <a:lnTo>
                      <a:pt x="29139" y="40396"/>
                    </a:lnTo>
                    <a:lnTo>
                      <a:pt x="28206" y="34852"/>
                    </a:lnTo>
                    <a:lnTo>
                      <a:pt x="27126" y="28498"/>
                    </a:lnTo>
                    <a:lnTo>
                      <a:pt x="26013" y="22076"/>
                    </a:lnTo>
                    <a:lnTo>
                      <a:pt x="25012" y="16285"/>
                    </a:lnTo>
                    <a:lnTo>
                      <a:pt x="24225" y="11865"/>
                    </a:lnTo>
                    <a:lnTo>
                      <a:pt x="23955" y="10392"/>
                    </a:lnTo>
                    <a:lnTo>
                      <a:pt x="23797" y="9537"/>
                    </a:lnTo>
                    <a:lnTo>
                      <a:pt x="23730" y="9256"/>
                    </a:lnTo>
                    <a:lnTo>
                      <a:pt x="23651" y="8952"/>
                    </a:lnTo>
                    <a:lnTo>
                      <a:pt x="23550" y="8649"/>
                    </a:lnTo>
                    <a:lnTo>
                      <a:pt x="23438" y="8334"/>
                    </a:lnTo>
                    <a:lnTo>
                      <a:pt x="23303" y="8008"/>
                    </a:lnTo>
                    <a:lnTo>
                      <a:pt x="23168" y="7682"/>
                    </a:lnTo>
                    <a:lnTo>
                      <a:pt x="23010" y="7344"/>
                    </a:lnTo>
                    <a:lnTo>
                      <a:pt x="22841" y="7007"/>
                    </a:lnTo>
                    <a:lnTo>
                      <a:pt x="22493" y="6321"/>
                    </a:lnTo>
                    <a:lnTo>
                      <a:pt x="22122" y="5635"/>
                    </a:lnTo>
                    <a:lnTo>
                      <a:pt x="21728" y="4960"/>
                    </a:lnTo>
                    <a:lnTo>
                      <a:pt x="21346" y="4308"/>
                    </a:lnTo>
                    <a:lnTo>
                      <a:pt x="20963" y="3689"/>
                    </a:lnTo>
                    <a:lnTo>
                      <a:pt x="20592" y="3105"/>
                    </a:lnTo>
                    <a:lnTo>
                      <a:pt x="19974" y="2115"/>
                    </a:lnTo>
                    <a:lnTo>
                      <a:pt x="19726" y="1721"/>
                    </a:lnTo>
                    <a:lnTo>
                      <a:pt x="19546" y="1406"/>
                    </a:lnTo>
                    <a:lnTo>
                      <a:pt x="19490" y="1283"/>
                    </a:lnTo>
                    <a:lnTo>
                      <a:pt x="19445" y="1193"/>
                    </a:lnTo>
                    <a:lnTo>
                      <a:pt x="19423" y="1114"/>
                    </a:lnTo>
                    <a:lnTo>
                      <a:pt x="19423" y="1080"/>
                    </a:lnTo>
                    <a:lnTo>
                      <a:pt x="19400" y="1688"/>
                    </a:lnTo>
                    <a:lnTo>
                      <a:pt x="19355" y="2329"/>
                    </a:lnTo>
                    <a:lnTo>
                      <a:pt x="19310" y="3071"/>
                    </a:lnTo>
                    <a:lnTo>
                      <a:pt x="19231" y="3824"/>
                    </a:lnTo>
                    <a:lnTo>
                      <a:pt x="19187" y="4184"/>
                    </a:lnTo>
                    <a:lnTo>
                      <a:pt x="19130" y="4510"/>
                    </a:lnTo>
                    <a:lnTo>
                      <a:pt x="19074" y="4803"/>
                    </a:lnTo>
                    <a:lnTo>
                      <a:pt x="19007" y="5050"/>
                    </a:lnTo>
                    <a:lnTo>
                      <a:pt x="18973" y="5140"/>
                    </a:lnTo>
                    <a:lnTo>
                      <a:pt x="18939" y="5219"/>
                    </a:lnTo>
                    <a:lnTo>
                      <a:pt x="18894" y="5286"/>
                    </a:lnTo>
                    <a:lnTo>
                      <a:pt x="18860" y="5331"/>
                    </a:lnTo>
                    <a:lnTo>
                      <a:pt x="12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3274575" y="1628025"/>
                <a:ext cx="46125" cy="20250"/>
              </a:xfrm>
              <a:custGeom>
                <a:avLst/>
                <a:gdLst/>
                <a:ahLst/>
                <a:cxnLst/>
                <a:rect l="l" t="t" r="r" b="b"/>
                <a:pathLst>
                  <a:path w="1845" h="810" extrusionOk="0">
                    <a:moveTo>
                      <a:pt x="1" y="0"/>
                    </a:moveTo>
                    <a:lnTo>
                      <a:pt x="79" y="135"/>
                    </a:lnTo>
                    <a:lnTo>
                      <a:pt x="169" y="270"/>
                    </a:lnTo>
                    <a:lnTo>
                      <a:pt x="293" y="428"/>
                    </a:lnTo>
                    <a:lnTo>
                      <a:pt x="360" y="506"/>
                    </a:lnTo>
                    <a:lnTo>
                      <a:pt x="439" y="585"/>
                    </a:lnTo>
                    <a:lnTo>
                      <a:pt x="518" y="653"/>
                    </a:lnTo>
                    <a:lnTo>
                      <a:pt x="608" y="709"/>
                    </a:lnTo>
                    <a:lnTo>
                      <a:pt x="698" y="754"/>
                    </a:lnTo>
                    <a:lnTo>
                      <a:pt x="788" y="788"/>
                    </a:lnTo>
                    <a:lnTo>
                      <a:pt x="889" y="810"/>
                    </a:lnTo>
                    <a:lnTo>
                      <a:pt x="990" y="799"/>
                    </a:lnTo>
                    <a:lnTo>
                      <a:pt x="1080" y="776"/>
                    </a:lnTo>
                    <a:lnTo>
                      <a:pt x="1181" y="743"/>
                    </a:lnTo>
                    <a:lnTo>
                      <a:pt x="1260" y="698"/>
                    </a:lnTo>
                    <a:lnTo>
                      <a:pt x="1350" y="641"/>
                    </a:lnTo>
                    <a:lnTo>
                      <a:pt x="1418" y="585"/>
                    </a:lnTo>
                    <a:lnTo>
                      <a:pt x="1496" y="518"/>
                    </a:lnTo>
                    <a:lnTo>
                      <a:pt x="1620" y="383"/>
                    </a:lnTo>
                    <a:lnTo>
                      <a:pt x="1710" y="248"/>
                    </a:lnTo>
                    <a:lnTo>
                      <a:pt x="1789" y="135"/>
                    </a:lnTo>
                    <a:lnTo>
                      <a:pt x="1845" y="2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3254050" y="1544800"/>
                <a:ext cx="28975" cy="14375"/>
              </a:xfrm>
              <a:custGeom>
                <a:avLst/>
                <a:gdLst/>
                <a:ahLst/>
                <a:cxnLst/>
                <a:rect l="l" t="t" r="r" b="b"/>
                <a:pathLst>
                  <a:path w="1159" h="575" extrusionOk="0">
                    <a:moveTo>
                      <a:pt x="720" y="0"/>
                    </a:moveTo>
                    <a:lnTo>
                      <a:pt x="597" y="12"/>
                    </a:lnTo>
                    <a:lnTo>
                      <a:pt x="495" y="23"/>
                    </a:lnTo>
                    <a:lnTo>
                      <a:pt x="439" y="34"/>
                    </a:lnTo>
                    <a:lnTo>
                      <a:pt x="383" y="68"/>
                    </a:lnTo>
                    <a:lnTo>
                      <a:pt x="327" y="102"/>
                    </a:lnTo>
                    <a:lnTo>
                      <a:pt x="282" y="147"/>
                    </a:lnTo>
                    <a:lnTo>
                      <a:pt x="181" y="248"/>
                    </a:lnTo>
                    <a:lnTo>
                      <a:pt x="102" y="360"/>
                    </a:lnTo>
                    <a:lnTo>
                      <a:pt x="34" y="462"/>
                    </a:lnTo>
                    <a:lnTo>
                      <a:pt x="12" y="529"/>
                    </a:lnTo>
                    <a:lnTo>
                      <a:pt x="1" y="563"/>
                    </a:lnTo>
                    <a:lnTo>
                      <a:pt x="12" y="574"/>
                    </a:lnTo>
                    <a:lnTo>
                      <a:pt x="34" y="574"/>
                    </a:lnTo>
                    <a:lnTo>
                      <a:pt x="68" y="552"/>
                    </a:lnTo>
                    <a:lnTo>
                      <a:pt x="169" y="507"/>
                    </a:lnTo>
                    <a:lnTo>
                      <a:pt x="259" y="462"/>
                    </a:lnTo>
                    <a:lnTo>
                      <a:pt x="360" y="439"/>
                    </a:lnTo>
                    <a:lnTo>
                      <a:pt x="450" y="417"/>
                    </a:lnTo>
                    <a:lnTo>
                      <a:pt x="630" y="394"/>
                    </a:lnTo>
                    <a:lnTo>
                      <a:pt x="799" y="383"/>
                    </a:lnTo>
                    <a:lnTo>
                      <a:pt x="934" y="372"/>
                    </a:lnTo>
                    <a:lnTo>
                      <a:pt x="1046" y="360"/>
                    </a:lnTo>
                    <a:lnTo>
                      <a:pt x="1091" y="349"/>
                    </a:lnTo>
                    <a:lnTo>
                      <a:pt x="1125" y="315"/>
                    </a:lnTo>
                    <a:lnTo>
                      <a:pt x="1148" y="293"/>
                    </a:lnTo>
                    <a:lnTo>
                      <a:pt x="1159" y="248"/>
                    </a:lnTo>
                    <a:lnTo>
                      <a:pt x="1159" y="203"/>
                    </a:lnTo>
                    <a:lnTo>
                      <a:pt x="1148" y="169"/>
                    </a:lnTo>
                    <a:lnTo>
                      <a:pt x="1125" y="135"/>
                    </a:lnTo>
                    <a:lnTo>
                      <a:pt x="1103" y="102"/>
                    </a:lnTo>
                    <a:lnTo>
                      <a:pt x="1024" y="57"/>
                    </a:lnTo>
                    <a:lnTo>
                      <a:pt x="934" y="23"/>
                    </a:lnTo>
                    <a:lnTo>
                      <a:pt x="833" y="12"/>
                    </a:lnTo>
                    <a:lnTo>
                      <a:pt x="7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3317025" y="1543675"/>
                <a:ext cx="25900" cy="16625"/>
              </a:xfrm>
              <a:custGeom>
                <a:avLst/>
                <a:gdLst/>
                <a:ahLst/>
                <a:cxnLst/>
                <a:rect l="l" t="t" r="r" b="b"/>
                <a:pathLst>
                  <a:path w="1036" h="665" extrusionOk="0">
                    <a:moveTo>
                      <a:pt x="304" y="0"/>
                    </a:moveTo>
                    <a:lnTo>
                      <a:pt x="203" y="23"/>
                    </a:lnTo>
                    <a:lnTo>
                      <a:pt x="113" y="57"/>
                    </a:lnTo>
                    <a:lnTo>
                      <a:pt x="79" y="79"/>
                    </a:lnTo>
                    <a:lnTo>
                      <a:pt x="46" y="113"/>
                    </a:lnTo>
                    <a:lnTo>
                      <a:pt x="23" y="147"/>
                    </a:lnTo>
                    <a:lnTo>
                      <a:pt x="1" y="192"/>
                    </a:lnTo>
                    <a:lnTo>
                      <a:pt x="1" y="248"/>
                    </a:lnTo>
                    <a:lnTo>
                      <a:pt x="1" y="304"/>
                    </a:lnTo>
                    <a:lnTo>
                      <a:pt x="1" y="349"/>
                    </a:lnTo>
                    <a:lnTo>
                      <a:pt x="23" y="372"/>
                    </a:lnTo>
                    <a:lnTo>
                      <a:pt x="57" y="394"/>
                    </a:lnTo>
                    <a:lnTo>
                      <a:pt x="91" y="417"/>
                    </a:lnTo>
                    <a:lnTo>
                      <a:pt x="192" y="428"/>
                    </a:lnTo>
                    <a:lnTo>
                      <a:pt x="316" y="428"/>
                    </a:lnTo>
                    <a:lnTo>
                      <a:pt x="462" y="439"/>
                    </a:lnTo>
                    <a:lnTo>
                      <a:pt x="630" y="462"/>
                    </a:lnTo>
                    <a:lnTo>
                      <a:pt x="709" y="495"/>
                    </a:lnTo>
                    <a:lnTo>
                      <a:pt x="799" y="529"/>
                    </a:lnTo>
                    <a:lnTo>
                      <a:pt x="878" y="574"/>
                    </a:lnTo>
                    <a:lnTo>
                      <a:pt x="968" y="642"/>
                    </a:lnTo>
                    <a:lnTo>
                      <a:pt x="1002" y="653"/>
                    </a:lnTo>
                    <a:lnTo>
                      <a:pt x="1024" y="664"/>
                    </a:lnTo>
                    <a:lnTo>
                      <a:pt x="1035" y="653"/>
                    </a:lnTo>
                    <a:lnTo>
                      <a:pt x="1035" y="630"/>
                    </a:lnTo>
                    <a:lnTo>
                      <a:pt x="1013" y="540"/>
                    </a:lnTo>
                    <a:lnTo>
                      <a:pt x="968" y="439"/>
                    </a:lnTo>
                    <a:lnTo>
                      <a:pt x="900" y="315"/>
                    </a:lnTo>
                    <a:lnTo>
                      <a:pt x="822" y="203"/>
                    </a:lnTo>
                    <a:lnTo>
                      <a:pt x="777" y="158"/>
                    </a:lnTo>
                    <a:lnTo>
                      <a:pt x="732" y="113"/>
                    </a:lnTo>
                    <a:lnTo>
                      <a:pt x="675" y="79"/>
                    </a:lnTo>
                    <a:lnTo>
                      <a:pt x="630" y="45"/>
                    </a:lnTo>
                    <a:lnTo>
                      <a:pt x="518" y="23"/>
                    </a:lnTo>
                    <a:lnTo>
                      <a:pt x="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3270925" y="1578525"/>
                <a:ext cx="9300" cy="19425"/>
              </a:xfrm>
              <a:custGeom>
                <a:avLst/>
                <a:gdLst/>
                <a:ahLst/>
                <a:cxnLst/>
                <a:rect l="l" t="t" r="r" b="b"/>
                <a:pathLst>
                  <a:path w="372" h="777" extrusionOk="0">
                    <a:moveTo>
                      <a:pt x="192" y="1"/>
                    </a:moveTo>
                    <a:lnTo>
                      <a:pt x="158" y="12"/>
                    </a:lnTo>
                    <a:lnTo>
                      <a:pt x="113" y="35"/>
                    </a:lnTo>
                    <a:lnTo>
                      <a:pt x="90" y="68"/>
                    </a:lnTo>
                    <a:lnTo>
                      <a:pt x="57" y="113"/>
                    </a:lnTo>
                    <a:lnTo>
                      <a:pt x="34" y="170"/>
                    </a:lnTo>
                    <a:lnTo>
                      <a:pt x="12" y="237"/>
                    </a:lnTo>
                    <a:lnTo>
                      <a:pt x="0" y="305"/>
                    </a:lnTo>
                    <a:lnTo>
                      <a:pt x="0" y="383"/>
                    </a:lnTo>
                    <a:lnTo>
                      <a:pt x="0" y="462"/>
                    </a:lnTo>
                    <a:lnTo>
                      <a:pt x="12" y="530"/>
                    </a:lnTo>
                    <a:lnTo>
                      <a:pt x="23" y="597"/>
                    </a:lnTo>
                    <a:lnTo>
                      <a:pt x="45" y="653"/>
                    </a:lnTo>
                    <a:lnTo>
                      <a:pt x="68" y="709"/>
                    </a:lnTo>
                    <a:lnTo>
                      <a:pt x="102" y="743"/>
                    </a:lnTo>
                    <a:lnTo>
                      <a:pt x="135" y="766"/>
                    </a:lnTo>
                    <a:lnTo>
                      <a:pt x="169" y="777"/>
                    </a:lnTo>
                    <a:lnTo>
                      <a:pt x="214" y="766"/>
                    </a:lnTo>
                    <a:lnTo>
                      <a:pt x="248" y="743"/>
                    </a:lnTo>
                    <a:lnTo>
                      <a:pt x="282" y="709"/>
                    </a:lnTo>
                    <a:lnTo>
                      <a:pt x="304" y="665"/>
                    </a:lnTo>
                    <a:lnTo>
                      <a:pt x="327" y="608"/>
                    </a:lnTo>
                    <a:lnTo>
                      <a:pt x="349" y="541"/>
                    </a:lnTo>
                    <a:lnTo>
                      <a:pt x="360" y="473"/>
                    </a:lnTo>
                    <a:lnTo>
                      <a:pt x="371" y="395"/>
                    </a:lnTo>
                    <a:lnTo>
                      <a:pt x="371" y="316"/>
                    </a:lnTo>
                    <a:lnTo>
                      <a:pt x="360" y="248"/>
                    </a:lnTo>
                    <a:lnTo>
                      <a:pt x="338" y="181"/>
                    </a:lnTo>
                    <a:lnTo>
                      <a:pt x="315" y="125"/>
                    </a:lnTo>
                    <a:lnTo>
                      <a:pt x="293" y="68"/>
                    </a:lnTo>
                    <a:lnTo>
                      <a:pt x="259" y="35"/>
                    </a:lnTo>
                    <a:lnTo>
                      <a:pt x="225" y="12"/>
                    </a:lnTo>
                    <a:lnTo>
                      <a:pt x="19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3312825" y="1577125"/>
                <a:ext cx="9000" cy="18300"/>
              </a:xfrm>
              <a:custGeom>
                <a:avLst/>
                <a:gdLst/>
                <a:ahLst/>
                <a:cxnLst/>
                <a:rect l="l" t="t" r="r" b="b"/>
                <a:pathLst>
                  <a:path w="360" h="732" extrusionOk="0">
                    <a:moveTo>
                      <a:pt x="191" y="1"/>
                    </a:moveTo>
                    <a:lnTo>
                      <a:pt x="157" y="12"/>
                    </a:lnTo>
                    <a:lnTo>
                      <a:pt x="124" y="35"/>
                    </a:lnTo>
                    <a:lnTo>
                      <a:pt x="90" y="68"/>
                    </a:lnTo>
                    <a:lnTo>
                      <a:pt x="68" y="102"/>
                    </a:lnTo>
                    <a:lnTo>
                      <a:pt x="34" y="158"/>
                    </a:lnTo>
                    <a:lnTo>
                      <a:pt x="23" y="226"/>
                    </a:lnTo>
                    <a:lnTo>
                      <a:pt x="11" y="293"/>
                    </a:lnTo>
                    <a:lnTo>
                      <a:pt x="0" y="361"/>
                    </a:lnTo>
                    <a:lnTo>
                      <a:pt x="0" y="439"/>
                    </a:lnTo>
                    <a:lnTo>
                      <a:pt x="11" y="507"/>
                    </a:lnTo>
                    <a:lnTo>
                      <a:pt x="34" y="574"/>
                    </a:lnTo>
                    <a:lnTo>
                      <a:pt x="45" y="631"/>
                    </a:lnTo>
                    <a:lnTo>
                      <a:pt x="79" y="676"/>
                    </a:lnTo>
                    <a:lnTo>
                      <a:pt x="101" y="709"/>
                    </a:lnTo>
                    <a:lnTo>
                      <a:pt x="135" y="732"/>
                    </a:lnTo>
                    <a:lnTo>
                      <a:pt x="214" y="732"/>
                    </a:lnTo>
                    <a:lnTo>
                      <a:pt x="247" y="709"/>
                    </a:lnTo>
                    <a:lnTo>
                      <a:pt x="270" y="676"/>
                    </a:lnTo>
                    <a:lnTo>
                      <a:pt x="304" y="631"/>
                    </a:lnTo>
                    <a:lnTo>
                      <a:pt x="326" y="574"/>
                    </a:lnTo>
                    <a:lnTo>
                      <a:pt x="337" y="518"/>
                    </a:lnTo>
                    <a:lnTo>
                      <a:pt x="349" y="451"/>
                    </a:lnTo>
                    <a:lnTo>
                      <a:pt x="360" y="372"/>
                    </a:lnTo>
                    <a:lnTo>
                      <a:pt x="360" y="304"/>
                    </a:lnTo>
                    <a:lnTo>
                      <a:pt x="349" y="226"/>
                    </a:lnTo>
                    <a:lnTo>
                      <a:pt x="337" y="169"/>
                    </a:lnTo>
                    <a:lnTo>
                      <a:pt x="315" y="113"/>
                    </a:lnTo>
                    <a:lnTo>
                      <a:pt x="292" y="68"/>
                    </a:lnTo>
                    <a:lnTo>
                      <a:pt x="259" y="35"/>
                    </a:lnTo>
                    <a:lnTo>
                      <a:pt x="225" y="12"/>
                    </a:lnTo>
                    <a:lnTo>
                      <a:pt x="1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2814325" y="1831575"/>
                <a:ext cx="323350" cy="384075"/>
              </a:xfrm>
              <a:custGeom>
                <a:avLst/>
                <a:gdLst/>
                <a:ahLst/>
                <a:cxnLst/>
                <a:rect l="l" t="t" r="r" b="b"/>
                <a:pathLst>
                  <a:path w="12934" h="15363" extrusionOk="0">
                    <a:moveTo>
                      <a:pt x="9909" y="0"/>
                    </a:moveTo>
                    <a:lnTo>
                      <a:pt x="9661" y="12"/>
                    </a:lnTo>
                    <a:lnTo>
                      <a:pt x="9414" y="45"/>
                    </a:lnTo>
                    <a:lnTo>
                      <a:pt x="9155" y="90"/>
                    </a:lnTo>
                    <a:lnTo>
                      <a:pt x="8908" y="158"/>
                    </a:lnTo>
                    <a:lnTo>
                      <a:pt x="8660" y="237"/>
                    </a:lnTo>
                    <a:lnTo>
                      <a:pt x="8413" y="315"/>
                    </a:lnTo>
                    <a:lnTo>
                      <a:pt x="8165" y="428"/>
                    </a:lnTo>
                    <a:lnTo>
                      <a:pt x="7929" y="540"/>
                    </a:lnTo>
                    <a:lnTo>
                      <a:pt x="7682" y="664"/>
                    </a:lnTo>
                    <a:lnTo>
                      <a:pt x="7434" y="799"/>
                    </a:lnTo>
                    <a:lnTo>
                      <a:pt x="7198" y="956"/>
                    </a:lnTo>
                    <a:lnTo>
                      <a:pt x="6962" y="1114"/>
                    </a:lnTo>
                    <a:lnTo>
                      <a:pt x="6715" y="1282"/>
                    </a:lnTo>
                    <a:lnTo>
                      <a:pt x="6479" y="1462"/>
                    </a:lnTo>
                    <a:lnTo>
                      <a:pt x="6254" y="1642"/>
                    </a:lnTo>
                    <a:lnTo>
                      <a:pt x="6017" y="1845"/>
                    </a:lnTo>
                    <a:lnTo>
                      <a:pt x="5793" y="2047"/>
                    </a:lnTo>
                    <a:lnTo>
                      <a:pt x="5568" y="2250"/>
                    </a:lnTo>
                    <a:lnTo>
                      <a:pt x="5118" y="2688"/>
                    </a:lnTo>
                    <a:lnTo>
                      <a:pt x="4679" y="3149"/>
                    </a:lnTo>
                    <a:lnTo>
                      <a:pt x="4263" y="3633"/>
                    </a:lnTo>
                    <a:lnTo>
                      <a:pt x="3847" y="4116"/>
                    </a:lnTo>
                    <a:lnTo>
                      <a:pt x="3453" y="4611"/>
                    </a:lnTo>
                    <a:lnTo>
                      <a:pt x="3082" y="5117"/>
                    </a:lnTo>
                    <a:lnTo>
                      <a:pt x="2722" y="5623"/>
                    </a:lnTo>
                    <a:lnTo>
                      <a:pt x="2374" y="6118"/>
                    </a:lnTo>
                    <a:lnTo>
                      <a:pt x="2048" y="6602"/>
                    </a:lnTo>
                    <a:lnTo>
                      <a:pt x="1744" y="7074"/>
                    </a:lnTo>
                    <a:lnTo>
                      <a:pt x="1463" y="7524"/>
                    </a:lnTo>
                    <a:lnTo>
                      <a:pt x="957" y="8367"/>
                    </a:lnTo>
                    <a:lnTo>
                      <a:pt x="552" y="9076"/>
                    </a:lnTo>
                    <a:lnTo>
                      <a:pt x="248" y="9627"/>
                    </a:lnTo>
                    <a:lnTo>
                      <a:pt x="1" y="10111"/>
                    </a:lnTo>
                    <a:lnTo>
                      <a:pt x="9358" y="15362"/>
                    </a:lnTo>
                    <a:lnTo>
                      <a:pt x="9639" y="14766"/>
                    </a:lnTo>
                    <a:lnTo>
                      <a:pt x="9954" y="14069"/>
                    </a:lnTo>
                    <a:lnTo>
                      <a:pt x="10347" y="13169"/>
                    </a:lnTo>
                    <a:lnTo>
                      <a:pt x="10786" y="12090"/>
                    </a:lnTo>
                    <a:lnTo>
                      <a:pt x="11022" y="11505"/>
                    </a:lnTo>
                    <a:lnTo>
                      <a:pt x="11258" y="10887"/>
                    </a:lnTo>
                    <a:lnTo>
                      <a:pt x="11483" y="10245"/>
                    </a:lnTo>
                    <a:lnTo>
                      <a:pt x="11708" y="9582"/>
                    </a:lnTo>
                    <a:lnTo>
                      <a:pt x="11922" y="8907"/>
                    </a:lnTo>
                    <a:lnTo>
                      <a:pt x="12135" y="8232"/>
                    </a:lnTo>
                    <a:lnTo>
                      <a:pt x="12315" y="7546"/>
                    </a:lnTo>
                    <a:lnTo>
                      <a:pt x="12495" y="6860"/>
                    </a:lnTo>
                    <a:lnTo>
                      <a:pt x="12641" y="6174"/>
                    </a:lnTo>
                    <a:lnTo>
                      <a:pt x="12765" y="5511"/>
                    </a:lnTo>
                    <a:lnTo>
                      <a:pt x="12810" y="5185"/>
                    </a:lnTo>
                    <a:lnTo>
                      <a:pt x="12855" y="4859"/>
                    </a:lnTo>
                    <a:lnTo>
                      <a:pt x="12889" y="4544"/>
                    </a:lnTo>
                    <a:lnTo>
                      <a:pt x="12911" y="4229"/>
                    </a:lnTo>
                    <a:lnTo>
                      <a:pt x="12923" y="3925"/>
                    </a:lnTo>
                    <a:lnTo>
                      <a:pt x="12934" y="3622"/>
                    </a:lnTo>
                    <a:lnTo>
                      <a:pt x="12934" y="3329"/>
                    </a:lnTo>
                    <a:lnTo>
                      <a:pt x="12911" y="3048"/>
                    </a:lnTo>
                    <a:lnTo>
                      <a:pt x="12889" y="2767"/>
                    </a:lnTo>
                    <a:lnTo>
                      <a:pt x="12855" y="2497"/>
                    </a:lnTo>
                    <a:lnTo>
                      <a:pt x="12810" y="2250"/>
                    </a:lnTo>
                    <a:lnTo>
                      <a:pt x="12743" y="2002"/>
                    </a:lnTo>
                    <a:lnTo>
                      <a:pt x="12675" y="1766"/>
                    </a:lnTo>
                    <a:lnTo>
                      <a:pt x="12585" y="1541"/>
                    </a:lnTo>
                    <a:lnTo>
                      <a:pt x="12484" y="1339"/>
                    </a:lnTo>
                    <a:lnTo>
                      <a:pt x="12371" y="1136"/>
                    </a:lnTo>
                    <a:lnTo>
                      <a:pt x="12248" y="956"/>
                    </a:lnTo>
                    <a:lnTo>
                      <a:pt x="12102" y="788"/>
                    </a:lnTo>
                    <a:lnTo>
                      <a:pt x="11944" y="630"/>
                    </a:lnTo>
                    <a:lnTo>
                      <a:pt x="11775" y="495"/>
                    </a:lnTo>
                    <a:lnTo>
                      <a:pt x="11584" y="372"/>
                    </a:lnTo>
                    <a:lnTo>
                      <a:pt x="11371" y="259"/>
                    </a:lnTo>
                    <a:lnTo>
                      <a:pt x="11146" y="169"/>
                    </a:lnTo>
                    <a:lnTo>
                      <a:pt x="10909" y="102"/>
                    </a:lnTo>
                    <a:lnTo>
                      <a:pt x="10662" y="45"/>
                    </a:lnTo>
                    <a:lnTo>
                      <a:pt x="10415" y="12"/>
                    </a:lnTo>
                    <a:lnTo>
                      <a:pt x="10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3282725" y="2388525"/>
                <a:ext cx="42200" cy="51750"/>
              </a:xfrm>
              <a:custGeom>
                <a:avLst/>
                <a:gdLst/>
                <a:ahLst/>
                <a:cxnLst/>
                <a:rect l="l" t="t" r="r" b="b"/>
                <a:pathLst>
                  <a:path w="1688" h="2070" extrusionOk="0">
                    <a:moveTo>
                      <a:pt x="1047" y="608"/>
                    </a:moveTo>
                    <a:lnTo>
                      <a:pt x="1092" y="619"/>
                    </a:lnTo>
                    <a:lnTo>
                      <a:pt x="1137" y="630"/>
                    </a:lnTo>
                    <a:lnTo>
                      <a:pt x="1170" y="653"/>
                    </a:lnTo>
                    <a:lnTo>
                      <a:pt x="1204" y="687"/>
                    </a:lnTo>
                    <a:lnTo>
                      <a:pt x="1238" y="720"/>
                    </a:lnTo>
                    <a:lnTo>
                      <a:pt x="1260" y="765"/>
                    </a:lnTo>
                    <a:lnTo>
                      <a:pt x="1272" y="799"/>
                    </a:lnTo>
                    <a:lnTo>
                      <a:pt x="1272" y="844"/>
                    </a:lnTo>
                    <a:lnTo>
                      <a:pt x="1260" y="889"/>
                    </a:lnTo>
                    <a:lnTo>
                      <a:pt x="1249" y="934"/>
                    </a:lnTo>
                    <a:lnTo>
                      <a:pt x="1227" y="968"/>
                    </a:lnTo>
                    <a:lnTo>
                      <a:pt x="1193" y="1002"/>
                    </a:lnTo>
                    <a:lnTo>
                      <a:pt x="1159" y="1035"/>
                    </a:lnTo>
                    <a:lnTo>
                      <a:pt x="1114" y="1047"/>
                    </a:lnTo>
                    <a:lnTo>
                      <a:pt x="1080" y="1058"/>
                    </a:lnTo>
                    <a:lnTo>
                      <a:pt x="1035" y="1069"/>
                    </a:lnTo>
                    <a:lnTo>
                      <a:pt x="990" y="1058"/>
                    </a:lnTo>
                    <a:lnTo>
                      <a:pt x="945" y="1047"/>
                    </a:lnTo>
                    <a:lnTo>
                      <a:pt x="912" y="1024"/>
                    </a:lnTo>
                    <a:lnTo>
                      <a:pt x="878" y="990"/>
                    </a:lnTo>
                    <a:lnTo>
                      <a:pt x="844" y="957"/>
                    </a:lnTo>
                    <a:lnTo>
                      <a:pt x="822" y="912"/>
                    </a:lnTo>
                    <a:lnTo>
                      <a:pt x="810" y="867"/>
                    </a:lnTo>
                    <a:lnTo>
                      <a:pt x="810" y="822"/>
                    </a:lnTo>
                    <a:lnTo>
                      <a:pt x="822" y="788"/>
                    </a:lnTo>
                    <a:lnTo>
                      <a:pt x="833" y="743"/>
                    </a:lnTo>
                    <a:lnTo>
                      <a:pt x="855" y="709"/>
                    </a:lnTo>
                    <a:lnTo>
                      <a:pt x="889" y="675"/>
                    </a:lnTo>
                    <a:lnTo>
                      <a:pt x="923" y="642"/>
                    </a:lnTo>
                    <a:lnTo>
                      <a:pt x="968" y="619"/>
                    </a:lnTo>
                    <a:lnTo>
                      <a:pt x="1013" y="608"/>
                    </a:lnTo>
                    <a:close/>
                    <a:moveTo>
                      <a:pt x="406" y="1"/>
                    </a:moveTo>
                    <a:lnTo>
                      <a:pt x="304" y="23"/>
                    </a:lnTo>
                    <a:lnTo>
                      <a:pt x="214" y="57"/>
                    </a:lnTo>
                    <a:lnTo>
                      <a:pt x="113" y="102"/>
                    </a:lnTo>
                    <a:lnTo>
                      <a:pt x="23" y="147"/>
                    </a:lnTo>
                    <a:lnTo>
                      <a:pt x="1" y="158"/>
                    </a:lnTo>
                    <a:lnTo>
                      <a:pt x="1170" y="2070"/>
                    </a:lnTo>
                    <a:lnTo>
                      <a:pt x="1182" y="2059"/>
                    </a:lnTo>
                    <a:lnTo>
                      <a:pt x="1272" y="2002"/>
                    </a:lnTo>
                    <a:lnTo>
                      <a:pt x="1350" y="1935"/>
                    </a:lnTo>
                    <a:lnTo>
                      <a:pt x="1429" y="1856"/>
                    </a:lnTo>
                    <a:lnTo>
                      <a:pt x="1496" y="1778"/>
                    </a:lnTo>
                    <a:lnTo>
                      <a:pt x="1553" y="1688"/>
                    </a:lnTo>
                    <a:lnTo>
                      <a:pt x="1598" y="1598"/>
                    </a:lnTo>
                    <a:lnTo>
                      <a:pt x="1631" y="1508"/>
                    </a:lnTo>
                    <a:lnTo>
                      <a:pt x="1665" y="1418"/>
                    </a:lnTo>
                    <a:lnTo>
                      <a:pt x="1676" y="1316"/>
                    </a:lnTo>
                    <a:lnTo>
                      <a:pt x="1688" y="1215"/>
                    </a:lnTo>
                    <a:lnTo>
                      <a:pt x="1688" y="1114"/>
                    </a:lnTo>
                    <a:lnTo>
                      <a:pt x="1676" y="1013"/>
                    </a:lnTo>
                    <a:lnTo>
                      <a:pt x="1654" y="912"/>
                    </a:lnTo>
                    <a:lnTo>
                      <a:pt x="1631" y="810"/>
                    </a:lnTo>
                    <a:lnTo>
                      <a:pt x="1586" y="709"/>
                    </a:lnTo>
                    <a:lnTo>
                      <a:pt x="1530" y="619"/>
                    </a:lnTo>
                    <a:lnTo>
                      <a:pt x="1463" y="496"/>
                    </a:lnTo>
                    <a:lnTo>
                      <a:pt x="1406" y="406"/>
                    </a:lnTo>
                    <a:lnTo>
                      <a:pt x="1339" y="327"/>
                    </a:lnTo>
                    <a:lnTo>
                      <a:pt x="1260" y="259"/>
                    </a:lnTo>
                    <a:lnTo>
                      <a:pt x="1182" y="192"/>
                    </a:lnTo>
                    <a:lnTo>
                      <a:pt x="1092" y="136"/>
                    </a:lnTo>
                    <a:lnTo>
                      <a:pt x="1002" y="91"/>
                    </a:lnTo>
                    <a:lnTo>
                      <a:pt x="912" y="57"/>
                    </a:lnTo>
                    <a:lnTo>
                      <a:pt x="810" y="23"/>
                    </a:lnTo>
                    <a:lnTo>
                      <a:pt x="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2789300" y="2275225"/>
                <a:ext cx="591850" cy="546875"/>
              </a:xfrm>
              <a:custGeom>
                <a:avLst/>
                <a:gdLst/>
                <a:ahLst/>
                <a:cxnLst/>
                <a:rect l="l" t="t" r="r" b="b"/>
                <a:pathLst>
                  <a:path w="23674" h="21875" extrusionOk="0">
                    <a:moveTo>
                      <a:pt x="16195" y="1"/>
                    </a:moveTo>
                    <a:lnTo>
                      <a:pt x="16072" y="34"/>
                    </a:lnTo>
                    <a:lnTo>
                      <a:pt x="15959" y="91"/>
                    </a:lnTo>
                    <a:lnTo>
                      <a:pt x="305" y="9638"/>
                    </a:lnTo>
                    <a:lnTo>
                      <a:pt x="203" y="9717"/>
                    </a:lnTo>
                    <a:lnTo>
                      <a:pt x="125" y="9807"/>
                    </a:lnTo>
                    <a:lnTo>
                      <a:pt x="57" y="9920"/>
                    </a:lnTo>
                    <a:lnTo>
                      <a:pt x="23" y="10032"/>
                    </a:lnTo>
                    <a:lnTo>
                      <a:pt x="1" y="10156"/>
                    </a:lnTo>
                    <a:lnTo>
                      <a:pt x="12" y="10268"/>
                    </a:lnTo>
                    <a:lnTo>
                      <a:pt x="46" y="10392"/>
                    </a:lnTo>
                    <a:lnTo>
                      <a:pt x="102" y="10516"/>
                    </a:lnTo>
                    <a:lnTo>
                      <a:pt x="6850" y="21570"/>
                    </a:lnTo>
                    <a:lnTo>
                      <a:pt x="6928" y="21672"/>
                    </a:lnTo>
                    <a:lnTo>
                      <a:pt x="7018" y="21750"/>
                    </a:lnTo>
                    <a:lnTo>
                      <a:pt x="7120" y="21818"/>
                    </a:lnTo>
                    <a:lnTo>
                      <a:pt x="7243" y="21852"/>
                    </a:lnTo>
                    <a:lnTo>
                      <a:pt x="7356" y="21874"/>
                    </a:lnTo>
                    <a:lnTo>
                      <a:pt x="7480" y="21863"/>
                    </a:lnTo>
                    <a:lnTo>
                      <a:pt x="7603" y="21840"/>
                    </a:lnTo>
                    <a:lnTo>
                      <a:pt x="7716" y="21784"/>
                    </a:lnTo>
                    <a:lnTo>
                      <a:pt x="23370" y="12236"/>
                    </a:lnTo>
                    <a:lnTo>
                      <a:pt x="23471" y="12157"/>
                    </a:lnTo>
                    <a:lnTo>
                      <a:pt x="23550" y="12056"/>
                    </a:lnTo>
                    <a:lnTo>
                      <a:pt x="23618" y="11955"/>
                    </a:lnTo>
                    <a:lnTo>
                      <a:pt x="23651" y="11843"/>
                    </a:lnTo>
                    <a:lnTo>
                      <a:pt x="23674" y="11719"/>
                    </a:lnTo>
                    <a:lnTo>
                      <a:pt x="23663" y="11595"/>
                    </a:lnTo>
                    <a:lnTo>
                      <a:pt x="23640" y="11471"/>
                    </a:lnTo>
                    <a:lnTo>
                      <a:pt x="23584" y="11359"/>
                    </a:lnTo>
                    <a:lnTo>
                      <a:pt x="16825" y="304"/>
                    </a:lnTo>
                    <a:lnTo>
                      <a:pt x="16758" y="192"/>
                    </a:lnTo>
                    <a:lnTo>
                      <a:pt x="16656" y="113"/>
                    </a:lnTo>
                    <a:lnTo>
                      <a:pt x="16555" y="57"/>
                    </a:lnTo>
                    <a:lnTo>
                      <a:pt x="16443" y="12"/>
                    </a:lnTo>
                    <a:lnTo>
                      <a:pt x="16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2822775" y="2293500"/>
                <a:ext cx="535050" cy="475175"/>
              </a:xfrm>
              <a:custGeom>
                <a:avLst/>
                <a:gdLst/>
                <a:ahLst/>
                <a:cxnLst/>
                <a:rect l="l" t="t" r="r" b="b"/>
                <a:pathLst>
                  <a:path w="21402" h="19007" extrusionOk="0">
                    <a:moveTo>
                      <a:pt x="14935" y="1"/>
                    </a:moveTo>
                    <a:lnTo>
                      <a:pt x="0" y="9110"/>
                    </a:lnTo>
                    <a:lnTo>
                      <a:pt x="5769" y="18556"/>
                    </a:lnTo>
                    <a:lnTo>
                      <a:pt x="7614" y="19006"/>
                    </a:lnTo>
                    <a:lnTo>
                      <a:pt x="21401" y="10594"/>
                    </a:lnTo>
                    <a:lnTo>
                      <a:pt x="149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3233800" y="2355350"/>
                <a:ext cx="103775" cy="141725"/>
              </a:xfrm>
              <a:custGeom>
                <a:avLst/>
                <a:gdLst/>
                <a:ahLst/>
                <a:cxnLst/>
                <a:rect l="l" t="t" r="r" b="b"/>
                <a:pathLst>
                  <a:path w="4151" h="5669" extrusionOk="0">
                    <a:moveTo>
                      <a:pt x="991" y="1"/>
                    </a:moveTo>
                    <a:lnTo>
                      <a:pt x="901" y="12"/>
                    </a:lnTo>
                    <a:lnTo>
                      <a:pt x="799" y="34"/>
                    </a:lnTo>
                    <a:lnTo>
                      <a:pt x="709" y="79"/>
                    </a:lnTo>
                    <a:lnTo>
                      <a:pt x="248" y="361"/>
                    </a:lnTo>
                    <a:lnTo>
                      <a:pt x="170" y="417"/>
                    </a:lnTo>
                    <a:lnTo>
                      <a:pt x="102" y="495"/>
                    </a:lnTo>
                    <a:lnTo>
                      <a:pt x="46" y="574"/>
                    </a:lnTo>
                    <a:lnTo>
                      <a:pt x="23" y="675"/>
                    </a:lnTo>
                    <a:lnTo>
                      <a:pt x="1" y="765"/>
                    </a:lnTo>
                    <a:lnTo>
                      <a:pt x="12" y="867"/>
                    </a:lnTo>
                    <a:lnTo>
                      <a:pt x="35" y="968"/>
                    </a:lnTo>
                    <a:lnTo>
                      <a:pt x="80" y="1058"/>
                    </a:lnTo>
                    <a:lnTo>
                      <a:pt x="2745" y="5421"/>
                    </a:lnTo>
                    <a:lnTo>
                      <a:pt x="2801" y="5511"/>
                    </a:lnTo>
                    <a:lnTo>
                      <a:pt x="2880" y="5579"/>
                    </a:lnTo>
                    <a:lnTo>
                      <a:pt x="2970" y="5624"/>
                    </a:lnTo>
                    <a:lnTo>
                      <a:pt x="3060" y="5657"/>
                    </a:lnTo>
                    <a:lnTo>
                      <a:pt x="3161" y="5669"/>
                    </a:lnTo>
                    <a:lnTo>
                      <a:pt x="3251" y="5669"/>
                    </a:lnTo>
                    <a:lnTo>
                      <a:pt x="3352" y="5635"/>
                    </a:lnTo>
                    <a:lnTo>
                      <a:pt x="3453" y="5590"/>
                    </a:lnTo>
                    <a:lnTo>
                      <a:pt x="3903" y="5320"/>
                    </a:lnTo>
                    <a:lnTo>
                      <a:pt x="3982" y="5253"/>
                    </a:lnTo>
                    <a:lnTo>
                      <a:pt x="4049" y="5174"/>
                    </a:lnTo>
                    <a:lnTo>
                      <a:pt x="4106" y="5095"/>
                    </a:lnTo>
                    <a:lnTo>
                      <a:pt x="4139" y="5005"/>
                    </a:lnTo>
                    <a:lnTo>
                      <a:pt x="4151" y="4904"/>
                    </a:lnTo>
                    <a:lnTo>
                      <a:pt x="4139" y="4803"/>
                    </a:lnTo>
                    <a:lnTo>
                      <a:pt x="4117" y="4701"/>
                    </a:lnTo>
                    <a:lnTo>
                      <a:pt x="4072" y="4612"/>
                    </a:lnTo>
                    <a:lnTo>
                      <a:pt x="1407" y="248"/>
                    </a:lnTo>
                    <a:lnTo>
                      <a:pt x="1350" y="169"/>
                    </a:lnTo>
                    <a:lnTo>
                      <a:pt x="1272" y="102"/>
                    </a:lnTo>
                    <a:lnTo>
                      <a:pt x="1182" y="46"/>
                    </a:lnTo>
                    <a:lnTo>
                      <a:pt x="1092" y="12"/>
                    </a:lnTo>
                    <a:lnTo>
                      <a:pt x="991" y="1"/>
                    </a:lnTo>
                    <a:close/>
                  </a:path>
                </a:pathLst>
              </a:custGeom>
              <a:solidFill>
                <a:srgbClr val="F18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2966150" y="2740525"/>
                <a:ext cx="46425" cy="28700"/>
              </a:xfrm>
              <a:custGeom>
                <a:avLst/>
                <a:gdLst/>
                <a:ahLst/>
                <a:cxnLst/>
                <a:rect l="l" t="t" r="r" b="b"/>
                <a:pathLst>
                  <a:path w="1857" h="1148" extrusionOk="0">
                    <a:moveTo>
                      <a:pt x="1148" y="1"/>
                    </a:moveTo>
                    <a:lnTo>
                      <a:pt x="1" y="709"/>
                    </a:lnTo>
                    <a:lnTo>
                      <a:pt x="1856" y="1148"/>
                    </a:lnTo>
                    <a:lnTo>
                      <a:pt x="1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3229025" y="2355350"/>
                <a:ext cx="108550" cy="146500"/>
              </a:xfrm>
              <a:custGeom>
                <a:avLst/>
                <a:gdLst/>
                <a:ahLst/>
                <a:cxnLst/>
                <a:rect l="l" t="t" r="r" b="b"/>
                <a:pathLst>
                  <a:path w="4342" h="5860" extrusionOk="0">
                    <a:moveTo>
                      <a:pt x="1182" y="1"/>
                    </a:moveTo>
                    <a:lnTo>
                      <a:pt x="1092" y="12"/>
                    </a:lnTo>
                    <a:lnTo>
                      <a:pt x="990" y="34"/>
                    </a:lnTo>
                    <a:lnTo>
                      <a:pt x="900" y="79"/>
                    </a:lnTo>
                    <a:lnTo>
                      <a:pt x="1" y="619"/>
                    </a:lnTo>
                    <a:lnTo>
                      <a:pt x="3206" y="5860"/>
                    </a:lnTo>
                    <a:lnTo>
                      <a:pt x="4094" y="5320"/>
                    </a:lnTo>
                    <a:lnTo>
                      <a:pt x="4173" y="5253"/>
                    </a:lnTo>
                    <a:lnTo>
                      <a:pt x="4240" y="5174"/>
                    </a:lnTo>
                    <a:lnTo>
                      <a:pt x="4297" y="5095"/>
                    </a:lnTo>
                    <a:lnTo>
                      <a:pt x="4330" y="5005"/>
                    </a:lnTo>
                    <a:lnTo>
                      <a:pt x="4342" y="4904"/>
                    </a:lnTo>
                    <a:lnTo>
                      <a:pt x="4330" y="4803"/>
                    </a:lnTo>
                    <a:lnTo>
                      <a:pt x="4308" y="4701"/>
                    </a:lnTo>
                    <a:lnTo>
                      <a:pt x="4263" y="4612"/>
                    </a:lnTo>
                    <a:lnTo>
                      <a:pt x="1598" y="248"/>
                    </a:lnTo>
                    <a:lnTo>
                      <a:pt x="1541" y="169"/>
                    </a:lnTo>
                    <a:lnTo>
                      <a:pt x="1463" y="102"/>
                    </a:lnTo>
                    <a:lnTo>
                      <a:pt x="1373" y="46"/>
                    </a:lnTo>
                    <a:lnTo>
                      <a:pt x="1283" y="12"/>
                    </a:lnTo>
                    <a:lnTo>
                      <a:pt x="1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3036150" y="2562275"/>
                <a:ext cx="20275" cy="30400"/>
              </a:xfrm>
              <a:custGeom>
                <a:avLst/>
                <a:gdLst/>
                <a:ahLst/>
                <a:cxnLst/>
                <a:rect l="l" t="t" r="r" b="b"/>
                <a:pathLst>
                  <a:path w="811" h="1216" extrusionOk="0">
                    <a:moveTo>
                      <a:pt x="91" y="1"/>
                    </a:moveTo>
                    <a:lnTo>
                      <a:pt x="57" y="12"/>
                    </a:lnTo>
                    <a:lnTo>
                      <a:pt x="23" y="34"/>
                    </a:lnTo>
                    <a:lnTo>
                      <a:pt x="12" y="46"/>
                    </a:lnTo>
                    <a:lnTo>
                      <a:pt x="1" y="68"/>
                    </a:lnTo>
                    <a:lnTo>
                      <a:pt x="1" y="102"/>
                    </a:lnTo>
                    <a:lnTo>
                      <a:pt x="1" y="124"/>
                    </a:lnTo>
                    <a:lnTo>
                      <a:pt x="653" y="1182"/>
                    </a:lnTo>
                    <a:lnTo>
                      <a:pt x="664" y="1204"/>
                    </a:lnTo>
                    <a:lnTo>
                      <a:pt x="687" y="1215"/>
                    </a:lnTo>
                    <a:lnTo>
                      <a:pt x="721" y="1215"/>
                    </a:lnTo>
                    <a:lnTo>
                      <a:pt x="743" y="1204"/>
                    </a:lnTo>
                    <a:lnTo>
                      <a:pt x="777" y="1182"/>
                    </a:lnTo>
                    <a:lnTo>
                      <a:pt x="799" y="1159"/>
                    </a:lnTo>
                    <a:lnTo>
                      <a:pt x="811" y="1137"/>
                    </a:lnTo>
                    <a:lnTo>
                      <a:pt x="811" y="1114"/>
                    </a:lnTo>
                    <a:lnTo>
                      <a:pt x="799" y="1092"/>
                    </a:lnTo>
                    <a:lnTo>
                      <a:pt x="158" y="34"/>
                    </a:lnTo>
                    <a:lnTo>
                      <a:pt x="136" y="12"/>
                    </a:lnTo>
                    <a:lnTo>
                      <a:pt x="113" y="1"/>
                    </a:lnTo>
                    <a:close/>
                  </a:path>
                </a:pathLst>
              </a:custGeom>
              <a:solidFill>
                <a:srgbClr val="96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3021550" y="2571000"/>
                <a:ext cx="20250" cy="30375"/>
              </a:xfrm>
              <a:custGeom>
                <a:avLst/>
                <a:gdLst/>
                <a:ahLst/>
                <a:cxnLst/>
                <a:rect l="l" t="t" r="r" b="b"/>
                <a:pathLst>
                  <a:path w="810" h="1215" extrusionOk="0">
                    <a:moveTo>
                      <a:pt x="90" y="0"/>
                    </a:moveTo>
                    <a:lnTo>
                      <a:pt x="68" y="12"/>
                    </a:lnTo>
                    <a:lnTo>
                      <a:pt x="34" y="34"/>
                    </a:lnTo>
                    <a:lnTo>
                      <a:pt x="11" y="57"/>
                    </a:lnTo>
                    <a:lnTo>
                      <a:pt x="0" y="79"/>
                    </a:lnTo>
                    <a:lnTo>
                      <a:pt x="0" y="102"/>
                    </a:lnTo>
                    <a:lnTo>
                      <a:pt x="11" y="135"/>
                    </a:lnTo>
                    <a:lnTo>
                      <a:pt x="652" y="1181"/>
                    </a:lnTo>
                    <a:lnTo>
                      <a:pt x="664" y="1204"/>
                    </a:lnTo>
                    <a:lnTo>
                      <a:pt x="697" y="1215"/>
                    </a:lnTo>
                    <a:lnTo>
                      <a:pt x="720" y="1215"/>
                    </a:lnTo>
                    <a:lnTo>
                      <a:pt x="742" y="1204"/>
                    </a:lnTo>
                    <a:lnTo>
                      <a:pt x="776" y="1192"/>
                    </a:lnTo>
                    <a:lnTo>
                      <a:pt x="799" y="1170"/>
                    </a:lnTo>
                    <a:lnTo>
                      <a:pt x="810" y="1147"/>
                    </a:lnTo>
                    <a:lnTo>
                      <a:pt x="810" y="1114"/>
                    </a:lnTo>
                    <a:lnTo>
                      <a:pt x="799" y="1091"/>
                    </a:lnTo>
                    <a:lnTo>
                      <a:pt x="158" y="34"/>
                    </a:lnTo>
                    <a:lnTo>
                      <a:pt x="135" y="23"/>
                    </a:lnTo>
                    <a:lnTo>
                      <a:pt x="113" y="12"/>
                    </a:lnTo>
                    <a:lnTo>
                      <a:pt x="90" y="0"/>
                    </a:lnTo>
                    <a:close/>
                  </a:path>
                </a:pathLst>
              </a:custGeom>
              <a:solidFill>
                <a:srgbClr val="96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2978250" y="2464450"/>
                <a:ext cx="30100" cy="46400"/>
              </a:xfrm>
              <a:custGeom>
                <a:avLst/>
                <a:gdLst/>
                <a:ahLst/>
                <a:cxnLst/>
                <a:rect l="l" t="t" r="r" b="b"/>
                <a:pathLst>
                  <a:path w="1204" h="1856" extrusionOk="0">
                    <a:moveTo>
                      <a:pt x="79" y="0"/>
                    </a:moveTo>
                    <a:lnTo>
                      <a:pt x="45" y="11"/>
                    </a:lnTo>
                    <a:lnTo>
                      <a:pt x="12" y="34"/>
                    </a:lnTo>
                    <a:lnTo>
                      <a:pt x="0" y="68"/>
                    </a:lnTo>
                    <a:lnTo>
                      <a:pt x="0" y="101"/>
                    </a:lnTo>
                    <a:lnTo>
                      <a:pt x="12" y="135"/>
                    </a:lnTo>
                    <a:lnTo>
                      <a:pt x="1035" y="1811"/>
                    </a:lnTo>
                    <a:lnTo>
                      <a:pt x="1057" y="1833"/>
                    </a:lnTo>
                    <a:lnTo>
                      <a:pt x="1091" y="1856"/>
                    </a:lnTo>
                    <a:lnTo>
                      <a:pt x="1125" y="1856"/>
                    </a:lnTo>
                    <a:lnTo>
                      <a:pt x="1159" y="1844"/>
                    </a:lnTo>
                    <a:lnTo>
                      <a:pt x="1159" y="1833"/>
                    </a:lnTo>
                    <a:lnTo>
                      <a:pt x="1192" y="1811"/>
                    </a:lnTo>
                    <a:lnTo>
                      <a:pt x="1204" y="1788"/>
                    </a:lnTo>
                    <a:lnTo>
                      <a:pt x="1204" y="1754"/>
                    </a:lnTo>
                    <a:lnTo>
                      <a:pt x="1192" y="1721"/>
                    </a:lnTo>
                    <a:lnTo>
                      <a:pt x="169" y="34"/>
                    </a:lnTo>
                    <a:lnTo>
                      <a:pt x="146" y="11"/>
                    </a:lnTo>
                    <a:lnTo>
                      <a:pt x="1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2959400" y="2475675"/>
                <a:ext cx="30125" cy="46425"/>
              </a:xfrm>
              <a:custGeom>
                <a:avLst/>
                <a:gdLst/>
                <a:ahLst/>
                <a:cxnLst/>
                <a:rect l="l" t="t" r="r" b="b"/>
                <a:pathLst>
                  <a:path w="1205" h="1857" extrusionOk="0">
                    <a:moveTo>
                      <a:pt x="80" y="1"/>
                    </a:moveTo>
                    <a:lnTo>
                      <a:pt x="57" y="12"/>
                    </a:lnTo>
                    <a:lnTo>
                      <a:pt x="46" y="23"/>
                    </a:lnTo>
                    <a:lnTo>
                      <a:pt x="23" y="46"/>
                    </a:lnTo>
                    <a:lnTo>
                      <a:pt x="12" y="68"/>
                    </a:lnTo>
                    <a:lnTo>
                      <a:pt x="1" y="102"/>
                    </a:lnTo>
                    <a:lnTo>
                      <a:pt x="23" y="136"/>
                    </a:lnTo>
                    <a:lnTo>
                      <a:pt x="1047" y="1823"/>
                    </a:lnTo>
                    <a:lnTo>
                      <a:pt x="1069" y="1845"/>
                    </a:lnTo>
                    <a:lnTo>
                      <a:pt x="1092" y="1857"/>
                    </a:lnTo>
                    <a:lnTo>
                      <a:pt x="1125" y="1857"/>
                    </a:lnTo>
                    <a:lnTo>
                      <a:pt x="1159" y="1845"/>
                    </a:lnTo>
                    <a:lnTo>
                      <a:pt x="1170" y="1845"/>
                    </a:lnTo>
                    <a:lnTo>
                      <a:pt x="1193" y="1823"/>
                    </a:lnTo>
                    <a:lnTo>
                      <a:pt x="1204" y="1789"/>
                    </a:lnTo>
                    <a:lnTo>
                      <a:pt x="1204" y="1755"/>
                    </a:lnTo>
                    <a:lnTo>
                      <a:pt x="1193" y="1722"/>
                    </a:lnTo>
                    <a:lnTo>
                      <a:pt x="169" y="46"/>
                    </a:lnTo>
                    <a:lnTo>
                      <a:pt x="147" y="23"/>
                    </a:ln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2756125" y="2096700"/>
                <a:ext cx="394500" cy="691075"/>
              </a:xfrm>
              <a:custGeom>
                <a:avLst/>
                <a:gdLst/>
                <a:ahLst/>
                <a:cxnLst/>
                <a:rect l="l" t="t" r="r" b="b"/>
                <a:pathLst>
                  <a:path w="15780" h="27643" extrusionOk="0">
                    <a:moveTo>
                      <a:pt x="3318" y="0"/>
                    </a:moveTo>
                    <a:lnTo>
                      <a:pt x="192" y="6894"/>
                    </a:lnTo>
                    <a:lnTo>
                      <a:pt x="125" y="7119"/>
                    </a:lnTo>
                    <a:lnTo>
                      <a:pt x="68" y="7344"/>
                    </a:lnTo>
                    <a:lnTo>
                      <a:pt x="35" y="7569"/>
                    </a:lnTo>
                    <a:lnTo>
                      <a:pt x="12" y="7794"/>
                    </a:lnTo>
                    <a:lnTo>
                      <a:pt x="1" y="8019"/>
                    </a:lnTo>
                    <a:lnTo>
                      <a:pt x="12" y="8255"/>
                    </a:lnTo>
                    <a:lnTo>
                      <a:pt x="23" y="8480"/>
                    </a:lnTo>
                    <a:lnTo>
                      <a:pt x="68" y="8694"/>
                    </a:lnTo>
                    <a:lnTo>
                      <a:pt x="113" y="8918"/>
                    </a:lnTo>
                    <a:lnTo>
                      <a:pt x="181" y="9132"/>
                    </a:lnTo>
                    <a:lnTo>
                      <a:pt x="260" y="9346"/>
                    </a:lnTo>
                    <a:lnTo>
                      <a:pt x="350" y="9559"/>
                    </a:lnTo>
                    <a:lnTo>
                      <a:pt x="462" y="9762"/>
                    </a:lnTo>
                    <a:lnTo>
                      <a:pt x="574" y="9953"/>
                    </a:lnTo>
                    <a:lnTo>
                      <a:pt x="709" y="10144"/>
                    </a:lnTo>
                    <a:lnTo>
                      <a:pt x="856" y="10324"/>
                    </a:lnTo>
                    <a:lnTo>
                      <a:pt x="7806" y="19928"/>
                    </a:lnTo>
                    <a:lnTo>
                      <a:pt x="7918" y="20221"/>
                    </a:lnTo>
                    <a:lnTo>
                      <a:pt x="8053" y="20603"/>
                    </a:lnTo>
                    <a:lnTo>
                      <a:pt x="8233" y="21087"/>
                    </a:lnTo>
                    <a:lnTo>
                      <a:pt x="8458" y="21649"/>
                    </a:lnTo>
                    <a:lnTo>
                      <a:pt x="8728" y="22324"/>
                    </a:lnTo>
                    <a:lnTo>
                      <a:pt x="9065" y="23077"/>
                    </a:lnTo>
                    <a:lnTo>
                      <a:pt x="9268" y="23493"/>
                    </a:lnTo>
                    <a:lnTo>
                      <a:pt x="9481" y="23932"/>
                    </a:lnTo>
                    <a:lnTo>
                      <a:pt x="9717" y="24393"/>
                    </a:lnTo>
                    <a:lnTo>
                      <a:pt x="9976" y="24876"/>
                    </a:lnTo>
                    <a:lnTo>
                      <a:pt x="10179" y="25225"/>
                    </a:lnTo>
                    <a:lnTo>
                      <a:pt x="10460" y="25664"/>
                    </a:lnTo>
                    <a:lnTo>
                      <a:pt x="10797" y="26136"/>
                    </a:lnTo>
                    <a:lnTo>
                      <a:pt x="11157" y="26620"/>
                    </a:lnTo>
                    <a:lnTo>
                      <a:pt x="11494" y="27058"/>
                    </a:lnTo>
                    <a:lnTo>
                      <a:pt x="11652" y="27238"/>
                    </a:lnTo>
                    <a:lnTo>
                      <a:pt x="11798" y="27396"/>
                    </a:lnTo>
                    <a:lnTo>
                      <a:pt x="11933" y="27519"/>
                    </a:lnTo>
                    <a:lnTo>
                      <a:pt x="12034" y="27598"/>
                    </a:lnTo>
                    <a:lnTo>
                      <a:pt x="12079" y="27621"/>
                    </a:lnTo>
                    <a:lnTo>
                      <a:pt x="12113" y="27643"/>
                    </a:lnTo>
                    <a:lnTo>
                      <a:pt x="12147" y="27632"/>
                    </a:lnTo>
                    <a:lnTo>
                      <a:pt x="12169" y="27621"/>
                    </a:lnTo>
                    <a:lnTo>
                      <a:pt x="12192" y="27587"/>
                    </a:lnTo>
                    <a:lnTo>
                      <a:pt x="12192" y="27542"/>
                    </a:lnTo>
                    <a:lnTo>
                      <a:pt x="12192" y="27486"/>
                    </a:lnTo>
                    <a:lnTo>
                      <a:pt x="12180" y="27429"/>
                    </a:lnTo>
                    <a:lnTo>
                      <a:pt x="12135" y="27272"/>
                    </a:lnTo>
                    <a:lnTo>
                      <a:pt x="12068" y="27092"/>
                    </a:lnTo>
                    <a:lnTo>
                      <a:pt x="11967" y="26878"/>
                    </a:lnTo>
                    <a:lnTo>
                      <a:pt x="11854" y="26665"/>
                    </a:lnTo>
                    <a:lnTo>
                      <a:pt x="11596" y="26204"/>
                    </a:lnTo>
                    <a:lnTo>
                      <a:pt x="11101" y="25383"/>
                    </a:lnTo>
                    <a:lnTo>
                      <a:pt x="10955" y="25124"/>
                    </a:lnTo>
                    <a:lnTo>
                      <a:pt x="10932" y="25045"/>
                    </a:lnTo>
                    <a:lnTo>
                      <a:pt x="10932" y="25034"/>
                    </a:lnTo>
                    <a:lnTo>
                      <a:pt x="10943" y="25023"/>
                    </a:lnTo>
                    <a:lnTo>
                      <a:pt x="10966" y="25034"/>
                    </a:lnTo>
                    <a:lnTo>
                      <a:pt x="10988" y="25056"/>
                    </a:lnTo>
                    <a:lnTo>
                      <a:pt x="11067" y="25146"/>
                    </a:lnTo>
                    <a:lnTo>
                      <a:pt x="11292" y="25439"/>
                    </a:lnTo>
                    <a:lnTo>
                      <a:pt x="11933" y="26316"/>
                    </a:lnTo>
                    <a:lnTo>
                      <a:pt x="12270" y="26777"/>
                    </a:lnTo>
                    <a:lnTo>
                      <a:pt x="12439" y="26991"/>
                    </a:lnTo>
                    <a:lnTo>
                      <a:pt x="12585" y="27171"/>
                    </a:lnTo>
                    <a:lnTo>
                      <a:pt x="12720" y="27317"/>
                    </a:lnTo>
                    <a:lnTo>
                      <a:pt x="12844" y="27429"/>
                    </a:lnTo>
                    <a:lnTo>
                      <a:pt x="12900" y="27474"/>
                    </a:lnTo>
                    <a:lnTo>
                      <a:pt x="12945" y="27497"/>
                    </a:lnTo>
                    <a:lnTo>
                      <a:pt x="12979" y="27508"/>
                    </a:lnTo>
                    <a:lnTo>
                      <a:pt x="13013" y="27497"/>
                    </a:lnTo>
                    <a:lnTo>
                      <a:pt x="13035" y="27486"/>
                    </a:lnTo>
                    <a:lnTo>
                      <a:pt x="13046" y="27452"/>
                    </a:lnTo>
                    <a:lnTo>
                      <a:pt x="13046" y="27407"/>
                    </a:lnTo>
                    <a:lnTo>
                      <a:pt x="13035" y="27362"/>
                    </a:lnTo>
                    <a:lnTo>
                      <a:pt x="13001" y="27227"/>
                    </a:lnTo>
                    <a:lnTo>
                      <a:pt x="12923" y="27069"/>
                    </a:lnTo>
                    <a:lnTo>
                      <a:pt x="12833" y="26878"/>
                    </a:lnTo>
                    <a:lnTo>
                      <a:pt x="12720" y="26665"/>
                    </a:lnTo>
                    <a:lnTo>
                      <a:pt x="12462" y="26215"/>
                    </a:lnTo>
                    <a:lnTo>
                      <a:pt x="12192" y="25765"/>
                    </a:lnTo>
                    <a:lnTo>
                      <a:pt x="11967" y="25360"/>
                    </a:lnTo>
                    <a:lnTo>
                      <a:pt x="11877" y="25191"/>
                    </a:lnTo>
                    <a:lnTo>
                      <a:pt x="11809" y="25056"/>
                    </a:lnTo>
                    <a:lnTo>
                      <a:pt x="11787" y="24955"/>
                    </a:lnTo>
                    <a:lnTo>
                      <a:pt x="11775" y="24921"/>
                    </a:lnTo>
                    <a:lnTo>
                      <a:pt x="11787" y="24910"/>
                    </a:lnTo>
                    <a:lnTo>
                      <a:pt x="11798" y="24899"/>
                    </a:lnTo>
                    <a:lnTo>
                      <a:pt x="11832" y="24910"/>
                    </a:lnTo>
                    <a:lnTo>
                      <a:pt x="11899" y="24966"/>
                    </a:lnTo>
                    <a:lnTo>
                      <a:pt x="11989" y="25079"/>
                    </a:lnTo>
                    <a:lnTo>
                      <a:pt x="12113" y="25225"/>
                    </a:lnTo>
                    <a:lnTo>
                      <a:pt x="12394" y="25619"/>
                    </a:lnTo>
                    <a:lnTo>
                      <a:pt x="12720" y="26069"/>
                    </a:lnTo>
                    <a:lnTo>
                      <a:pt x="13058" y="26518"/>
                    </a:lnTo>
                    <a:lnTo>
                      <a:pt x="13215" y="26732"/>
                    </a:lnTo>
                    <a:lnTo>
                      <a:pt x="13372" y="26912"/>
                    </a:lnTo>
                    <a:lnTo>
                      <a:pt x="13519" y="27047"/>
                    </a:lnTo>
                    <a:lnTo>
                      <a:pt x="13642" y="27159"/>
                    </a:lnTo>
                    <a:lnTo>
                      <a:pt x="13699" y="27193"/>
                    </a:lnTo>
                    <a:lnTo>
                      <a:pt x="13744" y="27204"/>
                    </a:lnTo>
                    <a:lnTo>
                      <a:pt x="13789" y="27216"/>
                    </a:lnTo>
                    <a:lnTo>
                      <a:pt x="13822" y="27204"/>
                    </a:lnTo>
                    <a:lnTo>
                      <a:pt x="13856" y="27182"/>
                    </a:lnTo>
                    <a:lnTo>
                      <a:pt x="13867" y="27137"/>
                    </a:lnTo>
                    <a:lnTo>
                      <a:pt x="13879" y="27092"/>
                    </a:lnTo>
                    <a:lnTo>
                      <a:pt x="13879" y="27024"/>
                    </a:lnTo>
                    <a:lnTo>
                      <a:pt x="13845" y="26867"/>
                    </a:lnTo>
                    <a:lnTo>
                      <a:pt x="13789" y="26687"/>
                    </a:lnTo>
                    <a:lnTo>
                      <a:pt x="13699" y="26473"/>
                    </a:lnTo>
                    <a:lnTo>
                      <a:pt x="13597" y="26237"/>
                    </a:lnTo>
                    <a:lnTo>
                      <a:pt x="13361" y="25731"/>
                    </a:lnTo>
                    <a:lnTo>
                      <a:pt x="13114" y="25248"/>
                    </a:lnTo>
                    <a:lnTo>
                      <a:pt x="12911" y="24809"/>
                    </a:lnTo>
                    <a:lnTo>
                      <a:pt x="12844" y="24640"/>
                    </a:lnTo>
                    <a:lnTo>
                      <a:pt x="12788" y="24505"/>
                    </a:lnTo>
                    <a:lnTo>
                      <a:pt x="12776" y="24415"/>
                    </a:lnTo>
                    <a:lnTo>
                      <a:pt x="12788" y="24393"/>
                    </a:lnTo>
                    <a:lnTo>
                      <a:pt x="12799" y="24382"/>
                    </a:lnTo>
                    <a:lnTo>
                      <a:pt x="12821" y="24382"/>
                    </a:lnTo>
                    <a:lnTo>
                      <a:pt x="12855" y="24404"/>
                    </a:lnTo>
                    <a:lnTo>
                      <a:pt x="12923" y="24472"/>
                    </a:lnTo>
                    <a:lnTo>
                      <a:pt x="13024" y="24595"/>
                    </a:lnTo>
                    <a:lnTo>
                      <a:pt x="13125" y="24753"/>
                    </a:lnTo>
                    <a:lnTo>
                      <a:pt x="13384" y="25158"/>
                    </a:lnTo>
                    <a:lnTo>
                      <a:pt x="13665" y="25619"/>
                    </a:lnTo>
                    <a:lnTo>
                      <a:pt x="13957" y="26080"/>
                    </a:lnTo>
                    <a:lnTo>
                      <a:pt x="14103" y="26293"/>
                    </a:lnTo>
                    <a:lnTo>
                      <a:pt x="14250" y="26485"/>
                    </a:lnTo>
                    <a:lnTo>
                      <a:pt x="14385" y="26631"/>
                    </a:lnTo>
                    <a:lnTo>
                      <a:pt x="14497" y="26755"/>
                    </a:lnTo>
                    <a:lnTo>
                      <a:pt x="14553" y="26788"/>
                    </a:lnTo>
                    <a:lnTo>
                      <a:pt x="14609" y="26822"/>
                    </a:lnTo>
                    <a:lnTo>
                      <a:pt x="14666" y="26833"/>
                    </a:lnTo>
                    <a:lnTo>
                      <a:pt x="14699" y="26833"/>
                    </a:lnTo>
                    <a:lnTo>
                      <a:pt x="14722" y="26822"/>
                    </a:lnTo>
                    <a:lnTo>
                      <a:pt x="14744" y="26811"/>
                    </a:lnTo>
                    <a:lnTo>
                      <a:pt x="14767" y="26766"/>
                    </a:lnTo>
                    <a:lnTo>
                      <a:pt x="14778" y="26698"/>
                    </a:lnTo>
                    <a:lnTo>
                      <a:pt x="14778" y="26608"/>
                    </a:lnTo>
                    <a:lnTo>
                      <a:pt x="14756" y="26507"/>
                    </a:lnTo>
                    <a:lnTo>
                      <a:pt x="14744" y="26383"/>
                    </a:lnTo>
                    <a:lnTo>
                      <a:pt x="14666" y="26091"/>
                    </a:lnTo>
                    <a:lnTo>
                      <a:pt x="14565" y="25754"/>
                    </a:lnTo>
                    <a:lnTo>
                      <a:pt x="14441" y="25371"/>
                    </a:lnTo>
                    <a:lnTo>
                      <a:pt x="14295" y="24966"/>
                    </a:lnTo>
                    <a:lnTo>
                      <a:pt x="14148" y="24550"/>
                    </a:lnTo>
                    <a:lnTo>
                      <a:pt x="13822" y="23729"/>
                    </a:lnTo>
                    <a:lnTo>
                      <a:pt x="13530" y="22998"/>
                    </a:lnTo>
                    <a:lnTo>
                      <a:pt x="13305" y="22470"/>
                    </a:lnTo>
                    <a:lnTo>
                      <a:pt x="13215" y="22222"/>
                    </a:lnTo>
                    <a:lnTo>
                      <a:pt x="13226" y="22200"/>
                    </a:lnTo>
                    <a:lnTo>
                      <a:pt x="13237" y="22200"/>
                    </a:lnTo>
                    <a:lnTo>
                      <a:pt x="13316" y="22189"/>
                    </a:lnTo>
                    <a:lnTo>
                      <a:pt x="13429" y="22200"/>
                    </a:lnTo>
                    <a:lnTo>
                      <a:pt x="13575" y="22222"/>
                    </a:lnTo>
                    <a:lnTo>
                      <a:pt x="13968" y="22301"/>
                    </a:lnTo>
                    <a:lnTo>
                      <a:pt x="14407" y="22402"/>
                    </a:lnTo>
                    <a:lnTo>
                      <a:pt x="14868" y="22504"/>
                    </a:lnTo>
                    <a:lnTo>
                      <a:pt x="15273" y="22594"/>
                    </a:lnTo>
                    <a:lnTo>
                      <a:pt x="15577" y="22650"/>
                    </a:lnTo>
                    <a:lnTo>
                      <a:pt x="15678" y="22661"/>
                    </a:lnTo>
                    <a:lnTo>
                      <a:pt x="15734" y="22650"/>
                    </a:lnTo>
                    <a:lnTo>
                      <a:pt x="15757" y="22627"/>
                    </a:lnTo>
                    <a:lnTo>
                      <a:pt x="15768" y="22594"/>
                    </a:lnTo>
                    <a:lnTo>
                      <a:pt x="15779" y="22549"/>
                    </a:lnTo>
                    <a:lnTo>
                      <a:pt x="15779" y="22504"/>
                    </a:lnTo>
                    <a:lnTo>
                      <a:pt x="15757" y="22391"/>
                    </a:lnTo>
                    <a:lnTo>
                      <a:pt x="15712" y="22279"/>
                    </a:lnTo>
                    <a:lnTo>
                      <a:pt x="15622" y="22087"/>
                    </a:lnTo>
                    <a:lnTo>
                      <a:pt x="15577" y="21998"/>
                    </a:lnTo>
                    <a:lnTo>
                      <a:pt x="15340" y="21829"/>
                    </a:lnTo>
                    <a:lnTo>
                      <a:pt x="15138" y="21694"/>
                    </a:lnTo>
                    <a:lnTo>
                      <a:pt x="14958" y="21604"/>
                    </a:lnTo>
                    <a:lnTo>
                      <a:pt x="14801" y="21525"/>
                    </a:lnTo>
                    <a:lnTo>
                      <a:pt x="14475" y="21390"/>
                    </a:lnTo>
                    <a:lnTo>
                      <a:pt x="14317" y="21323"/>
                    </a:lnTo>
                    <a:lnTo>
                      <a:pt x="14137" y="21222"/>
                    </a:lnTo>
                    <a:lnTo>
                      <a:pt x="13946" y="21098"/>
                    </a:lnTo>
                    <a:lnTo>
                      <a:pt x="13721" y="20940"/>
                    </a:lnTo>
                    <a:lnTo>
                      <a:pt x="13462" y="20715"/>
                    </a:lnTo>
                    <a:lnTo>
                      <a:pt x="13159" y="20446"/>
                    </a:lnTo>
                    <a:lnTo>
                      <a:pt x="12810" y="20086"/>
                    </a:lnTo>
                    <a:lnTo>
                      <a:pt x="12405" y="19658"/>
                    </a:lnTo>
                    <a:lnTo>
                      <a:pt x="11944" y="19130"/>
                    </a:lnTo>
                    <a:lnTo>
                      <a:pt x="11404" y="18500"/>
                    </a:lnTo>
                    <a:lnTo>
                      <a:pt x="7581" y="10178"/>
                    </a:lnTo>
                    <a:lnTo>
                      <a:pt x="7356" y="9807"/>
                    </a:lnTo>
                    <a:lnTo>
                      <a:pt x="7176" y="9514"/>
                    </a:lnTo>
                    <a:lnTo>
                      <a:pt x="7108" y="9391"/>
                    </a:lnTo>
                    <a:lnTo>
                      <a:pt x="7052" y="9290"/>
                    </a:lnTo>
                    <a:lnTo>
                      <a:pt x="7007" y="9188"/>
                    </a:lnTo>
                    <a:lnTo>
                      <a:pt x="6985" y="9087"/>
                    </a:lnTo>
                    <a:lnTo>
                      <a:pt x="6973" y="8997"/>
                    </a:lnTo>
                    <a:lnTo>
                      <a:pt x="6973" y="8896"/>
                    </a:lnTo>
                    <a:lnTo>
                      <a:pt x="6996" y="8795"/>
                    </a:lnTo>
                    <a:lnTo>
                      <a:pt x="7041" y="8671"/>
                    </a:lnTo>
                    <a:lnTo>
                      <a:pt x="7108" y="8547"/>
                    </a:lnTo>
                    <a:lnTo>
                      <a:pt x="7187" y="8401"/>
                    </a:lnTo>
                    <a:lnTo>
                      <a:pt x="7412" y="8041"/>
                    </a:lnTo>
                    <a:lnTo>
                      <a:pt x="10201" y="3936"/>
                    </a:lnTo>
                    <a:lnTo>
                      <a:pt x="3318" y="0"/>
                    </a:lnTo>
                    <a:close/>
                  </a:path>
                </a:pathLst>
              </a:custGeom>
              <a:solidFill>
                <a:srgbClr val="F78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145250" y="1560825"/>
                <a:ext cx="224100" cy="150725"/>
              </a:xfrm>
              <a:custGeom>
                <a:avLst/>
                <a:gdLst/>
                <a:ahLst/>
                <a:cxnLst/>
                <a:rect l="l" t="t" r="r" b="b"/>
                <a:pathLst>
                  <a:path w="8964" h="6029" extrusionOk="0">
                    <a:moveTo>
                      <a:pt x="405" y="0"/>
                    </a:moveTo>
                    <a:lnTo>
                      <a:pt x="754" y="563"/>
                    </a:lnTo>
                    <a:lnTo>
                      <a:pt x="1069" y="776"/>
                    </a:lnTo>
                    <a:lnTo>
                      <a:pt x="1406" y="1001"/>
                    </a:lnTo>
                    <a:lnTo>
                      <a:pt x="1789" y="1283"/>
                    </a:lnTo>
                    <a:lnTo>
                      <a:pt x="2193" y="1586"/>
                    </a:lnTo>
                    <a:lnTo>
                      <a:pt x="2385" y="1744"/>
                    </a:lnTo>
                    <a:lnTo>
                      <a:pt x="2564" y="1901"/>
                    </a:lnTo>
                    <a:lnTo>
                      <a:pt x="2722" y="2047"/>
                    </a:lnTo>
                    <a:lnTo>
                      <a:pt x="2857" y="2182"/>
                    </a:lnTo>
                    <a:lnTo>
                      <a:pt x="2958" y="2306"/>
                    </a:lnTo>
                    <a:lnTo>
                      <a:pt x="3037" y="2418"/>
                    </a:lnTo>
                    <a:lnTo>
                      <a:pt x="3059" y="2475"/>
                    </a:lnTo>
                    <a:lnTo>
                      <a:pt x="3071" y="2542"/>
                    </a:lnTo>
                    <a:lnTo>
                      <a:pt x="3093" y="2666"/>
                    </a:lnTo>
                    <a:lnTo>
                      <a:pt x="3082" y="2801"/>
                    </a:lnTo>
                    <a:lnTo>
                      <a:pt x="3059" y="2958"/>
                    </a:lnTo>
                    <a:lnTo>
                      <a:pt x="3026" y="3104"/>
                    </a:lnTo>
                    <a:lnTo>
                      <a:pt x="2958" y="3262"/>
                    </a:lnTo>
                    <a:lnTo>
                      <a:pt x="2891" y="3419"/>
                    </a:lnTo>
                    <a:lnTo>
                      <a:pt x="2812" y="3565"/>
                    </a:lnTo>
                    <a:lnTo>
                      <a:pt x="2711" y="3712"/>
                    </a:lnTo>
                    <a:lnTo>
                      <a:pt x="2609" y="3835"/>
                    </a:lnTo>
                    <a:lnTo>
                      <a:pt x="2508" y="3959"/>
                    </a:lnTo>
                    <a:lnTo>
                      <a:pt x="2396" y="4060"/>
                    </a:lnTo>
                    <a:lnTo>
                      <a:pt x="2283" y="4139"/>
                    </a:lnTo>
                    <a:lnTo>
                      <a:pt x="2171" y="4184"/>
                    </a:lnTo>
                    <a:lnTo>
                      <a:pt x="2115" y="4207"/>
                    </a:lnTo>
                    <a:lnTo>
                      <a:pt x="2058" y="4218"/>
                    </a:lnTo>
                    <a:lnTo>
                      <a:pt x="2002" y="4218"/>
                    </a:lnTo>
                    <a:lnTo>
                      <a:pt x="1946" y="4207"/>
                    </a:lnTo>
                    <a:lnTo>
                      <a:pt x="1834" y="4184"/>
                    </a:lnTo>
                    <a:lnTo>
                      <a:pt x="1699" y="4128"/>
                    </a:lnTo>
                    <a:lnTo>
                      <a:pt x="1564" y="4049"/>
                    </a:lnTo>
                    <a:lnTo>
                      <a:pt x="1406" y="3959"/>
                    </a:lnTo>
                    <a:lnTo>
                      <a:pt x="1080" y="3734"/>
                    </a:lnTo>
                    <a:lnTo>
                      <a:pt x="765" y="3487"/>
                    </a:lnTo>
                    <a:lnTo>
                      <a:pt x="461" y="3251"/>
                    </a:lnTo>
                    <a:lnTo>
                      <a:pt x="225" y="3048"/>
                    </a:lnTo>
                    <a:lnTo>
                      <a:pt x="0" y="2846"/>
                    </a:lnTo>
                    <a:lnTo>
                      <a:pt x="169" y="3082"/>
                    </a:lnTo>
                    <a:lnTo>
                      <a:pt x="372" y="3341"/>
                    </a:lnTo>
                    <a:lnTo>
                      <a:pt x="641" y="3667"/>
                    </a:lnTo>
                    <a:lnTo>
                      <a:pt x="968" y="4015"/>
                    </a:lnTo>
                    <a:lnTo>
                      <a:pt x="1147" y="4195"/>
                    </a:lnTo>
                    <a:lnTo>
                      <a:pt x="1327" y="4364"/>
                    </a:lnTo>
                    <a:lnTo>
                      <a:pt x="1530" y="4533"/>
                    </a:lnTo>
                    <a:lnTo>
                      <a:pt x="1732" y="4701"/>
                    </a:lnTo>
                    <a:lnTo>
                      <a:pt x="1946" y="4848"/>
                    </a:lnTo>
                    <a:lnTo>
                      <a:pt x="2160" y="4982"/>
                    </a:lnTo>
                    <a:lnTo>
                      <a:pt x="2385" y="5106"/>
                    </a:lnTo>
                    <a:lnTo>
                      <a:pt x="2621" y="5230"/>
                    </a:lnTo>
                    <a:lnTo>
                      <a:pt x="2879" y="5354"/>
                    </a:lnTo>
                    <a:lnTo>
                      <a:pt x="3149" y="5477"/>
                    </a:lnTo>
                    <a:lnTo>
                      <a:pt x="3430" y="5590"/>
                    </a:lnTo>
                    <a:lnTo>
                      <a:pt x="3723" y="5691"/>
                    </a:lnTo>
                    <a:lnTo>
                      <a:pt x="4026" y="5781"/>
                    </a:lnTo>
                    <a:lnTo>
                      <a:pt x="4341" y="5860"/>
                    </a:lnTo>
                    <a:lnTo>
                      <a:pt x="4656" y="5927"/>
                    </a:lnTo>
                    <a:lnTo>
                      <a:pt x="4982" y="5983"/>
                    </a:lnTo>
                    <a:lnTo>
                      <a:pt x="5320" y="6017"/>
                    </a:lnTo>
                    <a:lnTo>
                      <a:pt x="5646" y="6028"/>
                    </a:lnTo>
                    <a:lnTo>
                      <a:pt x="5983" y="6017"/>
                    </a:lnTo>
                    <a:lnTo>
                      <a:pt x="6321" y="5972"/>
                    </a:lnTo>
                    <a:lnTo>
                      <a:pt x="6489" y="5950"/>
                    </a:lnTo>
                    <a:lnTo>
                      <a:pt x="6658" y="5916"/>
                    </a:lnTo>
                    <a:lnTo>
                      <a:pt x="6827" y="5871"/>
                    </a:lnTo>
                    <a:lnTo>
                      <a:pt x="6995" y="5826"/>
                    </a:lnTo>
                    <a:lnTo>
                      <a:pt x="7164" y="5758"/>
                    </a:lnTo>
                    <a:lnTo>
                      <a:pt x="7310" y="5691"/>
                    </a:lnTo>
                    <a:lnTo>
                      <a:pt x="7457" y="5601"/>
                    </a:lnTo>
                    <a:lnTo>
                      <a:pt x="7591" y="5500"/>
                    </a:lnTo>
                    <a:lnTo>
                      <a:pt x="7726" y="5387"/>
                    </a:lnTo>
                    <a:lnTo>
                      <a:pt x="7839" y="5264"/>
                    </a:lnTo>
                    <a:lnTo>
                      <a:pt x="7951" y="5129"/>
                    </a:lnTo>
                    <a:lnTo>
                      <a:pt x="8053" y="4982"/>
                    </a:lnTo>
                    <a:lnTo>
                      <a:pt x="8154" y="4836"/>
                    </a:lnTo>
                    <a:lnTo>
                      <a:pt x="8244" y="4679"/>
                    </a:lnTo>
                    <a:lnTo>
                      <a:pt x="8322" y="4521"/>
                    </a:lnTo>
                    <a:lnTo>
                      <a:pt x="8401" y="4353"/>
                    </a:lnTo>
                    <a:lnTo>
                      <a:pt x="8536" y="4027"/>
                    </a:lnTo>
                    <a:lnTo>
                      <a:pt x="8649" y="3689"/>
                    </a:lnTo>
                    <a:lnTo>
                      <a:pt x="8739" y="3352"/>
                    </a:lnTo>
                    <a:lnTo>
                      <a:pt x="8806" y="3037"/>
                    </a:lnTo>
                    <a:lnTo>
                      <a:pt x="8862" y="2745"/>
                    </a:lnTo>
                    <a:lnTo>
                      <a:pt x="8907" y="2497"/>
                    </a:lnTo>
                    <a:lnTo>
                      <a:pt x="8952" y="2115"/>
                    </a:lnTo>
                    <a:lnTo>
                      <a:pt x="8963" y="1969"/>
                    </a:lnTo>
                    <a:lnTo>
                      <a:pt x="8727" y="1969"/>
                    </a:lnTo>
                    <a:lnTo>
                      <a:pt x="8480" y="1957"/>
                    </a:lnTo>
                    <a:lnTo>
                      <a:pt x="8176" y="1935"/>
                    </a:lnTo>
                    <a:lnTo>
                      <a:pt x="7850" y="1901"/>
                    </a:lnTo>
                    <a:lnTo>
                      <a:pt x="7681" y="1867"/>
                    </a:lnTo>
                    <a:lnTo>
                      <a:pt x="7513" y="1834"/>
                    </a:lnTo>
                    <a:lnTo>
                      <a:pt x="7344" y="1789"/>
                    </a:lnTo>
                    <a:lnTo>
                      <a:pt x="7198" y="1744"/>
                    </a:lnTo>
                    <a:lnTo>
                      <a:pt x="7052" y="1687"/>
                    </a:lnTo>
                    <a:lnTo>
                      <a:pt x="6928" y="1620"/>
                    </a:lnTo>
                    <a:lnTo>
                      <a:pt x="6804" y="1552"/>
                    </a:lnTo>
                    <a:lnTo>
                      <a:pt x="6669" y="1519"/>
                    </a:lnTo>
                    <a:lnTo>
                      <a:pt x="6523" y="1496"/>
                    </a:lnTo>
                    <a:lnTo>
                      <a:pt x="6366" y="1496"/>
                    </a:lnTo>
                    <a:lnTo>
                      <a:pt x="6197" y="1519"/>
                    </a:lnTo>
                    <a:lnTo>
                      <a:pt x="6028" y="1541"/>
                    </a:lnTo>
                    <a:lnTo>
                      <a:pt x="5848" y="1575"/>
                    </a:lnTo>
                    <a:lnTo>
                      <a:pt x="5668" y="1631"/>
                    </a:lnTo>
                    <a:lnTo>
                      <a:pt x="4881" y="1845"/>
                    </a:lnTo>
                    <a:lnTo>
                      <a:pt x="4488" y="1935"/>
                    </a:lnTo>
                    <a:lnTo>
                      <a:pt x="4285" y="1980"/>
                    </a:lnTo>
                    <a:lnTo>
                      <a:pt x="4083" y="2002"/>
                    </a:lnTo>
                    <a:lnTo>
                      <a:pt x="3869" y="2002"/>
                    </a:lnTo>
                    <a:lnTo>
                      <a:pt x="3757" y="1980"/>
                    </a:lnTo>
                    <a:lnTo>
                      <a:pt x="3622" y="1946"/>
                    </a:lnTo>
                    <a:lnTo>
                      <a:pt x="3498" y="1912"/>
                    </a:lnTo>
                    <a:lnTo>
                      <a:pt x="3352" y="1856"/>
                    </a:lnTo>
                    <a:lnTo>
                      <a:pt x="3071" y="1732"/>
                    </a:lnTo>
                    <a:lnTo>
                      <a:pt x="2767" y="1586"/>
                    </a:lnTo>
                    <a:lnTo>
                      <a:pt x="2463" y="1417"/>
                    </a:lnTo>
                    <a:lnTo>
                      <a:pt x="2148" y="1238"/>
                    </a:lnTo>
                    <a:lnTo>
                      <a:pt x="1856" y="1046"/>
                    </a:lnTo>
                    <a:lnTo>
                      <a:pt x="1294" y="664"/>
                    </a:lnTo>
                    <a:lnTo>
                      <a:pt x="833" y="327"/>
                    </a:lnTo>
                    <a:lnTo>
                      <a:pt x="518" y="90"/>
                    </a:lnTo>
                    <a:lnTo>
                      <a:pt x="405" y="0"/>
                    </a:lnTo>
                    <a:close/>
                  </a:path>
                </a:pathLst>
              </a:custGeom>
              <a:solidFill>
                <a:srgbClr val="FB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2409821" y="4352936"/>
                <a:ext cx="1567200" cy="180900"/>
              </a:xfrm>
              <a:prstGeom prst="ellipse">
                <a:avLst/>
              </a:prstGeom>
              <a:solidFill>
                <a:srgbClr val="666666">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0"/>
            <p:cNvSpPr/>
            <p:nvPr/>
          </p:nvSpPr>
          <p:spPr>
            <a:xfrm>
              <a:off x="7126703" y="1292796"/>
              <a:ext cx="226500" cy="2265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FFFFFF"/>
                </a:solidFill>
                <a:latin typeface="Fira Sans Extra Condensed"/>
                <a:ea typeface="Fira Sans Extra Condensed"/>
                <a:cs typeface="Fira Sans Extra Condensed"/>
                <a:sym typeface="Fira Sans Extra Condensed"/>
              </a:endParaRPr>
            </a:p>
          </p:txBody>
        </p:sp>
      </p:grpSp>
      <p:sp>
        <p:nvSpPr>
          <p:cNvPr id="397" name="Google Shape;397;p20"/>
          <p:cNvSpPr txBox="1"/>
          <p:nvPr/>
        </p:nvSpPr>
        <p:spPr>
          <a:xfrm>
            <a:off x="7193975" y="4400650"/>
            <a:ext cx="1633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latin typeface="Roboto"/>
                <a:ea typeface="Roboto"/>
                <a:cs typeface="Roboto"/>
                <a:sym typeface="Roboto"/>
              </a:rPr>
              <a:t>Jean Watson</a:t>
            </a:r>
            <a:endParaRPr sz="1900" b="1" i="1">
              <a:latin typeface="Roboto"/>
              <a:ea typeface="Roboto"/>
              <a:cs typeface="Roboto"/>
              <a:sym typeface="Roboto"/>
            </a:endParaRPr>
          </a:p>
        </p:txBody>
      </p:sp>
      <p:sp>
        <p:nvSpPr>
          <p:cNvPr id="398" name="Google Shape;398;p20"/>
          <p:cNvSpPr txBox="1"/>
          <p:nvPr/>
        </p:nvSpPr>
        <p:spPr>
          <a:xfrm>
            <a:off x="2324700" y="865075"/>
            <a:ext cx="4494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Roboto"/>
                <a:ea typeface="Roboto"/>
                <a:cs typeface="Roboto"/>
                <a:sym typeface="Roboto"/>
              </a:rPr>
              <a:t>Looking at the patient from a holistic approach</a:t>
            </a:r>
            <a:endParaRPr i="1">
              <a:latin typeface="Roboto"/>
              <a:ea typeface="Roboto"/>
              <a:cs typeface="Roboto"/>
              <a:sym typeface="Roboto"/>
            </a:endParaRPr>
          </a:p>
        </p:txBody>
      </p:sp>
      <p:sp>
        <p:nvSpPr>
          <p:cNvPr id="399" name="Google Shape;399;p20"/>
          <p:cNvSpPr txBox="1"/>
          <p:nvPr/>
        </p:nvSpPr>
        <p:spPr>
          <a:xfrm>
            <a:off x="4352450" y="2013750"/>
            <a:ext cx="2426100" cy="2124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Focuses on mental and spiritual health of a patient</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Supports new methods of communication</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Looking at the patient rather than the machine</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1"/>
          <p:cNvSpPr/>
          <p:nvPr/>
        </p:nvSpPr>
        <p:spPr>
          <a:xfrm>
            <a:off x="6324725" y="1181100"/>
            <a:ext cx="2362200" cy="3543300"/>
          </a:xfrm>
          <a:prstGeom prst="roundRect">
            <a:avLst>
              <a:gd name="adj" fmla="val 16667"/>
            </a:avLst>
          </a:prstGeom>
          <a:solidFill>
            <a:srgbClr val="8C9EFD">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329100" y="1181100"/>
            <a:ext cx="2501400" cy="3543300"/>
          </a:xfrm>
          <a:prstGeom prst="roundRect">
            <a:avLst>
              <a:gd name="adj" fmla="val 16667"/>
            </a:avLst>
          </a:prstGeom>
          <a:solidFill>
            <a:srgbClr val="02DAAB">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txBox="1">
            <a:spLocks noGrp="1"/>
          </p:cNvSpPr>
          <p:nvPr>
            <p:ph type="title"/>
          </p:nvPr>
        </p:nvSpPr>
        <p:spPr>
          <a:xfrm>
            <a:off x="457163"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Valuable Research</a:t>
            </a:r>
            <a:endParaRPr/>
          </a:p>
        </p:txBody>
      </p:sp>
      <p:sp>
        <p:nvSpPr>
          <p:cNvPr id="407" name="Google Shape;407;p21"/>
          <p:cNvSpPr/>
          <p:nvPr/>
        </p:nvSpPr>
        <p:spPr>
          <a:xfrm>
            <a:off x="3025300" y="874050"/>
            <a:ext cx="3090000" cy="3850500"/>
          </a:xfrm>
          <a:prstGeom prst="roundRect">
            <a:avLst>
              <a:gd name="adj" fmla="val 10556"/>
            </a:avLst>
          </a:prstGeom>
          <a:solidFill>
            <a:srgbClr val="01ADF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21"/>
          <p:cNvGrpSpPr/>
          <p:nvPr/>
        </p:nvGrpSpPr>
        <p:grpSpPr>
          <a:xfrm>
            <a:off x="2947025" y="1013410"/>
            <a:ext cx="3261175" cy="2310399"/>
            <a:chOff x="-227747" y="-2381341"/>
            <a:chExt cx="3261175" cy="1945927"/>
          </a:xfrm>
        </p:grpSpPr>
        <p:sp>
          <p:nvSpPr>
            <p:cNvPr id="409" name="Google Shape;409;p21"/>
            <p:cNvSpPr txBox="1"/>
            <p:nvPr/>
          </p:nvSpPr>
          <p:spPr>
            <a:xfrm>
              <a:off x="-227747" y="-2381341"/>
              <a:ext cx="3249900" cy="1011300"/>
            </a:xfrm>
            <a:prstGeom prst="rect">
              <a:avLst/>
            </a:prstGeom>
            <a:noFill/>
            <a:ln>
              <a:noFill/>
            </a:ln>
          </p:spPr>
          <p:txBody>
            <a:bodyPr spcFirstLastPara="1" wrap="square" lIns="91425" tIns="0" rIns="91425" bIns="91425" anchor="ctr" anchorCtr="0">
              <a:spAutoFit/>
            </a:bodyPr>
            <a:lstStyle/>
            <a:p>
              <a:pPr marL="0" lvl="0" indent="0" algn="ctr"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Giving voice: Nurse-patient communication in the intensive care unit </a:t>
              </a:r>
              <a:endParaRPr sz="1800" b="1">
                <a:solidFill>
                  <a:schemeClr val="accent4"/>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800" i="1">
                  <a:solidFill>
                    <a:schemeClr val="accent4"/>
                  </a:solidFill>
                  <a:latin typeface="Fira Sans Extra Condensed"/>
                  <a:ea typeface="Fira Sans Extra Condensed"/>
                  <a:cs typeface="Fira Sans Extra Condensed"/>
                  <a:sym typeface="Fira Sans Extra Condensed"/>
                </a:rPr>
                <a:t>By Mary Beth Happ</a:t>
              </a:r>
              <a:endParaRPr sz="1800" i="1">
                <a:solidFill>
                  <a:schemeClr val="accent4"/>
                </a:solidFill>
                <a:latin typeface="Fira Sans Extra Condensed"/>
                <a:ea typeface="Fira Sans Extra Condensed"/>
                <a:cs typeface="Fira Sans Extra Condensed"/>
                <a:sym typeface="Fira Sans Extra Condensed"/>
              </a:endParaRPr>
            </a:p>
          </p:txBody>
        </p:sp>
        <p:sp>
          <p:nvSpPr>
            <p:cNvPr id="410" name="Google Shape;410;p21"/>
            <p:cNvSpPr txBox="1"/>
            <p:nvPr/>
          </p:nvSpPr>
          <p:spPr>
            <a:xfrm>
              <a:off x="-216472" y="-1239114"/>
              <a:ext cx="3249900" cy="803700"/>
            </a:xfrm>
            <a:prstGeom prst="rect">
              <a:avLst/>
            </a:prstGeom>
            <a:noFill/>
            <a:ln>
              <a:noFill/>
            </a:ln>
          </p:spPr>
          <p:txBody>
            <a:bodyPr spcFirstLastPara="1" wrap="square" lIns="91425" tIns="0" rIns="91425" bIns="91425" anchor="ctr" anchorCtr="0">
              <a:spAutoFit/>
            </a:bodyPr>
            <a:lstStyle/>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Exploration of AAC tools</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SPEACS-2 communication program</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VidaTalk™</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COVID-19</a:t>
              </a:r>
              <a:endParaRPr>
                <a:solidFill>
                  <a:schemeClr val="dk1"/>
                </a:solidFill>
                <a:latin typeface="Roboto"/>
                <a:ea typeface="Roboto"/>
                <a:cs typeface="Roboto"/>
                <a:sym typeface="Roboto"/>
              </a:endParaRPr>
            </a:p>
          </p:txBody>
        </p:sp>
      </p:grpSp>
      <p:sp>
        <p:nvSpPr>
          <p:cNvPr id="411" name="Google Shape;411;p21"/>
          <p:cNvSpPr txBox="1"/>
          <p:nvPr/>
        </p:nvSpPr>
        <p:spPr>
          <a:xfrm>
            <a:off x="6391625" y="1775125"/>
            <a:ext cx="2228400" cy="1908600"/>
          </a:xfrm>
          <a:prstGeom prst="rect">
            <a:avLst/>
          </a:prstGeom>
          <a:noFill/>
          <a:ln>
            <a:noFill/>
          </a:ln>
        </p:spPr>
        <p:txBody>
          <a:bodyPr spcFirstLastPara="1" wrap="square" lIns="91425" tIns="91425" rIns="91425" bIns="91425" anchor="ctr" anchorCtr="0">
            <a:spAutoFit/>
          </a:bodyPr>
          <a:lstStyle/>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National group of interprofessional experts</a:t>
            </a:r>
            <a:endParaRPr>
              <a:solidFill>
                <a:schemeClr val="dk1"/>
              </a:solidFill>
              <a:latin typeface="Roboto"/>
              <a:ea typeface="Roboto"/>
              <a:cs typeface="Roboto"/>
              <a:sym typeface="Roboto"/>
            </a:endParaRPr>
          </a:p>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Free communication tools</a:t>
            </a:r>
            <a:endParaRPr>
              <a:solidFill>
                <a:schemeClr val="dk1"/>
              </a:solidFill>
              <a:latin typeface="Roboto"/>
              <a:ea typeface="Roboto"/>
              <a:cs typeface="Roboto"/>
              <a:sym typeface="Roboto"/>
            </a:endParaRPr>
          </a:p>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Patient-Provider Communication website</a:t>
            </a:r>
            <a:endParaRPr>
              <a:solidFill>
                <a:schemeClr val="dk1"/>
              </a:solidFill>
              <a:latin typeface="Roboto"/>
              <a:ea typeface="Roboto"/>
              <a:cs typeface="Roboto"/>
              <a:sym typeface="Roboto"/>
            </a:endParaRPr>
          </a:p>
        </p:txBody>
      </p:sp>
      <p:sp>
        <p:nvSpPr>
          <p:cNvPr id="412" name="Google Shape;412;p21"/>
          <p:cNvSpPr txBox="1"/>
          <p:nvPr/>
        </p:nvSpPr>
        <p:spPr>
          <a:xfrm>
            <a:off x="6588422" y="1181103"/>
            <a:ext cx="18348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6"/>
                </a:solidFill>
                <a:latin typeface="Fira Sans Extra Condensed"/>
                <a:ea typeface="Fira Sans Extra Condensed"/>
                <a:cs typeface="Fira Sans Extra Condensed"/>
                <a:sym typeface="Fira Sans Extra Condensed"/>
              </a:rPr>
              <a:t>COVID-19</a:t>
            </a:r>
            <a:endParaRPr sz="2100" b="1">
              <a:solidFill>
                <a:schemeClr val="accent6"/>
              </a:solidFill>
              <a:latin typeface="Fira Sans Extra Condensed"/>
              <a:ea typeface="Fira Sans Extra Condensed"/>
              <a:cs typeface="Fira Sans Extra Condensed"/>
              <a:sym typeface="Fira Sans Extra Condensed"/>
            </a:endParaRPr>
          </a:p>
        </p:txBody>
      </p:sp>
      <p:sp>
        <p:nvSpPr>
          <p:cNvPr id="413" name="Google Shape;413;p21"/>
          <p:cNvSpPr txBox="1"/>
          <p:nvPr/>
        </p:nvSpPr>
        <p:spPr>
          <a:xfrm>
            <a:off x="381950" y="1851225"/>
            <a:ext cx="2501400" cy="1046700"/>
          </a:xfrm>
          <a:prstGeom prst="rect">
            <a:avLst/>
          </a:prstGeom>
          <a:noFill/>
          <a:ln>
            <a:noFill/>
          </a:ln>
        </p:spPr>
        <p:txBody>
          <a:bodyPr spcFirstLastPara="1" wrap="square" lIns="91425" tIns="91425" rIns="91425" bIns="91425" anchor="ctr" anchorCtr="0">
            <a:spAutoFit/>
          </a:bodyPr>
          <a:lstStyle/>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6 modules</a:t>
            </a:r>
            <a:endParaRPr>
              <a:solidFill>
                <a:schemeClr val="dk1"/>
              </a:solidFill>
              <a:latin typeface="Roboto"/>
              <a:ea typeface="Roboto"/>
              <a:cs typeface="Roboto"/>
              <a:sym typeface="Roboto"/>
            </a:endParaRPr>
          </a:p>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Online course</a:t>
            </a:r>
            <a:endParaRPr>
              <a:solidFill>
                <a:schemeClr val="dk1"/>
              </a:solidFill>
              <a:latin typeface="Roboto"/>
              <a:ea typeface="Roboto"/>
              <a:cs typeface="Roboto"/>
              <a:sym typeface="Roboto"/>
            </a:endParaRPr>
          </a:p>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Recommendation for SLP consultation </a:t>
            </a:r>
            <a:endParaRPr>
              <a:solidFill>
                <a:schemeClr val="dk1"/>
              </a:solidFill>
              <a:latin typeface="Roboto"/>
              <a:ea typeface="Roboto"/>
              <a:cs typeface="Roboto"/>
              <a:sym typeface="Roboto"/>
            </a:endParaRPr>
          </a:p>
        </p:txBody>
      </p:sp>
      <p:sp>
        <p:nvSpPr>
          <p:cNvPr id="414" name="Google Shape;414;p21"/>
          <p:cNvSpPr txBox="1"/>
          <p:nvPr/>
        </p:nvSpPr>
        <p:spPr>
          <a:xfrm>
            <a:off x="662397" y="1181103"/>
            <a:ext cx="18348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5"/>
                </a:solidFill>
                <a:latin typeface="Fira Sans Extra Condensed"/>
                <a:ea typeface="Fira Sans Extra Condensed"/>
                <a:cs typeface="Fira Sans Extra Condensed"/>
                <a:sym typeface="Fira Sans Extra Condensed"/>
              </a:rPr>
              <a:t>SPEACS-2</a:t>
            </a:r>
            <a:endParaRPr sz="2100" b="1">
              <a:solidFill>
                <a:schemeClr val="accent5"/>
              </a:solidFill>
              <a:latin typeface="Fira Sans Extra Condensed"/>
              <a:ea typeface="Fira Sans Extra Condensed"/>
              <a:cs typeface="Fira Sans Extra Condensed"/>
              <a:sym typeface="Fira Sans Extra Condensed"/>
            </a:endParaRPr>
          </a:p>
        </p:txBody>
      </p:sp>
      <p:grpSp>
        <p:nvGrpSpPr>
          <p:cNvPr id="415" name="Google Shape;415;p21"/>
          <p:cNvGrpSpPr/>
          <p:nvPr/>
        </p:nvGrpSpPr>
        <p:grpSpPr>
          <a:xfrm>
            <a:off x="1269557" y="3873965"/>
            <a:ext cx="620488" cy="573589"/>
            <a:chOff x="-25094250" y="3547050"/>
            <a:chExt cx="295400" cy="295375"/>
          </a:xfrm>
        </p:grpSpPr>
        <p:sp>
          <p:nvSpPr>
            <p:cNvPr id="416" name="Google Shape;416;p21"/>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1"/>
          <p:cNvGrpSpPr/>
          <p:nvPr/>
        </p:nvGrpSpPr>
        <p:grpSpPr>
          <a:xfrm>
            <a:off x="7250544" y="3906940"/>
            <a:ext cx="498215" cy="507638"/>
            <a:chOff x="7214017" y="3457015"/>
            <a:chExt cx="265587" cy="369031"/>
          </a:xfrm>
        </p:grpSpPr>
        <p:sp>
          <p:nvSpPr>
            <p:cNvPr id="422" name="Google Shape;422;p21"/>
            <p:cNvSpPr/>
            <p:nvPr/>
          </p:nvSpPr>
          <p:spPr>
            <a:xfrm>
              <a:off x="7266150" y="3597129"/>
              <a:ext cx="161323" cy="161323"/>
            </a:xfrm>
            <a:custGeom>
              <a:avLst/>
              <a:gdLst/>
              <a:ahLst/>
              <a:cxnLst/>
              <a:rect l="l" t="t" r="r" b="b"/>
              <a:pathLst>
                <a:path w="4716" h="4716" extrusionOk="0">
                  <a:moveTo>
                    <a:pt x="1215" y="1631"/>
                  </a:moveTo>
                  <a:cubicBezTo>
                    <a:pt x="1369" y="1631"/>
                    <a:pt x="1524" y="1739"/>
                    <a:pt x="1524" y="1953"/>
                  </a:cubicBezTo>
                  <a:cubicBezTo>
                    <a:pt x="1524" y="2155"/>
                    <a:pt x="1369" y="2257"/>
                    <a:pt x="1215" y="2257"/>
                  </a:cubicBezTo>
                  <a:cubicBezTo>
                    <a:pt x="1060" y="2257"/>
                    <a:pt x="905" y="2155"/>
                    <a:pt x="905" y="1953"/>
                  </a:cubicBezTo>
                  <a:cubicBezTo>
                    <a:pt x="905" y="1739"/>
                    <a:pt x="1060" y="1631"/>
                    <a:pt x="1215" y="1631"/>
                  </a:cubicBezTo>
                  <a:close/>
                  <a:moveTo>
                    <a:pt x="3501" y="1619"/>
                  </a:moveTo>
                  <a:cubicBezTo>
                    <a:pt x="3930" y="1619"/>
                    <a:pt x="3930" y="2262"/>
                    <a:pt x="3501" y="2262"/>
                  </a:cubicBezTo>
                  <a:cubicBezTo>
                    <a:pt x="3096" y="2262"/>
                    <a:pt x="3096" y="1619"/>
                    <a:pt x="3501" y="1619"/>
                  </a:cubicBezTo>
                  <a:close/>
                  <a:moveTo>
                    <a:pt x="2989" y="3206"/>
                  </a:moveTo>
                  <a:cubicBezTo>
                    <a:pt x="3259" y="3206"/>
                    <a:pt x="3478" y="3596"/>
                    <a:pt x="3191" y="3787"/>
                  </a:cubicBezTo>
                  <a:cubicBezTo>
                    <a:pt x="2941" y="3977"/>
                    <a:pt x="2650" y="4072"/>
                    <a:pt x="2358" y="4072"/>
                  </a:cubicBezTo>
                  <a:cubicBezTo>
                    <a:pt x="2066" y="4072"/>
                    <a:pt x="1774" y="3977"/>
                    <a:pt x="1524" y="3787"/>
                  </a:cubicBezTo>
                  <a:cubicBezTo>
                    <a:pt x="1238" y="3596"/>
                    <a:pt x="1457" y="3206"/>
                    <a:pt x="1726" y="3206"/>
                  </a:cubicBezTo>
                  <a:cubicBezTo>
                    <a:pt x="1793" y="3206"/>
                    <a:pt x="1863" y="3230"/>
                    <a:pt x="1929" y="3286"/>
                  </a:cubicBezTo>
                  <a:cubicBezTo>
                    <a:pt x="2048" y="3394"/>
                    <a:pt x="2203" y="3447"/>
                    <a:pt x="2358" y="3447"/>
                  </a:cubicBezTo>
                  <a:cubicBezTo>
                    <a:pt x="2513" y="3447"/>
                    <a:pt x="2667" y="3394"/>
                    <a:pt x="2786" y="3286"/>
                  </a:cubicBezTo>
                  <a:cubicBezTo>
                    <a:pt x="2853" y="3230"/>
                    <a:pt x="2923" y="3206"/>
                    <a:pt x="2989" y="3206"/>
                  </a:cubicBezTo>
                  <a:close/>
                  <a:moveTo>
                    <a:pt x="2358" y="0"/>
                  </a:moveTo>
                  <a:cubicBezTo>
                    <a:pt x="1715" y="643"/>
                    <a:pt x="881" y="1024"/>
                    <a:pt x="0" y="1119"/>
                  </a:cubicBezTo>
                  <a:lnTo>
                    <a:pt x="0" y="2358"/>
                  </a:lnTo>
                  <a:cubicBezTo>
                    <a:pt x="0" y="3644"/>
                    <a:pt x="1048" y="4715"/>
                    <a:pt x="2358" y="4715"/>
                  </a:cubicBezTo>
                  <a:cubicBezTo>
                    <a:pt x="3668" y="4715"/>
                    <a:pt x="4715" y="3644"/>
                    <a:pt x="4715" y="2358"/>
                  </a:cubicBezTo>
                  <a:lnTo>
                    <a:pt x="4715" y="1119"/>
                  </a:lnTo>
                  <a:cubicBezTo>
                    <a:pt x="3834" y="1024"/>
                    <a:pt x="3001" y="619"/>
                    <a:pt x="2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7214017" y="3566958"/>
              <a:ext cx="265587" cy="193922"/>
            </a:xfrm>
            <a:custGeom>
              <a:avLst/>
              <a:gdLst/>
              <a:ahLst/>
              <a:cxnLst/>
              <a:rect l="l" t="t" r="r" b="b"/>
              <a:pathLst>
                <a:path w="7764" h="5669" extrusionOk="0">
                  <a:moveTo>
                    <a:pt x="1215" y="1"/>
                  </a:moveTo>
                  <a:cubicBezTo>
                    <a:pt x="1000" y="168"/>
                    <a:pt x="834" y="358"/>
                    <a:pt x="691" y="549"/>
                  </a:cubicBezTo>
                  <a:cubicBezTo>
                    <a:pt x="238" y="1216"/>
                    <a:pt x="0" y="1978"/>
                    <a:pt x="24" y="2787"/>
                  </a:cubicBezTo>
                  <a:lnTo>
                    <a:pt x="24" y="3978"/>
                  </a:lnTo>
                  <a:cubicBezTo>
                    <a:pt x="24" y="4835"/>
                    <a:pt x="691" y="5574"/>
                    <a:pt x="1548" y="5669"/>
                  </a:cubicBezTo>
                  <a:lnTo>
                    <a:pt x="1905" y="5478"/>
                  </a:lnTo>
                  <a:cubicBezTo>
                    <a:pt x="1262" y="4907"/>
                    <a:pt x="905" y="4097"/>
                    <a:pt x="905" y="3240"/>
                  </a:cubicBezTo>
                  <a:lnTo>
                    <a:pt x="905" y="2001"/>
                  </a:lnTo>
                  <a:cubicBezTo>
                    <a:pt x="905" y="1692"/>
                    <a:pt x="1143" y="1430"/>
                    <a:pt x="1453" y="1382"/>
                  </a:cubicBezTo>
                  <a:cubicBezTo>
                    <a:pt x="2191" y="1311"/>
                    <a:pt x="2882" y="1001"/>
                    <a:pt x="3406" y="477"/>
                  </a:cubicBezTo>
                  <a:cubicBezTo>
                    <a:pt x="3536" y="334"/>
                    <a:pt x="3715" y="263"/>
                    <a:pt x="3891" y="263"/>
                  </a:cubicBezTo>
                  <a:cubicBezTo>
                    <a:pt x="4066" y="263"/>
                    <a:pt x="4239" y="334"/>
                    <a:pt x="4358" y="477"/>
                  </a:cubicBezTo>
                  <a:cubicBezTo>
                    <a:pt x="4906" y="1001"/>
                    <a:pt x="5596" y="1311"/>
                    <a:pt x="6335" y="1382"/>
                  </a:cubicBezTo>
                  <a:cubicBezTo>
                    <a:pt x="6644" y="1430"/>
                    <a:pt x="6882" y="1692"/>
                    <a:pt x="6882" y="2001"/>
                  </a:cubicBezTo>
                  <a:lnTo>
                    <a:pt x="6882" y="3240"/>
                  </a:lnTo>
                  <a:cubicBezTo>
                    <a:pt x="6882" y="4097"/>
                    <a:pt x="6501" y="4907"/>
                    <a:pt x="5882" y="5478"/>
                  </a:cubicBezTo>
                  <a:lnTo>
                    <a:pt x="6216" y="5669"/>
                  </a:lnTo>
                  <a:cubicBezTo>
                    <a:pt x="7097" y="5574"/>
                    <a:pt x="7764" y="4835"/>
                    <a:pt x="7764" y="3978"/>
                  </a:cubicBezTo>
                  <a:lnTo>
                    <a:pt x="7764" y="2787"/>
                  </a:lnTo>
                  <a:cubicBezTo>
                    <a:pt x="7764" y="1978"/>
                    <a:pt x="7525" y="1216"/>
                    <a:pt x="7097" y="549"/>
                  </a:cubicBezTo>
                  <a:cubicBezTo>
                    <a:pt x="6954" y="358"/>
                    <a:pt x="6763" y="168"/>
                    <a:pt x="65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7231121" y="3768201"/>
              <a:ext cx="105120" cy="57845"/>
            </a:xfrm>
            <a:custGeom>
              <a:avLst/>
              <a:gdLst/>
              <a:ahLst/>
              <a:cxnLst/>
              <a:rect l="l" t="t" r="r" b="b"/>
              <a:pathLst>
                <a:path w="3073" h="1691" extrusionOk="0">
                  <a:moveTo>
                    <a:pt x="2001" y="0"/>
                  </a:moveTo>
                  <a:lnTo>
                    <a:pt x="1167" y="405"/>
                  </a:lnTo>
                  <a:cubicBezTo>
                    <a:pt x="786" y="595"/>
                    <a:pt x="453" y="857"/>
                    <a:pt x="167" y="1167"/>
                  </a:cubicBezTo>
                  <a:cubicBezTo>
                    <a:pt x="0" y="1358"/>
                    <a:pt x="143" y="1691"/>
                    <a:pt x="405" y="1691"/>
                  </a:cubicBezTo>
                  <a:lnTo>
                    <a:pt x="3072" y="1691"/>
                  </a:lnTo>
                  <a:lnTo>
                    <a:pt x="3072" y="310"/>
                  </a:lnTo>
                  <a:cubicBezTo>
                    <a:pt x="2691" y="286"/>
                    <a:pt x="2334" y="167"/>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a:off x="7357381" y="3768201"/>
              <a:ext cx="105941" cy="57845"/>
            </a:xfrm>
            <a:custGeom>
              <a:avLst/>
              <a:gdLst/>
              <a:ahLst/>
              <a:cxnLst/>
              <a:rect l="l" t="t" r="r" b="b"/>
              <a:pathLst>
                <a:path w="3097" h="1691" extrusionOk="0">
                  <a:moveTo>
                    <a:pt x="1072" y="0"/>
                  </a:moveTo>
                  <a:cubicBezTo>
                    <a:pt x="739" y="167"/>
                    <a:pt x="381" y="286"/>
                    <a:pt x="0" y="310"/>
                  </a:cubicBezTo>
                  <a:lnTo>
                    <a:pt x="0" y="1691"/>
                  </a:lnTo>
                  <a:lnTo>
                    <a:pt x="2668" y="1691"/>
                  </a:lnTo>
                  <a:cubicBezTo>
                    <a:pt x="2930" y="1691"/>
                    <a:pt x="3096" y="1358"/>
                    <a:pt x="2906" y="1167"/>
                  </a:cubicBezTo>
                  <a:cubicBezTo>
                    <a:pt x="2620" y="857"/>
                    <a:pt x="2287" y="595"/>
                    <a:pt x="1906" y="40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a:off x="7236013" y="3457015"/>
              <a:ext cx="221596" cy="88803"/>
            </a:xfrm>
            <a:custGeom>
              <a:avLst/>
              <a:gdLst/>
              <a:ahLst/>
              <a:cxnLst/>
              <a:rect l="l" t="t" r="r" b="b"/>
              <a:pathLst>
                <a:path w="6478" h="2596" extrusionOk="0">
                  <a:moveTo>
                    <a:pt x="3239" y="435"/>
                  </a:moveTo>
                  <a:cubicBezTo>
                    <a:pt x="3394" y="435"/>
                    <a:pt x="3548" y="536"/>
                    <a:pt x="3548" y="738"/>
                  </a:cubicBezTo>
                  <a:lnTo>
                    <a:pt x="3548" y="976"/>
                  </a:lnTo>
                  <a:lnTo>
                    <a:pt x="3787" y="976"/>
                  </a:lnTo>
                  <a:cubicBezTo>
                    <a:pt x="4191" y="976"/>
                    <a:pt x="4191" y="1596"/>
                    <a:pt x="3787" y="1596"/>
                  </a:cubicBezTo>
                  <a:lnTo>
                    <a:pt x="3548" y="1596"/>
                  </a:lnTo>
                  <a:lnTo>
                    <a:pt x="3548" y="1834"/>
                  </a:lnTo>
                  <a:cubicBezTo>
                    <a:pt x="3548" y="2036"/>
                    <a:pt x="3394" y="2137"/>
                    <a:pt x="3239" y="2137"/>
                  </a:cubicBezTo>
                  <a:cubicBezTo>
                    <a:pt x="3084" y="2137"/>
                    <a:pt x="2929" y="2036"/>
                    <a:pt x="2929" y="1834"/>
                  </a:cubicBezTo>
                  <a:lnTo>
                    <a:pt x="2929" y="1596"/>
                  </a:lnTo>
                  <a:lnTo>
                    <a:pt x="2715" y="1596"/>
                  </a:lnTo>
                  <a:cubicBezTo>
                    <a:pt x="2286" y="1596"/>
                    <a:pt x="2286" y="976"/>
                    <a:pt x="2715" y="976"/>
                  </a:cubicBezTo>
                  <a:lnTo>
                    <a:pt x="2929" y="976"/>
                  </a:lnTo>
                  <a:lnTo>
                    <a:pt x="2929" y="738"/>
                  </a:lnTo>
                  <a:cubicBezTo>
                    <a:pt x="2929" y="536"/>
                    <a:pt x="3084" y="435"/>
                    <a:pt x="3239" y="435"/>
                  </a:cubicBezTo>
                  <a:close/>
                  <a:moveTo>
                    <a:pt x="1262" y="0"/>
                  </a:moveTo>
                  <a:cubicBezTo>
                    <a:pt x="548" y="0"/>
                    <a:pt x="0" y="643"/>
                    <a:pt x="143" y="1357"/>
                  </a:cubicBezTo>
                  <a:cubicBezTo>
                    <a:pt x="357" y="2358"/>
                    <a:pt x="405" y="2596"/>
                    <a:pt x="405" y="2596"/>
                  </a:cubicBezTo>
                  <a:lnTo>
                    <a:pt x="6073" y="2596"/>
                  </a:lnTo>
                  <a:cubicBezTo>
                    <a:pt x="6073" y="2524"/>
                    <a:pt x="6073" y="2596"/>
                    <a:pt x="6335" y="1357"/>
                  </a:cubicBezTo>
                  <a:cubicBezTo>
                    <a:pt x="6478" y="643"/>
                    <a:pt x="5930" y="0"/>
                    <a:pt x="5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p:nvPr/>
        </p:nvSpPr>
        <p:spPr>
          <a:xfrm>
            <a:off x="6476975" y="1181100"/>
            <a:ext cx="2209800" cy="3543300"/>
          </a:xfrm>
          <a:prstGeom prst="roundRect">
            <a:avLst>
              <a:gd name="adj" fmla="val 16667"/>
            </a:avLst>
          </a:prstGeom>
          <a:solidFill>
            <a:srgbClr val="8C9EFD">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329100" y="1181100"/>
            <a:ext cx="2501400" cy="3543300"/>
          </a:xfrm>
          <a:prstGeom prst="roundRect">
            <a:avLst>
              <a:gd name="adj" fmla="val 16667"/>
            </a:avLst>
          </a:prstGeom>
          <a:solidFill>
            <a:srgbClr val="02DAAB">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txBox="1">
            <a:spLocks noGrp="1"/>
          </p:cNvSpPr>
          <p:nvPr>
            <p:ph type="title"/>
          </p:nvPr>
        </p:nvSpPr>
        <p:spPr>
          <a:xfrm>
            <a:off x="457163"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Valuable Research</a:t>
            </a:r>
            <a:endParaRPr/>
          </a:p>
        </p:txBody>
      </p:sp>
      <p:sp>
        <p:nvSpPr>
          <p:cNvPr id="434" name="Google Shape;434;p22"/>
          <p:cNvSpPr/>
          <p:nvPr/>
        </p:nvSpPr>
        <p:spPr>
          <a:xfrm>
            <a:off x="3025300" y="874050"/>
            <a:ext cx="3090000" cy="3850500"/>
          </a:xfrm>
          <a:prstGeom prst="roundRect">
            <a:avLst>
              <a:gd name="adj" fmla="val 10556"/>
            </a:avLst>
          </a:prstGeom>
          <a:solidFill>
            <a:srgbClr val="01ADF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2"/>
          <p:cNvGrpSpPr/>
          <p:nvPr/>
        </p:nvGrpSpPr>
        <p:grpSpPr>
          <a:xfrm>
            <a:off x="2952663" y="1094510"/>
            <a:ext cx="3255538" cy="2660289"/>
            <a:chOff x="-222110" y="-2313035"/>
            <a:chExt cx="3255537" cy="2240621"/>
          </a:xfrm>
        </p:grpSpPr>
        <p:sp>
          <p:nvSpPr>
            <p:cNvPr id="436" name="Google Shape;436;p22"/>
            <p:cNvSpPr txBox="1"/>
            <p:nvPr/>
          </p:nvSpPr>
          <p:spPr>
            <a:xfrm>
              <a:off x="-222110" y="-2313035"/>
              <a:ext cx="3249900" cy="1011300"/>
            </a:xfrm>
            <a:prstGeom prst="rect">
              <a:avLst/>
            </a:prstGeom>
            <a:noFill/>
            <a:ln>
              <a:noFill/>
            </a:ln>
          </p:spPr>
          <p:txBody>
            <a:bodyPr spcFirstLastPara="1" wrap="square" lIns="91425" tIns="0" rIns="91425" bIns="91425" anchor="ctr" anchorCtr="0">
              <a:spAutoFit/>
            </a:bodyPr>
            <a:lstStyle/>
            <a:p>
              <a:pPr marL="0" lvl="0" indent="0" algn="ctr"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Using technology to improve symptom management in ICU: a quality improvement study</a:t>
              </a:r>
              <a:endParaRPr sz="1800" b="1">
                <a:solidFill>
                  <a:schemeClr val="accent4"/>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800" i="1">
                  <a:solidFill>
                    <a:schemeClr val="accent4"/>
                  </a:solidFill>
                  <a:latin typeface="Fira Sans Extra Condensed"/>
                  <a:ea typeface="Fira Sans Extra Condensed"/>
                  <a:cs typeface="Fira Sans Extra Condensed"/>
                  <a:sym typeface="Fira Sans Extra Condensed"/>
                </a:rPr>
                <a:t>By Katie Allan, Timothy Baker, et al.</a:t>
              </a:r>
              <a:endParaRPr sz="1800" i="1">
                <a:solidFill>
                  <a:schemeClr val="accent4"/>
                </a:solidFill>
                <a:latin typeface="Fira Sans Extra Condensed"/>
                <a:ea typeface="Fira Sans Extra Condensed"/>
                <a:cs typeface="Fira Sans Extra Condensed"/>
                <a:sym typeface="Fira Sans Extra Condensed"/>
              </a:endParaRPr>
            </a:p>
          </p:txBody>
        </p:sp>
        <p:sp>
          <p:nvSpPr>
            <p:cNvPr id="437" name="Google Shape;437;p22"/>
            <p:cNvSpPr txBox="1"/>
            <p:nvPr/>
          </p:nvSpPr>
          <p:spPr>
            <a:xfrm>
              <a:off x="-216472" y="-1239114"/>
              <a:ext cx="3249900" cy="1166700"/>
            </a:xfrm>
            <a:prstGeom prst="rect">
              <a:avLst/>
            </a:prstGeom>
            <a:noFill/>
            <a:ln>
              <a:noFill/>
            </a:ln>
          </p:spPr>
          <p:txBody>
            <a:bodyPr spcFirstLastPara="1" wrap="square" lIns="91425" tIns="0" rIns="91425" bIns="91425" anchor="ctr" anchorCtr="0">
              <a:spAutoFit/>
            </a:bodyPr>
            <a:lstStyle/>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“The ICU is a branch of hell and people that have been there know what I mean”</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Most distressing is the inability to communicate</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myICUVoice</a:t>
              </a:r>
              <a:endParaRPr>
                <a:solidFill>
                  <a:schemeClr val="dk1"/>
                </a:solidFill>
                <a:latin typeface="Roboto"/>
                <a:ea typeface="Roboto"/>
                <a:cs typeface="Roboto"/>
                <a:sym typeface="Roboto"/>
              </a:endParaRPr>
            </a:p>
          </p:txBody>
        </p:sp>
      </p:grpSp>
      <p:sp>
        <p:nvSpPr>
          <p:cNvPr id="438" name="Google Shape;438;p22"/>
          <p:cNvSpPr txBox="1"/>
          <p:nvPr/>
        </p:nvSpPr>
        <p:spPr>
          <a:xfrm>
            <a:off x="6664325" y="2124458"/>
            <a:ext cx="1835100" cy="1656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Resource poor settings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Staff described it as incredibly beneficial</a:t>
            </a:r>
            <a:endParaRPr>
              <a:solidFill>
                <a:schemeClr val="dk1"/>
              </a:solidFill>
              <a:latin typeface="Roboto"/>
              <a:ea typeface="Roboto"/>
              <a:cs typeface="Roboto"/>
              <a:sym typeface="Roboto"/>
            </a:endParaRPr>
          </a:p>
        </p:txBody>
      </p:sp>
      <p:sp>
        <p:nvSpPr>
          <p:cNvPr id="439" name="Google Shape;439;p22"/>
          <p:cNvSpPr txBox="1"/>
          <p:nvPr/>
        </p:nvSpPr>
        <p:spPr>
          <a:xfrm>
            <a:off x="6664622" y="1621303"/>
            <a:ext cx="18348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6"/>
                </a:solidFill>
                <a:latin typeface="Fira Sans Extra Condensed"/>
                <a:ea typeface="Fira Sans Extra Condensed"/>
                <a:cs typeface="Fira Sans Extra Condensed"/>
                <a:sym typeface="Fira Sans Extra Condensed"/>
              </a:rPr>
              <a:t>Conclusions</a:t>
            </a:r>
            <a:endParaRPr sz="2100" b="1">
              <a:solidFill>
                <a:schemeClr val="accent6"/>
              </a:solidFill>
              <a:latin typeface="Fira Sans Extra Condensed"/>
              <a:ea typeface="Fira Sans Extra Condensed"/>
              <a:cs typeface="Fira Sans Extra Condensed"/>
              <a:sym typeface="Fira Sans Extra Condensed"/>
            </a:endParaRPr>
          </a:p>
        </p:txBody>
      </p:sp>
      <p:sp>
        <p:nvSpPr>
          <p:cNvPr id="440" name="Google Shape;440;p22"/>
          <p:cNvSpPr txBox="1"/>
          <p:nvPr/>
        </p:nvSpPr>
        <p:spPr>
          <a:xfrm>
            <a:off x="308025" y="2321700"/>
            <a:ext cx="2501400" cy="1262100"/>
          </a:xfrm>
          <a:prstGeom prst="rect">
            <a:avLst/>
          </a:prstGeom>
          <a:noFill/>
          <a:ln>
            <a:noFill/>
          </a:ln>
        </p:spPr>
        <p:txBody>
          <a:bodyPr spcFirstLastPara="1" wrap="square" lIns="91425" tIns="91425" rIns="91425" bIns="91425" anchor="ctr" anchorCtr="0">
            <a:spAutoFit/>
          </a:bodyPr>
          <a:lstStyle/>
          <a:p>
            <a:pPr marL="114300" lvl="0" indent="-146050" algn="l" rtl="0">
              <a:lnSpc>
                <a:spcPct val="20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Cycle 1: Interview</a:t>
            </a:r>
            <a:endParaRPr>
              <a:solidFill>
                <a:schemeClr val="dk1"/>
              </a:solidFill>
              <a:latin typeface="Roboto"/>
              <a:ea typeface="Roboto"/>
              <a:cs typeface="Roboto"/>
              <a:sym typeface="Roboto"/>
            </a:endParaRPr>
          </a:p>
          <a:p>
            <a:pPr marL="114300" lvl="0" indent="-146050" algn="l" rtl="0">
              <a:lnSpc>
                <a:spcPct val="20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Cycle 2: Experimental</a:t>
            </a:r>
            <a:endParaRPr>
              <a:solidFill>
                <a:schemeClr val="dk1"/>
              </a:solidFill>
              <a:latin typeface="Roboto"/>
              <a:ea typeface="Roboto"/>
              <a:cs typeface="Roboto"/>
              <a:sym typeface="Roboto"/>
            </a:endParaRPr>
          </a:p>
          <a:p>
            <a:pPr marL="114300" lvl="0" indent="-146050" algn="l" rtl="0">
              <a:lnSpc>
                <a:spcPct val="20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Cycle 3: Long-term</a:t>
            </a:r>
            <a:endParaRPr>
              <a:solidFill>
                <a:schemeClr val="dk1"/>
              </a:solidFill>
              <a:latin typeface="Roboto"/>
              <a:ea typeface="Roboto"/>
              <a:cs typeface="Roboto"/>
              <a:sym typeface="Roboto"/>
            </a:endParaRPr>
          </a:p>
        </p:txBody>
      </p:sp>
      <p:sp>
        <p:nvSpPr>
          <p:cNvPr id="441" name="Google Shape;441;p22"/>
          <p:cNvSpPr txBox="1"/>
          <p:nvPr/>
        </p:nvSpPr>
        <p:spPr>
          <a:xfrm>
            <a:off x="661747" y="1621303"/>
            <a:ext cx="18348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5"/>
                </a:solidFill>
                <a:latin typeface="Fira Sans Extra Condensed"/>
                <a:ea typeface="Fira Sans Extra Condensed"/>
                <a:cs typeface="Fira Sans Extra Condensed"/>
                <a:sym typeface="Fira Sans Extra Condensed"/>
              </a:rPr>
              <a:t>Cycles</a:t>
            </a:r>
            <a:endParaRPr sz="2100" b="1">
              <a:solidFill>
                <a:schemeClr val="accent5"/>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p:nvPr/>
        </p:nvSpPr>
        <p:spPr>
          <a:xfrm>
            <a:off x="6324725" y="1181100"/>
            <a:ext cx="2362200" cy="3543300"/>
          </a:xfrm>
          <a:prstGeom prst="roundRect">
            <a:avLst>
              <a:gd name="adj" fmla="val 16667"/>
            </a:avLst>
          </a:prstGeom>
          <a:solidFill>
            <a:srgbClr val="8C9EFD">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329100" y="1181100"/>
            <a:ext cx="2501400" cy="3543300"/>
          </a:xfrm>
          <a:prstGeom prst="roundRect">
            <a:avLst>
              <a:gd name="adj" fmla="val 16667"/>
            </a:avLst>
          </a:prstGeom>
          <a:solidFill>
            <a:srgbClr val="02DAAB">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txBox="1">
            <a:spLocks noGrp="1"/>
          </p:cNvSpPr>
          <p:nvPr>
            <p:ph type="title"/>
          </p:nvPr>
        </p:nvSpPr>
        <p:spPr>
          <a:xfrm>
            <a:off x="457163"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Valuable Research</a:t>
            </a:r>
            <a:endParaRPr/>
          </a:p>
        </p:txBody>
      </p:sp>
      <p:sp>
        <p:nvSpPr>
          <p:cNvPr id="449" name="Google Shape;449;p23"/>
          <p:cNvSpPr/>
          <p:nvPr/>
        </p:nvSpPr>
        <p:spPr>
          <a:xfrm>
            <a:off x="3025300" y="874050"/>
            <a:ext cx="3090000" cy="3850500"/>
          </a:xfrm>
          <a:prstGeom prst="roundRect">
            <a:avLst>
              <a:gd name="adj" fmla="val 10556"/>
            </a:avLst>
          </a:prstGeom>
          <a:solidFill>
            <a:srgbClr val="01ADF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23"/>
          <p:cNvGrpSpPr/>
          <p:nvPr/>
        </p:nvGrpSpPr>
        <p:grpSpPr>
          <a:xfrm>
            <a:off x="2966073" y="1013407"/>
            <a:ext cx="3217448" cy="2893549"/>
            <a:chOff x="-227747" y="-2381341"/>
            <a:chExt cx="3255537" cy="2437083"/>
          </a:xfrm>
        </p:grpSpPr>
        <p:sp>
          <p:nvSpPr>
            <p:cNvPr id="451" name="Google Shape;451;p23"/>
            <p:cNvSpPr txBox="1"/>
            <p:nvPr/>
          </p:nvSpPr>
          <p:spPr>
            <a:xfrm>
              <a:off x="-227747" y="-2381341"/>
              <a:ext cx="3249900" cy="1477800"/>
            </a:xfrm>
            <a:prstGeom prst="rect">
              <a:avLst/>
            </a:prstGeom>
            <a:noFill/>
            <a:ln>
              <a:noFill/>
            </a:ln>
          </p:spPr>
          <p:txBody>
            <a:bodyPr spcFirstLastPara="1" wrap="square" lIns="91425" tIns="0" rIns="91425" bIns="91425" anchor="ctr" anchorCtr="0">
              <a:spAutoFit/>
            </a:bodyPr>
            <a:lstStyle/>
            <a:p>
              <a:pPr marL="0" lvl="0" indent="0" algn="ctr"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VidaTalk™ patient communication application “opened up” communication between nonvocal ICU patients and their family</a:t>
              </a:r>
              <a:endParaRPr sz="1800" b="1">
                <a:solidFill>
                  <a:schemeClr val="accent4"/>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800" i="1">
                  <a:solidFill>
                    <a:schemeClr val="accent4"/>
                  </a:solidFill>
                  <a:latin typeface="Fira Sans Extra Condensed"/>
                  <a:ea typeface="Fira Sans Extra Condensed"/>
                  <a:cs typeface="Fira Sans Extra Condensed"/>
                  <a:sym typeface="Fira Sans Extra Condensed"/>
                </a:rPr>
                <a:t>By Ji Won Shin, Mary Beth Happ, Judith A. Tate</a:t>
              </a:r>
              <a:endParaRPr sz="1800" i="1">
                <a:solidFill>
                  <a:schemeClr val="accent4"/>
                </a:solidFill>
                <a:latin typeface="Fira Sans Extra Condensed"/>
                <a:ea typeface="Fira Sans Extra Condensed"/>
                <a:cs typeface="Fira Sans Extra Condensed"/>
                <a:sym typeface="Fira Sans Extra Condensed"/>
              </a:endParaRPr>
            </a:p>
          </p:txBody>
        </p:sp>
        <p:sp>
          <p:nvSpPr>
            <p:cNvPr id="452" name="Google Shape;452;p23"/>
            <p:cNvSpPr txBox="1"/>
            <p:nvPr/>
          </p:nvSpPr>
          <p:spPr>
            <a:xfrm>
              <a:off x="-222110" y="-747958"/>
              <a:ext cx="3249900" cy="803700"/>
            </a:xfrm>
            <a:prstGeom prst="rect">
              <a:avLst/>
            </a:prstGeom>
            <a:noFill/>
            <a:ln>
              <a:noFill/>
            </a:ln>
          </p:spPr>
          <p:txBody>
            <a:bodyPr spcFirstLastPara="1" wrap="square" lIns="91425" tIns="0" rIns="91425" bIns="91425" anchor="ctr" anchorCtr="0">
              <a:spAutoFit/>
            </a:bodyPr>
            <a:lstStyle/>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Expands conversation topics</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Families are interpreters for nurses</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Positive outcomes for patients</a:t>
              </a:r>
              <a:endParaRPr>
                <a:solidFill>
                  <a:schemeClr val="dk1"/>
                </a:solidFill>
                <a:latin typeface="Roboto"/>
                <a:ea typeface="Roboto"/>
                <a:cs typeface="Roboto"/>
                <a:sym typeface="Roboto"/>
              </a:endParaRPr>
            </a:p>
            <a:p>
              <a:pPr marL="22860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Unexpected benefits</a:t>
              </a:r>
              <a:endParaRPr>
                <a:solidFill>
                  <a:schemeClr val="dk1"/>
                </a:solidFill>
                <a:latin typeface="Roboto"/>
                <a:ea typeface="Roboto"/>
                <a:cs typeface="Roboto"/>
                <a:sym typeface="Roboto"/>
              </a:endParaRPr>
            </a:p>
          </p:txBody>
        </p:sp>
      </p:grpSp>
      <p:sp>
        <p:nvSpPr>
          <p:cNvPr id="453" name="Google Shape;453;p23"/>
          <p:cNvSpPr txBox="1"/>
          <p:nvPr/>
        </p:nvSpPr>
        <p:spPr>
          <a:xfrm>
            <a:off x="6588425" y="2104825"/>
            <a:ext cx="1968900" cy="1262100"/>
          </a:xfrm>
          <a:prstGeom prst="rect">
            <a:avLst/>
          </a:prstGeom>
          <a:noFill/>
          <a:ln>
            <a:noFill/>
          </a:ln>
        </p:spPr>
        <p:txBody>
          <a:bodyPr spcFirstLastPara="1" wrap="square" lIns="91425" tIns="91425" rIns="91425" bIns="91425" anchor="ctr" anchorCtr="0">
            <a:spAutoFit/>
          </a:bodyPr>
          <a:lstStyle/>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Finances</a:t>
            </a:r>
            <a:endParaRPr>
              <a:solidFill>
                <a:schemeClr val="dk1"/>
              </a:solidFill>
              <a:latin typeface="Roboto"/>
              <a:ea typeface="Roboto"/>
              <a:cs typeface="Roboto"/>
              <a:sym typeface="Roboto"/>
            </a:endParaRPr>
          </a:p>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Care plans</a:t>
            </a:r>
            <a:endParaRPr>
              <a:solidFill>
                <a:schemeClr val="dk1"/>
              </a:solidFill>
              <a:latin typeface="Roboto"/>
              <a:ea typeface="Roboto"/>
              <a:cs typeface="Roboto"/>
              <a:sym typeface="Roboto"/>
            </a:endParaRPr>
          </a:p>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Test results</a:t>
            </a:r>
            <a:endParaRPr>
              <a:solidFill>
                <a:schemeClr val="dk1"/>
              </a:solidFill>
              <a:latin typeface="Roboto"/>
              <a:ea typeface="Roboto"/>
              <a:cs typeface="Roboto"/>
              <a:sym typeface="Roboto"/>
            </a:endParaRPr>
          </a:p>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Positioning</a:t>
            </a:r>
            <a:endParaRPr>
              <a:solidFill>
                <a:schemeClr val="dk1"/>
              </a:solidFill>
              <a:latin typeface="Roboto"/>
              <a:ea typeface="Roboto"/>
              <a:cs typeface="Roboto"/>
              <a:sym typeface="Roboto"/>
            </a:endParaRPr>
          </a:p>
          <a:p>
            <a:pPr marL="171450" lvl="0" indent="-2032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Feelings/emotions</a:t>
            </a:r>
            <a:endParaRPr>
              <a:solidFill>
                <a:schemeClr val="dk1"/>
              </a:solidFill>
              <a:latin typeface="Roboto"/>
              <a:ea typeface="Roboto"/>
              <a:cs typeface="Roboto"/>
              <a:sym typeface="Roboto"/>
            </a:endParaRPr>
          </a:p>
        </p:txBody>
      </p:sp>
      <p:sp>
        <p:nvSpPr>
          <p:cNvPr id="454" name="Google Shape;454;p23"/>
          <p:cNvSpPr txBox="1"/>
          <p:nvPr/>
        </p:nvSpPr>
        <p:spPr>
          <a:xfrm>
            <a:off x="6588425" y="1181100"/>
            <a:ext cx="1834800" cy="7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6"/>
                </a:solidFill>
                <a:latin typeface="Fira Sans Extra Condensed"/>
                <a:ea typeface="Fira Sans Extra Condensed"/>
                <a:cs typeface="Fira Sans Extra Condensed"/>
                <a:sym typeface="Fira Sans Extra Condensed"/>
              </a:rPr>
              <a:t>Conversation Topics</a:t>
            </a:r>
            <a:endParaRPr sz="2100" b="1">
              <a:solidFill>
                <a:schemeClr val="accent6"/>
              </a:solidFill>
              <a:latin typeface="Fira Sans Extra Condensed"/>
              <a:ea typeface="Fira Sans Extra Condensed"/>
              <a:cs typeface="Fira Sans Extra Condensed"/>
              <a:sym typeface="Fira Sans Extra Condensed"/>
            </a:endParaRPr>
          </a:p>
        </p:txBody>
      </p:sp>
      <p:sp>
        <p:nvSpPr>
          <p:cNvPr id="455" name="Google Shape;455;p23"/>
          <p:cNvSpPr txBox="1"/>
          <p:nvPr/>
        </p:nvSpPr>
        <p:spPr>
          <a:xfrm>
            <a:off x="662400" y="1889425"/>
            <a:ext cx="1968900" cy="1477500"/>
          </a:xfrm>
          <a:prstGeom prst="rect">
            <a:avLst/>
          </a:prstGeom>
          <a:noFill/>
          <a:ln>
            <a:noFill/>
          </a:ln>
        </p:spPr>
        <p:txBody>
          <a:bodyPr spcFirstLastPara="1" wrap="square" lIns="91425" tIns="91425" rIns="91425" bIns="91425" anchor="ctr" anchorCtr="0">
            <a:spAutoFit/>
          </a:bodyPr>
          <a:lstStyle/>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Interactive</a:t>
            </a:r>
            <a:endParaRPr>
              <a:solidFill>
                <a:schemeClr val="dk1"/>
              </a:solidFill>
              <a:latin typeface="Roboto"/>
              <a:ea typeface="Roboto"/>
              <a:cs typeface="Roboto"/>
              <a:sym typeface="Roboto"/>
            </a:endParaRPr>
          </a:p>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Multilingual </a:t>
            </a:r>
            <a:endParaRPr>
              <a:solidFill>
                <a:schemeClr val="dk1"/>
              </a:solidFill>
              <a:latin typeface="Roboto"/>
              <a:ea typeface="Roboto"/>
              <a:cs typeface="Roboto"/>
              <a:sym typeface="Roboto"/>
            </a:endParaRPr>
          </a:p>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Anatomic figures</a:t>
            </a:r>
            <a:endParaRPr>
              <a:solidFill>
                <a:schemeClr val="dk1"/>
              </a:solidFill>
              <a:latin typeface="Roboto"/>
              <a:ea typeface="Roboto"/>
              <a:cs typeface="Roboto"/>
              <a:sym typeface="Roboto"/>
            </a:endParaRPr>
          </a:p>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Pain scales</a:t>
            </a:r>
            <a:endParaRPr>
              <a:solidFill>
                <a:schemeClr val="dk1"/>
              </a:solidFill>
              <a:latin typeface="Roboto"/>
              <a:ea typeface="Roboto"/>
              <a:cs typeface="Roboto"/>
              <a:sym typeface="Roboto"/>
            </a:endParaRPr>
          </a:p>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“Wants”</a:t>
            </a:r>
            <a:endParaRPr>
              <a:solidFill>
                <a:schemeClr val="dk1"/>
              </a:solidFill>
              <a:latin typeface="Roboto"/>
              <a:ea typeface="Roboto"/>
              <a:cs typeface="Roboto"/>
              <a:sym typeface="Roboto"/>
            </a:endParaRPr>
          </a:p>
          <a:p>
            <a:pPr marL="114300" lvl="0" indent="-14605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Keyboard</a:t>
            </a:r>
            <a:endParaRPr>
              <a:solidFill>
                <a:schemeClr val="dk1"/>
              </a:solidFill>
              <a:latin typeface="Roboto"/>
              <a:ea typeface="Roboto"/>
              <a:cs typeface="Roboto"/>
              <a:sym typeface="Roboto"/>
            </a:endParaRPr>
          </a:p>
        </p:txBody>
      </p:sp>
      <p:sp>
        <p:nvSpPr>
          <p:cNvPr id="456" name="Google Shape;456;p23"/>
          <p:cNvSpPr txBox="1"/>
          <p:nvPr/>
        </p:nvSpPr>
        <p:spPr>
          <a:xfrm>
            <a:off x="662397" y="1181103"/>
            <a:ext cx="18348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5"/>
                </a:solidFill>
                <a:latin typeface="Fira Sans Extra Condensed"/>
                <a:ea typeface="Fira Sans Extra Condensed"/>
                <a:cs typeface="Fira Sans Extra Condensed"/>
                <a:sym typeface="Fira Sans Extra Condensed"/>
              </a:rPr>
              <a:t>VidaTalk™ </a:t>
            </a:r>
            <a:endParaRPr sz="2100" b="1">
              <a:solidFill>
                <a:schemeClr val="accent5"/>
              </a:solidFill>
              <a:latin typeface="Fira Sans Extra Condensed"/>
              <a:ea typeface="Fira Sans Extra Condensed"/>
              <a:cs typeface="Fira Sans Extra Condensed"/>
              <a:sym typeface="Fira Sans Extra Condensed"/>
            </a:endParaRPr>
          </a:p>
        </p:txBody>
      </p:sp>
      <p:grpSp>
        <p:nvGrpSpPr>
          <p:cNvPr id="457" name="Google Shape;457;p23"/>
          <p:cNvGrpSpPr/>
          <p:nvPr/>
        </p:nvGrpSpPr>
        <p:grpSpPr>
          <a:xfrm>
            <a:off x="1269557" y="3873965"/>
            <a:ext cx="620488" cy="573589"/>
            <a:chOff x="-25094250" y="3547050"/>
            <a:chExt cx="295400" cy="295375"/>
          </a:xfrm>
        </p:grpSpPr>
        <p:sp>
          <p:nvSpPr>
            <p:cNvPr id="458" name="Google Shape;458;p23"/>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7250544" y="3906940"/>
            <a:ext cx="498215" cy="507638"/>
            <a:chOff x="7214017" y="3457015"/>
            <a:chExt cx="265587" cy="369031"/>
          </a:xfrm>
        </p:grpSpPr>
        <p:sp>
          <p:nvSpPr>
            <p:cNvPr id="464" name="Google Shape;464;p23"/>
            <p:cNvSpPr/>
            <p:nvPr/>
          </p:nvSpPr>
          <p:spPr>
            <a:xfrm>
              <a:off x="7266150" y="3597129"/>
              <a:ext cx="161323" cy="161323"/>
            </a:xfrm>
            <a:custGeom>
              <a:avLst/>
              <a:gdLst/>
              <a:ahLst/>
              <a:cxnLst/>
              <a:rect l="l" t="t" r="r" b="b"/>
              <a:pathLst>
                <a:path w="4716" h="4716" extrusionOk="0">
                  <a:moveTo>
                    <a:pt x="1215" y="1631"/>
                  </a:moveTo>
                  <a:cubicBezTo>
                    <a:pt x="1369" y="1631"/>
                    <a:pt x="1524" y="1739"/>
                    <a:pt x="1524" y="1953"/>
                  </a:cubicBezTo>
                  <a:cubicBezTo>
                    <a:pt x="1524" y="2155"/>
                    <a:pt x="1369" y="2257"/>
                    <a:pt x="1215" y="2257"/>
                  </a:cubicBezTo>
                  <a:cubicBezTo>
                    <a:pt x="1060" y="2257"/>
                    <a:pt x="905" y="2155"/>
                    <a:pt x="905" y="1953"/>
                  </a:cubicBezTo>
                  <a:cubicBezTo>
                    <a:pt x="905" y="1739"/>
                    <a:pt x="1060" y="1631"/>
                    <a:pt x="1215" y="1631"/>
                  </a:cubicBezTo>
                  <a:close/>
                  <a:moveTo>
                    <a:pt x="3501" y="1619"/>
                  </a:moveTo>
                  <a:cubicBezTo>
                    <a:pt x="3930" y="1619"/>
                    <a:pt x="3930" y="2262"/>
                    <a:pt x="3501" y="2262"/>
                  </a:cubicBezTo>
                  <a:cubicBezTo>
                    <a:pt x="3096" y="2262"/>
                    <a:pt x="3096" y="1619"/>
                    <a:pt x="3501" y="1619"/>
                  </a:cubicBezTo>
                  <a:close/>
                  <a:moveTo>
                    <a:pt x="2989" y="3206"/>
                  </a:moveTo>
                  <a:cubicBezTo>
                    <a:pt x="3259" y="3206"/>
                    <a:pt x="3478" y="3596"/>
                    <a:pt x="3191" y="3787"/>
                  </a:cubicBezTo>
                  <a:cubicBezTo>
                    <a:pt x="2941" y="3977"/>
                    <a:pt x="2650" y="4072"/>
                    <a:pt x="2358" y="4072"/>
                  </a:cubicBezTo>
                  <a:cubicBezTo>
                    <a:pt x="2066" y="4072"/>
                    <a:pt x="1774" y="3977"/>
                    <a:pt x="1524" y="3787"/>
                  </a:cubicBezTo>
                  <a:cubicBezTo>
                    <a:pt x="1238" y="3596"/>
                    <a:pt x="1457" y="3206"/>
                    <a:pt x="1726" y="3206"/>
                  </a:cubicBezTo>
                  <a:cubicBezTo>
                    <a:pt x="1793" y="3206"/>
                    <a:pt x="1863" y="3230"/>
                    <a:pt x="1929" y="3286"/>
                  </a:cubicBezTo>
                  <a:cubicBezTo>
                    <a:pt x="2048" y="3394"/>
                    <a:pt x="2203" y="3447"/>
                    <a:pt x="2358" y="3447"/>
                  </a:cubicBezTo>
                  <a:cubicBezTo>
                    <a:pt x="2513" y="3447"/>
                    <a:pt x="2667" y="3394"/>
                    <a:pt x="2786" y="3286"/>
                  </a:cubicBezTo>
                  <a:cubicBezTo>
                    <a:pt x="2853" y="3230"/>
                    <a:pt x="2923" y="3206"/>
                    <a:pt x="2989" y="3206"/>
                  </a:cubicBezTo>
                  <a:close/>
                  <a:moveTo>
                    <a:pt x="2358" y="0"/>
                  </a:moveTo>
                  <a:cubicBezTo>
                    <a:pt x="1715" y="643"/>
                    <a:pt x="881" y="1024"/>
                    <a:pt x="0" y="1119"/>
                  </a:cubicBezTo>
                  <a:lnTo>
                    <a:pt x="0" y="2358"/>
                  </a:lnTo>
                  <a:cubicBezTo>
                    <a:pt x="0" y="3644"/>
                    <a:pt x="1048" y="4715"/>
                    <a:pt x="2358" y="4715"/>
                  </a:cubicBezTo>
                  <a:cubicBezTo>
                    <a:pt x="3668" y="4715"/>
                    <a:pt x="4715" y="3644"/>
                    <a:pt x="4715" y="2358"/>
                  </a:cubicBezTo>
                  <a:lnTo>
                    <a:pt x="4715" y="1119"/>
                  </a:lnTo>
                  <a:cubicBezTo>
                    <a:pt x="3834" y="1024"/>
                    <a:pt x="3001" y="619"/>
                    <a:pt x="2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7214017" y="3566958"/>
              <a:ext cx="265587" cy="193922"/>
            </a:xfrm>
            <a:custGeom>
              <a:avLst/>
              <a:gdLst/>
              <a:ahLst/>
              <a:cxnLst/>
              <a:rect l="l" t="t" r="r" b="b"/>
              <a:pathLst>
                <a:path w="7764" h="5669" extrusionOk="0">
                  <a:moveTo>
                    <a:pt x="1215" y="1"/>
                  </a:moveTo>
                  <a:cubicBezTo>
                    <a:pt x="1000" y="168"/>
                    <a:pt x="834" y="358"/>
                    <a:pt x="691" y="549"/>
                  </a:cubicBezTo>
                  <a:cubicBezTo>
                    <a:pt x="238" y="1216"/>
                    <a:pt x="0" y="1978"/>
                    <a:pt x="24" y="2787"/>
                  </a:cubicBezTo>
                  <a:lnTo>
                    <a:pt x="24" y="3978"/>
                  </a:lnTo>
                  <a:cubicBezTo>
                    <a:pt x="24" y="4835"/>
                    <a:pt x="691" y="5574"/>
                    <a:pt x="1548" y="5669"/>
                  </a:cubicBezTo>
                  <a:lnTo>
                    <a:pt x="1905" y="5478"/>
                  </a:lnTo>
                  <a:cubicBezTo>
                    <a:pt x="1262" y="4907"/>
                    <a:pt x="905" y="4097"/>
                    <a:pt x="905" y="3240"/>
                  </a:cubicBezTo>
                  <a:lnTo>
                    <a:pt x="905" y="2001"/>
                  </a:lnTo>
                  <a:cubicBezTo>
                    <a:pt x="905" y="1692"/>
                    <a:pt x="1143" y="1430"/>
                    <a:pt x="1453" y="1382"/>
                  </a:cubicBezTo>
                  <a:cubicBezTo>
                    <a:pt x="2191" y="1311"/>
                    <a:pt x="2882" y="1001"/>
                    <a:pt x="3406" y="477"/>
                  </a:cubicBezTo>
                  <a:cubicBezTo>
                    <a:pt x="3536" y="334"/>
                    <a:pt x="3715" y="263"/>
                    <a:pt x="3891" y="263"/>
                  </a:cubicBezTo>
                  <a:cubicBezTo>
                    <a:pt x="4066" y="263"/>
                    <a:pt x="4239" y="334"/>
                    <a:pt x="4358" y="477"/>
                  </a:cubicBezTo>
                  <a:cubicBezTo>
                    <a:pt x="4906" y="1001"/>
                    <a:pt x="5596" y="1311"/>
                    <a:pt x="6335" y="1382"/>
                  </a:cubicBezTo>
                  <a:cubicBezTo>
                    <a:pt x="6644" y="1430"/>
                    <a:pt x="6882" y="1692"/>
                    <a:pt x="6882" y="2001"/>
                  </a:cubicBezTo>
                  <a:lnTo>
                    <a:pt x="6882" y="3240"/>
                  </a:lnTo>
                  <a:cubicBezTo>
                    <a:pt x="6882" y="4097"/>
                    <a:pt x="6501" y="4907"/>
                    <a:pt x="5882" y="5478"/>
                  </a:cubicBezTo>
                  <a:lnTo>
                    <a:pt x="6216" y="5669"/>
                  </a:lnTo>
                  <a:cubicBezTo>
                    <a:pt x="7097" y="5574"/>
                    <a:pt x="7764" y="4835"/>
                    <a:pt x="7764" y="3978"/>
                  </a:cubicBezTo>
                  <a:lnTo>
                    <a:pt x="7764" y="2787"/>
                  </a:lnTo>
                  <a:cubicBezTo>
                    <a:pt x="7764" y="1978"/>
                    <a:pt x="7525" y="1216"/>
                    <a:pt x="7097" y="549"/>
                  </a:cubicBezTo>
                  <a:cubicBezTo>
                    <a:pt x="6954" y="358"/>
                    <a:pt x="6763" y="168"/>
                    <a:pt x="65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7231121" y="3768201"/>
              <a:ext cx="105120" cy="57845"/>
            </a:xfrm>
            <a:custGeom>
              <a:avLst/>
              <a:gdLst/>
              <a:ahLst/>
              <a:cxnLst/>
              <a:rect l="l" t="t" r="r" b="b"/>
              <a:pathLst>
                <a:path w="3073" h="1691" extrusionOk="0">
                  <a:moveTo>
                    <a:pt x="2001" y="0"/>
                  </a:moveTo>
                  <a:lnTo>
                    <a:pt x="1167" y="405"/>
                  </a:lnTo>
                  <a:cubicBezTo>
                    <a:pt x="786" y="595"/>
                    <a:pt x="453" y="857"/>
                    <a:pt x="167" y="1167"/>
                  </a:cubicBezTo>
                  <a:cubicBezTo>
                    <a:pt x="0" y="1358"/>
                    <a:pt x="143" y="1691"/>
                    <a:pt x="405" y="1691"/>
                  </a:cubicBezTo>
                  <a:lnTo>
                    <a:pt x="3072" y="1691"/>
                  </a:lnTo>
                  <a:lnTo>
                    <a:pt x="3072" y="310"/>
                  </a:lnTo>
                  <a:cubicBezTo>
                    <a:pt x="2691" y="286"/>
                    <a:pt x="2334" y="167"/>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7357381" y="3768201"/>
              <a:ext cx="105941" cy="57845"/>
            </a:xfrm>
            <a:custGeom>
              <a:avLst/>
              <a:gdLst/>
              <a:ahLst/>
              <a:cxnLst/>
              <a:rect l="l" t="t" r="r" b="b"/>
              <a:pathLst>
                <a:path w="3097" h="1691" extrusionOk="0">
                  <a:moveTo>
                    <a:pt x="1072" y="0"/>
                  </a:moveTo>
                  <a:cubicBezTo>
                    <a:pt x="739" y="167"/>
                    <a:pt x="381" y="286"/>
                    <a:pt x="0" y="310"/>
                  </a:cubicBezTo>
                  <a:lnTo>
                    <a:pt x="0" y="1691"/>
                  </a:lnTo>
                  <a:lnTo>
                    <a:pt x="2668" y="1691"/>
                  </a:lnTo>
                  <a:cubicBezTo>
                    <a:pt x="2930" y="1691"/>
                    <a:pt x="3096" y="1358"/>
                    <a:pt x="2906" y="1167"/>
                  </a:cubicBezTo>
                  <a:cubicBezTo>
                    <a:pt x="2620" y="857"/>
                    <a:pt x="2287" y="595"/>
                    <a:pt x="1906" y="40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7236013" y="3457015"/>
              <a:ext cx="221596" cy="88803"/>
            </a:xfrm>
            <a:custGeom>
              <a:avLst/>
              <a:gdLst/>
              <a:ahLst/>
              <a:cxnLst/>
              <a:rect l="l" t="t" r="r" b="b"/>
              <a:pathLst>
                <a:path w="6478" h="2596" extrusionOk="0">
                  <a:moveTo>
                    <a:pt x="3239" y="435"/>
                  </a:moveTo>
                  <a:cubicBezTo>
                    <a:pt x="3394" y="435"/>
                    <a:pt x="3548" y="536"/>
                    <a:pt x="3548" y="738"/>
                  </a:cubicBezTo>
                  <a:lnTo>
                    <a:pt x="3548" y="976"/>
                  </a:lnTo>
                  <a:lnTo>
                    <a:pt x="3787" y="976"/>
                  </a:lnTo>
                  <a:cubicBezTo>
                    <a:pt x="4191" y="976"/>
                    <a:pt x="4191" y="1596"/>
                    <a:pt x="3787" y="1596"/>
                  </a:cubicBezTo>
                  <a:lnTo>
                    <a:pt x="3548" y="1596"/>
                  </a:lnTo>
                  <a:lnTo>
                    <a:pt x="3548" y="1834"/>
                  </a:lnTo>
                  <a:cubicBezTo>
                    <a:pt x="3548" y="2036"/>
                    <a:pt x="3394" y="2137"/>
                    <a:pt x="3239" y="2137"/>
                  </a:cubicBezTo>
                  <a:cubicBezTo>
                    <a:pt x="3084" y="2137"/>
                    <a:pt x="2929" y="2036"/>
                    <a:pt x="2929" y="1834"/>
                  </a:cubicBezTo>
                  <a:lnTo>
                    <a:pt x="2929" y="1596"/>
                  </a:lnTo>
                  <a:lnTo>
                    <a:pt x="2715" y="1596"/>
                  </a:lnTo>
                  <a:cubicBezTo>
                    <a:pt x="2286" y="1596"/>
                    <a:pt x="2286" y="976"/>
                    <a:pt x="2715" y="976"/>
                  </a:cubicBezTo>
                  <a:lnTo>
                    <a:pt x="2929" y="976"/>
                  </a:lnTo>
                  <a:lnTo>
                    <a:pt x="2929" y="738"/>
                  </a:lnTo>
                  <a:cubicBezTo>
                    <a:pt x="2929" y="536"/>
                    <a:pt x="3084" y="435"/>
                    <a:pt x="3239" y="435"/>
                  </a:cubicBezTo>
                  <a:close/>
                  <a:moveTo>
                    <a:pt x="1262" y="0"/>
                  </a:moveTo>
                  <a:cubicBezTo>
                    <a:pt x="548" y="0"/>
                    <a:pt x="0" y="643"/>
                    <a:pt x="143" y="1357"/>
                  </a:cubicBezTo>
                  <a:cubicBezTo>
                    <a:pt x="357" y="2358"/>
                    <a:pt x="405" y="2596"/>
                    <a:pt x="405" y="2596"/>
                  </a:cubicBezTo>
                  <a:lnTo>
                    <a:pt x="6073" y="2596"/>
                  </a:lnTo>
                  <a:cubicBezTo>
                    <a:pt x="6073" y="2524"/>
                    <a:pt x="6073" y="2596"/>
                    <a:pt x="6335" y="1357"/>
                  </a:cubicBezTo>
                  <a:cubicBezTo>
                    <a:pt x="6478" y="643"/>
                    <a:pt x="5930" y="0"/>
                    <a:pt x="5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Nursing Infographics by Slidesgo">
  <a:themeElements>
    <a:clrScheme name="Simple Light">
      <a:dk1>
        <a:srgbClr val="000000"/>
      </a:dk1>
      <a:lt1>
        <a:srgbClr val="FFFFFF"/>
      </a:lt1>
      <a:dk2>
        <a:srgbClr val="666666"/>
      </a:dk2>
      <a:lt2>
        <a:srgbClr val="D9D9D9"/>
      </a:lt2>
      <a:accent1>
        <a:srgbClr val="01ADFA"/>
      </a:accent1>
      <a:accent2>
        <a:srgbClr val="02DAAB"/>
      </a:accent2>
      <a:accent3>
        <a:srgbClr val="8C9EFD"/>
      </a:accent3>
      <a:accent4>
        <a:srgbClr val="3065A8"/>
      </a:accent4>
      <a:accent5>
        <a:srgbClr val="21939C"/>
      </a:accent5>
      <a:accent6>
        <a:srgbClr val="3F4C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1707</Words>
  <Application>Microsoft Macintosh PowerPoint</Application>
  <PresentationFormat>On-screen Show (16:9)</PresentationFormat>
  <Paragraphs>171</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Fira Sans Extra Condensed</vt:lpstr>
      <vt:lpstr>Arial</vt:lpstr>
      <vt:lpstr>Proxima Nova</vt:lpstr>
      <vt:lpstr>Roboto</vt:lpstr>
      <vt:lpstr>Fira Sans Extra Condensed SemiBold</vt:lpstr>
      <vt:lpstr>Proxima Nova Semibold</vt:lpstr>
      <vt:lpstr>Nursing Infographics by Slidesgo</vt:lpstr>
      <vt:lpstr>Slidesgo Final Pages</vt:lpstr>
      <vt:lpstr>Communication is Key</vt:lpstr>
      <vt:lpstr>What Led Us Here</vt:lpstr>
      <vt:lpstr>What Led Us Here</vt:lpstr>
      <vt:lpstr>Our Purpose</vt:lpstr>
      <vt:lpstr>What is AAC?</vt:lpstr>
      <vt:lpstr>The Science of Caring</vt:lpstr>
      <vt:lpstr>Valuable Research</vt:lpstr>
      <vt:lpstr>Valuable Research</vt:lpstr>
      <vt:lpstr>Valuable Research</vt:lpstr>
      <vt:lpstr>Our Recommendations</vt:lpstr>
      <vt:lpstr>Conclusion</vt:lpstr>
      <vt:lpstr>References</vt:lpstr>
      <vt:lpstr>References</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is Key</dc:title>
  <cp:lastModifiedBy>Stephanie Munsch</cp:lastModifiedBy>
  <cp:revision>1</cp:revision>
  <dcterms:modified xsi:type="dcterms:W3CDTF">2022-04-02T20:45:56Z</dcterms:modified>
</cp:coreProperties>
</file>