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erriweather" pitchFamily="2" charset="77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38" d="100"/>
          <a:sy n="138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d474651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d474651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148ffaaa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148ffaaa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0a163f7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0a163f7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0a163f76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0a163f76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0a163f76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0a163f76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48ffaa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148ffaa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148ffaa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148ffaa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0a163f76c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0a163f76c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48ffaaa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48ffaaa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0a163f76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0a163f76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Infection Control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05525" y="1822235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Coleman White &amp; Hannah Oswalt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State- Nursing 412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901" y="2571750"/>
            <a:ext cx="3209851" cy="3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04700" y="2046525"/>
            <a:ext cx="37065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  </a:t>
            </a:r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813816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111"/>
                </a:solidFill>
              </a:rPr>
              <a:t>Buchanan, M. O., Summerlin-Long, S. K., DiBiase, L. M., Sickbert-Bennett, E. E., &amp; Weber, D. J. (2018). The compliance coach: A bedside observer, auditor, and educator as part of an infection prevention department's team approach for improving central line care and reducing Central line-associated bloodstream infection risk. </a:t>
            </a:r>
            <a:r>
              <a:rPr lang="en" sz="800" i="1">
                <a:solidFill>
                  <a:srgbClr val="111111"/>
                </a:solidFill>
              </a:rPr>
              <a:t>American Journal of Infection Control</a:t>
            </a:r>
            <a:r>
              <a:rPr lang="en" sz="800">
                <a:solidFill>
                  <a:srgbClr val="111111"/>
                </a:solidFill>
              </a:rPr>
              <a:t>, </a:t>
            </a:r>
            <a:r>
              <a:rPr lang="en" sz="800" i="1">
                <a:solidFill>
                  <a:srgbClr val="111111"/>
                </a:solidFill>
              </a:rPr>
              <a:t>47</a:t>
            </a:r>
            <a:r>
              <a:rPr lang="en" sz="800">
                <a:solidFill>
                  <a:srgbClr val="111111"/>
                </a:solidFill>
              </a:rPr>
              <a:t>(1), 109–111. https://doi.org/10.1016/j.ajic.2018.06.005 </a:t>
            </a:r>
            <a:endParaRPr sz="800">
              <a:solidFill>
                <a:srgbClr val="111111"/>
              </a:solidFill>
            </a:endParaRPr>
          </a:p>
          <a:p>
            <a:pPr marL="813816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111"/>
                </a:solidFill>
              </a:rPr>
              <a:t>L. S. C. (2018). </a:t>
            </a:r>
            <a:r>
              <a:rPr lang="en" sz="800" i="1">
                <a:solidFill>
                  <a:srgbClr val="111111"/>
                </a:solidFill>
              </a:rPr>
              <a:t>Florence Nightingale </a:t>
            </a:r>
            <a:r>
              <a:rPr lang="en" sz="800">
                <a:solidFill>
                  <a:srgbClr val="111111"/>
                </a:solidFill>
              </a:rPr>
              <a:t>. Florence Nightingale . photograph. Retrieved   from https://www.biography.com/scientist/florence-nightingale. </a:t>
            </a:r>
            <a:endParaRPr sz="800">
              <a:solidFill>
                <a:srgbClr val="111111"/>
              </a:solidFill>
            </a:endParaRPr>
          </a:p>
          <a:p>
            <a:pPr marL="813816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111"/>
                </a:solidFill>
              </a:rPr>
              <a:t>McBeth, C. L. (2020). Scrub the hub: </a:t>
            </a:r>
            <a:r>
              <a:rPr lang="en" sz="800" i="1">
                <a:solidFill>
                  <a:srgbClr val="111111"/>
                </a:solidFill>
              </a:rPr>
              <a:t>Nurse Leader</a:t>
            </a:r>
            <a:r>
              <a:rPr lang="en" sz="800">
                <a:solidFill>
                  <a:srgbClr val="111111"/>
                </a:solidFill>
              </a:rPr>
              <a:t>, </a:t>
            </a:r>
            <a:r>
              <a:rPr lang="en" sz="800" i="1">
                <a:solidFill>
                  <a:srgbClr val="111111"/>
                </a:solidFill>
              </a:rPr>
              <a:t>18</a:t>
            </a:r>
            <a:r>
              <a:rPr lang="en" sz="800">
                <a:solidFill>
                  <a:srgbClr val="111111"/>
                </a:solidFill>
              </a:rPr>
              <a:t>(2), 116–119. https://doi.org/10.1016/j.mnl.2020.01.007</a:t>
            </a:r>
            <a:endParaRPr sz="800">
              <a:solidFill>
                <a:srgbClr val="111111"/>
              </a:solidFill>
            </a:endParaRPr>
          </a:p>
          <a:p>
            <a:pPr marL="813816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111111"/>
                </a:solidFill>
              </a:rPr>
              <a:t>Olivier, R. C., Wickman, M., Skinner, C., &amp; Ablir, L. (2020). The impact of replacing peripheral intravenous catheters when clinically indicated on infection rate, nurse satisfaction, and costs in CCU, step-down, and Oncology Units. </a:t>
            </a:r>
            <a:r>
              <a:rPr lang="en" sz="800" i="1">
                <a:solidFill>
                  <a:srgbClr val="111111"/>
                </a:solidFill>
              </a:rPr>
              <a:t>American Journal of Infection Control</a:t>
            </a:r>
            <a:r>
              <a:rPr lang="en" sz="800">
                <a:solidFill>
                  <a:srgbClr val="111111"/>
                </a:solidFill>
              </a:rPr>
              <a:t>, </a:t>
            </a:r>
            <a:r>
              <a:rPr lang="en" sz="800" i="1">
                <a:solidFill>
                  <a:srgbClr val="111111"/>
                </a:solidFill>
              </a:rPr>
              <a:t>49</a:t>
            </a:r>
            <a:r>
              <a:rPr lang="en" sz="800">
                <a:solidFill>
                  <a:srgbClr val="111111"/>
                </a:solidFill>
              </a:rPr>
              <a:t>(3), 327–332. https://doi.org/10.1016/j.ajic.2020.07.036 </a:t>
            </a:r>
            <a:endParaRPr sz="8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76500" y="1905675"/>
            <a:ext cx="3706500" cy="12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610575" y="1536300"/>
            <a:ext cx="41664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454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60">
                <a:solidFill>
                  <a:srgbClr val="111111"/>
                </a:solidFill>
              </a:rPr>
              <a:t>We would like to thank you for participating in our discussion on IV Infection Control. We hope you are able to utilize the knowledge from our presentation provide evidence-based practice to your patients. </a:t>
            </a:r>
            <a:endParaRPr sz="166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94597" y="2103450"/>
            <a:ext cx="37065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599875" y="709650"/>
            <a:ext cx="4166400" cy="3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-Infection is one of the most discussed topics in healthcare. </a:t>
            </a:r>
            <a:endParaRPr sz="16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-Nurses play a major role in limiting infection rates as they are in contact with the patient the most. </a:t>
            </a:r>
            <a:endParaRPr sz="16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-The goal of this project is to bring awareness to the high infection rates that are occuring in our hospitals today, and present a new way of infection control</a:t>
            </a:r>
            <a:r>
              <a:rPr lang="en" sz="1200">
                <a:solidFill>
                  <a:srgbClr val="111111"/>
                </a:solidFill>
              </a:rPr>
              <a:t>.  </a:t>
            </a:r>
            <a:endParaRPr sz="12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38" y="373125"/>
            <a:ext cx="37065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52925" y="8889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1111"/>
                </a:solidFill>
              </a:rPr>
              <a:t>-Theories about infection control, and infection control practices go all the way back Florence Nightingale; the pioneer of nursing. </a:t>
            </a:r>
            <a:endParaRPr sz="15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1111"/>
                </a:solidFill>
              </a:rPr>
              <a:t>-Nightingale’s theory is to provide quality and clean care to all patients. For her this started with proper hand hygiene. Since then we have come a long way in the science of infection control. By keeping your workspace clean, nurses can reduce the transmission of infection and increase patient safety. </a:t>
            </a:r>
            <a:endParaRPr sz="15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11"/>
                </a:solidFill>
              </a:rPr>
              <a:t>-</a:t>
            </a:r>
            <a:r>
              <a:rPr lang="en" sz="1400">
                <a:solidFill>
                  <a:srgbClr val="111111"/>
                </a:solidFill>
              </a:rPr>
              <a:t>‘True nursing ignores infection, except to prevent it’ -Nightingale</a:t>
            </a:r>
            <a:endParaRPr sz="1400">
              <a:solidFill>
                <a:srgbClr val="1111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63" y="1751700"/>
            <a:ext cx="2847825" cy="28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0" y="4599525"/>
            <a:ext cx="43743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chemeClr val="lt2"/>
                </a:solidFill>
              </a:rPr>
              <a:t>L. S. C. (2018). </a:t>
            </a:r>
            <a:r>
              <a:rPr lang="en" sz="800" i="1">
                <a:solidFill>
                  <a:schemeClr val="lt2"/>
                </a:solidFill>
              </a:rPr>
              <a:t>Florence Nightingale </a:t>
            </a:r>
            <a:r>
              <a:rPr lang="en" sz="800">
                <a:solidFill>
                  <a:schemeClr val="lt2"/>
                </a:solidFill>
              </a:rPr>
              <a:t>. Florence Nightingale . photograph. Retrieved from https://www.biography.com/scientist/florence-nightingale.</a:t>
            </a:r>
            <a:r>
              <a:rPr lang="en" sz="1100">
                <a:solidFill>
                  <a:schemeClr val="lt2"/>
                </a:solidFill>
              </a:rPr>
              <a:t> 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32925" y="2138941"/>
            <a:ext cx="3706500" cy="865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EVIDENCE #1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72000" y="1275121"/>
            <a:ext cx="4166400" cy="2593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Implementing “Scrub the Hub” can help decrease risk of infections. 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“In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a hospital-wide effort to decrease the number and rate of CLABSIs the switch to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chlorhexidine-based swabs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hubs revealed an increase in compliance from 33% to 83% scrub time with no known CLABSI infections.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 Nurses stated this product saved time and is convenient to hang on the IV pole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” (McBeth, 2020).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298225" y="2006925"/>
            <a:ext cx="3706500" cy="9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EVIDENCE #2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72000" y="1342950"/>
            <a:ext cx="4166400" cy="245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1111"/>
                </a:solidFill>
              </a:rPr>
              <a:t>Assigning a compliance coach can help nursing staff adhere to hospital protocol. </a:t>
            </a:r>
            <a:endParaRPr dirty="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1111"/>
                </a:solidFill>
              </a:rPr>
              <a:t>“With help form a compliance coach, proper CHG sponge placement improved from 54% to 78% Clean/dry/intact dressing compliance over the period during which the coach was engaged improved from 64% in the first evaluation period to 84% </a:t>
            </a:r>
            <a:r>
              <a:rPr lang="en" sz="1250" dirty="0">
                <a:solidFill>
                  <a:srgbClr val="111111"/>
                </a:solidFill>
              </a:rPr>
              <a:t>(Buchanan et al., 2019</a:t>
            </a:r>
            <a:r>
              <a:rPr lang="en" dirty="0">
                <a:solidFill>
                  <a:srgbClr val="111111"/>
                </a:solidFill>
              </a:rPr>
              <a:t>).</a:t>
            </a:r>
            <a:endParaRPr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64450" y="2207250"/>
            <a:ext cx="37065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EVIDENCE #3</a:t>
            </a:r>
            <a:endParaRPr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572000" y="1480150"/>
            <a:ext cx="4166400" cy="2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1111"/>
                </a:solidFill>
              </a:rPr>
              <a:t>The adherence to clean/intact IV dressings can greatly impact CCU/PCU</a:t>
            </a:r>
            <a:endParaRPr dirty="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1111"/>
                </a:solidFill>
              </a:rPr>
              <a:t>“With the implementation of a chlorhexidine dressing, findings showed no catheter related bloodstream infections. There was a positive impact on the new policy and overall had positive quality outcomes on infection rates” (Olivier et al., 2021).</a:t>
            </a:r>
            <a:endParaRPr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49200" y="1078850"/>
            <a:ext cx="4166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399225" y="731475"/>
            <a:ext cx="4721400" cy="30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-After careful research, we recommend implementing a new prevention practice. </a:t>
            </a:r>
            <a:endParaRPr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-Along with this, making updates to current policies to better reflect new research is also recommended. Implementing a compliance coach to assess policy change.</a:t>
            </a:r>
            <a:endParaRPr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-Scrub-the-hub caps are a newer form of infection control. Scrubbing the needleless IV connector for 30 seconds with the scrub cap can decrease the catheter related bloodstream infections tremendously.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75" y="2313925"/>
            <a:ext cx="2155775" cy="1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375825" y="2895268"/>
            <a:ext cx="47682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Five step procedure: 1. Perform hand hygiene.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2. Put on gloves before accessing the port.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3. Scrub the port using friction in a twisting motion for 30 seconds.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4. Infuse medication per hospital protocol.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5. Discard gloves and perform hand hygiene.</a:t>
            </a:r>
            <a:endParaRPr sz="13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77600" y="2178150"/>
            <a:ext cx="3706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IMPLEMENTATION</a:t>
            </a: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644674" y="1485149"/>
            <a:ext cx="4221725" cy="2717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>
                    <a:lumMod val="50000"/>
                  </a:schemeClr>
                </a:solidFill>
              </a:rPr>
              <a:t>Nurses will need to be educated on the new policy. </a:t>
            </a:r>
            <a:endParaRPr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>
                    <a:lumMod val="50000"/>
                  </a:schemeClr>
                </a:solidFill>
              </a:rPr>
              <a:t>Education will include visual aids and a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step-by-step</a:t>
            </a:r>
            <a:r>
              <a:rPr lang="en" sz="1400" dirty="0">
                <a:solidFill>
                  <a:schemeClr val="tx1">
                    <a:lumMod val="50000"/>
                  </a:schemeClr>
                </a:solidFill>
              </a:rPr>
              <a:t> procedure. </a:t>
            </a:r>
            <a:endParaRPr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" sz="1400" dirty="0">
                <a:solidFill>
                  <a:schemeClr val="tx1">
                    <a:lumMod val="50000"/>
                  </a:schemeClr>
                </a:solidFill>
              </a:rPr>
              <a:t>here will need to be leadership present to monitor periodically to ensure policy adherence. This would include the use of a compliance coach. </a:t>
            </a:r>
            <a:endParaRPr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087800" y="1945725"/>
            <a:ext cx="21885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-To conclude, decreasing infection rates is always a priority in nursing practice. </a:t>
            </a:r>
            <a:endParaRPr sz="16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 Florence nightingale remains the backbone of nursing and laid the foundation for infection control.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1600">
                <a:solidFill>
                  <a:srgbClr val="111111"/>
                </a:solidFill>
              </a:rPr>
              <a:t>Implementing “Scrub the Hub” can tremendously decrease the amount of infections related to IV tubing in the hospital setting. </a:t>
            </a:r>
            <a:endParaRPr sz="1600">
              <a:solidFill>
                <a:srgbClr val="11111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11111"/>
                </a:solidFill>
              </a:rPr>
              <a:t>-We want to see patients remain infection free while in the hospital.</a:t>
            </a:r>
            <a:endParaRPr sz="16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921</Words>
  <Application>Microsoft Macintosh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Roboto</vt:lpstr>
      <vt:lpstr>Merriweather</vt:lpstr>
      <vt:lpstr>Arial</vt:lpstr>
      <vt:lpstr>Paradigm</vt:lpstr>
      <vt:lpstr>IV Infection Control</vt:lpstr>
      <vt:lpstr>INTRODUCTION</vt:lpstr>
      <vt:lpstr>THEORETICAL FRAMEWORK  </vt:lpstr>
      <vt:lpstr>EVIDENCE #1</vt:lpstr>
      <vt:lpstr>EVIDENCE #2</vt:lpstr>
      <vt:lpstr>EVIDENCE #3</vt:lpstr>
      <vt:lpstr>RECOMMENDATIONS</vt:lpstr>
      <vt:lpstr>IMPLEMENTATION</vt:lpstr>
      <vt:lpstr>SUMMARY</vt:lpstr>
      <vt:lpstr>REFERENCES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Infection Control</dc:title>
  <cp:lastModifiedBy>hannah oswalt</cp:lastModifiedBy>
  <cp:revision>9</cp:revision>
  <dcterms:modified xsi:type="dcterms:W3CDTF">2022-04-04T02:35:59Z</dcterms:modified>
</cp:coreProperties>
</file>