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117571b4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117571b4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117571b4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117571b4c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117571b4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117571b4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117571b4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117571b4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117571b4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117571b4c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117571b4c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117571b4c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117571b4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117571b4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117571b4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117571b4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37/ajcc202016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rsology.net/nurse-theories/kolcabas-comfort-the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 of Medical Device Related Pressure Injuries (MDRPIs)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50"/>
            <a:ext cx="51120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State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Mason Chandler, Mauritzio Ramirez, Audrey Fulkerson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325" y="3963600"/>
            <a:ext cx="6595676" cy="11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789850" y="1803150"/>
            <a:ext cx="27207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	Throughout our clinical rotations, we noticed many patients who had developed pressure ulcers caused by medical devices, which are often referred to as MDRPIs. We acknowledged this as a problem and decided to look into it further. We reviewed various articles to find the best practice when it comes to preventing/minimizing these injuries. We analyzed a meta-synthesis, a qualitative study, and an experimental study and used that as our research on the topic. After reviewing these articles, we will present our findings to a local hospital to make recommendations on how they can better prevent/minimize MDRPIs. In conclusion, MDRPIs are a problem in healthcare facilities everywhere. Although they are not completely preventable, there are some things that can be done to minimize them. Based on our research, these things include: frequently assessing the skin around the device, implementing the use of the CLEAN acronym for assessment purposes, repositioning the devices if possible, and removing the devices as soon as possible.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Ongoing Problem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303425" y="1606425"/>
            <a:ext cx="8520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Throughout our clinical experiences at various facilities, we noticed that client’s would develop pressure injuries caused by medical devices being used to treat their conditions.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According to a study conducted by Cooper, the prevalence of MDRPIs for various devices were as follows: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26% nasal oxygen tubing (behind ears)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9% airway pressure masks (cheeks, chin, bridge of nose)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7.5% endotracheal tubes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5.6% nasal oxygen prongs (nostrils, nasal vestibule)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5.5% tracheostomy tubes (under flanges)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5% nasogastric tubes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800" y="3648401"/>
            <a:ext cx="3588200" cy="14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MDRPIs?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76150" y="1814250"/>
            <a:ext cx="84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76150" y="1388225"/>
            <a:ext cx="83544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Medical Device Related Pressure injuries are pressure injuries caused by medical devices such as: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Nasogastric Tube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Nasal cannula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Tracheostomy Tubing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And others….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The Reasoning as to why they cause such injuries according to a study done by Dr. Kim Cooper is that after prolonged use they: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Create unrelieved pressure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Cause friction/shearing forces that may impair sensation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Impaired circulation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Framework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655650" y="1401900"/>
            <a:ext cx="7832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nursing theory that guided our project was Kolcaba’s “Comfort Theory”.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theory was chosen based on its idea that when patients are comfortable, they are more likely to get better and pursue healthier behaviors.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does this relate to the topic of MDRPIs?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Pressure injuries are extremely uncomfortable for patients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Although these devices are resolving the patient’s initial problem, they sometimes create a whole new problem for the patient that often takes a lengthier amount of time to resolve.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063" y="3798800"/>
            <a:ext cx="3507875" cy="13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 research says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441600" y="1322825"/>
            <a:ext cx="82608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According to a meta-analysis conducted by Cooper,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“skin beneath and around medical devices-especially rigid parts-should be assessed at least every 12 hours… More frequent skin assessment is warranted in patients vulnerable to fluid shifts or with localized/generalized edema.”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“Devices should be lifted and repositioned at regular intervals to redistribute pressure…”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“medical devices that are potential sources of pressure should be removed as soon as clinically feasible.”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According to a qualitative study done Jie min Tan, many of the participants stated that: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necessary need to asses the skin frequently and even more when a known injury is present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device helping patients are a risk factor and should pay more attention to possible development of pressure injuries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0" y="1637625"/>
            <a:ext cx="8832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According to the research stated in the previous slide, the recommendations we can give to help prevent MDRPIs include: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Add a section to the policy stating to do a skin assessment around the devices, so the injury can be caught early and have a thoroughly documented timeline of the progression of the injury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According to a study done by Jessica Schroeder and Verna Sitzer you can Implement the use of a helpful acronym they created to help with the assessment, which is  CLEAN, which stands for: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-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orrect tube position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L- stabi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ize the tubing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E-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valuate area around/near the tubing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A-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lleviate pressure where possible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N-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ote the appearance of the securement Devices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1661700" y="1422025"/>
            <a:ext cx="5820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MDRPIs are a major problem in health care facilities everywhere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While they are not completely preventable, there are things that can be done to minimize prevalence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ASSESS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frequently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Reposition devices if possible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Remove devices when able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Implementation of the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CLEAN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acronym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732200" y="4743300"/>
            <a:ext cx="56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Thank you for your time!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281" y="2571750"/>
            <a:ext cx="2077025" cy="220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529200" y="1513900"/>
            <a:ext cx="8303100" cy="4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5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Cooper, K. D., McQueen, K. M., Halm, M. A., &amp; Flayter, R. (2020). Prevention and treatment of device-related hospital-acquired pressure injuries.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American Journal of Critical Care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29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(2), 150–154. </a:t>
            </a:r>
            <a:r>
              <a:rPr lang="en" sz="12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https://doi.org/10.4037/ajcc2020167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Kolcaba's comfort theory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Nursology. (2018, September 17). Retrieved March 29, 2022, from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https://nursology.net/nurse-theories/kolcabas-comfort-theory/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Kolcaba, K., Tilton, C., &amp; Drouin, C. (2006). Comfort theory.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JONA: The Journal of Nursing Administration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(11), 538–544. https://doi.org/10.1097/00005110-200611000-00010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Schroeder, J., &amp; Sitzer, V. (2019). Nursing Care Guidelines for Reducing Hospital-Acquired Nasogastric Tube--Related Pressure Injuries.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Critical Care Nurse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(6), 54–63. https://doi-org.ezproxy.waterfield.murraystate.edu/10.4037/ccn2019872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Tan, J. J. M., Cheng, M. T. M., Hassan, N. B., He, H., &amp; Wang, W. (2020). Nurses’ perception and experiences towards medical device‐related pressure injuries: A qualitative study.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Journal of Clinical Nursing (John Wiley &amp; Sons, Inc.)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00" i="1">
                <a:latin typeface="Times New Roman"/>
                <a:ea typeface="Times New Roman"/>
                <a:cs typeface="Times New Roman"/>
                <a:sym typeface="Times New Roman"/>
              </a:rPr>
              <a:t>29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(13/14), 2455–2465. https://doi-org.ezproxy.waterfield.murraystate.edu/10.1111/jocn.15262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On-screen Show (16:9)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Merriweather</vt:lpstr>
      <vt:lpstr>Arial</vt:lpstr>
      <vt:lpstr>Roboto</vt:lpstr>
      <vt:lpstr>Paradigm</vt:lpstr>
      <vt:lpstr>Prevention of Medical Device Related Pressure Injuries (MDRPIs)</vt:lpstr>
      <vt:lpstr>Abstract</vt:lpstr>
      <vt:lpstr>An Ongoing Problem</vt:lpstr>
      <vt:lpstr>What are MDRPIs?</vt:lpstr>
      <vt:lpstr>Theoretical Framework</vt:lpstr>
      <vt:lpstr>What the research says</vt:lpstr>
      <vt:lpstr>Recommendation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Medical Device Related Pressure Injuries (MDRPIs)</dc:title>
  <dc:creator>Mauritzio Ramirez</dc:creator>
  <cp:lastModifiedBy>Mauritzio Ramirez</cp:lastModifiedBy>
  <cp:revision>1</cp:revision>
  <dcterms:modified xsi:type="dcterms:W3CDTF">2022-04-04T14:50:58Z</dcterms:modified>
</cp:coreProperties>
</file>