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3"/>
  </p:notesMasterIdLst>
  <p:sldIdLst>
    <p:sldId id="256" r:id="rId2"/>
  </p:sldIdLst>
  <p:sldSz cx="43891200" cy="32918400"/>
  <p:notesSz cx="6858000" cy="9144000"/>
  <p:defaultTextStyle>
    <a:defPPr>
      <a:defRPr lang="en-US"/>
    </a:defPPr>
    <a:lvl1pPr algn="l" defTabSz="4585171" rtl="0" fontAlgn="base">
      <a:spcBef>
        <a:spcPct val="0"/>
      </a:spcBef>
      <a:spcAft>
        <a:spcPct val="0"/>
      </a:spcAft>
      <a:defRPr sz="9200" kern="1200">
        <a:solidFill>
          <a:schemeClr val="tx1"/>
        </a:solidFill>
        <a:latin typeface="Arial" charset="0"/>
        <a:ea typeface="+mn-ea"/>
        <a:cs typeface="+mn-cs"/>
      </a:defRPr>
    </a:lvl1pPr>
    <a:lvl2pPr marL="2292583" indent="-1856478" algn="l" defTabSz="4585171" rtl="0" fontAlgn="base">
      <a:spcBef>
        <a:spcPct val="0"/>
      </a:spcBef>
      <a:spcAft>
        <a:spcPct val="0"/>
      </a:spcAft>
      <a:defRPr sz="9200" kern="1200">
        <a:solidFill>
          <a:schemeClr val="tx1"/>
        </a:solidFill>
        <a:latin typeface="Arial" charset="0"/>
        <a:ea typeface="+mn-ea"/>
        <a:cs typeface="+mn-cs"/>
      </a:defRPr>
    </a:lvl2pPr>
    <a:lvl3pPr marL="4585171" indent="-3712954" algn="l" defTabSz="4585171" rtl="0" fontAlgn="base">
      <a:spcBef>
        <a:spcPct val="0"/>
      </a:spcBef>
      <a:spcAft>
        <a:spcPct val="0"/>
      </a:spcAft>
      <a:defRPr sz="9200" kern="1200">
        <a:solidFill>
          <a:schemeClr val="tx1"/>
        </a:solidFill>
        <a:latin typeface="Arial" charset="0"/>
        <a:ea typeface="+mn-ea"/>
        <a:cs typeface="+mn-cs"/>
      </a:defRPr>
    </a:lvl3pPr>
    <a:lvl4pPr marL="6877749" indent="-5569432" algn="l" defTabSz="4585171" rtl="0" fontAlgn="base">
      <a:spcBef>
        <a:spcPct val="0"/>
      </a:spcBef>
      <a:spcAft>
        <a:spcPct val="0"/>
      </a:spcAft>
      <a:defRPr sz="9200" kern="1200">
        <a:solidFill>
          <a:schemeClr val="tx1"/>
        </a:solidFill>
        <a:latin typeface="Arial" charset="0"/>
        <a:ea typeface="+mn-ea"/>
        <a:cs typeface="+mn-cs"/>
      </a:defRPr>
    </a:lvl4pPr>
    <a:lvl5pPr marL="9170332" indent="-7425914" algn="l" defTabSz="4585171" rtl="0" fontAlgn="base">
      <a:spcBef>
        <a:spcPct val="0"/>
      </a:spcBef>
      <a:spcAft>
        <a:spcPct val="0"/>
      </a:spcAft>
      <a:defRPr sz="9200" kern="1200">
        <a:solidFill>
          <a:schemeClr val="tx1"/>
        </a:solidFill>
        <a:latin typeface="Arial" charset="0"/>
        <a:ea typeface="+mn-ea"/>
        <a:cs typeface="+mn-cs"/>
      </a:defRPr>
    </a:lvl5pPr>
    <a:lvl6pPr marL="2180529" algn="l" defTabSz="872212" rtl="0" eaLnBrk="1" latinLnBrk="0" hangingPunct="1">
      <a:defRPr sz="9200" kern="1200">
        <a:solidFill>
          <a:schemeClr val="tx1"/>
        </a:solidFill>
        <a:latin typeface="Arial" charset="0"/>
        <a:ea typeface="+mn-ea"/>
        <a:cs typeface="+mn-cs"/>
      </a:defRPr>
    </a:lvl6pPr>
    <a:lvl7pPr marL="2616635" algn="l" defTabSz="872212" rtl="0" eaLnBrk="1" latinLnBrk="0" hangingPunct="1">
      <a:defRPr sz="9200" kern="1200">
        <a:solidFill>
          <a:schemeClr val="tx1"/>
        </a:solidFill>
        <a:latin typeface="Arial" charset="0"/>
        <a:ea typeface="+mn-ea"/>
        <a:cs typeface="+mn-cs"/>
      </a:defRPr>
    </a:lvl7pPr>
    <a:lvl8pPr marL="3052741" algn="l" defTabSz="872212" rtl="0" eaLnBrk="1" latinLnBrk="0" hangingPunct="1">
      <a:defRPr sz="9200" kern="1200">
        <a:solidFill>
          <a:schemeClr val="tx1"/>
        </a:solidFill>
        <a:latin typeface="Arial" charset="0"/>
        <a:ea typeface="+mn-ea"/>
        <a:cs typeface="+mn-cs"/>
      </a:defRPr>
    </a:lvl8pPr>
    <a:lvl9pPr marL="3488846" algn="l" defTabSz="872212" rtl="0" eaLnBrk="1" latinLnBrk="0" hangingPunct="1">
      <a:defRPr sz="9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 Kiddoo" initials="KK" lastIdx="59" clrIdx="0"/>
  <p:cmAuthor id="1" name="Mary Kralemann" initials="MK" lastIdx="1" clrIdx="1"/>
  <p:cmAuthor id="2" name="Hackathorn, Jana" initials="HJ" lastIdx="2" clrIdx="2"/>
  <p:cmAuthor id="3" name="Kathryn Cornell" initials=""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9503F8-80C1-48A4-BD87-06CB3EDE303C}" v="42" dt="2022-11-03T15:58:18.2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70" autoAdjust="0"/>
    <p:restoredTop sz="89348" autoAdjust="0"/>
  </p:normalViewPr>
  <p:slideViewPr>
    <p:cSldViewPr>
      <p:cViewPr varScale="1">
        <p:scale>
          <a:sx n="18" d="100"/>
          <a:sy n="18" d="100"/>
        </p:scale>
        <p:origin x="1781" y="96"/>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Overton" userId="d42c5bcc1d5f645d" providerId="LiveId" clId="{A59503F8-80C1-48A4-BD87-06CB3EDE303C}"/>
    <pc:docChg chg="undo custSel modSld">
      <pc:chgData name="Sarah Overton" userId="d42c5bcc1d5f645d" providerId="LiveId" clId="{A59503F8-80C1-48A4-BD87-06CB3EDE303C}" dt="2022-11-03T15:05:44.630" v="591"/>
      <pc:docMkLst>
        <pc:docMk/>
      </pc:docMkLst>
      <pc:sldChg chg="addSp delSp modSp mod setBg">
        <pc:chgData name="Sarah Overton" userId="d42c5bcc1d5f645d" providerId="LiveId" clId="{A59503F8-80C1-48A4-BD87-06CB3EDE303C}" dt="2022-11-03T15:05:44.630" v="591"/>
        <pc:sldMkLst>
          <pc:docMk/>
          <pc:sldMk cId="0" sldId="256"/>
        </pc:sldMkLst>
        <pc:spChg chg="del mod">
          <ac:chgData name="Sarah Overton" userId="d42c5bcc1d5f645d" providerId="LiveId" clId="{A59503F8-80C1-48A4-BD87-06CB3EDE303C}" dt="2022-11-02T18:09:53.627" v="259"/>
          <ac:spMkLst>
            <pc:docMk/>
            <pc:sldMk cId="0" sldId="256"/>
            <ac:spMk id="2" creationId="{00000000-0000-0000-0000-000000000000}"/>
          </ac:spMkLst>
        </pc:spChg>
        <pc:spChg chg="del mod">
          <ac:chgData name="Sarah Overton" userId="d42c5bcc1d5f645d" providerId="LiveId" clId="{A59503F8-80C1-48A4-BD87-06CB3EDE303C}" dt="2022-11-02T18:09:53.626" v="257"/>
          <ac:spMkLst>
            <pc:docMk/>
            <pc:sldMk cId="0" sldId="256"/>
            <ac:spMk id="18" creationId="{00000000-0000-0000-0000-000000000000}"/>
          </ac:spMkLst>
        </pc:spChg>
        <pc:spChg chg="mod">
          <ac:chgData name="Sarah Overton" userId="d42c5bcc1d5f645d" providerId="LiveId" clId="{A59503F8-80C1-48A4-BD87-06CB3EDE303C}" dt="2022-11-02T18:10:07.758" v="311" actId="20577"/>
          <ac:spMkLst>
            <pc:docMk/>
            <pc:sldMk cId="0" sldId="256"/>
            <ac:spMk id="29" creationId="{00000000-0000-0000-0000-000000000000}"/>
          </ac:spMkLst>
        </pc:spChg>
        <pc:spChg chg="mod">
          <ac:chgData name="Sarah Overton" userId="d42c5bcc1d5f645d" providerId="LiveId" clId="{A59503F8-80C1-48A4-BD87-06CB3EDE303C}" dt="2022-11-02T18:08:18.557" v="215" actId="20577"/>
          <ac:spMkLst>
            <pc:docMk/>
            <pc:sldMk cId="0" sldId="256"/>
            <ac:spMk id="31" creationId="{00000000-0000-0000-0000-000000000000}"/>
          </ac:spMkLst>
        </pc:spChg>
        <pc:graphicFrameChg chg="del">
          <ac:chgData name="Sarah Overton" userId="d42c5bcc1d5f645d" providerId="LiveId" clId="{A59503F8-80C1-48A4-BD87-06CB3EDE303C}" dt="2022-11-02T18:09:53.623" v="255" actId="21"/>
          <ac:graphicFrameMkLst>
            <pc:docMk/>
            <pc:sldMk cId="0" sldId="256"/>
            <ac:graphicFrameMk id="34" creationId="{00000000-0000-0000-0000-000000000000}"/>
          </ac:graphicFrameMkLst>
        </pc:graphicFrameChg>
        <pc:picChg chg="add">
          <ac:chgData name="Sarah Overton" userId="d42c5bcc1d5f645d" providerId="LiveId" clId="{A59503F8-80C1-48A4-BD87-06CB3EDE303C}" dt="2022-11-03T15:05:44.630" v="591"/>
          <ac:picMkLst>
            <pc:docMk/>
            <pc:sldMk cId="0" sldId="256"/>
            <ac:picMk id="2" creationId="{F1CBD00C-B48D-0291-A12D-4132CAEB3BB6}"/>
          </ac:picMkLst>
        </pc:picChg>
        <pc:picChg chg="add del mod">
          <ac:chgData name="Sarah Overton" userId="d42c5bcc1d5f645d" providerId="LiveId" clId="{A59503F8-80C1-48A4-BD87-06CB3EDE303C}" dt="2022-11-02T18:11:54.257" v="319" actId="21"/>
          <ac:picMkLst>
            <pc:docMk/>
            <pc:sldMk cId="0" sldId="256"/>
            <ac:picMk id="3" creationId="{594BAD9E-1EC5-79E4-DC0A-E8B2647F0D7B}"/>
          </ac:picMkLst>
        </pc:picChg>
        <pc:picChg chg="add del mod">
          <ac:chgData name="Sarah Overton" userId="d42c5bcc1d5f645d" providerId="LiveId" clId="{A59503F8-80C1-48A4-BD87-06CB3EDE303C}" dt="2022-11-02T18:16:14.813" v="326" actId="21"/>
          <ac:picMkLst>
            <pc:docMk/>
            <pc:sldMk cId="0" sldId="256"/>
            <ac:picMk id="4" creationId="{EF940392-5B96-A47E-C915-C9CB2DBB540D}"/>
          </ac:picMkLst>
        </pc:picChg>
        <pc:picChg chg="add mod">
          <ac:chgData name="Sarah Overton" userId="d42c5bcc1d5f645d" providerId="LiveId" clId="{A59503F8-80C1-48A4-BD87-06CB3EDE303C}" dt="2022-11-02T18:10:44.381" v="317" actId="1076"/>
          <ac:picMkLst>
            <pc:docMk/>
            <pc:sldMk cId="0" sldId="256"/>
            <ac:picMk id="5" creationId="{D1A14DB9-2D3C-D49B-AC60-CAB9546544FB}"/>
          </ac:picMkLst>
        </pc:picChg>
        <pc:picChg chg="add mod ord">
          <ac:chgData name="Sarah Overton" userId="d42c5bcc1d5f645d" providerId="LiveId" clId="{A59503F8-80C1-48A4-BD87-06CB3EDE303C}" dt="2022-11-02T18:47:36.115" v="494" actId="207"/>
          <ac:picMkLst>
            <pc:docMk/>
            <pc:sldMk cId="0" sldId="256"/>
            <ac:picMk id="6" creationId="{9C8D943B-E008-EFA9-5C19-B49DC93010FD}"/>
          </ac:picMkLst>
        </pc:picChg>
        <pc:picChg chg="add del">
          <ac:chgData name="Sarah Overton" userId="d42c5bcc1d5f645d" providerId="LiveId" clId="{A59503F8-80C1-48A4-BD87-06CB3EDE303C}" dt="2022-11-02T18:16:21.460" v="328"/>
          <ac:picMkLst>
            <pc:docMk/>
            <pc:sldMk cId="0" sldId="256"/>
            <ac:picMk id="8" creationId="{5362C2BA-E796-8409-3BF4-3C976558FCE6}"/>
          </ac:picMkLst>
        </pc:picChg>
        <pc:picChg chg="add del mod">
          <ac:chgData name="Sarah Overton" userId="d42c5bcc1d5f645d" providerId="LiveId" clId="{A59503F8-80C1-48A4-BD87-06CB3EDE303C}" dt="2022-11-02T18:17:34.722" v="335" actId="21"/>
          <ac:picMkLst>
            <pc:docMk/>
            <pc:sldMk cId="0" sldId="256"/>
            <ac:picMk id="9" creationId="{15C0A0E8-40F4-E7CE-BE3A-06978E2D2B52}"/>
          </ac:picMkLst>
        </pc:picChg>
        <pc:picChg chg="add del mod">
          <ac:chgData name="Sarah Overton" userId="d42c5bcc1d5f645d" providerId="LiveId" clId="{A59503F8-80C1-48A4-BD87-06CB3EDE303C}" dt="2022-11-02T18:21:36.770" v="350" actId="21"/>
          <ac:picMkLst>
            <pc:docMk/>
            <pc:sldMk cId="0" sldId="256"/>
            <ac:picMk id="10" creationId="{07933819-182E-FA19-AE60-D5521B8387C5}"/>
          </ac:picMkLst>
        </pc:picChg>
        <pc:picChg chg="add del">
          <ac:chgData name="Sarah Overton" userId="d42c5bcc1d5f645d" providerId="LiveId" clId="{A59503F8-80C1-48A4-BD87-06CB3EDE303C}" dt="2022-11-02T18:21:41.477" v="352"/>
          <ac:picMkLst>
            <pc:docMk/>
            <pc:sldMk cId="0" sldId="256"/>
            <ac:picMk id="11" creationId="{206B35BD-421B-9946-5907-1A5A5D6E332D}"/>
          </ac:picMkLst>
        </pc:picChg>
        <pc:picChg chg="add mod">
          <ac:chgData name="Sarah Overton" userId="d42c5bcc1d5f645d" providerId="LiveId" clId="{A59503F8-80C1-48A4-BD87-06CB3EDE303C}" dt="2022-11-02T18:49:39.267" v="590" actId="207"/>
          <ac:picMkLst>
            <pc:docMk/>
            <pc:sldMk cId="0" sldId="256"/>
            <ac:picMk id="12" creationId="{35A55065-60A8-58E5-7270-EDD4E73FDD3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807092"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4807092" fontAlgn="auto">
              <a:spcBef>
                <a:spcPts val="0"/>
              </a:spcBef>
              <a:spcAft>
                <a:spcPts val="0"/>
              </a:spcAft>
              <a:defRPr sz="1200" smtClean="0">
                <a:latin typeface="+mn-lt"/>
              </a:defRPr>
            </a:lvl1pPr>
          </a:lstStyle>
          <a:p>
            <a:pPr>
              <a:defRPr/>
            </a:pPr>
            <a:fld id="{62C85540-DC61-4736-9FEC-1DD203221780}" type="datetimeFigureOut">
              <a:rPr lang="en-US"/>
              <a:pPr>
                <a:defRPr/>
              </a:pPr>
              <a:t>11/2/2022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807092"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4807092" fontAlgn="auto">
              <a:spcBef>
                <a:spcPts val="0"/>
              </a:spcBef>
              <a:spcAft>
                <a:spcPts val="0"/>
              </a:spcAft>
              <a:defRPr sz="1200" smtClean="0">
                <a:latin typeface="+mn-lt"/>
              </a:defRPr>
            </a:lvl1pPr>
          </a:lstStyle>
          <a:p>
            <a:pPr>
              <a:defRPr/>
            </a:pPr>
            <a:fld id="{25A9EB09-945F-4C46-9AD8-F2E37BD4A4FC}" type="slidenum">
              <a:rPr lang="en-US"/>
              <a:pPr>
                <a:defRPr/>
              </a:pPr>
              <a:t>‹#›</a:t>
            </a:fld>
            <a:endParaRPr lang="en-US"/>
          </a:p>
        </p:txBody>
      </p:sp>
    </p:spTree>
    <p:extLst>
      <p:ext uri="{BB962C8B-B14F-4D97-AF65-F5344CB8AC3E}">
        <p14:creationId xmlns:p14="http://schemas.microsoft.com/office/powerpoint/2010/main" val="1023074197"/>
      </p:ext>
    </p:extLst>
  </p:cSld>
  <p:clrMap bg1="lt1" tx1="dk1" bg2="lt2" tx2="dk2" accent1="accent1" accent2="accent2" accent3="accent3" accent4="accent4" accent5="accent5" accent6="accent6" hlink="hlink" folHlink="folHlink"/>
  <p:notesStyle>
    <a:lvl1pPr algn="l" defTabSz="4585171" rtl="0" fontAlgn="base">
      <a:spcBef>
        <a:spcPct val="30000"/>
      </a:spcBef>
      <a:spcAft>
        <a:spcPct val="0"/>
      </a:spcAft>
      <a:defRPr sz="6200" kern="1200">
        <a:solidFill>
          <a:schemeClr val="tx1"/>
        </a:solidFill>
        <a:latin typeface="+mn-lt"/>
        <a:ea typeface="+mn-ea"/>
        <a:cs typeface="+mn-cs"/>
      </a:defRPr>
    </a:lvl1pPr>
    <a:lvl2pPr marL="2292583" algn="l" defTabSz="4585171" rtl="0" fontAlgn="base">
      <a:spcBef>
        <a:spcPct val="30000"/>
      </a:spcBef>
      <a:spcAft>
        <a:spcPct val="0"/>
      </a:spcAft>
      <a:defRPr sz="6200" kern="1200">
        <a:solidFill>
          <a:schemeClr val="tx1"/>
        </a:solidFill>
        <a:latin typeface="+mn-lt"/>
        <a:ea typeface="+mn-ea"/>
        <a:cs typeface="+mn-cs"/>
      </a:defRPr>
    </a:lvl2pPr>
    <a:lvl3pPr marL="4585171" algn="l" defTabSz="4585171" rtl="0" fontAlgn="base">
      <a:spcBef>
        <a:spcPct val="30000"/>
      </a:spcBef>
      <a:spcAft>
        <a:spcPct val="0"/>
      </a:spcAft>
      <a:defRPr sz="6200" kern="1200">
        <a:solidFill>
          <a:schemeClr val="tx1"/>
        </a:solidFill>
        <a:latin typeface="+mn-lt"/>
        <a:ea typeface="+mn-ea"/>
        <a:cs typeface="+mn-cs"/>
      </a:defRPr>
    </a:lvl3pPr>
    <a:lvl4pPr marL="6877749" algn="l" defTabSz="4585171" rtl="0" fontAlgn="base">
      <a:spcBef>
        <a:spcPct val="30000"/>
      </a:spcBef>
      <a:spcAft>
        <a:spcPct val="0"/>
      </a:spcAft>
      <a:defRPr sz="6200" kern="1200">
        <a:solidFill>
          <a:schemeClr val="tx1"/>
        </a:solidFill>
        <a:latin typeface="+mn-lt"/>
        <a:ea typeface="+mn-ea"/>
        <a:cs typeface="+mn-cs"/>
      </a:defRPr>
    </a:lvl4pPr>
    <a:lvl5pPr marL="9170332" algn="l" defTabSz="4585171" rtl="0" fontAlgn="base">
      <a:spcBef>
        <a:spcPct val="30000"/>
      </a:spcBef>
      <a:spcAft>
        <a:spcPct val="0"/>
      </a:spcAft>
      <a:defRPr sz="6200" kern="1200">
        <a:solidFill>
          <a:schemeClr val="tx1"/>
        </a:solidFill>
        <a:latin typeface="+mn-lt"/>
        <a:ea typeface="+mn-ea"/>
        <a:cs typeface="+mn-cs"/>
      </a:defRPr>
    </a:lvl5pPr>
    <a:lvl6pPr marL="11463261" algn="l" defTabSz="4585305" rtl="0" eaLnBrk="1" latinLnBrk="0" hangingPunct="1">
      <a:defRPr sz="6200" kern="1200">
        <a:solidFill>
          <a:schemeClr val="tx1"/>
        </a:solidFill>
        <a:latin typeface="+mn-lt"/>
        <a:ea typeface="+mn-ea"/>
        <a:cs typeface="+mn-cs"/>
      </a:defRPr>
    </a:lvl6pPr>
    <a:lvl7pPr marL="13755911" algn="l" defTabSz="4585305" rtl="0" eaLnBrk="1" latinLnBrk="0" hangingPunct="1">
      <a:defRPr sz="6200" kern="1200">
        <a:solidFill>
          <a:schemeClr val="tx1"/>
        </a:solidFill>
        <a:latin typeface="+mn-lt"/>
        <a:ea typeface="+mn-ea"/>
        <a:cs typeface="+mn-cs"/>
      </a:defRPr>
    </a:lvl7pPr>
    <a:lvl8pPr marL="16048561" algn="l" defTabSz="4585305" rtl="0" eaLnBrk="1" latinLnBrk="0" hangingPunct="1">
      <a:defRPr sz="6200" kern="1200">
        <a:solidFill>
          <a:schemeClr val="tx1"/>
        </a:solidFill>
        <a:latin typeface="+mn-lt"/>
        <a:ea typeface="+mn-ea"/>
        <a:cs typeface="+mn-cs"/>
      </a:defRPr>
    </a:lvl8pPr>
    <a:lvl9pPr marL="18341212" algn="l" defTabSz="4585305" rtl="0" eaLnBrk="1" latinLnBrk="0" hangingPunct="1">
      <a:defRPr sz="6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a:buFont typeface="Arial" pitchFamily="34" charset="0"/>
              <a:buNone/>
            </a:pPr>
            <a:endParaRPr lang="en-US" dirty="0"/>
          </a:p>
        </p:txBody>
      </p:sp>
      <p:sp>
        <p:nvSpPr>
          <p:cNvPr id="5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4806950" fontAlgn="base">
              <a:spcBef>
                <a:spcPct val="0"/>
              </a:spcBef>
              <a:spcAft>
                <a:spcPct val="0"/>
              </a:spcAft>
            </a:pPr>
            <a:fld id="{8AFFCFC8-1800-4627-A4B0-662A4D45B0E7}" type="slidenum">
              <a:rPr lang="en-US"/>
              <a:pPr defTabSz="4806950" fontAlgn="base">
                <a:spcBef>
                  <a:spcPct val="0"/>
                </a:spcBef>
                <a:spcAft>
                  <a:spcPct val="0"/>
                </a:spcAft>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1880957" indent="0" algn="ctr">
              <a:buNone/>
              <a:defRPr>
                <a:solidFill>
                  <a:schemeClr val="tx1">
                    <a:tint val="75000"/>
                  </a:schemeClr>
                </a:solidFill>
              </a:defRPr>
            </a:lvl2pPr>
            <a:lvl3pPr marL="3761915" indent="0" algn="ctr">
              <a:buNone/>
              <a:defRPr>
                <a:solidFill>
                  <a:schemeClr val="tx1">
                    <a:tint val="75000"/>
                  </a:schemeClr>
                </a:solidFill>
              </a:defRPr>
            </a:lvl3pPr>
            <a:lvl4pPr marL="5642872" indent="0" algn="ctr">
              <a:buNone/>
              <a:defRPr>
                <a:solidFill>
                  <a:schemeClr val="tx1">
                    <a:tint val="75000"/>
                  </a:schemeClr>
                </a:solidFill>
              </a:defRPr>
            </a:lvl4pPr>
            <a:lvl5pPr marL="7523830" indent="0" algn="ctr">
              <a:buNone/>
              <a:defRPr>
                <a:solidFill>
                  <a:schemeClr val="tx1">
                    <a:tint val="75000"/>
                  </a:schemeClr>
                </a:solidFill>
              </a:defRPr>
            </a:lvl5pPr>
            <a:lvl6pPr marL="9404787" indent="0" algn="ctr">
              <a:buNone/>
              <a:defRPr>
                <a:solidFill>
                  <a:schemeClr val="tx1">
                    <a:tint val="75000"/>
                  </a:schemeClr>
                </a:solidFill>
              </a:defRPr>
            </a:lvl6pPr>
            <a:lvl7pPr marL="11285744" indent="0" algn="ctr">
              <a:buNone/>
              <a:defRPr>
                <a:solidFill>
                  <a:schemeClr val="tx1">
                    <a:tint val="75000"/>
                  </a:schemeClr>
                </a:solidFill>
              </a:defRPr>
            </a:lvl7pPr>
            <a:lvl8pPr marL="13166702" indent="0" algn="ctr">
              <a:buNone/>
              <a:defRPr>
                <a:solidFill>
                  <a:schemeClr val="tx1">
                    <a:tint val="75000"/>
                  </a:schemeClr>
                </a:solidFill>
              </a:defRPr>
            </a:lvl8pPr>
            <a:lvl9pPr marL="1504765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F5F4C3CF-6F86-4D27-B0DC-76FCA6041465}" type="datetimeFigureOut">
              <a:rPr lang="en-US" smtClean="0"/>
              <a:pPr>
                <a:defRPr/>
              </a:pPr>
              <a:t>11/2/2022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F9EC403-A7DD-42A0-937E-F7ED662BBB95}" type="slidenum">
              <a:rPr lang="en-US" smtClean="0"/>
              <a:pPr>
                <a:defRPr/>
              </a:pPr>
              <a:t>‹#›</a:t>
            </a:fld>
            <a:endParaRPr lang="en-US"/>
          </a:p>
        </p:txBody>
      </p:sp>
    </p:spTree>
    <p:extLst>
      <p:ext uri="{BB962C8B-B14F-4D97-AF65-F5344CB8AC3E}">
        <p14:creationId xmlns:p14="http://schemas.microsoft.com/office/powerpoint/2010/main" val="207922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2D1CD61-2525-43EE-999D-DA3DFBBDADAA}" type="datetimeFigureOut">
              <a:rPr lang="en-US" smtClean="0"/>
              <a:pPr>
                <a:defRPr/>
              </a:pPr>
              <a:t>11/2/2022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6D4A14F-C202-44C7-AE2B-5E23C919EC00}" type="slidenum">
              <a:rPr lang="en-US" smtClean="0"/>
              <a:pPr>
                <a:defRPr/>
              </a:pPr>
              <a:t>‹#›</a:t>
            </a:fld>
            <a:endParaRPr lang="en-US"/>
          </a:p>
        </p:txBody>
      </p:sp>
    </p:spTree>
    <p:extLst>
      <p:ext uri="{BB962C8B-B14F-4D97-AF65-F5344CB8AC3E}">
        <p14:creationId xmlns:p14="http://schemas.microsoft.com/office/powerpoint/2010/main" val="2715180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4DFDF8C5-2196-4967-9E08-212D94DFC92C}" type="datetimeFigureOut">
              <a:rPr lang="en-US" smtClean="0"/>
              <a:pPr>
                <a:defRPr/>
              </a:pPr>
              <a:t>11/2/2022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2BC941-850D-427C-AC37-D748378640DC}" type="slidenum">
              <a:rPr lang="en-US" smtClean="0"/>
              <a:pPr>
                <a:defRPr/>
              </a:pPr>
              <a:t>‹#›</a:t>
            </a:fld>
            <a:endParaRPr lang="en-US"/>
          </a:p>
        </p:txBody>
      </p:sp>
    </p:spTree>
    <p:extLst>
      <p:ext uri="{BB962C8B-B14F-4D97-AF65-F5344CB8AC3E}">
        <p14:creationId xmlns:p14="http://schemas.microsoft.com/office/powerpoint/2010/main" val="663715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D642332-37D3-4A1C-A067-958062327702}" type="datetimeFigureOut">
              <a:rPr lang="en-US" smtClean="0"/>
              <a:pPr>
                <a:defRPr/>
              </a:pPr>
              <a:t>11/2/2022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D71227D-0CAE-4A15-B2D3-53FEBD3BEEC1}" type="slidenum">
              <a:rPr lang="en-US" smtClean="0"/>
              <a:pPr>
                <a:defRPr/>
              </a:pPr>
              <a:t>‹#›</a:t>
            </a:fld>
            <a:endParaRPr lang="en-US"/>
          </a:p>
        </p:txBody>
      </p:sp>
    </p:spTree>
    <p:extLst>
      <p:ext uri="{BB962C8B-B14F-4D97-AF65-F5344CB8AC3E}">
        <p14:creationId xmlns:p14="http://schemas.microsoft.com/office/powerpoint/2010/main" val="128718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6456"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8228">
                <a:solidFill>
                  <a:schemeClr val="tx1">
                    <a:tint val="75000"/>
                  </a:schemeClr>
                </a:solidFill>
              </a:defRPr>
            </a:lvl1pPr>
            <a:lvl2pPr marL="1880957" indent="0">
              <a:buNone/>
              <a:defRPr sz="7371">
                <a:solidFill>
                  <a:schemeClr val="tx1">
                    <a:tint val="75000"/>
                  </a:schemeClr>
                </a:solidFill>
              </a:defRPr>
            </a:lvl2pPr>
            <a:lvl3pPr marL="3761915" indent="0">
              <a:buNone/>
              <a:defRPr sz="6600">
                <a:solidFill>
                  <a:schemeClr val="tx1">
                    <a:tint val="75000"/>
                  </a:schemeClr>
                </a:solidFill>
              </a:defRPr>
            </a:lvl3pPr>
            <a:lvl4pPr marL="5642872" indent="0">
              <a:buNone/>
              <a:defRPr sz="5743">
                <a:solidFill>
                  <a:schemeClr val="tx1">
                    <a:tint val="75000"/>
                  </a:schemeClr>
                </a:solidFill>
              </a:defRPr>
            </a:lvl4pPr>
            <a:lvl5pPr marL="7523830" indent="0">
              <a:buNone/>
              <a:defRPr sz="5743">
                <a:solidFill>
                  <a:schemeClr val="tx1">
                    <a:tint val="75000"/>
                  </a:schemeClr>
                </a:solidFill>
              </a:defRPr>
            </a:lvl5pPr>
            <a:lvl6pPr marL="9404787" indent="0">
              <a:buNone/>
              <a:defRPr sz="5743">
                <a:solidFill>
                  <a:schemeClr val="tx1">
                    <a:tint val="75000"/>
                  </a:schemeClr>
                </a:solidFill>
              </a:defRPr>
            </a:lvl6pPr>
            <a:lvl7pPr marL="11285744" indent="0">
              <a:buNone/>
              <a:defRPr sz="5743">
                <a:solidFill>
                  <a:schemeClr val="tx1">
                    <a:tint val="75000"/>
                  </a:schemeClr>
                </a:solidFill>
              </a:defRPr>
            </a:lvl7pPr>
            <a:lvl8pPr marL="13166702" indent="0">
              <a:buNone/>
              <a:defRPr sz="5743">
                <a:solidFill>
                  <a:schemeClr val="tx1">
                    <a:tint val="75000"/>
                  </a:schemeClr>
                </a:solidFill>
              </a:defRPr>
            </a:lvl8pPr>
            <a:lvl9pPr marL="15047659" indent="0">
              <a:buNone/>
              <a:defRPr sz="574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712240C-466C-402F-84AA-8A06E0965841}" type="datetimeFigureOut">
              <a:rPr lang="en-US" smtClean="0"/>
              <a:pPr>
                <a:defRPr/>
              </a:pPr>
              <a:t>11/2/2022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33C5D60-A009-4735-B34B-7A7E22D2B15C}" type="slidenum">
              <a:rPr lang="en-US" smtClean="0"/>
              <a:pPr>
                <a:defRPr/>
              </a:pPr>
              <a:t>‹#›</a:t>
            </a:fld>
            <a:endParaRPr lang="en-US"/>
          </a:p>
        </p:txBody>
      </p:sp>
    </p:spTree>
    <p:extLst>
      <p:ext uri="{BB962C8B-B14F-4D97-AF65-F5344CB8AC3E}">
        <p14:creationId xmlns:p14="http://schemas.microsoft.com/office/powerpoint/2010/main" val="2936424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1485"/>
            </a:lvl1pPr>
            <a:lvl2pPr>
              <a:defRPr sz="9857"/>
            </a:lvl2pPr>
            <a:lvl3pPr>
              <a:defRPr sz="8228"/>
            </a:lvl3pPr>
            <a:lvl4pPr>
              <a:defRPr sz="7371"/>
            </a:lvl4pPr>
            <a:lvl5pPr>
              <a:defRPr sz="7371"/>
            </a:lvl5pPr>
            <a:lvl6pPr>
              <a:defRPr sz="7371"/>
            </a:lvl6pPr>
            <a:lvl7pPr>
              <a:defRPr sz="7371"/>
            </a:lvl7pPr>
            <a:lvl8pPr>
              <a:defRPr sz="7371"/>
            </a:lvl8pPr>
            <a:lvl9pPr>
              <a:defRPr sz="7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1485"/>
            </a:lvl1pPr>
            <a:lvl2pPr>
              <a:defRPr sz="9857"/>
            </a:lvl2pPr>
            <a:lvl3pPr>
              <a:defRPr sz="8228"/>
            </a:lvl3pPr>
            <a:lvl4pPr>
              <a:defRPr sz="7371"/>
            </a:lvl4pPr>
            <a:lvl5pPr>
              <a:defRPr sz="7371"/>
            </a:lvl5pPr>
            <a:lvl6pPr>
              <a:defRPr sz="7371"/>
            </a:lvl6pPr>
            <a:lvl7pPr>
              <a:defRPr sz="7371"/>
            </a:lvl7pPr>
            <a:lvl8pPr>
              <a:defRPr sz="7371"/>
            </a:lvl8pPr>
            <a:lvl9pPr>
              <a:defRPr sz="7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63166411-676B-4092-8CD9-03185222F484}" type="datetimeFigureOut">
              <a:rPr lang="en-US" smtClean="0"/>
              <a:pPr>
                <a:defRPr/>
              </a:pPr>
              <a:t>11/2/2022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727A5C0-D45F-43F1-BE2F-E297B107CDB0}" type="slidenum">
              <a:rPr lang="en-US" smtClean="0"/>
              <a:pPr>
                <a:defRPr/>
              </a:pPr>
              <a:t>‹#›</a:t>
            </a:fld>
            <a:endParaRPr lang="en-US"/>
          </a:p>
        </p:txBody>
      </p:sp>
    </p:spTree>
    <p:extLst>
      <p:ext uri="{BB962C8B-B14F-4D97-AF65-F5344CB8AC3E}">
        <p14:creationId xmlns:p14="http://schemas.microsoft.com/office/powerpoint/2010/main" val="129155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9857" b="1"/>
            </a:lvl1pPr>
            <a:lvl2pPr marL="1880957" indent="0">
              <a:buNone/>
              <a:defRPr sz="8228" b="1"/>
            </a:lvl2pPr>
            <a:lvl3pPr marL="3761915" indent="0">
              <a:buNone/>
              <a:defRPr sz="7371" b="1"/>
            </a:lvl3pPr>
            <a:lvl4pPr marL="5642872" indent="0">
              <a:buNone/>
              <a:defRPr sz="6600" b="1"/>
            </a:lvl4pPr>
            <a:lvl5pPr marL="7523830" indent="0">
              <a:buNone/>
              <a:defRPr sz="6600" b="1"/>
            </a:lvl5pPr>
            <a:lvl6pPr marL="9404787" indent="0">
              <a:buNone/>
              <a:defRPr sz="6600" b="1"/>
            </a:lvl6pPr>
            <a:lvl7pPr marL="11285744" indent="0">
              <a:buNone/>
              <a:defRPr sz="6600" b="1"/>
            </a:lvl7pPr>
            <a:lvl8pPr marL="13166702" indent="0">
              <a:buNone/>
              <a:defRPr sz="6600" b="1"/>
            </a:lvl8pPr>
            <a:lvl9pPr marL="15047659" indent="0">
              <a:buNone/>
              <a:defRPr sz="66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9857"/>
            </a:lvl1pPr>
            <a:lvl2pPr>
              <a:defRPr sz="8228"/>
            </a:lvl2pPr>
            <a:lvl3pPr>
              <a:defRPr sz="7371"/>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9857" b="1"/>
            </a:lvl1pPr>
            <a:lvl2pPr marL="1880957" indent="0">
              <a:buNone/>
              <a:defRPr sz="8228" b="1"/>
            </a:lvl2pPr>
            <a:lvl3pPr marL="3761915" indent="0">
              <a:buNone/>
              <a:defRPr sz="7371" b="1"/>
            </a:lvl3pPr>
            <a:lvl4pPr marL="5642872" indent="0">
              <a:buNone/>
              <a:defRPr sz="6600" b="1"/>
            </a:lvl4pPr>
            <a:lvl5pPr marL="7523830" indent="0">
              <a:buNone/>
              <a:defRPr sz="6600" b="1"/>
            </a:lvl5pPr>
            <a:lvl6pPr marL="9404787" indent="0">
              <a:buNone/>
              <a:defRPr sz="6600" b="1"/>
            </a:lvl6pPr>
            <a:lvl7pPr marL="11285744" indent="0">
              <a:buNone/>
              <a:defRPr sz="6600" b="1"/>
            </a:lvl7pPr>
            <a:lvl8pPr marL="13166702" indent="0">
              <a:buNone/>
              <a:defRPr sz="6600" b="1"/>
            </a:lvl8pPr>
            <a:lvl9pPr marL="15047659" indent="0">
              <a:buNone/>
              <a:defRPr sz="66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9857"/>
            </a:lvl1pPr>
            <a:lvl2pPr>
              <a:defRPr sz="8228"/>
            </a:lvl2pPr>
            <a:lvl3pPr>
              <a:defRPr sz="7371"/>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B779AF03-1D94-47FD-B5E1-1F4C24F1ACF1}" type="datetimeFigureOut">
              <a:rPr lang="en-US" smtClean="0"/>
              <a:pPr>
                <a:defRPr/>
              </a:pPr>
              <a:t>11/2/2022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1ED6BC0-F30F-4DF2-96E0-42270D7EE2A4}" type="slidenum">
              <a:rPr lang="en-US" smtClean="0"/>
              <a:pPr>
                <a:defRPr/>
              </a:pPr>
              <a:t>‹#›</a:t>
            </a:fld>
            <a:endParaRPr lang="en-US"/>
          </a:p>
        </p:txBody>
      </p:sp>
    </p:spTree>
    <p:extLst>
      <p:ext uri="{BB962C8B-B14F-4D97-AF65-F5344CB8AC3E}">
        <p14:creationId xmlns:p14="http://schemas.microsoft.com/office/powerpoint/2010/main" val="814002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CCD83258-DFC2-4656-89D5-F0A6E8EEAF08}" type="datetimeFigureOut">
              <a:rPr lang="en-US" smtClean="0"/>
              <a:pPr>
                <a:defRPr/>
              </a:pPr>
              <a:t>11/2/2022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294F99F-36C0-4BBF-9B75-8711A0FEFFFE}" type="slidenum">
              <a:rPr lang="en-US" smtClean="0"/>
              <a:pPr>
                <a:defRPr/>
              </a:pPr>
              <a:t>‹#›</a:t>
            </a:fld>
            <a:endParaRPr lang="en-US"/>
          </a:p>
        </p:txBody>
      </p:sp>
    </p:spTree>
    <p:extLst>
      <p:ext uri="{BB962C8B-B14F-4D97-AF65-F5344CB8AC3E}">
        <p14:creationId xmlns:p14="http://schemas.microsoft.com/office/powerpoint/2010/main" val="254996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51B9189-E6C8-4E02-87B1-EE1E73836F4D}" type="datetimeFigureOut">
              <a:rPr lang="en-US" smtClean="0"/>
              <a:pPr>
                <a:defRPr/>
              </a:pPr>
              <a:t>11/2/2022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FA11607-183B-47E3-B5D1-BD21CAB61C3C}" type="slidenum">
              <a:rPr lang="en-US" smtClean="0"/>
              <a:pPr>
                <a:defRPr/>
              </a:pPr>
              <a:t>‹#›</a:t>
            </a:fld>
            <a:endParaRPr lang="en-US"/>
          </a:p>
        </p:txBody>
      </p:sp>
    </p:spTree>
    <p:extLst>
      <p:ext uri="{BB962C8B-B14F-4D97-AF65-F5344CB8AC3E}">
        <p14:creationId xmlns:p14="http://schemas.microsoft.com/office/powerpoint/2010/main" val="3584607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8228"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3199"/>
            </a:lvl1pPr>
            <a:lvl2pPr>
              <a:defRPr sz="11485"/>
            </a:lvl2pPr>
            <a:lvl3pPr>
              <a:defRPr sz="9857"/>
            </a:lvl3pPr>
            <a:lvl4pPr>
              <a:defRPr sz="8228"/>
            </a:lvl4pPr>
            <a:lvl5pPr>
              <a:defRPr sz="8228"/>
            </a:lvl5pPr>
            <a:lvl6pPr>
              <a:defRPr sz="8228"/>
            </a:lvl6pPr>
            <a:lvl7pPr>
              <a:defRPr sz="8228"/>
            </a:lvl7pPr>
            <a:lvl8pPr>
              <a:defRPr sz="8228"/>
            </a:lvl8pPr>
            <a:lvl9pPr>
              <a:defRPr sz="822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5743"/>
            </a:lvl1pPr>
            <a:lvl2pPr marL="1880957" indent="0">
              <a:buNone/>
              <a:defRPr sz="4971"/>
            </a:lvl2pPr>
            <a:lvl3pPr marL="3761915" indent="0">
              <a:buNone/>
              <a:defRPr sz="4114"/>
            </a:lvl3pPr>
            <a:lvl4pPr marL="5642872" indent="0">
              <a:buNone/>
              <a:defRPr sz="3686"/>
            </a:lvl4pPr>
            <a:lvl5pPr marL="7523830" indent="0">
              <a:buNone/>
              <a:defRPr sz="3686"/>
            </a:lvl5pPr>
            <a:lvl6pPr marL="9404787" indent="0">
              <a:buNone/>
              <a:defRPr sz="3686"/>
            </a:lvl6pPr>
            <a:lvl7pPr marL="11285744" indent="0">
              <a:buNone/>
              <a:defRPr sz="3686"/>
            </a:lvl7pPr>
            <a:lvl8pPr marL="13166702" indent="0">
              <a:buNone/>
              <a:defRPr sz="3686"/>
            </a:lvl8pPr>
            <a:lvl9pPr marL="15047659" indent="0">
              <a:buNone/>
              <a:defRPr sz="3686"/>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2D443FF-D8E9-4F06-B366-761612E1BB59}" type="datetimeFigureOut">
              <a:rPr lang="en-US" smtClean="0"/>
              <a:pPr>
                <a:defRPr/>
              </a:pPr>
              <a:t>11/2/2022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3CA9B7B-91F3-46B4-B744-574CE7BCC916}" type="slidenum">
              <a:rPr lang="en-US" smtClean="0"/>
              <a:pPr>
                <a:defRPr/>
              </a:pPr>
              <a:t>‹#›</a:t>
            </a:fld>
            <a:endParaRPr lang="en-US"/>
          </a:p>
        </p:txBody>
      </p:sp>
    </p:spTree>
    <p:extLst>
      <p:ext uri="{BB962C8B-B14F-4D97-AF65-F5344CB8AC3E}">
        <p14:creationId xmlns:p14="http://schemas.microsoft.com/office/powerpoint/2010/main" val="75314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8228"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3199"/>
            </a:lvl1pPr>
            <a:lvl2pPr marL="1880957" indent="0">
              <a:buNone/>
              <a:defRPr sz="11485"/>
            </a:lvl2pPr>
            <a:lvl3pPr marL="3761915" indent="0">
              <a:buNone/>
              <a:defRPr sz="9857"/>
            </a:lvl3pPr>
            <a:lvl4pPr marL="5642872" indent="0">
              <a:buNone/>
              <a:defRPr sz="8228"/>
            </a:lvl4pPr>
            <a:lvl5pPr marL="7523830" indent="0">
              <a:buNone/>
              <a:defRPr sz="8228"/>
            </a:lvl5pPr>
            <a:lvl6pPr marL="9404787" indent="0">
              <a:buNone/>
              <a:defRPr sz="8228"/>
            </a:lvl6pPr>
            <a:lvl7pPr marL="11285744" indent="0">
              <a:buNone/>
              <a:defRPr sz="8228"/>
            </a:lvl7pPr>
            <a:lvl8pPr marL="13166702" indent="0">
              <a:buNone/>
              <a:defRPr sz="8228"/>
            </a:lvl8pPr>
            <a:lvl9pPr marL="15047659" indent="0">
              <a:buNone/>
              <a:defRPr sz="8228"/>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5743"/>
            </a:lvl1pPr>
            <a:lvl2pPr marL="1880957" indent="0">
              <a:buNone/>
              <a:defRPr sz="4971"/>
            </a:lvl2pPr>
            <a:lvl3pPr marL="3761915" indent="0">
              <a:buNone/>
              <a:defRPr sz="4114"/>
            </a:lvl3pPr>
            <a:lvl4pPr marL="5642872" indent="0">
              <a:buNone/>
              <a:defRPr sz="3686"/>
            </a:lvl4pPr>
            <a:lvl5pPr marL="7523830" indent="0">
              <a:buNone/>
              <a:defRPr sz="3686"/>
            </a:lvl5pPr>
            <a:lvl6pPr marL="9404787" indent="0">
              <a:buNone/>
              <a:defRPr sz="3686"/>
            </a:lvl6pPr>
            <a:lvl7pPr marL="11285744" indent="0">
              <a:buNone/>
              <a:defRPr sz="3686"/>
            </a:lvl7pPr>
            <a:lvl8pPr marL="13166702" indent="0">
              <a:buNone/>
              <a:defRPr sz="3686"/>
            </a:lvl8pPr>
            <a:lvl9pPr marL="15047659" indent="0">
              <a:buNone/>
              <a:defRPr sz="3686"/>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5F00271-368C-4311-8151-97868D6079A3}" type="datetimeFigureOut">
              <a:rPr lang="en-US" smtClean="0"/>
              <a:pPr>
                <a:defRPr/>
              </a:pPr>
              <a:t>11/2/2022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E3C1AA7-D9CB-4447-8036-223CB27EF438}" type="slidenum">
              <a:rPr lang="en-US" smtClean="0"/>
              <a:pPr>
                <a:defRPr/>
              </a:pPr>
              <a:t>‹#›</a:t>
            </a:fld>
            <a:endParaRPr lang="en-US"/>
          </a:p>
        </p:txBody>
      </p:sp>
    </p:spTree>
    <p:extLst>
      <p:ext uri="{BB962C8B-B14F-4D97-AF65-F5344CB8AC3E}">
        <p14:creationId xmlns:p14="http://schemas.microsoft.com/office/powerpoint/2010/main" val="203074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4971">
                <a:solidFill>
                  <a:schemeClr val="tx1">
                    <a:tint val="75000"/>
                  </a:schemeClr>
                </a:solidFill>
              </a:defRPr>
            </a:lvl1pPr>
          </a:lstStyle>
          <a:p>
            <a:pPr>
              <a:defRPr/>
            </a:pPr>
            <a:fld id="{E6C745E3-89C0-4B3A-A93E-7D9151D485D7}" type="datetimeFigureOut">
              <a:rPr lang="en-US" smtClean="0"/>
              <a:pPr>
                <a:defRPr/>
              </a:pPr>
              <a:t>11/2/2022</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4971">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4971">
                <a:solidFill>
                  <a:schemeClr val="tx1">
                    <a:tint val="75000"/>
                  </a:schemeClr>
                </a:solidFill>
              </a:defRPr>
            </a:lvl1pPr>
          </a:lstStyle>
          <a:p>
            <a:pPr>
              <a:defRPr/>
            </a:pPr>
            <a:fld id="{04081A0B-EDCF-4B79-8414-B6F23073D17A}" type="slidenum">
              <a:rPr lang="en-US" smtClean="0"/>
              <a:pPr>
                <a:defRPr/>
              </a:pPr>
              <a:t>‹#›</a:t>
            </a:fld>
            <a:endParaRPr lang="en-US"/>
          </a:p>
        </p:txBody>
      </p:sp>
    </p:spTree>
    <p:extLst>
      <p:ext uri="{BB962C8B-B14F-4D97-AF65-F5344CB8AC3E}">
        <p14:creationId xmlns:p14="http://schemas.microsoft.com/office/powerpoint/2010/main" val="993696940"/>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3761915" rtl="0" eaLnBrk="1" latinLnBrk="0" hangingPunct="1">
        <a:spcBef>
          <a:spcPct val="0"/>
        </a:spcBef>
        <a:buNone/>
        <a:defRPr sz="18085" kern="1200">
          <a:solidFill>
            <a:schemeClr val="tx1"/>
          </a:solidFill>
          <a:latin typeface="+mj-lt"/>
          <a:ea typeface="+mj-ea"/>
          <a:cs typeface="+mj-cs"/>
        </a:defRPr>
      </a:lvl1pPr>
    </p:titleStyle>
    <p:bodyStyle>
      <a:lvl1pPr marL="1410718" indent="-1410718" algn="l" defTabSz="3761915" rtl="0" eaLnBrk="1" latinLnBrk="0" hangingPunct="1">
        <a:spcBef>
          <a:spcPct val="20000"/>
        </a:spcBef>
        <a:buFont typeface="Arial" pitchFamily="34" charset="0"/>
        <a:buChar char="•"/>
        <a:defRPr sz="13199" kern="1200">
          <a:solidFill>
            <a:schemeClr val="tx1"/>
          </a:solidFill>
          <a:latin typeface="+mn-lt"/>
          <a:ea typeface="+mn-ea"/>
          <a:cs typeface="+mn-cs"/>
        </a:defRPr>
      </a:lvl1pPr>
      <a:lvl2pPr marL="3056556" indent="-1175598" algn="l" defTabSz="3761915" rtl="0" eaLnBrk="1" latinLnBrk="0" hangingPunct="1">
        <a:spcBef>
          <a:spcPct val="20000"/>
        </a:spcBef>
        <a:buFont typeface="Arial" pitchFamily="34" charset="0"/>
        <a:buChar char="–"/>
        <a:defRPr sz="11485" kern="1200">
          <a:solidFill>
            <a:schemeClr val="tx1"/>
          </a:solidFill>
          <a:latin typeface="+mn-lt"/>
          <a:ea typeface="+mn-ea"/>
          <a:cs typeface="+mn-cs"/>
        </a:defRPr>
      </a:lvl2pPr>
      <a:lvl3pPr marL="4702393" indent="-940479" algn="l" defTabSz="3761915" rtl="0" eaLnBrk="1" latinLnBrk="0" hangingPunct="1">
        <a:spcBef>
          <a:spcPct val="20000"/>
        </a:spcBef>
        <a:buFont typeface="Arial" pitchFamily="34" charset="0"/>
        <a:buChar char="•"/>
        <a:defRPr sz="9857" kern="1200">
          <a:solidFill>
            <a:schemeClr val="tx1"/>
          </a:solidFill>
          <a:latin typeface="+mn-lt"/>
          <a:ea typeface="+mn-ea"/>
          <a:cs typeface="+mn-cs"/>
        </a:defRPr>
      </a:lvl3pPr>
      <a:lvl4pPr marL="6583351" indent="-940479" algn="l" defTabSz="3761915" rtl="0" eaLnBrk="1" latinLnBrk="0" hangingPunct="1">
        <a:spcBef>
          <a:spcPct val="20000"/>
        </a:spcBef>
        <a:buFont typeface="Arial" pitchFamily="34" charset="0"/>
        <a:buChar char="–"/>
        <a:defRPr sz="8228" kern="1200">
          <a:solidFill>
            <a:schemeClr val="tx1"/>
          </a:solidFill>
          <a:latin typeface="+mn-lt"/>
          <a:ea typeface="+mn-ea"/>
          <a:cs typeface="+mn-cs"/>
        </a:defRPr>
      </a:lvl4pPr>
      <a:lvl5pPr marL="8464308" indent="-940479" algn="l" defTabSz="3761915" rtl="0" eaLnBrk="1" latinLnBrk="0" hangingPunct="1">
        <a:spcBef>
          <a:spcPct val="20000"/>
        </a:spcBef>
        <a:buFont typeface="Arial" pitchFamily="34" charset="0"/>
        <a:buChar char="»"/>
        <a:defRPr sz="8228" kern="1200">
          <a:solidFill>
            <a:schemeClr val="tx1"/>
          </a:solidFill>
          <a:latin typeface="+mn-lt"/>
          <a:ea typeface="+mn-ea"/>
          <a:cs typeface="+mn-cs"/>
        </a:defRPr>
      </a:lvl5pPr>
      <a:lvl6pPr marL="10345266" indent="-940479" algn="l" defTabSz="3761915" rtl="0" eaLnBrk="1" latinLnBrk="0" hangingPunct="1">
        <a:spcBef>
          <a:spcPct val="20000"/>
        </a:spcBef>
        <a:buFont typeface="Arial" pitchFamily="34" charset="0"/>
        <a:buChar char="•"/>
        <a:defRPr sz="8228" kern="1200">
          <a:solidFill>
            <a:schemeClr val="tx1"/>
          </a:solidFill>
          <a:latin typeface="+mn-lt"/>
          <a:ea typeface="+mn-ea"/>
          <a:cs typeface="+mn-cs"/>
        </a:defRPr>
      </a:lvl6pPr>
      <a:lvl7pPr marL="12226223" indent="-940479" algn="l" defTabSz="3761915" rtl="0" eaLnBrk="1" latinLnBrk="0" hangingPunct="1">
        <a:spcBef>
          <a:spcPct val="20000"/>
        </a:spcBef>
        <a:buFont typeface="Arial" pitchFamily="34" charset="0"/>
        <a:buChar char="•"/>
        <a:defRPr sz="8228" kern="1200">
          <a:solidFill>
            <a:schemeClr val="tx1"/>
          </a:solidFill>
          <a:latin typeface="+mn-lt"/>
          <a:ea typeface="+mn-ea"/>
          <a:cs typeface="+mn-cs"/>
        </a:defRPr>
      </a:lvl7pPr>
      <a:lvl8pPr marL="14107180" indent="-940479" algn="l" defTabSz="3761915" rtl="0" eaLnBrk="1" latinLnBrk="0" hangingPunct="1">
        <a:spcBef>
          <a:spcPct val="20000"/>
        </a:spcBef>
        <a:buFont typeface="Arial" pitchFamily="34" charset="0"/>
        <a:buChar char="•"/>
        <a:defRPr sz="8228" kern="1200">
          <a:solidFill>
            <a:schemeClr val="tx1"/>
          </a:solidFill>
          <a:latin typeface="+mn-lt"/>
          <a:ea typeface="+mn-ea"/>
          <a:cs typeface="+mn-cs"/>
        </a:defRPr>
      </a:lvl8pPr>
      <a:lvl9pPr marL="15988138" indent="-940479" algn="l" defTabSz="3761915" rtl="0" eaLnBrk="1" latinLnBrk="0" hangingPunct="1">
        <a:spcBef>
          <a:spcPct val="20000"/>
        </a:spcBef>
        <a:buFont typeface="Arial" pitchFamily="34" charset="0"/>
        <a:buChar char="•"/>
        <a:defRPr sz="8228" kern="1200">
          <a:solidFill>
            <a:schemeClr val="tx1"/>
          </a:solidFill>
          <a:latin typeface="+mn-lt"/>
          <a:ea typeface="+mn-ea"/>
          <a:cs typeface="+mn-cs"/>
        </a:defRPr>
      </a:lvl9pPr>
    </p:bodyStyle>
    <p:otherStyle>
      <a:defPPr>
        <a:defRPr lang="en-US"/>
      </a:defPPr>
      <a:lvl1pPr marL="0" algn="l" defTabSz="3761915" rtl="0" eaLnBrk="1" latinLnBrk="0" hangingPunct="1">
        <a:defRPr sz="7371" kern="1200">
          <a:solidFill>
            <a:schemeClr val="tx1"/>
          </a:solidFill>
          <a:latin typeface="+mn-lt"/>
          <a:ea typeface="+mn-ea"/>
          <a:cs typeface="+mn-cs"/>
        </a:defRPr>
      </a:lvl1pPr>
      <a:lvl2pPr marL="1880957" algn="l" defTabSz="3761915" rtl="0" eaLnBrk="1" latinLnBrk="0" hangingPunct="1">
        <a:defRPr sz="7371" kern="1200">
          <a:solidFill>
            <a:schemeClr val="tx1"/>
          </a:solidFill>
          <a:latin typeface="+mn-lt"/>
          <a:ea typeface="+mn-ea"/>
          <a:cs typeface="+mn-cs"/>
        </a:defRPr>
      </a:lvl2pPr>
      <a:lvl3pPr marL="3761915" algn="l" defTabSz="3761915" rtl="0" eaLnBrk="1" latinLnBrk="0" hangingPunct="1">
        <a:defRPr sz="7371" kern="1200">
          <a:solidFill>
            <a:schemeClr val="tx1"/>
          </a:solidFill>
          <a:latin typeface="+mn-lt"/>
          <a:ea typeface="+mn-ea"/>
          <a:cs typeface="+mn-cs"/>
        </a:defRPr>
      </a:lvl3pPr>
      <a:lvl4pPr marL="5642872" algn="l" defTabSz="3761915" rtl="0" eaLnBrk="1" latinLnBrk="0" hangingPunct="1">
        <a:defRPr sz="7371" kern="1200">
          <a:solidFill>
            <a:schemeClr val="tx1"/>
          </a:solidFill>
          <a:latin typeface="+mn-lt"/>
          <a:ea typeface="+mn-ea"/>
          <a:cs typeface="+mn-cs"/>
        </a:defRPr>
      </a:lvl4pPr>
      <a:lvl5pPr marL="7523830" algn="l" defTabSz="3761915" rtl="0" eaLnBrk="1" latinLnBrk="0" hangingPunct="1">
        <a:defRPr sz="7371" kern="1200">
          <a:solidFill>
            <a:schemeClr val="tx1"/>
          </a:solidFill>
          <a:latin typeface="+mn-lt"/>
          <a:ea typeface="+mn-ea"/>
          <a:cs typeface="+mn-cs"/>
        </a:defRPr>
      </a:lvl5pPr>
      <a:lvl6pPr marL="9404787" algn="l" defTabSz="3761915" rtl="0" eaLnBrk="1" latinLnBrk="0" hangingPunct="1">
        <a:defRPr sz="7371" kern="1200">
          <a:solidFill>
            <a:schemeClr val="tx1"/>
          </a:solidFill>
          <a:latin typeface="+mn-lt"/>
          <a:ea typeface="+mn-ea"/>
          <a:cs typeface="+mn-cs"/>
        </a:defRPr>
      </a:lvl6pPr>
      <a:lvl7pPr marL="11285744" algn="l" defTabSz="3761915" rtl="0" eaLnBrk="1" latinLnBrk="0" hangingPunct="1">
        <a:defRPr sz="7371" kern="1200">
          <a:solidFill>
            <a:schemeClr val="tx1"/>
          </a:solidFill>
          <a:latin typeface="+mn-lt"/>
          <a:ea typeface="+mn-ea"/>
          <a:cs typeface="+mn-cs"/>
        </a:defRPr>
      </a:lvl7pPr>
      <a:lvl8pPr marL="13166702" algn="l" defTabSz="3761915" rtl="0" eaLnBrk="1" latinLnBrk="0" hangingPunct="1">
        <a:defRPr sz="7371" kern="1200">
          <a:solidFill>
            <a:schemeClr val="tx1"/>
          </a:solidFill>
          <a:latin typeface="+mn-lt"/>
          <a:ea typeface="+mn-ea"/>
          <a:cs typeface="+mn-cs"/>
        </a:defRPr>
      </a:lvl8pPr>
      <a:lvl9pPr marL="15047659" algn="l" defTabSz="3761915" rtl="0" eaLnBrk="1" latinLnBrk="0" hangingPunct="1">
        <a:defRPr sz="737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TextBox 6"/>
          <p:cNvSpPr txBox="1"/>
          <p:nvPr/>
        </p:nvSpPr>
        <p:spPr>
          <a:xfrm>
            <a:off x="1210194" y="23932949"/>
            <a:ext cx="13429862" cy="6391065"/>
          </a:xfrm>
          <a:prstGeom prst="rect">
            <a:avLst/>
          </a:prstGeom>
          <a:noFill/>
        </p:spPr>
        <p:txBody>
          <a:bodyPr wrap="square" lIns="74760" tIns="37380" rIns="74760" bIns="37380">
            <a:spAutoFit/>
          </a:bodyPr>
          <a:lstStyle/>
          <a:p>
            <a:pPr defTabSz="3762187" eaLnBrk="0" hangingPunct="0">
              <a:lnSpc>
                <a:spcPct val="95000"/>
              </a:lnSpc>
            </a:pPr>
            <a:endParaRPr lang="en-US" sz="4800" dirty="0">
              <a:latin typeface="Times New Roman" pitchFamily="18" charset="0"/>
            </a:endParaRPr>
          </a:p>
          <a:p>
            <a:pPr marL="489833" indent="-489833" defTabSz="3762187" eaLnBrk="0" hangingPunct="0">
              <a:lnSpc>
                <a:spcPct val="95000"/>
              </a:lnSpc>
              <a:buFont typeface="Arial" panose="020B0604020202020204" pitchFamily="34" charset="0"/>
              <a:buChar char="•"/>
            </a:pPr>
            <a:r>
              <a:rPr lang="en-US" sz="4800" b="1" dirty="0">
                <a:latin typeface="Times New Roman" pitchFamily="18" charset="0"/>
              </a:rPr>
              <a:t>H1: </a:t>
            </a:r>
            <a:r>
              <a:rPr lang="en-US" sz="4800" dirty="0">
                <a:latin typeface="Times New Roman" pitchFamily="18" charset="0"/>
              </a:rPr>
              <a:t>The total Light Triad score will be positively associated with job satisfaction. </a:t>
            </a:r>
          </a:p>
          <a:p>
            <a:pPr marL="489833" indent="-489833" defTabSz="3762187" eaLnBrk="0" hangingPunct="0">
              <a:lnSpc>
                <a:spcPct val="95000"/>
              </a:lnSpc>
              <a:buFont typeface="Arial" panose="020B0604020202020204" pitchFamily="34" charset="0"/>
              <a:buChar char="•"/>
            </a:pPr>
            <a:r>
              <a:rPr lang="en-US" sz="4800" b="1" dirty="0">
                <a:latin typeface="Times New Roman" pitchFamily="18" charset="0"/>
              </a:rPr>
              <a:t>H2: </a:t>
            </a:r>
            <a:r>
              <a:rPr lang="en-US" sz="4800" dirty="0">
                <a:latin typeface="Times New Roman" pitchFamily="18" charset="0"/>
              </a:rPr>
              <a:t>Life satisfaction will mediate the relationship between the Light Triad and job satisfaction. </a:t>
            </a:r>
          </a:p>
          <a:p>
            <a:pPr marL="489833" indent="-489833" defTabSz="3762187" eaLnBrk="0" hangingPunct="0">
              <a:lnSpc>
                <a:spcPct val="95000"/>
              </a:lnSpc>
              <a:buFont typeface="Arial" panose="020B0604020202020204" pitchFamily="34" charset="0"/>
              <a:buChar char="•"/>
            </a:pPr>
            <a:r>
              <a:rPr lang="en-US" sz="4800" b="1" dirty="0">
                <a:latin typeface="Times New Roman" pitchFamily="18" charset="0"/>
              </a:rPr>
              <a:t>RQ1: </a:t>
            </a:r>
            <a:r>
              <a:rPr lang="en-US" sz="4800" dirty="0">
                <a:latin typeface="Times New Roman" pitchFamily="18" charset="0"/>
              </a:rPr>
              <a:t>What is the extent to which each Light Triad trait is correlated with job satisfaction?</a:t>
            </a:r>
          </a:p>
          <a:p>
            <a:pPr marL="489833" indent="-489833" defTabSz="3762187" eaLnBrk="0" hangingPunct="0">
              <a:lnSpc>
                <a:spcPct val="95000"/>
              </a:lnSpc>
              <a:buFont typeface="Arial" panose="020B0604020202020204" pitchFamily="34" charset="0"/>
              <a:buChar char="•"/>
            </a:pPr>
            <a:r>
              <a:rPr lang="en-US" sz="4800" b="1" dirty="0">
                <a:latin typeface="Times New Roman" pitchFamily="18" charset="0"/>
              </a:rPr>
              <a:t>RQ2: </a:t>
            </a:r>
            <a:r>
              <a:rPr lang="en-US" sz="4800" dirty="0">
                <a:latin typeface="Times New Roman" pitchFamily="18" charset="0"/>
              </a:rPr>
              <a:t>What is the extent to which each Dark Triad Trait is correlated with job satisfaction?</a:t>
            </a:r>
            <a:endParaRPr lang="en-US" sz="4800" b="1" dirty="0">
              <a:latin typeface="Times New Roman" pitchFamily="18" charset="0"/>
            </a:endParaRPr>
          </a:p>
        </p:txBody>
      </p:sp>
      <p:sp>
        <p:nvSpPr>
          <p:cNvPr id="3080" name="TextBox 9"/>
          <p:cNvSpPr txBox="1">
            <a:spLocks noChangeArrowheads="1"/>
          </p:cNvSpPr>
          <p:nvPr/>
        </p:nvSpPr>
        <p:spPr bwMode="auto">
          <a:xfrm>
            <a:off x="16136102" y="6601252"/>
            <a:ext cx="10457904" cy="14848765"/>
          </a:xfrm>
          <a:prstGeom prst="rect">
            <a:avLst/>
          </a:prstGeom>
          <a:noFill/>
          <a:ln w="9525">
            <a:noFill/>
            <a:miter lim="800000"/>
            <a:headEnd/>
            <a:tailEnd/>
          </a:ln>
        </p:spPr>
        <p:txBody>
          <a:bodyPr wrap="square" lIns="74760" tIns="37380" rIns="74760" bIns="37380">
            <a:spAutoFit/>
          </a:bodyPr>
          <a:lstStyle/>
          <a:p>
            <a:r>
              <a:rPr lang="en-US" sz="4800" b="1" dirty="0">
                <a:solidFill>
                  <a:schemeClr val="tx2">
                    <a:lumMod val="50000"/>
                  </a:schemeClr>
                </a:solidFill>
                <a:latin typeface="Times New Roman" panose="02020603050405020304" pitchFamily="18" charset="0"/>
                <a:cs typeface="Times New Roman" panose="02020603050405020304" pitchFamily="18" charset="0"/>
              </a:rPr>
              <a:t>Participants</a:t>
            </a:r>
          </a:p>
          <a:p>
            <a:r>
              <a:rPr lang="en-US" sz="4800" dirty="0">
                <a:latin typeface="Times New Roman" panose="02020603050405020304" pitchFamily="18" charset="0"/>
                <a:cs typeface="Times New Roman" panose="02020603050405020304" pitchFamily="18" charset="0"/>
              </a:rPr>
              <a:t>Participants (</a:t>
            </a:r>
            <a:r>
              <a:rPr lang="en-US" sz="4800" i="1" dirty="0">
                <a:latin typeface="Times New Roman" panose="02020603050405020304" pitchFamily="18" charset="0"/>
                <a:cs typeface="Times New Roman" panose="02020603050405020304" pitchFamily="18" charset="0"/>
              </a:rPr>
              <a:t>N</a:t>
            </a:r>
            <a:r>
              <a:rPr lang="en-US" sz="4800" dirty="0">
                <a:latin typeface="Times New Roman" panose="02020603050405020304" pitchFamily="18" charset="0"/>
                <a:cs typeface="Times New Roman" panose="02020603050405020304" pitchFamily="18" charset="0"/>
              </a:rPr>
              <a:t> = 63) were Murray State University students (19 male; 44 female). </a:t>
            </a:r>
          </a:p>
          <a:p>
            <a:r>
              <a:rPr lang="en-US" sz="4800" dirty="0">
                <a:latin typeface="Times New Roman" panose="02020603050405020304" pitchFamily="18" charset="0"/>
                <a:cs typeface="Times New Roman" panose="02020603050405020304" pitchFamily="18" charset="0"/>
              </a:rPr>
              <a:t>Participants were predominantly white (94%) with a mean age of 19.70 (</a:t>
            </a:r>
            <a:r>
              <a:rPr lang="en-US" sz="4800" i="1" dirty="0">
                <a:latin typeface="Times New Roman" panose="02020603050405020304" pitchFamily="18" charset="0"/>
                <a:cs typeface="Times New Roman" panose="02020603050405020304" pitchFamily="18" charset="0"/>
              </a:rPr>
              <a:t>SD</a:t>
            </a:r>
            <a:r>
              <a:rPr lang="en-US" sz="4800" dirty="0">
                <a:latin typeface="Times New Roman" panose="02020603050405020304" pitchFamily="18" charset="0"/>
                <a:cs typeface="Times New Roman" panose="02020603050405020304" pitchFamily="18" charset="0"/>
              </a:rPr>
              <a:t> = 1.48). </a:t>
            </a:r>
            <a:endParaRPr lang="en-US" sz="4800" i="1" dirty="0">
              <a:latin typeface="Times New Roman" panose="02020603050405020304" pitchFamily="18" charset="0"/>
              <a:cs typeface="Times New Roman" panose="02020603050405020304" pitchFamily="18" charset="0"/>
            </a:endParaRPr>
          </a:p>
          <a:p>
            <a:endParaRPr lang="en-US" sz="4800" dirty="0">
              <a:latin typeface="Times New Roman" panose="02020603050405020304" pitchFamily="18" charset="0"/>
              <a:cs typeface="Times New Roman" panose="02020603050405020304" pitchFamily="18" charset="0"/>
            </a:endParaRPr>
          </a:p>
          <a:p>
            <a:r>
              <a:rPr lang="en-US" sz="4800" b="1" dirty="0">
                <a:solidFill>
                  <a:schemeClr val="tx2">
                    <a:lumMod val="50000"/>
                  </a:schemeClr>
                </a:solidFill>
                <a:latin typeface="Times New Roman" panose="02020603050405020304" pitchFamily="18" charset="0"/>
                <a:ea typeface="Times New Roman"/>
                <a:cs typeface="Times New Roman" panose="02020603050405020304" pitchFamily="18" charset="0"/>
              </a:rPr>
              <a:t>Materials and Procedures</a:t>
            </a:r>
          </a:p>
          <a:p>
            <a:r>
              <a:rPr lang="en-US" sz="4800" dirty="0">
                <a:latin typeface="Times New Roman" panose="02020603050405020304" pitchFamily="18" charset="0"/>
                <a:ea typeface="Times New Roman"/>
                <a:cs typeface="Times New Roman" panose="02020603050405020304" pitchFamily="18" charset="0"/>
              </a:rPr>
              <a:t>Questionnaires were distributed with the following items: </a:t>
            </a:r>
          </a:p>
          <a:p>
            <a:pPr marL="391866" indent="-391866">
              <a:buFont typeface="Arial"/>
              <a:buChar char="•"/>
            </a:pPr>
            <a:r>
              <a:rPr lang="en-US" sz="4800" b="1" dirty="0">
                <a:latin typeface="Times New Roman" panose="02020603050405020304" pitchFamily="18" charset="0"/>
                <a:cs typeface="Times New Roman" panose="02020603050405020304" pitchFamily="18" charset="0"/>
              </a:rPr>
              <a:t>IVS: </a:t>
            </a:r>
            <a:r>
              <a:rPr lang="en-US" sz="4800" i="1" dirty="0">
                <a:latin typeface="Times New Roman" panose="02020603050405020304" pitchFamily="18" charset="0"/>
                <a:cs typeface="Times New Roman" panose="02020603050405020304" pitchFamily="18" charset="0"/>
              </a:rPr>
              <a:t>Light Triad Scale</a:t>
            </a:r>
            <a:r>
              <a:rPr lang="en-US" sz="4800" dirty="0">
                <a:latin typeface="Times New Roman" panose="02020603050405020304" pitchFamily="18" charset="0"/>
                <a:cs typeface="Times New Roman" panose="02020603050405020304" pitchFamily="18" charset="0"/>
              </a:rPr>
              <a:t> (Kaufman et al., 2019), 3 subscales, 12 items, 5-point Likert Scale; </a:t>
            </a:r>
            <a:r>
              <a:rPr lang="en-US" sz="4800" i="1" dirty="0">
                <a:latin typeface="Times New Roman" panose="02020603050405020304" pitchFamily="18" charset="0"/>
                <a:cs typeface="Times New Roman" panose="02020603050405020304" pitchFamily="18" charset="0"/>
              </a:rPr>
              <a:t>Dark Triad Scale</a:t>
            </a:r>
            <a:r>
              <a:rPr lang="en-US" sz="4800" dirty="0">
                <a:latin typeface="Times New Roman" panose="02020603050405020304" pitchFamily="18" charset="0"/>
                <a:cs typeface="Times New Roman" panose="02020603050405020304" pitchFamily="18" charset="0"/>
              </a:rPr>
              <a:t> (Jonason &amp; Webster, 2010), 3 subscales, 12 items, 9-point Likert Scale; </a:t>
            </a:r>
            <a:r>
              <a:rPr lang="en-US" sz="4800" i="1" dirty="0">
                <a:latin typeface="Times New Roman" panose="02020603050405020304" pitchFamily="18" charset="0"/>
                <a:cs typeface="Times New Roman" panose="02020603050405020304" pitchFamily="18" charset="0"/>
              </a:rPr>
              <a:t>Satisfaction with Life Scale</a:t>
            </a:r>
            <a:r>
              <a:rPr lang="en-US" sz="4800" dirty="0">
                <a:latin typeface="Times New Roman" panose="02020603050405020304" pitchFamily="18" charset="0"/>
                <a:cs typeface="Times New Roman" panose="02020603050405020304" pitchFamily="18" charset="0"/>
              </a:rPr>
              <a:t> (Diener et al., 1985)</a:t>
            </a:r>
            <a:r>
              <a:rPr lang="en-US" sz="4800" i="1" dirty="0">
                <a:latin typeface="Times New Roman" panose="02020603050405020304" pitchFamily="18" charset="0"/>
                <a:cs typeface="Times New Roman" panose="02020603050405020304" pitchFamily="18" charset="0"/>
              </a:rPr>
              <a:t>, </a:t>
            </a:r>
            <a:r>
              <a:rPr lang="en-US" sz="4800" dirty="0">
                <a:latin typeface="Times New Roman" panose="02020603050405020304" pitchFamily="18" charset="0"/>
                <a:cs typeface="Times New Roman" panose="02020603050405020304" pitchFamily="18" charset="0"/>
              </a:rPr>
              <a:t>5 items, 7-point Likert Scale</a:t>
            </a:r>
            <a:endParaRPr lang="en-US" sz="4800" b="1" dirty="0">
              <a:latin typeface="Times New Roman" panose="02020603050405020304" pitchFamily="18" charset="0"/>
              <a:cs typeface="Times New Roman" panose="02020603050405020304" pitchFamily="18" charset="0"/>
            </a:endParaRPr>
          </a:p>
          <a:p>
            <a:pPr marL="391866" indent="-391866">
              <a:buFont typeface="Arial"/>
              <a:buChar char="•"/>
            </a:pPr>
            <a:r>
              <a:rPr lang="en-US" sz="4800" b="1" dirty="0">
                <a:latin typeface="Times New Roman" panose="02020603050405020304" pitchFamily="18" charset="0"/>
                <a:cs typeface="Times New Roman" panose="02020603050405020304" pitchFamily="18" charset="0"/>
              </a:rPr>
              <a:t>DV: </a:t>
            </a:r>
            <a:r>
              <a:rPr lang="en-US" sz="4800" i="1" dirty="0">
                <a:latin typeface="Times New Roman" panose="02020603050405020304" pitchFamily="18" charset="0"/>
                <a:cs typeface="Times New Roman" panose="02020603050405020304" pitchFamily="18" charset="0"/>
              </a:rPr>
              <a:t>Job Satisfaction Scale</a:t>
            </a:r>
            <a:r>
              <a:rPr lang="en-US" sz="4800" dirty="0">
                <a:latin typeface="Times New Roman" panose="02020603050405020304" pitchFamily="18" charset="0"/>
                <a:cs typeface="Times New Roman" panose="02020603050405020304" pitchFamily="18" charset="0"/>
              </a:rPr>
              <a:t> (Macdonald &amp; Macintyre, 1997)</a:t>
            </a:r>
            <a:r>
              <a:rPr lang="en-US" sz="4800" i="1" dirty="0">
                <a:latin typeface="Times New Roman" panose="02020603050405020304" pitchFamily="18" charset="0"/>
                <a:cs typeface="Times New Roman" panose="02020603050405020304" pitchFamily="18" charset="0"/>
              </a:rPr>
              <a:t>, </a:t>
            </a:r>
            <a:r>
              <a:rPr lang="en-US" sz="4800" dirty="0">
                <a:latin typeface="Times New Roman" panose="02020603050405020304" pitchFamily="18" charset="0"/>
                <a:cs typeface="Times New Roman" panose="02020603050405020304" pitchFamily="18" charset="0"/>
              </a:rPr>
              <a:t>10 items, 5-point Likert Scale</a:t>
            </a:r>
          </a:p>
        </p:txBody>
      </p:sp>
      <p:sp>
        <p:nvSpPr>
          <p:cNvPr id="3096" name="Rectangle 29"/>
          <p:cNvSpPr>
            <a:spLocks noChangeArrowheads="1"/>
          </p:cNvSpPr>
          <p:nvPr/>
        </p:nvSpPr>
        <p:spPr bwMode="auto">
          <a:xfrm>
            <a:off x="1219200" y="6601252"/>
            <a:ext cx="13680233" cy="15513562"/>
          </a:xfrm>
          <a:prstGeom prst="rect">
            <a:avLst/>
          </a:prstGeom>
          <a:noFill/>
          <a:ln w="9525">
            <a:noFill/>
            <a:miter lim="800000"/>
            <a:headEnd/>
            <a:tailEnd/>
          </a:ln>
        </p:spPr>
        <p:txBody>
          <a:bodyPr wrap="square" lIns="74760" tIns="37380" rIns="74760" bIns="37380">
            <a:spAutoFit/>
          </a:bodyPr>
          <a:lstStyle/>
          <a:p>
            <a:pPr defTabSz="3762187" eaLnBrk="0" hangingPunct="0">
              <a:lnSpc>
                <a:spcPct val="95000"/>
              </a:lnSpc>
            </a:pPr>
            <a:r>
              <a:rPr lang="en-US" sz="4800" dirty="0">
                <a:latin typeface="Times New Roman" pitchFamily="18" charset="0"/>
              </a:rPr>
              <a:t>Psychology has had the tendency to focus on the more negative aspects of life. An example of this is the Dark Triad, which culminates the three negative personality traits of Narcissism, Psychopathy, and Machiavellianism (Paulhus &amp; Williams, 2002). </a:t>
            </a:r>
          </a:p>
          <a:p>
            <a:pPr defTabSz="3762187" eaLnBrk="0" hangingPunct="0">
              <a:lnSpc>
                <a:spcPct val="95000"/>
              </a:lnSpc>
            </a:pPr>
            <a:endParaRPr lang="en-US" sz="4800" dirty="0">
              <a:latin typeface="Times New Roman" pitchFamily="18" charset="0"/>
            </a:endParaRPr>
          </a:p>
          <a:p>
            <a:pPr defTabSz="3762187" eaLnBrk="0" hangingPunct="0">
              <a:lnSpc>
                <a:spcPct val="95000"/>
              </a:lnSpc>
            </a:pPr>
            <a:r>
              <a:rPr lang="en-US" sz="4800" dirty="0">
                <a:latin typeface="Times New Roman" pitchFamily="18" charset="0"/>
              </a:rPr>
              <a:t>The Positive Psychology movement later emerged, which shifted the focus on more positive aspects of life. Consistent with this movement, Kaufman and colleagues (2019) established the Light Triad. This compromises the three benevolent personality traits of Faith in Humanity (believing that humans are fundamentally good), Humanism (valuing the dignity and worth of everyone) and Kantianism (treating others as ends unto themselves, rather than means to an end). </a:t>
            </a:r>
          </a:p>
          <a:p>
            <a:pPr defTabSz="3762187" eaLnBrk="0" hangingPunct="0">
              <a:lnSpc>
                <a:spcPct val="95000"/>
              </a:lnSpc>
            </a:pPr>
            <a:endParaRPr lang="en-US" sz="4800" dirty="0">
              <a:latin typeface="Times New Roman" pitchFamily="18" charset="0"/>
            </a:endParaRPr>
          </a:p>
          <a:p>
            <a:pPr defTabSz="3762187" eaLnBrk="0" hangingPunct="0">
              <a:lnSpc>
                <a:spcPct val="95000"/>
              </a:lnSpc>
            </a:pPr>
            <a:r>
              <a:rPr lang="en-US" sz="4800" dirty="0">
                <a:latin typeface="Times New Roman" pitchFamily="18" charset="0"/>
              </a:rPr>
              <a:t>Kaufman and colleagues (2019) found a positive association between the Light Triad and life satisfaction. Past research has also indicated a positive association between life satisfaction and job satisfaction (Rice et al., 1980). </a:t>
            </a:r>
          </a:p>
        </p:txBody>
      </p:sp>
      <p:sp>
        <p:nvSpPr>
          <p:cNvPr id="26" name="TextBox 25"/>
          <p:cNvSpPr txBox="1"/>
          <p:nvPr/>
        </p:nvSpPr>
        <p:spPr>
          <a:xfrm>
            <a:off x="28109011" y="18673815"/>
            <a:ext cx="13671292" cy="9678119"/>
          </a:xfrm>
          <a:prstGeom prst="rect">
            <a:avLst/>
          </a:prstGeom>
          <a:noFill/>
        </p:spPr>
        <p:txBody>
          <a:bodyPr wrap="square" lIns="74760" tIns="37380" rIns="74760" bIns="37380" rtlCol="0">
            <a:spAutoFit/>
          </a:bodyPr>
          <a:lstStyle/>
          <a:p>
            <a:pPr marL="489833" indent="-489833">
              <a:buFont typeface="Arial" charset="0"/>
              <a:buChar char="•"/>
            </a:pPr>
            <a:r>
              <a:rPr lang="en-US" sz="4800" dirty="0">
                <a:solidFill>
                  <a:schemeClr val="tx1">
                    <a:lumMod val="95000"/>
                    <a:lumOff val="5000"/>
                  </a:schemeClr>
                </a:solidFill>
                <a:latin typeface="Times New Roman" panose="02020603050405020304" pitchFamily="18" charset="0"/>
                <a:cs typeface="Times New Roman" panose="02020603050405020304" pitchFamily="18" charset="0"/>
              </a:rPr>
              <a:t>Personality traits, such as those captured by the Light Triad, can influence one’s satisfaction with their occupation. </a:t>
            </a:r>
          </a:p>
          <a:p>
            <a:pPr marL="489833" indent="-489833">
              <a:buFont typeface="Arial" charset="0"/>
              <a:buChar char="•"/>
            </a:pPr>
            <a:r>
              <a:rPr lang="en-US" sz="4800" dirty="0">
                <a:solidFill>
                  <a:schemeClr val="tx1">
                    <a:lumMod val="95000"/>
                    <a:lumOff val="5000"/>
                  </a:schemeClr>
                </a:solidFill>
                <a:latin typeface="Times New Roman" panose="02020603050405020304" pitchFamily="18" charset="0"/>
                <a:cs typeface="Times New Roman" panose="02020603050405020304" pitchFamily="18" charset="0"/>
              </a:rPr>
              <a:t>Study limitations include the modest, homogenous sample size and failure to consider other situational variables. </a:t>
            </a:r>
          </a:p>
          <a:p>
            <a:pPr marL="489833" indent="-489833">
              <a:buFont typeface="Arial" charset="0"/>
              <a:buChar char="•"/>
            </a:pPr>
            <a:r>
              <a:rPr lang="en-US" sz="4800" dirty="0">
                <a:solidFill>
                  <a:schemeClr val="tx1">
                    <a:lumMod val="95000"/>
                    <a:lumOff val="5000"/>
                  </a:schemeClr>
                </a:solidFill>
                <a:latin typeface="Times New Roman" panose="02020603050405020304" pitchFamily="18" charset="0"/>
                <a:cs typeface="Times New Roman" panose="02020603050405020304" pitchFamily="18" charset="0"/>
              </a:rPr>
              <a:t>Future research could:</a:t>
            </a:r>
          </a:p>
          <a:p>
            <a:pPr marL="2782416" lvl="1" indent="-489833">
              <a:buFont typeface="Arial" charset="0"/>
              <a:buChar char="•"/>
            </a:pPr>
            <a:r>
              <a:rPr lang="en-US" sz="4800" dirty="0">
                <a:solidFill>
                  <a:schemeClr val="tx1">
                    <a:lumMod val="95000"/>
                    <a:lumOff val="5000"/>
                  </a:schemeClr>
                </a:solidFill>
                <a:latin typeface="Times New Roman" panose="02020603050405020304" pitchFamily="18" charset="0"/>
                <a:cs typeface="Times New Roman" panose="02020603050405020304" pitchFamily="18" charset="0"/>
              </a:rPr>
              <a:t>Assess these relationships in a larger, more diverse sample</a:t>
            </a:r>
          </a:p>
          <a:p>
            <a:pPr marL="2782416" lvl="1" indent="-489833">
              <a:buFont typeface="Arial" charset="0"/>
              <a:buChar char="•"/>
            </a:pPr>
            <a:r>
              <a:rPr lang="en-US" sz="4800" dirty="0">
                <a:solidFill>
                  <a:schemeClr val="tx1">
                    <a:lumMod val="95000"/>
                    <a:lumOff val="5000"/>
                  </a:schemeClr>
                </a:solidFill>
                <a:latin typeface="Times New Roman" panose="02020603050405020304" pitchFamily="18" charset="0"/>
                <a:cs typeface="Times New Roman" panose="02020603050405020304" pitchFamily="18" charset="0"/>
              </a:rPr>
              <a:t>Analyze both the Light Triad and situational variables (e.g., improved wages) as related to job satisfaction</a:t>
            </a:r>
            <a:endParaRPr lang="en-US" sz="4800" dirty="0">
              <a:solidFill>
                <a:schemeClr val="tx1">
                  <a:lumMod val="95000"/>
                  <a:lumOff val="5000"/>
                </a:schemeClr>
              </a:solidFill>
              <a:latin typeface="Cambria" pitchFamily="18" charset="0"/>
            </a:endParaRPr>
          </a:p>
          <a:p>
            <a:endParaRPr lang="en-US" sz="4800" dirty="0">
              <a:solidFill>
                <a:schemeClr val="tx1">
                  <a:lumMod val="95000"/>
                  <a:lumOff val="5000"/>
                </a:schemeClr>
              </a:solidFill>
              <a:latin typeface="Cambria" pitchFamily="18" charset="0"/>
            </a:endParaRPr>
          </a:p>
        </p:txBody>
      </p:sp>
      <p:sp>
        <p:nvSpPr>
          <p:cNvPr id="28" name="TextBox 27"/>
          <p:cNvSpPr txBox="1"/>
          <p:nvPr/>
        </p:nvSpPr>
        <p:spPr>
          <a:xfrm>
            <a:off x="28089184" y="5983837"/>
            <a:ext cx="13680233" cy="10638382"/>
          </a:xfrm>
          <a:prstGeom prst="rect">
            <a:avLst/>
          </a:prstGeom>
          <a:noFill/>
        </p:spPr>
        <p:txBody>
          <a:bodyPr wrap="square" lIns="74760" tIns="37380" rIns="74760" bIns="37380" rtlCol="0">
            <a:spAutoFit/>
          </a:bodyPr>
          <a:lstStyle/>
          <a:p>
            <a:pPr defTabSz="525209" eaLnBrk="0" hangingPunct="0">
              <a:lnSpc>
                <a:spcPct val="95000"/>
              </a:lnSpc>
            </a:pPr>
            <a:endParaRPr lang="en-US" sz="4800" dirty="0">
              <a:latin typeface="Times New Roman" pitchFamily="18" charset="0"/>
            </a:endParaRPr>
          </a:p>
          <a:p>
            <a:pPr marL="489833" indent="-489833" defTabSz="525209" eaLnBrk="0" hangingPunct="0">
              <a:lnSpc>
                <a:spcPct val="95000"/>
              </a:lnSpc>
              <a:buFont typeface="Arial" panose="020B0604020202020204" pitchFamily="34" charset="0"/>
              <a:buChar char="•"/>
            </a:pPr>
            <a:r>
              <a:rPr lang="en-US" sz="4800" b="1" dirty="0">
                <a:latin typeface="Times New Roman" pitchFamily="18" charset="0"/>
              </a:rPr>
              <a:t>H1: </a:t>
            </a:r>
            <a:r>
              <a:rPr lang="en-US" sz="4800" dirty="0">
                <a:latin typeface="Times New Roman" pitchFamily="18" charset="0"/>
              </a:rPr>
              <a:t>The total Light Triad score </a:t>
            </a:r>
            <a:r>
              <a:rPr lang="en-US" sz="4800">
                <a:latin typeface="Times New Roman" pitchFamily="18" charset="0"/>
              </a:rPr>
              <a:t>was positively correlated </a:t>
            </a:r>
            <a:r>
              <a:rPr lang="en-US" sz="4800" dirty="0">
                <a:latin typeface="Times New Roman" pitchFamily="18" charset="0"/>
              </a:rPr>
              <a:t>with job satisfaction (</a:t>
            </a:r>
            <a:r>
              <a:rPr lang="en-US" sz="4800" i="1" dirty="0">
                <a:latin typeface="Times New Roman" pitchFamily="18" charset="0"/>
              </a:rPr>
              <a:t>r </a:t>
            </a:r>
            <a:r>
              <a:rPr lang="en-US" sz="4800" dirty="0">
                <a:latin typeface="Times New Roman" pitchFamily="18" charset="0"/>
              </a:rPr>
              <a:t>= 0.42, </a:t>
            </a:r>
            <a:r>
              <a:rPr lang="en-US" sz="4800" i="1" dirty="0">
                <a:latin typeface="Times New Roman" pitchFamily="18" charset="0"/>
              </a:rPr>
              <a:t>p </a:t>
            </a:r>
            <a:r>
              <a:rPr lang="en-US" sz="4800" dirty="0">
                <a:latin typeface="Times New Roman" pitchFamily="18" charset="0"/>
              </a:rPr>
              <a:t>&lt; 0.001). </a:t>
            </a:r>
            <a:endParaRPr lang="en-US" sz="4800" b="1" dirty="0">
              <a:latin typeface="Times New Roman" pitchFamily="18" charset="0"/>
            </a:endParaRPr>
          </a:p>
          <a:p>
            <a:pPr marL="489833" indent="-489833" defTabSz="525209" eaLnBrk="0" hangingPunct="0">
              <a:lnSpc>
                <a:spcPct val="95000"/>
              </a:lnSpc>
              <a:buFont typeface="Arial" panose="020B0604020202020204" pitchFamily="34" charset="0"/>
              <a:buChar char="•"/>
            </a:pPr>
            <a:r>
              <a:rPr lang="en-US" sz="4800" b="1" dirty="0">
                <a:latin typeface="Times New Roman" pitchFamily="18" charset="0"/>
              </a:rPr>
              <a:t>H2: </a:t>
            </a:r>
            <a:r>
              <a:rPr lang="en-US" sz="4800" dirty="0">
                <a:latin typeface="Times New Roman" pitchFamily="18" charset="0"/>
              </a:rPr>
              <a:t>Life satisfaction did not significantly mediate the relationship between the Light Triad and job satisfaction (see Figure 1). </a:t>
            </a:r>
            <a:endParaRPr lang="en-US" sz="4800" b="1" dirty="0">
              <a:latin typeface="Times New Roman" pitchFamily="18" charset="0"/>
            </a:endParaRPr>
          </a:p>
          <a:p>
            <a:pPr marL="489833" indent="-489833" defTabSz="525209" eaLnBrk="0" hangingPunct="0">
              <a:lnSpc>
                <a:spcPct val="95000"/>
              </a:lnSpc>
              <a:buFont typeface="Arial" panose="020B0604020202020204" pitchFamily="34" charset="0"/>
              <a:buChar char="•"/>
            </a:pPr>
            <a:r>
              <a:rPr lang="en-US" sz="4800" b="1" dirty="0">
                <a:latin typeface="Times New Roman" pitchFamily="18" charset="0"/>
              </a:rPr>
              <a:t>RQ1:</a:t>
            </a:r>
            <a:r>
              <a:rPr lang="en-US" sz="4800" dirty="0">
                <a:latin typeface="Times New Roman" pitchFamily="18" charset="0"/>
              </a:rPr>
              <a:t> Faith in Humanity and Humanism were correlated with job satisfaction (</a:t>
            </a:r>
            <a:r>
              <a:rPr lang="en-US" sz="4800" i="1" dirty="0">
                <a:latin typeface="Times New Roman" pitchFamily="18" charset="0"/>
              </a:rPr>
              <a:t>r</a:t>
            </a:r>
            <a:r>
              <a:rPr lang="en-US" sz="4800" dirty="0">
                <a:latin typeface="Times New Roman" pitchFamily="18" charset="0"/>
              </a:rPr>
              <a:t> = 0.31,</a:t>
            </a:r>
            <a:r>
              <a:rPr lang="en-US" sz="4800" i="1" dirty="0">
                <a:latin typeface="Times New Roman" pitchFamily="18" charset="0"/>
              </a:rPr>
              <a:t> p </a:t>
            </a:r>
            <a:r>
              <a:rPr lang="en-US" sz="4800" dirty="0">
                <a:latin typeface="Times New Roman" pitchFamily="18" charset="0"/>
              </a:rPr>
              <a:t>= 0.007; </a:t>
            </a:r>
            <a:r>
              <a:rPr lang="en-US" sz="4800" i="1" dirty="0">
                <a:latin typeface="Times New Roman" pitchFamily="18" charset="0"/>
              </a:rPr>
              <a:t>r </a:t>
            </a:r>
            <a:r>
              <a:rPr lang="en-US" sz="4800" dirty="0">
                <a:latin typeface="Times New Roman" pitchFamily="18" charset="0"/>
              </a:rPr>
              <a:t>= 0.48, </a:t>
            </a:r>
            <a:r>
              <a:rPr lang="en-US" sz="4800" i="1" dirty="0">
                <a:latin typeface="Times New Roman" pitchFamily="18" charset="0"/>
              </a:rPr>
              <a:t>p</a:t>
            </a:r>
            <a:r>
              <a:rPr lang="en-US" sz="4800" dirty="0">
                <a:latin typeface="Times New Roman" pitchFamily="18" charset="0"/>
              </a:rPr>
              <a:t> &lt; 0.001), while Kantianism was not (</a:t>
            </a:r>
            <a:r>
              <a:rPr lang="en-US" sz="4800" i="1" dirty="0">
                <a:latin typeface="Times New Roman" pitchFamily="18" charset="0"/>
              </a:rPr>
              <a:t>r </a:t>
            </a:r>
            <a:r>
              <a:rPr lang="en-US" sz="4800" dirty="0">
                <a:latin typeface="Times New Roman" pitchFamily="18" charset="0"/>
              </a:rPr>
              <a:t>= 0.14,</a:t>
            </a:r>
            <a:r>
              <a:rPr lang="en-US" sz="4800" i="1" dirty="0">
                <a:latin typeface="Times New Roman" pitchFamily="18" charset="0"/>
              </a:rPr>
              <a:t> p </a:t>
            </a:r>
            <a:r>
              <a:rPr lang="en-US" sz="4800" dirty="0">
                <a:latin typeface="Times New Roman" pitchFamily="18" charset="0"/>
              </a:rPr>
              <a:t>= 0.131). </a:t>
            </a:r>
            <a:endParaRPr lang="en-US" sz="4800" b="1" dirty="0">
              <a:latin typeface="Times New Roman" pitchFamily="18" charset="0"/>
            </a:endParaRPr>
          </a:p>
          <a:p>
            <a:pPr marL="489833" indent="-489833" defTabSz="525209" eaLnBrk="0" hangingPunct="0">
              <a:lnSpc>
                <a:spcPct val="95000"/>
              </a:lnSpc>
              <a:buFont typeface="Arial" panose="020B0604020202020204" pitchFamily="34" charset="0"/>
              <a:buChar char="•"/>
            </a:pPr>
            <a:r>
              <a:rPr lang="en-US" sz="4800" b="1" dirty="0">
                <a:latin typeface="Times New Roman" pitchFamily="18" charset="0"/>
              </a:rPr>
              <a:t>RQ2: </a:t>
            </a:r>
            <a:r>
              <a:rPr lang="en-US" sz="4800" dirty="0">
                <a:latin typeface="Times New Roman" pitchFamily="18" charset="0"/>
              </a:rPr>
              <a:t>Machiavellianism was correlated with job satisfaction (</a:t>
            </a:r>
            <a:r>
              <a:rPr lang="en-US" sz="4800" i="1" dirty="0">
                <a:latin typeface="Times New Roman" pitchFamily="18" charset="0"/>
              </a:rPr>
              <a:t>r</a:t>
            </a:r>
            <a:r>
              <a:rPr lang="en-US" sz="4800" dirty="0">
                <a:latin typeface="Times New Roman" pitchFamily="18" charset="0"/>
              </a:rPr>
              <a:t> = -0.31, </a:t>
            </a:r>
            <a:r>
              <a:rPr lang="en-US" sz="4800" i="1" dirty="0">
                <a:latin typeface="Times New Roman" pitchFamily="18" charset="0"/>
              </a:rPr>
              <a:t>p</a:t>
            </a:r>
            <a:r>
              <a:rPr lang="en-US" sz="4800" dirty="0">
                <a:latin typeface="Times New Roman" pitchFamily="18" charset="0"/>
              </a:rPr>
              <a:t> = 0.007)</a:t>
            </a:r>
            <a:r>
              <a:rPr lang="en-US" sz="4800" i="1" dirty="0">
                <a:latin typeface="Times New Roman" pitchFamily="18" charset="0"/>
              </a:rPr>
              <a:t>,</a:t>
            </a:r>
            <a:r>
              <a:rPr lang="en-US" sz="4800" dirty="0">
                <a:latin typeface="Times New Roman" pitchFamily="18" charset="0"/>
              </a:rPr>
              <a:t> while Narcissism and Psychopathy were not </a:t>
            </a:r>
            <a:r>
              <a:rPr lang="en-US" sz="4800" i="1" dirty="0">
                <a:latin typeface="Times New Roman" pitchFamily="18" charset="0"/>
              </a:rPr>
              <a:t>(r </a:t>
            </a:r>
            <a:r>
              <a:rPr lang="en-US" sz="4800" dirty="0">
                <a:latin typeface="Times New Roman" pitchFamily="18" charset="0"/>
              </a:rPr>
              <a:t>= 0.12, </a:t>
            </a:r>
            <a:r>
              <a:rPr lang="en-US" sz="4800" i="1" dirty="0">
                <a:latin typeface="Times New Roman" pitchFamily="18" charset="0"/>
              </a:rPr>
              <a:t>p</a:t>
            </a:r>
            <a:r>
              <a:rPr lang="en-US" sz="4800" dirty="0">
                <a:latin typeface="Times New Roman" pitchFamily="18" charset="0"/>
              </a:rPr>
              <a:t> = 0.191; </a:t>
            </a:r>
            <a:r>
              <a:rPr lang="en-US" sz="4800" i="1" dirty="0">
                <a:latin typeface="Times New Roman" pitchFamily="18" charset="0"/>
              </a:rPr>
              <a:t>r</a:t>
            </a:r>
            <a:r>
              <a:rPr lang="en-US" sz="4800" dirty="0">
                <a:latin typeface="Times New Roman" pitchFamily="18" charset="0"/>
              </a:rPr>
              <a:t> = -0.16, </a:t>
            </a:r>
            <a:r>
              <a:rPr lang="en-US" sz="4800" i="1" dirty="0">
                <a:latin typeface="Times New Roman" pitchFamily="18" charset="0"/>
              </a:rPr>
              <a:t>p</a:t>
            </a:r>
            <a:r>
              <a:rPr lang="en-US" sz="4800" dirty="0">
                <a:latin typeface="Times New Roman" pitchFamily="18" charset="0"/>
              </a:rPr>
              <a:t> = 0.108). </a:t>
            </a:r>
            <a:endParaRPr lang="en-US" sz="4800" b="1" dirty="0">
              <a:latin typeface="Times New Roman" pitchFamily="18" charset="0"/>
            </a:endParaRPr>
          </a:p>
          <a:p>
            <a:pPr marL="0" lvl="1" indent="0">
              <a:buClr>
                <a:schemeClr val="accent1"/>
              </a:buClr>
            </a:pPr>
            <a:endParaRPr lang="en-US" sz="4800" dirty="0">
              <a:solidFill>
                <a:schemeClr val="tx1">
                  <a:lumMod val="95000"/>
                  <a:lumOff val="5000"/>
                </a:schemeClr>
              </a:solidFill>
              <a:latin typeface="Cambria" pitchFamily="18" charset="0"/>
            </a:endParaRPr>
          </a:p>
        </p:txBody>
      </p:sp>
      <p:sp>
        <p:nvSpPr>
          <p:cNvPr id="29" name="TextBox 28"/>
          <p:cNvSpPr txBox="1"/>
          <p:nvPr/>
        </p:nvSpPr>
        <p:spPr>
          <a:xfrm>
            <a:off x="15342274" y="30501180"/>
            <a:ext cx="12045560" cy="1183486"/>
          </a:xfrm>
          <a:prstGeom prst="rect">
            <a:avLst/>
          </a:prstGeom>
          <a:noFill/>
        </p:spPr>
        <p:txBody>
          <a:bodyPr wrap="square" lIns="74760" tIns="37380" rIns="74760" bIns="37380" rtlCol="0">
            <a:spAutoFit/>
          </a:bodyPr>
          <a:lstStyle/>
          <a:p>
            <a:r>
              <a:rPr lang="en-US" sz="3600" dirty="0">
                <a:solidFill>
                  <a:schemeClr val="tx1">
                    <a:lumMod val="95000"/>
                    <a:lumOff val="5000"/>
                  </a:schemeClr>
                </a:solidFill>
                <a:latin typeface="Cambria" pitchFamily="18" charset="0"/>
              </a:rPr>
              <a:t>Figure 1</a:t>
            </a:r>
          </a:p>
          <a:p>
            <a:r>
              <a:rPr lang="en-US" sz="3600" i="1" dirty="0">
                <a:solidFill>
                  <a:schemeClr val="tx1">
                    <a:lumMod val="95000"/>
                    <a:lumOff val="5000"/>
                  </a:schemeClr>
                </a:solidFill>
                <a:latin typeface="Cambria" pitchFamily="18" charset="0"/>
              </a:rPr>
              <a:t>Hypothesis 2 Results</a:t>
            </a:r>
          </a:p>
        </p:txBody>
      </p:sp>
      <p:sp>
        <p:nvSpPr>
          <p:cNvPr id="31" name="TextBox 30"/>
          <p:cNvSpPr txBox="1"/>
          <p:nvPr/>
        </p:nvSpPr>
        <p:spPr>
          <a:xfrm>
            <a:off x="12360494" y="1356845"/>
            <a:ext cx="18920785" cy="3953435"/>
          </a:xfrm>
          <a:prstGeom prst="rect">
            <a:avLst/>
          </a:prstGeom>
          <a:noFill/>
          <a:ln>
            <a:solidFill>
              <a:schemeClr val="tx2">
                <a:lumMod val="50000"/>
              </a:schemeClr>
            </a:solidFill>
          </a:ln>
        </p:spPr>
        <p:txBody>
          <a:bodyPr wrap="square" lIns="74785" tIns="37392" rIns="74785" bIns="37392" rtlCol="0">
            <a:spAutoFit/>
          </a:bodyPr>
          <a:lstStyle/>
          <a:p>
            <a:pPr algn="ctr"/>
            <a:r>
              <a:rPr lang="en-US" sz="5657" b="1" dirty="0">
                <a:latin typeface="Cambria" pitchFamily="18" charset="0"/>
              </a:rPr>
              <a:t>Personality Traits in the Workplace: Examining the Light Triad and its Relationship with Job Satisfaction</a:t>
            </a:r>
          </a:p>
          <a:p>
            <a:pPr algn="ctr"/>
            <a:br>
              <a:rPr lang="en-US" sz="5657" spc="81" dirty="0">
                <a:solidFill>
                  <a:schemeClr val="tx1">
                    <a:lumMod val="95000"/>
                    <a:lumOff val="5000"/>
                  </a:schemeClr>
                </a:solidFill>
                <a:effectLst>
                  <a:outerShdw blurRad="38100" dist="38100" dir="2700000" algn="tl">
                    <a:srgbClr val="000000">
                      <a:alpha val="43137"/>
                    </a:srgbClr>
                  </a:outerShdw>
                </a:effectLst>
                <a:latin typeface="Cambria" pitchFamily="18" charset="0"/>
              </a:rPr>
            </a:br>
            <a:r>
              <a:rPr lang="en-US" sz="4114" spc="81" dirty="0">
                <a:solidFill>
                  <a:schemeClr val="tx1">
                    <a:lumMod val="95000"/>
                    <a:lumOff val="5000"/>
                  </a:schemeClr>
                </a:solidFill>
                <a:effectLst>
                  <a:outerShdw blurRad="38100" dist="38100" dir="2700000" algn="tl">
                    <a:srgbClr val="000000">
                      <a:alpha val="43137"/>
                    </a:srgbClr>
                  </a:outerShdw>
                </a:effectLst>
                <a:latin typeface="Cambria" pitchFamily="18" charset="0"/>
              </a:rPr>
              <a:t>Sarah Overton &amp; Daniel Wann, PhD</a:t>
            </a:r>
            <a:endParaRPr lang="en-US" sz="4114" spc="81" dirty="0">
              <a:solidFill>
                <a:schemeClr val="tx1">
                  <a:lumMod val="95000"/>
                  <a:lumOff val="5000"/>
                </a:schemeClr>
              </a:solidFill>
              <a:latin typeface="Cambria" pitchFamily="18" charset="0"/>
            </a:endParaRPr>
          </a:p>
          <a:p>
            <a:pPr algn="ctr"/>
            <a:r>
              <a:rPr lang="en-US" sz="4114" spc="81" dirty="0">
                <a:solidFill>
                  <a:schemeClr val="tx1">
                    <a:lumMod val="95000"/>
                    <a:lumOff val="5000"/>
                  </a:schemeClr>
                </a:solidFill>
                <a:latin typeface="Cambria" pitchFamily="18" charset="0"/>
              </a:rPr>
              <a:t>Murray State University</a:t>
            </a:r>
          </a:p>
        </p:txBody>
      </p:sp>
      <p:sp>
        <p:nvSpPr>
          <p:cNvPr id="14" name="TextBox 13"/>
          <p:cNvSpPr txBox="1"/>
          <p:nvPr/>
        </p:nvSpPr>
        <p:spPr>
          <a:xfrm>
            <a:off x="1219200" y="5844770"/>
            <a:ext cx="13680233" cy="603059"/>
          </a:xfrm>
          <a:prstGeom prst="rect">
            <a:avLst/>
          </a:prstGeom>
          <a:solidFill>
            <a:schemeClr val="tx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74811" tIns="37406" rIns="74811" bIns="37406" rtlCol="0">
            <a:spAutoFit/>
          </a:bodyPr>
          <a:lstStyle/>
          <a:p>
            <a:pPr algn="ctr"/>
            <a:r>
              <a:rPr lang="en-US" sz="3428" b="1" dirty="0">
                <a:solidFill>
                  <a:schemeClr val="bg1"/>
                </a:solidFill>
                <a:latin typeface="Cambria" pitchFamily="18" charset="0"/>
              </a:rPr>
              <a:t>Introduction</a:t>
            </a:r>
          </a:p>
        </p:txBody>
      </p:sp>
      <p:sp>
        <p:nvSpPr>
          <p:cNvPr id="15" name="TextBox 14"/>
          <p:cNvSpPr txBox="1"/>
          <p:nvPr/>
        </p:nvSpPr>
        <p:spPr>
          <a:xfrm>
            <a:off x="1219201" y="23827452"/>
            <a:ext cx="13429862" cy="603059"/>
          </a:xfrm>
          <a:prstGeom prst="rect">
            <a:avLst/>
          </a:prstGeom>
          <a:solidFill>
            <a:schemeClr val="tx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74811" tIns="37406" rIns="74811" bIns="37406" rtlCol="0">
            <a:spAutoFit/>
          </a:bodyPr>
          <a:lstStyle/>
          <a:p>
            <a:pPr algn="ctr"/>
            <a:r>
              <a:rPr lang="en-US" sz="3428" b="1" dirty="0">
                <a:solidFill>
                  <a:schemeClr val="bg1"/>
                </a:solidFill>
                <a:latin typeface="Cambria" pitchFamily="18" charset="0"/>
              </a:rPr>
              <a:t>Hypotheses and Research Questions</a:t>
            </a:r>
          </a:p>
        </p:txBody>
      </p:sp>
      <p:sp>
        <p:nvSpPr>
          <p:cNvPr id="20" name="TextBox 19"/>
          <p:cNvSpPr txBox="1"/>
          <p:nvPr/>
        </p:nvSpPr>
        <p:spPr>
          <a:xfrm>
            <a:off x="28100070" y="5897567"/>
            <a:ext cx="13733730" cy="603059"/>
          </a:xfrm>
          <a:prstGeom prst="rect">
            <a:avLst/>
          </a:prstGeom>
          <a:solidFill>
            <a:schemeClr val="tx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74811" tIns="37406" rIns="74811" bIns="37406" rtlCol="0">
            <a:spAutoFit/>
          </a:bodyPr>
          <a:lstStyle/>
          <a:p>
            <a:pPr algn="ctr"/>
            <a:r>
              <a:rPr lang="en-US" sz="3428" b="1" dirty="0">
                <a:solidFill>
                  <a:schemeClr val="bg1"/>
                </a:solidFill>
                <a:latin typeface="Cambria" pitchFamily="18" charset="0"/>
              </a:rPr>
              <a:t>Results</a:t>
            </a:r>
          </a:p>
        </p:txBody>
      </p:sp>
      <p:sp>
        <p:nvSpPr>
          <p:cNvPr id="21" name="TextBox 20"/>
          <p:cNvSpPr txBox="1"/>
          <p:nvPr/>
        </p:nvSpPr>
        <p:spPr>
          <a:xfrm>
            <a:off x="28109011" y="17832189"/>
            <a:ext cx="13671292" cy="603059"/>
          </a:xfrm>
          <a:prstGeom prst="rect">
            <a:avLst/>
          </a:prstGeom>
          <a:solidFill>
            <a:schemeClr val="tx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74811" tIns="37406" rIns="74811" bIns="37406" rtlCol="0">
            <a:spAutoFit/>
          </a:bodyPr>
          <a:lstStyle/>
          <a:p>
            <a:pPr algn="ctr"/>
            <a:r>
              <a:rPr lang="en-US" sz="3428" b="1" dirty="0">
                <a:solidFill>
                  <a:schemeClr val="bg1"/>
                </a:solidFill>
                <a:latin typeface="Cambria" pitchFamily="18" charset="0"/>
              </a:rPr>
              <a:t>Discussion</a:t>
            </a:r>
          </a:p>
        </p:txBody>
      </p:sp>
      <p:sp>
        <p:nvSpPr>
          <p:cNvPr id="22" name="TextBox 21"/>
          <p:cNvSpPr txBox="1"/>
          <p:nvPr/>
        </p:nvSpPr>
        <p:spPr>
          <a:xfrm>
            <a:off x="16109276" y="5897567"/>
            <a:ext cx="10457904" cy="603059"/>
          </a:xfrm>
          <a:prstGeom prst="rect">
            <a:avLst/>
          </a:prstGeom>
          <a:solidFill>
            <a:schemeClr val="tx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74811" tIns="37406" rIns="74811" bIns="37406" rtlCol="0">
            <a:spAutoFit/>
          </a:bodyPr>
          <a:lstStyle/>
          <a:p>
            <a:pPr algn="ctr"/>
            <a:r>
              <a:rPr lang="en-US" sz="3428" b="1" dirty="0">
                <a:solidFill>
                  <a:schemeClr val="bg1"/>
                </a:solidFill>
                <a:latin typeface="Cambria" pitchFamily="18" charset="0"/>
              </a:rPr>
              <a:t>Method</a:t>
            </a:r>
          </a:p>
        </p:txBody>
      </p:sp>
      <p:pic>
        <p:nvPicPr>
          <p:cNvPr id="6" name="Picture 5">
            <a:extLst>
              <a:ext uri="{FF2B5EF4-FFF2-40B4-BE49-F238E27FC236}">
                <a16:creationId xmlns:a16="http://schemas.microsoft.com/office/drawing/2014/main" id="{9C8D943B-E008-EFA9-5C19-B49DC93010FD}"/>
              </a:ext>
            </a:extLst>
          </p:cNvPr>
          <p:cNvPicPr>
            <a:picLocks noChangeAspect="1"/>
          </p:cNvPicPr>
          <p:nvPr/>
        </p:nvPicPr>
        <p:blipFill>
          <a:blip r:embed="rId3"/>
          <a:stretch>
            <a:fillRect/>
          </a:stretch>
        </p:blipFill>
        <p:spPr>
          <a:xfrm>
            <a:off x="31861140" y="284825"/>
            <a:ext cx="6308923" cy="511067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pic>
        <p:nvPicPr>
          <p:cNvPr id="12" name="Picture 11">
            <a:extLst>
              <a:ext uri="{FF2B5EF4-FFF2-40B4-BE49-F238E27FC236}">
                <a16:creationId xmlns:a16="http://schemas.microsoft.com/office/drawing/2014/main" id="{35A55065-60A8-58E5-7270-EDD4E73FDD32}"/>
              </a:ext>
            </a:extLst>
          </p:cNvPr>
          <p:cNvPicPr>
            <a:picLocks noChangeAspect="1"/>
          </p:cNvPicPr>
          <p:nvPr/>
        </p:nvPicPr>
        <p:blipFill>
          <a:blip r:embed="rId4">
            <a:alphaModFix amt="99000"/>
          </a:blip>
          <a:stretch>
            <a:fillRect/>
          </a:stretch>
        </p:blipFill>
        <p:spPr>
          <a:xfrm>
            <a:off x="4087630" y="197782"/>
            <a:ext cx="7693004" cy="528475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pic>
        <p:nvPicPr>
          <p:cNvPr id="2" name="Picture 1">
            <a:extLst>
              <a:ext uri="{FF2B5EF4-FFF2-40B4-BE49-F238E27FC236}">
                <a16:creationId xmlns:a16="http://schemas.microsoft.com/office/drawing/2014/main" id="{F1CBD00C-B48D-0291-A12D-4132CAEB3BB6}"/>
              </a:ext>
            </a:extLst>
          </p:cNvPr>
          <p:cNvPicPr>
            <a:picLocks noChangeAspect="1"/>
          </p:cNvPicPr>
          <p:nvPr/>
        </p:nvPicPr>
        <p:blipFill>
          <a:blip r:embed="rId5"/>
          <a:stretch>
            <a:fillRect/>
          </a:stretch>
        </p:blipFill>
        <p:spPr>
          <a:xfrm>
            <a:off x="15342274" y="22311332"/>
            <a:ext cx="12489023" cy="792027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11919</TotalTime>
  <Words>597</Words>
  <Application>Microsoft Office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vt:lpstr>
      <vt:lpstr>Times New Roman</vt:lpstr>
      <vt:lpstr>Office Theme</vt:lpstr>
      <vt:lpstr>PowerPoint Presentation</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Mood and Level of Extroversion on Self-Regulation Kathryn Cornell, Rebecca Asbury, Mary Kralemann, Bridgette Clay, &amp; Jennifer Nalepa Saint Louis University Department of Psychology</dc:title>
  <dc:creator>Katie</dc:creator>
  <cp:lastModifiedBy>Sarah Overton</cp:lastModifiedBy>
  <cp:revision>211</cp:revision>
  <dcterms:created xsi:type="dcterms:W3CDTF">2011-04-09T20:22:21Z</dcterms:created>
  <dcterms:modified xsi:type="dcterms:W3CDTF">2022-11-07T19:20:02Z</dcterms:modified>
</cp:coreProperties>
</file>