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embeddedFontLst>
    <p:embeddedFont>
      <p:font typeface="Poppins"/>
      <p:regular r:id="rId26"/>
      <p:bold r:id="rId27"/>
      <p:italic r:id="rId28"/>
      <p:boldItalic r:id="rId29"/>
    </p:embeddedFont>
    <p:embeddedFont>
      <p:font typeface="Bebas Neue"/>
      <p:regular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Poppins-regular.fntdata"/><Relationship Id="rId25" Type="http://schemas.openxmlformats.org/officeDocument/2006/relationships/slide" Target="slides/slide21.xml"/><Relationship Id="rId28" Type="http://schemas.openxmlformats.org/officeDocument/2006/relationships/font" Target="fonts/Poppins-italic.fntdata"/><Relationship Id="rId27" Type="http://schemas.openxmlformats.org/officeDocument/2006/relationships/font" Target="fonts/Poppins-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Poppins-boldItalic.fntdata"/><Relationship Id="rId7" Type="http://schemas.openxmlformats.org/officeDocument/2006/relationships/slide" Target="slides/slide3.xml"/><Relationship Id="rId8" Type="http://schemas.openxmlformats.org/officeDocument/2006/relationships/slide" Target="slides/slide4.xml"/><Relationship Id="rId30" Type="http://schemas.openxmlformats.org/officeDocument/2006/relationships/font" Target="fonts/BebasNeue-regular.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122fc09bdb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122fc09bdb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5" name="Shape 1245"/>
        <p:cNvGrpSpPr/>
        <p:nvPr/>
      </p:nvGrpSpPr>
      <p:grpSpPr>
        <a:xfrm>
          <a:off x="0" y="0"/>
          <a:ext cx="0" cy="0"/>
          <a:chOff x="0" y="0"/>
          <a:chExt cx="0" cy="0"/>
        </a:xfrm>
      </p:grpSpPr>
      <p:sp>
        <p:nvSpPr>
          <p:cNvPr id="1246" name="Google Shape;1246;g11ac1abd191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7" name="Google Shape;1247;g11ac1abd191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1" name="Shape 1411"/>
        <p:cNvGrpSpPr/>
        <p:nvPr/>
      </p:nvGrpSpPr>
      <p:grpSpPr>
        <a:xfrm>
          <a:off x="0" y="0"/>
          <a:ext cx="0" cy="0"/>
          <a:chOff x="0" y="0"/>
          <a:chExt cx="0" cy="0"/>
        </a:xfrm>
      </p:grpSpPr>
      <p:sp>
        <p:nvSpPr>
          <p:cNvPr id="1412" name="Google Shape;1412;g11ac1abd19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3" name="Google Shape;1413;g11ac1abd19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9" name="Shape 1479"/>
        <p:cNvGrpSpPr/>
        <p:nvPr/>
      </p:nvGrpSpPr>
      <p:grpSpPr>
        <a:xfrm>
          <a:off x="0" y="0"/>
          <a:ext cx="0" cy="0"/>
          <a:chOff x="0" y="0"/>
          <a:chExt cx="0" cy="0"/>
        </a:xfrm>
      </p:grpSpPr>
      <p:sp>
        <p:nvSpPr>
          <p:cNvPr id="1480" name="Google Shape;1480;g122cf293ab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1" name="Google Shape;1481;g122cf293ab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5" name="Shape 1585"/>
        <p:cNvGrpSpPr/>
        <p:nvPr/>
      </p:nvGrpSpPr>
      <p:grpSpPr>
        <a:xfrm>
          <a:off x="0" y="0"/>
          <a:ext cx="0" cy="0"/>
          <a:chOff x="0" y="0"/>
          <a:chExt cx="0" cy="0"/>
        </a:xfrm>
      </p:grpSpPr>
      <p:sp>
        <p:nvSpPr>
          <p:cNvPr id="1586" name="Google Shape;1586;g1fd47e2b1ae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7" name="Google Shape;1587;g1fd47e2b1ae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1" name="Shape 1751"/>
        <p:cNvGrpSpPr/>
        <p:nvPr/>
      </p:nvGrpSpPr>
      <p:grpSpPr>
        <a:xfrm>
          <a:off x="0" y="0"/>
          <a:ext cx="0" cy="0"/>
          <a:chOff x="0" y="0"/>
          <a:chExt cx="0" cy="0"/>
        </a:xfrm>
      </p:grpSpPr>
      <p:sp>
        <p:nvSpPr>
          <p:cNvPr id="1752" name="Google Shape;1752;g1fd47e2b1ae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3" name="Google Shape;1753;g1fd47e2b1ae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8" name="Shape 1858"/>
        <p:cNvGrpSpPr/>
        <p:nvPr/>
      </p:nvGrpSpPr>
      <p:grpSpPr>
        <a:xfrm>
          <a:off x="0" y="0"/>
          <a:ext cx="0" cy="0"/>
          <a:chOff x="0" y="0"/>
          <a:chExt cx="0" cy="0"/>
        </a:xfrm>
      </p:grpSpPr>
      <p:sp>
        <p:nvSpPr>
          <p:cNvPr id="1859" name="Google Shape;1859;g11ac1abd191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0" name="Google Shape;1860;g11ac1abd191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1" name="Shape 1981"/>
        <p:cNvGrpSpPr/>
        <p:nvPr/>
      </p:nvGrpSpPr>
      <p:grpSpPr>
        <a:xfrm>
          <a:off x="0" y="0"/>
          <a:ext cx="0" cy="0"/>
          <a:chOff x="0" y="0"/>
          <a:chExt cx="0" cy="0"/>
        </a:xfrm>
      </p:grpSpPr>
      <p:sp>
        <p:nvSpPr>
          <p:cNvPr id="1982" name="Google Shape;1982;g11ac1abd191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3" name="Google Shape;1983;g11ac1abd191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6" name="Shape 2136"/>
        <p:cNvGrpSpPr/>
        <p:nvPr/>
      </p:nvGrpSpPr>
      <p:grpSpPr>
        <a:xfrm>
          <a:off x="0" y="0"/>
          <a:ext cx="0" cy="0"/>
          <a:chOff x="0" y="0"/>
          <a:chExt cx="0" cy="0"/>
        </a:xfrm>
      </p:grpSpPr>
      <p:sp>
        <p:nvSpPr>
          <p:cNvPr id="2137" name="Google Shape;2137;g11ac1abd191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8" name="Google Shape;2138;g11ac1abd191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1" name="Shape 2381"/>
        <p:cNvGrpSpPr/>
        <p:nvPr/>
      </p:nvGrpSpPr>
      <p:grpSpPr>
        <a:xfrm>
          <a:off x="0" y="0"/>
          <a:ext cx="0" cy="0"/>
          <a:chOff x="0" y="0"/>
          <a:chExt cx="0" cy="0"/>
        </a:xfrm>
      </p:grpSpPr>
      <p:sp>
        <p:nvSpPr>
          <p:cNvPr id="2382" name="Google Shape;2382;g11ac1abd191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3" name="Google Shape;2383;g11ac1abd191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1" name="Shape 2511"/>
        <p:cNvGrpSpPr/>
        <p:nvPr/>
      </p:nvGrpSpPr>
      <p:grpSpPr>
        <a:xfrm>
          <a:off x="0" y="0"/>
          <a:ext cx="0" cy="0"/>
          <a:chOff x="0" y="0"/>
          <a:chExt cx="0" cy="0"/>
        </a:xfrm>
      </p:grpSpPr>
      <p:sp>
        <p:nvSpPr>
          <p:cNvPr id="2512" name="Google Shape;2512;g2191d81fdd1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3" name="Google Shape;2513;g2191d81fdd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g122cf293ab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9" name="Google Shape;509;g122cf293ab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0" name="Shape 2630"/>
        <p:cNvGrpSpPr/>
        <p:nvPr/>
      </p:nvGrpSpPr>
      <p:grpSpPr>
        <a:xfrm>
          <a:off x="0" y="0"/>
          <a:ext cx="0" cy="0"/>
          <a:chOff x="0" y="0"/>
          <a:chExt cx="0" cy="0"/>
        </a:xfrm>
      </p:grpSpPr>
      <p:sp>
        <p:nvSpPr>
          <p:cNvPr id="2631" name="Google Shape;2631;g11ac1abd191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2" name="Google Shape;2632;g11ac1abd191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1" name="Shape 2721"/>
        <p:cNvGrpSpPr/>
        <p:nvPr/>
      </p:nvGrpSpPr>
      <p:grpSpPr>
        <a:xfrm>
          <a:off x="0" y="0"/>
          <a:ext cx="0" cy="0"/>
          <a:chOff x="0" y="0"/>
          <a:chExt cx="0" cy="0"/>
        </a:xfrm>
      </p:grpSpPr>
      <p:sp>
        <p:nvSpPr>
          <p:cNvPr id="2722" name="Google Shape;2722;g11ac1abd191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3" name="Google Shape;2723;g11ac1abd191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0" name="Shape 630"/>
        <p:cNvGrpSpPr/>
        <p:nvPr/>
      </p:nvGrpSpPr>
      <p:grpSpPr>
        <a:xfrm>
          <a:off x="0" y="0"/>
          <a:ext cx="0" cy="0"/>
          <a:chOff x="0" y="0"/>
          <a:chExt cx="0" cy="0"/>
        </a:xfrm>
      </p:grpSpPr>
      <p:sp>
        <p:nvSpPr>
          <p:cNvPr id="631" name="Google Shape;631;g11ac1abd191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2" name="Google Shape;632;g11ac1abd191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6" name="Shape 636"/>
        <p:cNvGrpSpPr/>
        <p:nvPr/>
      </p:nvGrpSpPr>
      <p:grpSpPr>
        <a:xfrm>
          <a:off x="0" y="0"/>
          <a:ext cx="0" cy="0"/>
          <a:chOff x="0" y="0"/>
          <a:chExt cx="0" cy="0"/>
        </a:xfrm>
      </p:grpSpPr>
      <p:sp>
        <p:nvSpPr>
          <p:cNvPr id="637" name="Google Shape;637;g122cf293ab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8" name="Google Shape;638;g122cf293ab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5" name="Shape 845"/>
        <p:cNvGrpSpPr/>
        <p:nvPr/>
      </p:nvGrpSpPr>
      <p:grpSpPr>
        <a:xfrm>
          <a:off x="0" y="0"/>
          <a:ext cx="0" cy="0"/>
          <a:chOff x="0" y="0"/>
          <a:chExt cx="0" cy="0"/>
        </a:xfrm>
      </p:grpSpPr>
      <p:sp>
        <p:nvSpPr>
          <p:cNvPr id="846" name="Google Shape;846;g11ac1abd191_0_1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7" name="Google Shape;847;g11ac1abd191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9" name="Shape 959"/>
        <p:cNvGrpSpPr/>
        <p:nvPr/>
      </p:nvGrpSpPr>
      <p:grpSpPr>
        <a:xfrm>
          <a:off x="0" y="0"/>
          <a:ext cx="0" cy="0"/>
          <a:chOff x="0" y="0"/>
          <a:chExt cx="0" cy="0"/>
        </a:xfrm>
      </p:grpSpPr>
      <p:sp>
        <p:nvSpPr>
          <p:cNvPr id="960" name="Google Shape;960;g11ac1abd191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1" name="Google Shape;961;g11ac1abd191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0" name="Shape 1080"/>
        <p:cNvGrpSpPr/>
        <p:nvPr/>
      </p:nvGrpSpPr>
      <p:grpSpPr>
        <a:xfrm>
          <a:off x="0" y="0"/>
          <a:ext cx="0" cy="0"/>
          <a:chOff x="0" y="0"/>
          <a:chExt cx="0" cy="0"/>
        </a:xfrm>
      </p:grpSpPr>
      <p:sp>
        <p:nvSpPr>
          <p:cNvPr id="1081" name="Google Shape;1081;g11ac1abd1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2" name="Google Shape;1082;g11ac1abd1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3" name="Shape 1153"/>
        <p:cNvGrpSpPr/>
        <p:nvPr/>
      </p:nvGrpSpPr>
      <p:grpSpPr>
        <a:xfrm>
          <a:off x="0" y="0"/>
          <a:ext cx="0" cy="0"/>
          <a:chOff x="0" y="0"/>
          <a:chExt cx="0" cy="0"/>
        </a:xfrm>
      </p:grpSpPr>
      <p:sp>
        <p:nvSpPr>
          <p:cNvPr id="1154" name="Google Shape;1154;g21951e580e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5" name="Google Shape;1155;g21951e580e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7" name="Shape 1197"/>
        <p:cNvGrpSpPr/>
        <p:nvPr/>
      </p:nvGrpSpPr>
      <p:grpSpPr>
        <a:xfrm>
          <a:off x="0" y="0"/>
          <a:ext cx="0" cy="0"/>
          <a:chOff x="0" y="0"/>
          <a:chExt cx="0" cy="0"/>
        </a:xfrm>
      </p:grpSpPr>
      <p:sp>
        <p:nvSpPr>
          <p:cNvPr id="1198" name="Google Shape;1198;g11ac1abd19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9" name="Google Shape;1199;g11ac1abd19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715100" y="1076225"/>
            <a:ext cx="4278300" cy="1868100"/>
          </a:xfrm>
          <a:prstGeom prst="rect">
            <a:avLst/>
          </a:prstGeom>
        </p:spPr>
        <p:txBody>
          <a:bodyPr anchorCtr="0" anchor="t" bIns="91425" lIns="91425" spcFirstLastPara="1" rIns="91425" wrap="square" tIns="91425">
            <a:noAutofit/>
          </a:bodyPr>
          <a:lstStyle>
            <a:lvl1pPr lvl="0">
              <a:spcBef>
                <a:spcPts val="0"/>
              </a:spcBef>
              <a:spcAft>
                <a:spcPts val="0"/>
              </a:spcAft>
              <a:buSzPts val="5200"/>
              <a:buNone/>
              <a:defRPr b="1" sz="4000">
                <a:latin typeface="Poppins"/>
                <a:ea typeface="Poppins"/>
                <a:cs typeface="Poppins"/>
                <a:sym typeface="Poppin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0" name="Google Shape;10;p2"/>
          <p:cNvSpPr txBox="1"/>
          <p:nvPr>
            <p:ph idx="1" type="subTitle"/>
          </p:nvPr>
        </p:nvSpPr>
        <p:spPr>
          <a:xfrm>
            <a:off x="715100" y="3323000"/>
            <a:ext cx="4278300" cy="2643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sz="1600">
                <a:solidFill>
                  <a:schemeClr val="dk1"/>
                </a:solidFill>
                <a:latin typeface="Poppins"/>
                <a:ea typeface="Poppins"/>
                <a:cs typeface="Poppins"/>
                <a:sym typeface="Poppins"/>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11" name="Google Shape;11;p2"/>
          <p:cNvSpPr/>
          <p:nvPr/>
        </p:nvSpPr>
        <p:spPr>
          <a:xfrm>
            <a:off x="125"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349000" y="535000"/>
            <a:ext cx="5079900" cy="1511100"/>
          </a:xfrm>
          <a:prstGeom prst="rect">
            <a:avLst/>
          </a:prstGeom>
        </p:spPr>
        <p:txBody>
          <a:bodyPr anchorCtr="0" anchor="t" bIns="91425" lIns="91425" spcFirstLastPara="1" rIns="91425" wrap="square" tIns="91425">
            <a:noAutofit/>
          </a:bodyPr>
          <a:lstStyle>
            <a:lvl1pPr lvl="0" algn="ctr">
              <a:spcBef>
                <a:spcPts val="0"/>
              </a:spcBef>
              <a:spcAft>
                <a:spcPts val="0"/>
              </a:spcAft>
              <a:buSzPts val="9600"/>
              <a:buNone/>
              <a:defRPr sz="91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46" name="Google Shape;46;p11"/>
          <p:cNvSpPr txBox="1"/>
          <p:nvPr>
            <p:ph idx="1" type="subTitle"/>
          </p:nvPr>
        </p:nvSpPr>
        <p:spPr>
          <a:xfrm>
            <a:off x="3349000" y="2046150"/>
            <a:ext cx="5079900" cy="395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sp>
        <p:nvSpPr>
          <p:cNvPr id="47" name="Google Shape;47;p11"/>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rgbClr val="FFFFFF"/>
        </a:solidFill>
      </p:bgPr>
    </p:bg>
    <p:spTree>
      <p:nvGrpSpPr>
        <p:cNvPr id="48" name="Shape 48"/>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
    <p:spTree>
      <p:nvGrpSpPr>
        <p:cNvPr id="49" name="Shape 49"/>
        <p:cNvGrpSpPr/>
        <p:nvPr/>
      </p:nvGrpSpPr>
      <p:grpSpPr>
        <a:xfrm>
          <a:off x="0" y="0"/>
          <a:ext cx="0" cy="0"/>
          <a:chOff x="0" y="0"/>
          <a:chExt cx="0" cy="0"/>
        </a:xfrm>
      </p:grpSpPr>
      <p:sp>
        <p:nvSpPr>
          <p:cNvPr id="50" name="Google Shape;50;p13"/>
          <p:cNvSpPr/>
          <p:nvPr/>
        </p:nvSpPr>
        <p:spPr>
          <a:xfrm>
            <a:off x="125" y="4608500"/>
            <a:ext cx="9144000" cy="534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13"/>
          <p:cNvSpPr txBox="1"/>
          <p:nvPr>
            <p:ph hasCustomPrompt="1" type="title"/>
          </p:nvPr>
        </p:nvSpPr>
        <p:spPr>
          <a:xfrm>
            <a:off x="822600" y="1254575"/>
            <a:ext cx="720600" cy="3993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000"/>
              <a:buNone/>
              <a:defRPr b="1" sz="2500">
                <a:solidFill>
                  <a:schemeClr val="lt2"/>
                </a:solidFill>
                <a:latin typeface="Poppins"/>
                <a:ea typeface="Poppins"/>
                <a:cs typeface="Poppins"/>
                <a:sym typeface="Poppins"/>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2" name="Google Shape;52;p13"/>
          <p:cNvSpPr txBox="1"/>
          <p:nvPr>
            <p:ph idx="1" type="subTitle"/>
          </p:nvPr>
        </p:nvSpPr>
        <p:spPr>
          <a:xfrm>
            <a:off x="720000" y="2229911"/>
            <a:ext cx="23364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3" name="Google Shape;53;p13"/>
          <p:cNvSpPr txBox="1"/>
          <p:nvPr>
            <p:ph hasCustomPrompt="1" idx="2" type="title"/>
          </p:nvPr>
        </p:nvSpPr>
        <p:spPr>
          <a:xfrm>
            <a:off x="3514500" y="1254575"/>
            <a:ext cx="720600" cy="3993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000"/>
              <a:buNone/>
              <a:defRPr b="1" sz="2500">
                <a:solidFill>
                  <a:schemeClr val="lt2"/>
                </a:solidFill>
                <a:latin typeface="Poppins"/>
                <a:ea typeface="Poppins"/>
                <a:cs typeface="Poppins"/>
                <a:sym typeface="Poppins"/>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4" name="Google Shape;54;p13"/>
          <p:cNvSpPr txBox="1"/>
          <p:nvPr>
            <p:ph idx="3" type="subTitle"/>
          </p:nvPr>
        </p:nvSpPr>
        <p:spPr>
          <a:xfrm>
            <a:off x="3403800" y="2229911"/>
            <a:ext cx="23364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5" name="Google Shape;55;p13"/>
          <p:cNvSpPr txBox="1"/>
          <p:nvPr>
            <p:ph hasCustomPrompt="1" idx="4" type="title"/>
          </p:nvPr>
        </p:nvSpPr>
        <p:spPr>
          <a:xfrm>
            <a:off x="6206400" y="1254575"/>
            <a:ext cx="720600" cy="3993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000"/>
              <a:buNone/>
              <a:defRPr b="1" sz="2500">
                <a:solidFill>
                  <a:schemeClr val="lt2"/>
                </a:solidFill>
                <a:latin typeface="Poppins"/>
                <a:ea typeface="Poppins"/>
                <a:cs typeface="Poppins"/>
                <a:sym typeface="Poppins"/>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6" name="Google Shape;56;p13"/>
          <p:cNvSpPr txBox="1"/>
          <p:nvPr>
            <p:ph idx="5" type="subTitle"/>
          </p:nvPr>
        </p:nvSpPr>
        <p:spPr>
          <a:xfrm>
            <a:off x="6087600" y="2229911"/>
            <a:ext cx="23364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7" name="Google Shape;57;p13"/>
          <p:cNvSpPr txBox="1"/>
          <p:nvPr>
            <p:ph hasCustomPrompt="1" idx="6" type="title"/>
          </p:nvPr>
        </p:nvSpPr>
        <p:spPr>
          <a:xfrm>
            <a:off x="822300" y="2999150"/>
            <a:ext cx="720600" cy="382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000"/>
              <a:buNone/>
              <a:defRPr b="1" sz="2500">
                <a:solidFill>
                  <a:schemeClr val="lt2"/>
                </a:solidFill>
                <a:latin typeface="Poppins"/>
                <a:ea typeface="Poppins"/>
                <a:cs typeface="Poppins"/>
                <a:sym typeface="Poppins"/>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8" name="Google Shape;58;p13"/>
          <p:cNvSpPr txBox="1"/>
          <p:nvPr>
            <p:ph idx="7" type="subTitle"/>
          </p:nvPr>
        </p:nvSpPr>
        <p:spPr>
          <a:xfrm>
            <a:off x="720000" y="3971303"/>
            <a:ext cx="23364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9" name="Google Shape;59;p13"/>
          <p:cNvSpPr txBox="1"/>
          <p:nvPr>
            <p:ph idx="8"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b="1" sz="3000">
                <a:latin typeface="Poppins"/>
                <a:ea typeface="Poppins"/>
                <a:cs typeface="Poppins"/>
                <a:sym typeface="Poppins"/>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60" name="Google Shape;60;p13"/>
          <p:cNvSpPr txBox="1"/>
          <p:nvPr>
            <p:ph idx="9" type="subTitle"/>
          </p:nvPr>
        </p:nvSpPr>
        <p:spPr>
          <a:xfrm>
            <a:off x="715100" y="1899950"/>
            <a:ext cx="2336400" cy="3459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61" name="Google Shape;61;p13"/>
          <p:cNvSpPr txBox="1"/>
          <p:nvPr>
            <p:ph idx="13" type="subTitle"/>
          </p:nvPr>
        </p:nvSpPr>
        <p:spPr>
          <a:xfrm>
            <a:off x="3403800" y="1899950"/>
            <a:ext cx="2336400" cy="3459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62" name="Google Shape;62;p13"/>
          <p:cNvSpPr txBox="1"/>
          <p:nvPr>
            <p:ph idx="14" type="subTitle"/>
          </p:nvPr>
        </p:nvSpPr>
        <p:spPr>
          <a:xfrm>
            <a:off x="6092500" y="1899950"/>
            <a:ext cx="2336400" cy="3459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63" name="Google Shape;63;p13"/>
          <p:cNvSpPr txBox="1"/>
          <p:nvPr>
            <p:ph idx="15" type="subTitle"/>
          </p:nvPr>
        </p:nvSpPr>
        <p:spPr>
          <a:xfrm>
            <a:off x="715100" y="3636800"/>
            <a:ext cx="2336400" cy="3459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64" name="Google Shape;64;p13"/>
          <p:cNvSpPr txBox="1"/>
          <p:nvPr>
            <p:ph hasCustomPrompt="1" idx="16" type="title"/>
          </p:nvPr>
        </p:nvSpPr>
        <p:spPr>
          <a:xfrm>
            <a:off x="3514250" y="2999150"/>
            <a:ext cx="720600" cy="382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000"/>
              <a:buNone/>
              <a:defRPr b="1" sz="2500">
                <a:solidFill>
                  <a:schemeClr val="lt2"/>
                </a:solidFill>
                <a:latin typeface="Poppins"/>
                <a:ea typeface="Poppins"/>
                <a:cs typeface="Poppins"/>
                <a:sym typeface="Poppins"/>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5" name="Google Shape;65;p13"/>
          <p:cNvSpPr txBox="1"/>
          <p:nvPr>
            <p:ph idx="17" type="subTitle"/>
          </p:nvPr>
        </p:nvSpPr>
        <p:spPr>
          <a:xfrm>
            <a:off x="3406250" y="3971303"/>
            <a:ext cx="23364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66" name="Google Shape;66;p13"/>
          <p:cNvSpPr txBox="1"/>
          <p:nvPr>
            <p:ph idx="18" type="subTitle"/>
          </p:nvPr>
        </p:nvSpPr>
        <p:spPr>
          <a:xfrm>
            <a:off x="3401350" y="3636800"/>
            <a:ext cx="2336400" cy="3459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LANK_1_1">
    <p:spTree>
      <p:nvGrpSpPr>
        <p:cNvPr id="67" name="Shape 67"/>
        <p:cNvGrpSpPr/>
        <p:nvPr/>
      </p:nvGrpSpPr>
      <p:grpSpPr>
        <a:xfrm>
          <a:off x="0" y="0"/>
          <a:ext cx="0" cy="0"/>
          <a:chOff x="0" y="0"/>
          <a:chExt cx="0" cy="0"/>
        </a:xfrm>
      </p:grpSpPr>
      <p:sp>
        <p:nvSpPr>
          <p:cNvPr id="68" name="Google Shape;68;p14"/>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txBox="1"/>
          <p:nvPr>
            <p:ph type="title"/>
          </p:nvPr>
        </p:nvSpPr>
        <p:spPr>
          <a:xfrm>
            <a:off x="3432625" y="3117625"/>
            <a:ext cx="4996500" cy="5319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000"/>
              <a:buNone/>
              <a:defRPr sz="2200"/>
            </a:lvl1pPr>
            <a:lvl2pPr lvl="1" rtl="0" algn="ctr">
              <a:spcBef>
                <a:spcPts val="0"/>
              </a:spcBef>
              <a:spcAft>
                <a:spcPts val="0"/>
              </a:spcAft>
              <a:buSzPts val="3000"/>
              <a:buNone/>
              <a:defRPr sz="3000"/>
            </a:lvl2pPr>
            <a:lvl3pPr lvl="2" rtl="0" algn="ctr">
              <a:spcBef>
                <a:spcPts val="0"/>
              </a:spcBef>
              <a:spcAft>
                <a:spcPts val="0"/>
              </a:spcAft>
              <a:buSzPts val="3000"/>
              <a:buNone/>
              <a:defRPr sz="3000"/>
            </a:lvl3pPr>
            <a:lvl4pPr lvl="3" rtl="0" algn="ctr">
              <a:spcBef>
                <a:spcPts val="0"/>
              </a:spcBef>
              <a:spcAft>
                <a:spcPts val="0"/>
              </a:spcAft>
              <a:buSzPts val="3000"/>
              <a:buNone/>
              <a:defRPr sz="3000"/>
            </a:lvl4pPr>
            <a:lvl5pPr lvl="4" rtl="0" algn="ctr">
              <a:spcBef>
                <a:spcPts val="0"/>
              </a:spcBef>
              <a:spcAft>
                <a:spcPts val="0"/>
              </a:spcAft>
              <a:buSzPts val="3000"/>
              <a:buNone/>
              <a:defRPr sz="3000"/>
            </a:lvl5pPr>
            <a:lvl6pPr lvl="5" rtl="0" algn="ctr">
              <a:spcBef>
                <a:spcPts val="0"/>
              </a:spcBef>
              <a:spcAft>
                <a:spcPts val="0"/>
              </a:spcAft>
              <a:buSzPts val="3000"/>
              <a:buNone/>
              <a:defRPr sz="3000"/>
            </a:lvl6pPr>
            <a:lvl7pPr lvl="6" rtl="0" algn="ctr">
              <a:spcBef>
                <a:spcPts val="0"/>
              </a:spcBef>
              <a:spcAft>
                <a:spcPts val="0"/>
              </a:spcAft>
              <a:buSzPts val="3000"/>
              <a:buNone/>
              <a:defRPr sz="3000"/>
            </a:lvl7pPr>
            <a:lvl8pPr lvl="7" rtl="0" algn="ctr">
              <a:spcBef>
                <a:spcPts val="0"/>
              </a:spcBef>
              <a:spcAft>
                <a:spcPts val="0"/>
              </a:spcAft>
              <a:buSzPts val="3000"/>
              <a:buNone/>
              <a:defRPr sz="3000"/>
            </a:lvl8pPr>
            <a:lvl9pPr lvl="8" rtl="0" algn="ctr">
              <a:spcBef>
                <a:spcPts val="0"/>
              </a:spcBef>
              <a:spcAft>
                <a:spcPts val="0"/>
              </a:spcAft>
              <a:buSzPts val="3000"/>
              <a:buNone/>
              <a:defRPr sz="3000"/>
            </a:lvl9pPr>
          </a:lstStyle>
          <a:p/>
        </p:txBody>
      </p:sp>
      <p:sp>
        <p:nvSpPr>
          <p:cNvPr id="70" name="Google Shape;70;p14"/>
          <p:cNvSpPr txBox="1"/>
          <p:nvPr>
            <p:ph idx="1" type="subTitle"/>
          </p:nvPr>
        </p:nvSpPr>
        <p:spPr>
          <a:xfrm>
            <a:off x="3432751" y="1318850"/>
            <a:ext cx="4996500" cy="17988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2500"/>
              <a:buNone/>
              <a:defRPr sz="25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
    <p:spTree>
      <p:nvGrpSpPr>
        <p:cNvPr id="71" name="Shape 71"/>
        <p:cNvGrpSpPr/>
        <p:nvPr/>
      </p:nvGrpSpPr>
      <p:grpSpPr>
        <a:xfrm>
          <a:off x="0" y="0"/>
          <a:ext cx="0" cy="0"/>
          <a:chOff x="0" y="0"/>
          <a:chExt cx="0" cy="0"/>
        </a:xfrm>
      </p:grpSpPr>
      <p:sp>
        <p:nvSpPr>
          <p:cNvPr id="72" name="Google Shape;72;p15"/>
          <p:cNvSpPr txBox="1"/>
          <p:nvPr>
            <p:ph idx="1" type="subTitle"/>
          </p:nvPr>
        </p:nvSpPr>
        <p:spPr>
          <a:xfrm>
            <a:off x="5547388" y="1576900"/>
            <a:ext cx="2881500" cy="1833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3" name="Google Shape;73;p15"/>
          <p:cNvSpPr txBox="1"/>
          <p:nvPr>
            <p:ph type="title"/>
          </p:nvPr>
        </p:nvSpPr>
        <p:spPr>
          <a:xfrm>
            <a:off x="5547400" y="535000"/>
            <a:ext cx="2881500" cy="10419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4" name="Google Shape;74;p15"/>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2">
    <p:spTree>
      <p:nvGrpSpPr>
        <p:cNvPr id="75" name="Shape 75"/>
        <p:cNvGrpSpPr/>
        <p:nvPr/>
      </p:nvGrpSpPr>
      <p:grpSpPr>
        <a:xfrm>
          <a:off x="0" y="0"/>
          <a:ext cx="0" cy="0"/>
          <a:chOff x="0" y="0"/>
          <a:chExt cx="0" cy="0"/>
        </a:xfrm>
      </p:grpSpPr>
      <p:sp>
        <p:nvSpPr>
          <p:cNvPr id="76" name="Google Shape;76;p16"/>
          <p:cNvSpPr txBox="1"/>
          <p:nvPr>
            <p:ph idx="1" type="subTitle"/>
          </p:nvPr>
        </p:nvSpPr>
        <p:spPr>
          <a:xfrm>
            <a:off x="715100" y="1601938"/>
            <a:ext cx="2881500" cy="984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7" name="Google Shape;77;p16"/>
          <p:cNvSpPr txBox="1"/>
          <p:nvPr>
            <p:ph type="title"/>
          </p:nvPr>
        </p:nvSpPr>
        <p:spPr>
          <a:xfrm>
            <a:off x="715100" y="617513"/>
            <a:ext cx="2881500" cy="9843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8" name="Google Shape;78;p16"/>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2">
  <p:cSld name="CUSTOM_1">
    <p:spTree>
      <p:nvGrpSpPr>
        <p:cNvPr id="79" name="Shape 79"/>
        <p:cNvGrpSpPr/>
        <p:nvPr/>
      </p:nvGrpSpPr>
      <p:grpSpPr>
        <a:xfrm>
          <a:off x="0" y="0"/>
          <a:ext cx="0" cy="0"/>
          <a:chOff x="0" y="0"/>
          <a:chExt cx="0" cy="0"/>
        </a:xfrm>
      </p:grpSpPr>
      <p:sp>
        <p:nvSpPr>
          <p:cNvPr id="80" name="Google Shape;80;p17"/>
          <p:cNvSpPr txBox="1"/>
          <p:nvPr>
            <p:ph idx="1" type="subTitle"/>
          </p:nvPr>
        </p:nvSpPr>
        <p:spPr>
          <a:xfrm>
            <a:off x="5306850" y="1383704"/>
            <a:ext cx="2793000" cy="1758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1" name="Google Shape;81;p17"/>
          <p:cNvSpPr txBox="1"/>
          <p:nvPr>
            <p:ph type="title"/>
          </p:nvPr>
        </p:nvSpPr>
        <p:spPr>
          <a:xfrm>
            <a:off x="5306850" y="846925"/>
            <a:ext cx="2793000" cy="5370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2" name="Google Shape;82;p17"/>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3">
  <p:cSld name="CUSTOM_1_1">
    <p:spTree>
      <p:nvGrpSpPr>
        <p:cNvPr id="83" name="Shape 83"/>
        <p:cNvGrpSpPr/>
        <p:nvPr/>
      </p:nvGrpSpPr>
      <p:grpSpPr>
        <a:xfrm>
          <a:off x="0" y="0"/>
          <a:ext cx="0" cy="0"/>
          <a:chOff x="0" y="0"/>
          <a:chExt cx="0" cy="0"/>
        </a:xfrm>
      </p:grpSpPr>
      <p:sp>
        <p:nvSpPr>
          <p:cNvPr id="84" name="Google Shape;84;p18"/>
          <p:cNvSpPr txBox="1"/>
          <p:nvPr>
            <p:ph idx="1" type="subTitle"/>
          </p:nvPr>
        </p:nvSpPr>
        <p:spPr>
          <a:xfrm>
            <a:off x="1105688" y="2381350"/>
            <a:ext cx="3534900" cy="102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85" name="Google Shape;85;p18"/>
          <p:cNvSpPr txBox="1"/>
          <p:nvPr>
            <p:ph type="title"/>
          </p:nvPr>
        </p:nvSpPr>
        <p:spPr>
          <a:xfrm>
            <a:off x="1105688" y="913125"/>
            <a:ext cx="3534900" cy="14682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6" name="Google Shape;86;p18"/>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87" name="Shape 87"/>
        <p:cNvGrpSpPr/>
        <p:nvPr/>
      </p:nvGrpSpPr>
      <p:grpSpPr>
        <a:xfrm>
          <a:off x="0" y="0"/>
          <a:ext cx="0" cy="0"/>
          <a:chOff x="0" y="0"/>
          <a:chExt cx="0" cy="0"/>
        </a:xfrm>
      </p:grpSpPr>
      <p:sp>
        <p:nvSpPr>
          <p:cNvPr id="88" name="Google Shape;88;p19"/>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9"/>
          <p:cNvSpPr txBox="1"/>
          <p:nvPr>
            <p:ph idx="1" type="subTitle"/>
          </p:nvPr>
        </p:nvSpPr>
        <p:spPr>
          <a:xfrm>
            <a:off x="1826000" y="3042725"/>
            <a:ext cx="2316600" cy="403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90" name="Google Shape;90;p19"/>
          <p:cNvSpPr txBox="1"/>
          <p:nvPr>
            <p:ph idx="2" type="subTitle"/>
          </p:nvPr>
        </p:nvSpPr>
        <p:spPr>
          <a:xfrm>
            <a:off x="5001400" y="3042725"/>
            <a:ext cx="2316600" cy="403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91" name="Google Shape;91;p19"/>
          <p:cNvSpPr txBox="1"/>
          <p:nvPr>
            <p:ph idx="3" type="subTitle"/>
          </p:nvPr>
        </p:nvSpPr>
        <p:spPr>
          <a:xfrm>
            <a:off x="1826000" y="3445725"/>
            <a:ext cx="2316600" cy="48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92" name="Google Shape;92;p19"/>
          <p:cNvSpPr txBox="1"/>
          <p:nvPr>
            <p:ph idx="4" type="subTitle"/>
          </p:nvPr>
        </p:nvSpPr>
        <p:spPr>
          <a:xfrm>
            <a:off x="5001400" y="3445725"/>
            <a:ext cx="2316600" cy="482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93" name="Google Shape;93;p1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BLANK_1_1_1_2">
    <p:spTree>
      <p:nvGrpSpPr>
        <p:cNvPr id="94" name="Shape 94"/>
        <p:cNvGrpSpPr/>
        <p:nvPr/>
      </p:nvGrpSpPr>
      <p:grpSpPr>
        <a:xfrm>
          <a:off x="0" y="0"/>
          <a:ext cx="0" cy="0"/>
          <a:chOff x="0" y="0"/>
          <a:chExt cx="0" cy="0"/>
        </a:xfrm>
      </p:grpSpPr>
      <p:sp>
        <p:nvSpPr>
          <p:cNvPr id="95" name="Google Shape;95;p20"/>
          <p:cNvSpPr txBox="1"/>
          <p:nvPr>
            <p:ph idx="1" type="subTitle"/>
          </p:nvPr>
        </p:nvSpPr>
        <p:spPr>
          <a:xfrm>
            <a:off x="875100" y="2254275"/>
            <a:ext cx="2026200" cy="372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96" name="Google Shape;96;p20"/>
          <p:cNvSpPr txBox="1"/>
          <p:nvPr>
            <p:ph idx="2" type="subTitle"/>
          </p:nvPr>
        </p:nvSpPr>
        <p:spPr>
          <a:xfrm>
            <a:off x="875100" y="2705050"/>
            <a:ext cx="2026200" cy="891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97" name="Google Shape;97;p20"/>
          <p:cNvSpPr txBox="1"/>
          <p:nvPr>
            <p:ph idx="3" type="subTitle"/>
          </p:nvPr>
        </p:nvSpPr>
        <p:spPr>
          <a:xfrm>
            <a:off x="3558900" y="2705050"/>
            <a:ext cx="2026200" cy="891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98" name="Google Shape;98;p20"/>
          <p:cNvSpPr txBox="1"/>
          <p:nvPr>
            <p:ph idx="4" type="subTitle"/>
          </p:nvPr>
        </p:nvSpPr>
        <p:spPr>
          <a:xfrm>
            <a:off x="6242700" y="2705054"/>
            <a:ext cx="2026200" cy="891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solidFill>
                  <a:schemeClr val="dk1"/>
                </a:solidFill>
                <a:latin typeface="Poppins"/>
                <a:ea typeface="Poppins"/>
                <a:cs typeface="Poppins"/>
                <a:sym typeface="Poppins"/>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99" name="Google Shape;99;p2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b="1" sz="3000">
                <a:latin typeface="Poppins"/>
                <a:ea typeface="Poppins"/>
                <a:cs typeface="Poppins"/>
                <a:sym typeface="Poppins"/>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00" name="Google Shape;100;p20"/>
          <p:cNvSpPr txBox="1"/>
          <p:nvPr>
            <p:ph idx="5" type="subTitle"/>
          </p:nvPr>
        </p:nvSpPr>
        <p:spPr>
          <a:xfrm>
            <a:off x="3558900" y="2254275"/>
            <a:ext cx="2026200" cy="372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01" name="Google Shape;101;p20"/>
          <p:cNvSpPr txBox="1"/>
          <p:nvPr>
            <p:ph idx="6" type="subTitle"/>
          </p:nvPr>
        </p:nvSpPr>
        <p:spPr>
          <a:xfrm>
            <a:off x="6242700" y="2254275"/>
            <a:ext cx="2026200" cy="372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latin typeface="Poppins"/>
                <a:ea typeface="Poppins"/>
                <a:cs typeface="Poppins"/>
                <a:sym typeface="Poppins"/>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02" name="Google Shape;102;p20"/>
          <p:cNvSpPr/>
          <p:nvPr/>
        </p:nvSpPr>
        <p:spPr>
          <a:xfrm>
            <a:off x="125"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 name="Shape 12"/>
        <p:cNvGrpSpPr/>
        <p:nvPr/>
      </p:nvGrpSpPr>
      <p:grpSpPr>
        <a:xfrm>
          <a:off x="0" y="0"/>
          <a:ext cx="0" cy="0"/>
          <a:chOff x="0" y="0"/>
          <a:chExt cx="0" cy="0"/>
        </a:xfrm>
      </p:grpSpPr>
      <p:sp>
        <p:nvSpPr>
          <p:cNvPr id="13" name="Google Shape;13;p3"/>
          <p:cNvSpPr txBox="1"/>
          <p:nvPr>
            <p:ph type="title"/>
          </p:nvPr>
        </p:nvSpPr>
        <p:spPr>
          <a:xfrm>
            <a:off x="5705200" y="1776075"/>
            <a:ext cx="2723700" cy="1041900"/>
          </a:xfrm>
          <a:prstGeom prst="rect">
            <a:avLst/>
          </a:prstGeom>
        </p:spPr>
        <p:txBody>
          <a:bodyPr anchorCtr="0" anchor="ctr" bIns="91425" lIns="91425" spcFirstLastPara="1" rIns="91425" wrap="square" tIns="91425">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4" name="Google Shape;14;p3"/>
          <p:cNvSpPr txBox="1"/>
          <p:nvPr>
            <p:ph hasCustomPrompt="1" idx="2" type="title"/>
          </p:nvPr>
        </p:nvSpPr>
        <p:spPr>
          <a:xfrm>
            <a:off x="5791200" y="743325"/>
            <a:ext cx="1056300" cy="639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4600">
                <a:solidFill>
                  <a:schemeClr val="lt2"/>
                </a:solidFill>
              </a:defRPr>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a:r>
              <a:t>xx%</a:t>
            </a:r>
          </a:p>
        </p:txBody>
      </p:sp>
      <p:sp>
        <p:nvSpPr>
          <p:cNvPr id="15" name="Google Shape;15;p3"/>
          <p:cNvSpPr txBox="1"/>
          <p:nvPr>
            <p:ph idx="1" type="subTitle"/>
          </p:nvPr>
        </p:nvSpPr>
        <p:spPr>
          <a:xfrm>
            <a:off x="5705200" y="2907625"/>
            <a:ext cx="2723700" cy="580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6" name="Google Shape;16;p3"/>
          <p:cNvSpPr/>
          <p:nvPr/>
        </p:nvSpPr>
        <p:spPr>
          <a:xfrm>
            <a:off x="125"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BLANK_1_1_1_2_1">
    <p:spTree>
      <p:nvGrpSpPr>
        <p:cNvPr id="103" name="Shape 103"/>
        <p:cNvGrpSpPr/>
        <p:nvPr/>
      </p:nvGrpSpPr>
      <p:grpSpPr>
        <a:xfrm>
          <a:off x="0" y="0"/>
          <a:ext cx="0" cy="0"/>
          <a:chOff x="0" y="0"/>
          <a:chExt cx="0" cy="0"/>
        </a:xfrm>
      </p:grpSpPr>
      <p:sp>
        <p:nvSpPr>
          <p:cNvPr id="104" name="Google Shape;104;p21"/>
          <p:cNvSpPr/>
          <p:nvPr/>
        </p:nvSpPr>
        <p:spPr>
          <a:xfrm>
            <a:off x="7900" y="4608500"/>
            <a:ext cx="9144000" cy="534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1"/>
          <p:cNvSpPr txBox="1"/>
          <p:nvPr>
            <p:ph type="title"/>
          </p:nvPr>
        </p:nvSpPr>
        <p:spPr>
          <a:xfrm>
            <a:off x="7151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06" name="Google Shape;106;p21"/>
          <p:cNvSpPr txBox="1"/>
          <p:nvPr>
            <p:ph idx="1" type="subTitle"/>
          </p:nvPr>
        </p:nvSpPr>
        <p:spPr>
          <a:xfrm>
            <a:off x="715100" y="1283085"/>
            <a:ext cx="5093100" cy="387600"/>
          </a:xfrm>
          <a:prstGeom prst="rect">
            <a:avLst/>
          </a:prstGeom>
          <a:ln>
            <a:noFill/>
          </a:ln>
        </p:spPr>
        <p:txBody>
          <a:bodyPr anchorCtr="0" anchor="ctr"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07" name="Google Shape;107;p21"/>
          <p:cNvSpPr txBox="1"/>
          <p:nvPr>
            <p:ph idx="2" type="subTitle"/>
          </p:nvPr>
        </p:nvSpPr>
        <p:spPr>
          <a:xfrm>
            <a:off x="715100" y="1636650"/>
            <a:ext cx="5093100" cy="5727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08" name="Google Shape;108;p21"/>
          <p:cNvSpPr txBox="1"/>
          <p:nvPr>
            <p:ph idx="3" type="subTitle"/>
          </p:nvPr>
        </p:nvSpPr>
        <p:spPr>
          <a:xfrm>
            <a:off x="715100" y="2703549"/>
            <a:ext cx="5093100" cy="5727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09" name="Google Shape;109;p21"/>
          <p:cNvSpPr txBox="1"/>
          <p:nvPr>
            <p:ph idx="4" type="subTitle"/>
          </p:nvPr>
        </p:nvSpPr>
        <p:spPr>
          <a:xfrm>
            <a:off x="715100" y="3770451"/>
            <a:ext cx="5093100" cy="5727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10" name="Google Shape;110;p21"/>
          <p:cNvSpPr txBox="1"/>
          <p:nvPr>
            <p:ph idx="5" type="subTitle"/>
          </p:nvPr>
        </p:nvSpPr>
        <p:spPr>
          <a:xfrm>
            <a:off x="715100" y="2350012"/>
            <a:ext cx="5093100" cy="3876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11" name="Google Shape;111;p21"/>
          <p:cNvSpPr txBox="1"/>
          <p:nvPr>
            <p:ph idx="6" type="subTitle"/>
          </p:nvPr>
        </p:nvSpPr>
        <p:spPr>
          <a:xfrm>
            <a:off x="715100" y="3417088"/>
            <a:ext cx="5093100" cy="387600"/>
          </a:xfrm>
          <a:prstGeom prst="rect">
            <a:avLst/>
          </a:prstGeom>
          <a:ln>
            <a:noFill/>
          </a:ln>
        </p:spPr>
        <p:txBody>
          <a:bodyPr anchorCtr="0" anchor="ctr"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BLANK_1_1_1_1">
    <p:spTree>
      <p:nvGrpSpPr>
        <p:cNvPr id="112" name="Shape 112"/>
        <p:cNvGrpSpPr/>
        <p:nvPr/>
      </p:nvGrpSpPr>
      <p:grpSpPr>
        <a:xfrm>
          <a:off x="0" y="0"/>
          <a:ext cx="0" cy="0"/>
          <a:chOff x="0" y="0"/>
          <a:chExt cx="0" cy="0"/>
        </a:xfrm>
      </p:grpSpPr>
      <p:sp>
        <p:nvSpPr>
          <p:cNvPr id="113" name="Google Shape;113;p22"/>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22"/>
          <p:cNvSpPr txBox="1"/>
          <p:nvPr>
            <p:ph idx="1" type="subTitle"/>
          </p:nvPr>
        </p:nvSpPr>
        <p:spPr>
          <a:xfrm>
            <a:off x="1539626" y="1438425"/>
            <a:ext cx="2176800" cy="3942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15" name="Google Shape;115;p22"/>
          <p:cNvSpPr txBox="1"/>
          <p:nvPr>
            <p:ph idx="2" type="subTitle"/>
          </p:nvPr>
        </p:nvSpPr>
        <p:spPr>
          <a:xfrm>
            <a:off x="1539625" y="1832589"/>
            <a:ext cx="21768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16" name="Google Shape;116;p22"/>
          <p:cNvSpPr txBox="1"/>
          <p:nvPr>
            <p:ph idx="3" type="subTitle"/>
          </p:nvPr>
        </p:nvSpPr>
        <p:spPr>
          <a:xfrm>
            <a:off x="4710550" y="1832589"/>
            <a:ext cx="21768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17" name="Google Shape;117;p22"/>
          <p:cNvSpPr txBox="1"/>
          <p:nvPr>
            <p:ph idx="4" type="subTitle"/>
          </p:nvPr>
        </p:nvSpPr>
        <p:spPr>
          <a:xfrm>
            <a:off x="1539625" y="3210451"/>
            <a:ext cx="21768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18" name="Google Shape;118;p22"/>
          <p:cNvSpPr txBox="1"/>
          <p:nvPr>
            <p:ph idx="5" type="subTitle"/>
          </p:nvPr>
        </p:nvSpPr>
        <p:spPr>
          <a:xfrm>
            <a:off x="4710550" y="3210451"/>
            <a:ext cx="2176800" cy="484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19" name="Google Shape;119;p22"/>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20" name="Google Shape;120;p22"/>
          <p:cNvSpPr txBox="1"/>
          <p:nvPr>
            <p:ph idx="6" type="subTitle"/>
          </p:nvPr>
        </p:nvSpPr>
        <p:spPr>
          <a:xfrm>
            <a:off x="1539626" y="2816251"/>
            <a:ext cx="2176800" cy="3942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21" name="Google Shape;121;p22"/>
          <p:cNvSpPr txBox="1"/>
          <p:nvPr>
            <p:ph idx="7" type="subTitle"/>
          </p:nvPr>
        </p:nvSpPr>
        <p:spPr>
          <a:xfrm>
            <a:off x="4710550" y="1438425"/>
            <a:ext cx="2176800" cy="3942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22" name="Google Shape;122;p22"/>
          <p:cNvSpPr txBox="1"/>
          <p:nvPr>
            <p:ph idx="8" type="subTitle"/>
          </p:nvPr>
        </p:nvSpPr>
        <p:spPr>
          <a:xfrm>
            <a:off x="4710550" y="2816251"/>
            <a:ext cx="2176800" cy="3942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BLANK_1_1_1_1_1">
    <p:spTree>
      <p:nvGrpSpPr>
        <p:cNvPr id="123" name="Shape 123"/>
        <p:cNvGrpSpPr/>
        <p:nvPr/>
      </p:nvGrpSpPr>
      <p:grpSpPr>
        <a:xfrm>
          <a:off x="0" y="0"/>
          <a:ext cx="0" cy="0"/>
          <a:chOff x="0" y="0"/>
          <a:chExt cx="0" cy="0"/>
        </a:xfrm>
      </p:grpSpPr>
      <p:sp>
        <p:nvSpPr>
          <p:cNvPr id="124" name="Google Shape;124;p23"/>
          <p:cNvSpPr/>
          <p:nvPr/>
        </p:nvSpPr>
        <p:spPr>
          <a:xfrm>
            <a:off x="7900" y="4608500"/>
            <a:ext cx="9144000" cy="534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2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26" name="Google Shape;126;p23"/>
          <p:cNvSpPr txBox="1"/>
          <p:nvPr>
            <p:ph idx="1" type="subTitle"/>
          </p:nvPr>
        </p:nvSpPr>
        <p:spPr>
          <a:xfrm>
            <a:off x="838013" y="2163279"/>
            <a:ext cx="21744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27" name="Google Shape;127;p23"/>
          <p:cNvSpPr txBox="1"/>
          <p:nvPr>
            <p:ph idx="2" type="subTitle"/>
          </p:nvPr>
        </p:nvSpPr>
        <p:spPr>
          <a:xfrm>
            <a:off x="3484800" y="2163275"/>
            <a:ext cx="21744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28" name="Google Shape;128;p23"/>
          <p:cNvSpPr txBox="1"/>
          <p:nvPr>
            <p:ph idx="3" type="subTitle"/>
          </p:nvPr>
        </p:nvSpPr>
        <p:spPr>
          <a:xfrm>
            <a:off x="6131587" y="2163275"/>
            <a:ext cx="21744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29" name="Google Shape;129;p23"/>
          <p:cNvSpPr txBox="1"/>
          <p:nvPr>
            <p:ph idx="4" type="subTitle"/>
          </p:nvPr>
        </p:nvSpPr>
        <p:spPr>
          <a:xfrm>
            <a:off x="838013" y="3846025"/>
            <a:ext cx="21744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30" name="Google Shape;130;p23"/>
          <p:cNvSpPr txBox="1"/>
          <p:nvPr>
            <p:ph idx="5" type="subTitle"/>
          </p:nvPr>
        </p:nvSpPr>
        <p:spPr>
          <a:xfrm>
            <a:off x="6131587" y="3843350"/>
            <a:ext cx="21744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31" name="Google Shape;131;p23"/>
          <p:cNvSpPr txBox="1"/>
          <p:nvPr>
            <p:ph idx="6" type="subTitle"/>
          </p:nvPr>
        </p:nvSpPr>
        <p:spPr>
          <a:xfrm>
            <a:off x="3484800" y="3839875"/>
            <a:ext cx="2174400" cy="4848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32" name="Google Shape;132;p23"/>
          <p:cNvSpPr txBox="1"/>
          <p:nvPr>
            <p:ph idx="7" type="subTitle"/>
          </p:nvPr>
        </p:nvSpPr>
        <p:spPr>
          <a:xfrm>
            <a:off x="838013" y="1772075"/>
            <a:ext cx="2174400" cy="315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33" name="Google Shape;133;p23"/>
          <p:cNvSpPr txBox="1"/>
          <p:nvPr>
            <p:ph idx="8" type="subTitle"/>
          </p:nvPr>
        </p:nvSpPr>
        <p:spPr>
          <a:xfrm>
            <a:off x="3484800" y="1772075"/>
            <a:ext cx="2174400" cy="315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34" name="Google Shape;134;p23"/>
          <p:cNvSpPr txBox="1"/>
          <p:nvPr>
            <p:ph idx="9" type="subTitle"/>
          </p:nvPr>
        </p:nvSpPr>
        <p:spPr>
          <a:xfrm>
            <a:off x="6131587" y="1772075"/>
            <a:ext cx="2174400" cy="315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35" name="Google Shape;135;p23"/>
          <p:cNvSpPr txBox="1"/>
          <p:nvPr>
            <p:ph idx="13" type="subTitle"/>
          </p:nvPr>
        </p:nvSpPr>
        <p:spPr>
          <a:xfrm>
            <a:off x="838013" y="3454825"/>
            <a:ext cx="2174400" cy="3114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36" name="Google Shape;136;p23"/>
          <p:cNvSpPr txBox="1"/>
          <p:nvPr>
            <p:ph idx="14" type="subTitle"/>
          </p:nvPr>
        </p:nvSpPr>
        <p:spPr>
          <a:xfrm>
            <a:off x="6131587" y="3454825"/>
            <a:ext cx="2174400" cy="3114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137" name="Google Shape;137;p23"/>
          <p:cNvSpPr txBox="1"/>
          <p:nvPr>
            <p:ph idx="15" type="subTitle"/>
          </p:nvPr>
        </p:nvSpPr>
        <p:spPr>
          <a:xfrm>
            <a:off x="3484800" y="3445225"/>
            <a:ext cx="2174400" cy="315000"/>
          </a:xfrm>
          <a:prstGeom prst="rect">
            <a:avLst/>
          </a:prstGeom>
          <a:ln>
            <a:noFill/>
          </a:ln>
        </p:spPr>
        <p:txBody>
          <a:bodyPr anchorCtr="0" anchor="t" bIns="91425" lIns="91425" spcFirstLastPara="1" rIns="91425" wrap="square" tIns="91425">
            <a:noAutofit/>
          </a:bodyPr>
          <a:lstStyle>
            <a:lvl1pPr lvl="0" rtl="0" algn="ctr">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BLANK_1_1_1_1_1_1">
    <p:spTree>
      <p:nvGrpSpPr>
        <p:cNvPr id="138" name="Shape 138"/>
        <p:cNvGrpSpPr/>
        <p:nvPr/>
      </p:nvGrpSpPr>
      <p:grpSpPr>
        <a:xfrm>
          <a:off x="0" y="0"/>
          <a:ext cx="0" cy="0"/>
          <a:chOff x="0" y="0"/>
          <a:chExt cx="0" cy="0"/>
        </a:xfrm>
      </p:grpSpPr>
      <p:sp>
        <p:nvSpPr>
          <p:cNvPr id="139" name="Google Shape;139;p24"/>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4"/>
          <p:cNvSpPr txBox="1"/>
          <p:nvPr>
            <p:ph hasCustomPrompt="1" type="title"/>
          </p:nvPr>
        </p:nvSpPr>
        <p:spPr>
          <a:xfrm>
            <a:off x="715100" y="708325"/>
            <a:ext cx="4341300" cy="537600"/>
          </a:xfrm>
          <a:prstGeom prst="rect">
            <a:avLst/>
          </a:prstGeom>
        </p:spPr>
        <p:txBody>
          <a:bodyPr anchorCtr="0" anchor="t" bIns="91425" lIns="91425" spcFirstLastPara="1" rIns="91425" wrap="square" tIns="91425">
            <a:noAutofit/>
          </a:bodyPr>
          <a:lstStyle>
            <a:lvl1pPr lvl="0" rtl="0">
              <a:spcBef>
                <a:spcPts val="0"/>
              </a:spcBef>
              <a:spcAft>
                <a:spcPts val="0"/>
              </a:spcAft>
              <a:buSzPts val="6200"/>
              <a:buNone/>
              <a:defRPr sz="35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141" name="Google Shape;141;p24"/>
          <p:cNvSpPr txBox="1"/>
          <p:nvPr>
            <p:ph idx="1" type="subTitle"/>
          </p:nvPr>
        </p:nvSpPr>
        <p:spPr>
          <a:xfrm>
            <a:off x="715100" y="1246025"/>
            <a:ext cx="4341300" cy="355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42" name="Google Shape;142;p24"/>
          <p:cNvSpPr txBox="1"/>
          <p:nvPr>
            <p:ph hasCustomPrompt="1" idx="2" type="title"/>
          </p:nvPr>
        </p:nvSpPr>
        <p:spPr>
          <a:xfrm>
            <a:off x="715100" y="1763860"/>
            <a:ext cx="4341300" cy="537600"/>
          </a:xfrm>
          <a:prstGeom prst="rect">
            <a:avLst/>
          </a:prstGeom>
        </p:spPr>
        <p:txBody>
          <a:bodyPr anchorCtr="0" anchor="t" bIns="91425" lIns="91425" spcFirstLastPara="1" rIns="91425" wrap="square" tIns="91425">
            <a:noAutofit/>
          </a:bodyPr>
          <a:lstStyle>
            <a:lvl1pPr lvl="0" rtl="0">
              <a:spcBef>
                <a:spcPts val="0"/>
              </a:spcBef>
              <a:spcAft>
                <a:spcPts val="0"/>
              </a:spcAft>
              <a:buSzPts val="6200"/>
              <a:buNone/>
              <a:defRPr sz="35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143" name="Google Shape;143;p24"/>
          <p:cNvSpPr txBox="1"/>
          <p:nvPr>
            <p:ph idx="3" type="subTitle"/>
          </p:nvPr>
        </p:nvSpPr>
        <p:spPr>
          <a:xfrm>
            <a:off x="715100" y="2301564"/>
            <a:ext cx="4341300" cy="355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44" name="Google Shape;144;p24"/>
          <p:cNvSpPr txBox="1"/>
          <p:nvPr>
            <p:ph hasCustomPrompt="1" idx="4" type="title"/>
          </p:nvPr>
        </p:nvSpPr>
        <p:spPr>
          <a:xfrm>
            <a:off x="715100" y="2819377"/>
            <a:ext cx="4341300" cy="537600"/>
          </a:xfrm>
          <a:prstGeom prst="rect">
            <a:avLst/>
          </a:prstGeom>
        </p:spPr>
        <p:txBody>
          <a:bodyPr anchorCtr="0" anchor="t" bIns="91425" lIns="91425" spcFirstLastPara="1" rIns="91425" wrap="square" tIns="91425">
            <a:noAutofit/>
          </a:bodyPr>
          <a:lstStyle>
            <a:lvl1pPr lvl="0" rtl="0">
              <a:spcBef>
                <a:spcPts val="0"/>
              </a:spcBef>
              <a:spcAft>
                <a:spcPts val="0"/>
              </a:spcAft>
              <a:buSzPts val="6200"/>
              <a:buNone/>
              <a:defRPr sz="3500"/>
            </a:lvl1pPr>
            <a:lvl2pPr lvl="1" rtl="0" algn="ctr">
              <a:spcBef>
                <a:spcPts val="0"/>
              </a:spcBef>
              <a:spcAft>
                <a:spcPts val="0"/>
              </a:spcAft>
              <a:buSzPts val="6200"/>
              <a:buNone/>
              <a:defRPr sz="6200"/>
            </a:lvl2pPr>
            <a:lvl3pPr lvl="2" rtl="0" algn="ctr">
              <a:spcBef>
                <a:spcPts val="0"/>
              </a:spcBef>
              <a:spcAft>
                <a:spcPts val="0"/>
              </a:spcAft>
              <a:buSzPts val="6200"/>
              <a:buNone/>
              <a:defRPr sz="6200"/>
            </a:lvl3pPr>
            <a:lvl4pPr lvl="3" rtl="0" algn="ctr">
              <a:spcBef>
                <a:spcPts val="0"/>
              </a:spcBef>
              <a:spcAft>
                <a:spcPts val="0"/>
              </a:spcAft>
              <a:buSzPts val="6200"/>
              <a:buNone/>
              <a:defRPr sz="6200"/>
            </a:lvl4pPr>
            <a:lvl5pPr lvl="4" rtl="0" algn="ctr">
              <a:spcBef>
                <a:spcPts val="0"/>
              </a:spcBef>
              <a:spcAft>
                <a:spcPts val="0"/>
              </a:spcAft>
              <a:buSzPts val="6200"/>
              <a:buNone/>
              <a:defRPr sz="6200"/>
            </a:lvl5pPr>
            <a:lvl6pPr lvl="5" rtl="0" algn="ctr">
              <a:spcBef>
                <a:spcPts val="0"/>
              </a:spcBef>
              <a:spcAft>
                <a:spcPts val="0"/>
              </a:spcAft>
              <a:buSzPts val="6200"/>
              <a:buNone/>
              <a:defRPr sz="6200"/>
            </a:lvl6pPr>
            <a:lvl7pPr lvl="6" rtl="0" algn="ctr">
              <a:spcBef>
                <a:spcPts val="0"/>
              </a:spcBef>
              <a:spcAft>
                <a:spcPts val="0"/>
              </a:spcAft>
              <a:buSzPts val="6200"/>
              <a:buNone/>
              <a:defRPr sz="6200"/>
            </a:lvl7pPr>
            <a:lvl8pPr lvl="7" rtl="0" algn="ctr">
              <a:spcBef>
                <a:spcPts val="0"/>
              </a:spcBef>
              <a:spcAft>
                <a:spcPts val="0"/>
              </a:spcAft>
              <a:buSzPts val="6200"/>
              <a:buNone/>
              <a:defRPr sz="6200"/>
            </a:lvl8pPr>
            <a:lvl9pPr lvl="8" rtl="0" algn="ctr">
              <a:spcBef>
                <a:spcPts val="0"/>
              </a:spcBef>
              <a:spcAft>
                <a:spcPts val="0"/>
              </a:spcAft>
              <a:buSzPts val="6200"/>
              <a:buNone/>
              <a:defRPr sz="6200"/>
            </a:lvl9pPr>
          </a:lstStyle>
          <a:p>
            <a:r>
              <a:t>xx%</a:t>
            </a:r>
          </a:p>
        </p:txBody>
      </p:sp>
      <p:sp>
        <p:nvSpPr>
          <p:cNvPr id="145" name="Google Shape;145;p24"/>
          <p:cNvSpPr txBox="1"/>
          <p:nvPr>
            <p:ph idx="5" type="subTitle"/>
          </p:nvPr>
        </p:nvSpPr>
        <p:spPr>
          <a:xfrm>
            <a:off x="715100" y="3357100"/>
            <a:ext cx="4341300" cy="355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BLANK_1_1_1_1_1_1_2">
    <p:spTree>
      <p:nvGrpSpPr>
        <p:cNvPr id="146" name="Shape 146"/>
        <p:cNvGrpSpPr/>
        <p:nvPr/>
      </p:nvGrpSpPr>
      <p:grpSpPr>
        <a:xfrm>
          <a:off x="0" y="0"/>
          <a:ext cx="0" cy="0"/>
          <a:chOff x="0" y="0"/>
          <a:chExt cx="0" cy="0"/>
        </a:xfrm>
      </p:grpSpPr>
      <p:sp>
        <p:nvSpPr>
          <p:cNvPr id="147" name="Google Shape;147;p25"/>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5"/>
          <p:cNvSpPr txBox="1"/>
          <p:nvPr>
            <p:ph type="ctrTitle"/>
          </p:nvPr>
        </p:nvSpPr>
        <p:spPr>
          <a:xfrm>
            <a:off x="715100" y="535000"/>
            <a:ext cx="3462000" cy="615600"/>
          </a:xfrm>
          <a:prstGeom prst="rect">
            <a:avLst/>
          </a:prstGeom>
        </p:spPr>
        <p:txBody>
          <a:bodyPr anchorCtr="0" anchor="t" bIns="91425" lIns="91425" spcFirstLastPara="1" rIns="91425" wrap="square" tIns="91425">
            <a:noAutofit/>
          </a:bodyPr>
          <a:lstStyle>
            <a:lvl1pPr lvl="0" rtl="0">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49" name="Google Shape;149;p25"/>
          <p:cNvSpPr txBox="1"/>
          <p:nvPr>
            <p:ph idx="1" type="subTitle"/>
          </p:nvPr>
        </p:nvSpPr>
        <p:spPr>
          <a:xfrm>
            <a:off x="715100" y="1379050"/>
            <a:ext cx="3462000" cy="1051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150" name="Google Shape;150;p25"/>
          <p:cNvSpPr txBox="1"/>
          <p:nvPr/>
        </p:nvSpPr>
        <p:spPr>
          <a:xfrm>
            <a:off x="715100" y="3345450"/>
            <a:ext cx="3872700" cy="6762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300"/>
              </a:spcBef>
              <a:spcAft>
                <a:spcPts val="0"/>
              </a:spcAft>
              <a:buNone/>
            </a:pPr>
            <a:r>
              <a:rPr lang="en" sz="1200">
                <a:solidFill>
                  <a:schemeClr val="dk1"/>
                </a:solidFill>
                <a:latin typeface="Poppins"/>
                <a:ea typeface="Poppins"/>
                <a:cs typeface="Poppins"/>
                <a:sym typeface="Poppins"/>
              </a:rPr>
              <a:t>CREDITS: This presentation template was created by </a:t>
            </a:r>
            <a:r>
              <a:rPr b="1" lang="en" sz="1200">
                <a:solidFill>
                  <a:schemeClr val="dk1"/>
                </a:solidFill>
                <a:uFill>
                  <a:noFill/>
                </a:uFill>
                <a:latin typeface="Poppins"/>
                <a:ea typeface="Poppins"/>
                <a:cs typeface="Poppins"/>
                <a:sym typeface="Poppins"/>
                <a:hlinkClick r:id="rId2">
                  <a:extLst>
                    <a:ext uri="{A12FA001-AC4F-418D-AE19-62706E023703}">
                      <ahyp:hlinkClr val="tx"/>
                    </a:ext>
                  </a:extLst>
                </a:hlinkClick>
              </a:rPr>
              <a:t>Slidesgo</a:t>
            </a:r>
            <a:r>
              <a:rPr lang="en" sz="1200">
                <a:solidFill>
                  <a:schemeClr val="dk1"/>
                </a:solidFill>
                <a:latin typeface="Poppins"/>
                <a:ea typeface="Poppins"/>
                <a:cs typeface="Poppins"/>
                <a:sym typeface="Poppins"/>
              </a:rPr>
              <a:t>, including icons by </a:t>
            </a:r>
            <a:r>
              <a:rPr b="1" lang="en" sz="1200">
                <a:solidFill>
                  <a:schemeClr val="dk1"/>
                </a:solidFill>
                <a:uFill>
                  <a:noFill/>
                </a:uFill>
                <a:latin typeface="Poppins"/>
                <a:ea typeface="Poppins"/>
                <a:cs typeface="Poppins"/>
                <a:sym typeface="Poppins"/>
                <a:hlinkClick r:id="rId3">
                  <a:extLst>
                    <a:ext uri="{A12FA001-AC4F-418D-AE19-62706E023703}">
                      <ahyp:hlinkClr val="tx"/>
                    </a:ext>
                  </a:extLst>
                </a:hlinkClick>
              </a:rPr>
              <a:t>Flaticon</a:t>
            </a:r>
            <a:r>
              <a:rPr lang="en" sz="1200">
                <a:solidFill>
                  <a:schemeClr val="dk1"/>
                </a:solidFill>
                <a:latin typeface="Poppins"/>
                <a:ea typeface="Poppins"/>
                <a:cs typeface="Poppins"/>
                <a:sym typeface="Poppins"/>
              </a:rPr>
              <a:t> and infographics &amp; images by </a:t>
            </a:r>
            <a:r>
              <a:rPr b="1" lang="en" sz="1200">
                <a:solidFill>
                  <a:schemeClr val="dk1"/>
                </a:solidFill>
                <a:uFill>
                  <a:noFill/>
                </a:uFill>
                <a:latin typeface="Poppins"/>
                <a:ea typeface="Poppins"/>
                <a:cs typeface="Poppins"/>
                <a:sym typeface="Poppins"/>
                <a:hlinkClick r:id="rId4">
                  <a:extLst>
                    <a:ext uri="{A12FA001-AC4F-418D-AE19-62706E023703}">
                      <ahyp:hlinkClr val="tx"/>
                    </a:ext>
                  </a:extLst>
                </a:hlinkClick>
              </a:rPr>
              <a:t>Freepik</a:t>
            </a:r>
            <a:endParaRPr b="1" sz="1200">
              <a:solidFill>
                <a:schemeClr val="dk1"/>
              </a:solidFill>
              <a:latin typeface="Poppins"/>
              <a:ea typeface="Poppins"/>
              <a:cs typeface="Poppins"/>
              <a:sym typeface="Poppin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_1_1_1_1_1_1">
    <p:spTree>
      <p:nvGrpSpPr>
        <p:cNvPr id="151" name="Shape 151"/>
        <p:cNvGrpSpPr/>
        <p:nvPr/>
      </p:nvGrpSpPr>
      <p:grpSpPr>
        <a:xfrm>
          <a:off x="0" y="0"/>
          <a:ext cx="0" cy="0"/>
          <a:chOff x="0" y="0"/>
          <a:chExt cx="0" cy="0"/>
        </a:xfrm>
      </p:grpSpPr>
      <p:sp>
        <p:nvSpPr>
          <p:cNvPr id="152" name="Google Shape;152;p26"/>
          <p:cNvSpPr/>
          <p:nvPr/>
        </p:nvSpPr>
        <p:spPr>
          <a:xfrm flipH="1">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3" name="Google Shape;153;p26"/>
          <p:cNvGrpSpPr/>
          <p:nvPr/>
        </p:nvGrpSpPr>
        <p:grpSpPr>
          <a:xfrm flipH="1">
            <a:off x="892438" y="535009"/>
            <a:ext cx="1865180" cy="1324164"/>
            <a:chOff x="2715188" y="1846600"/>
            <a:chExt cx="1027025" cy="729125"/>
          </a:xfrm>
        </p:grpSpPr>
        <p:sp>
          <p:nvSpPr>
            <p:cNvPr id="154" name="Google Shape;154;p26"/>
            <p:cNvSpPr/>
            <p:nvPr/>
          </p:nvSpPr>
          <p:spPr>
            <a:xfrm>
              <a:off x="2715188" y="1846600"/>
              <a:ext cx="1027025" cy="729125"/>
            </a:xfrm>
            <a:custGeom>
              <a:rect b="b" l="l" r="r" t="t"/>
              <a:pathLst>
                <a:path extrusionOk="0" h="29165" w="41081">
                  <a:moveTo>
                    <a:pt x="0" y="1"/>
                  </a:moveTo>
                  <a:lnTo>
                    <a:pt x="0" y="29165"/>
                  </a:lnTo>
                  <a:lnTo>
                    <a:pt x="41080" y="29165"/>
                  </a:lnTo>
                  <a:lnTo>
                    <a:pt x="4108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6"/>
            <p:cNvSpPr/>
            <p:nvPr/>
          </p:nvSpPr>
          <p:spPr>
            <a:xfrm>
              <a:off x="2749988" y="1886350"/>
              <a:ext cx="952500" cy="315900"/>
            </a:xfrm>
            <a:custGeom>
              <a:rect b="b" l="l" r="r" t="t"/>
              <a:pathLst>
                <a:path extrusionOk="0" h="12636" w="38100">
                  <a:moveTo>
                    <a:pt x="19595" y="5208"/>
                  </a:moveTo>
                  <a:lnTo>
                    <a:pt x="19595" y="8729"/>
                  </a:lnTo>
                  <a:cubicBezTo>
                    <a:pt x="19294" y="8813"/>
                    <a:pt x="18995" y="8907"/>
                    <a:pt x="18703" y="9014"/>
                  </a:cubicBezTo>
                  <a:lnTo>
                    <a:pt x="18703" y="5302"/>
                  </a:lnTo>
                  <a:cubicBezTo>
                    <a:pt x="18998" y="5262"/>
                    <a:pt x="19294" y="5231"/>
                    <a:pt x="19595" y="5208"/>
                  </a:cubicBezTo>
                  <a:close/>
                  <a:moveTo>
                    <a:pt x="0" y="0"/>
                  </a:moveTo>
                  <a:lnTo>
                    <a:pt x="0" y="12635"/>
                  </a:lnTo>
                  <a:lnTo>
                    <a:pt x="38100" y="12635"/>
                  </a:lnTo>
                  <a:lnTo>
                    <a:pt x="3810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6"/>
            <p:cNvSpPr/>
            <p:nvPr/>
          </p:nvSpPr>
          <p:spPr>
            <a:xfrm>
              <a:off x="2749938" y="2231925"/>
              <a:ext cx="952550" cy="315875"/>
            </a:xfrm>
            <a:custGeom>
              <a:rect b="b" l="l" r="r" t="t"/>
              <a:pathLst>
                <a:path extrusionOk="0" h="12635" w="38102">
                  <a:moveTo>
                    <a:pt x="1" y="0"/>
                  </a:moveTo>
                  <a:lnTo>
                    <a:pt x="1" y="12635"/>
                  </a:lnTo>
                  <a:lnTo>
                    <a:pt x="38102" y="12635"/>
                  </a:lnTo>
                  <a:lnTo>
                    <a:pt x="381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6"/>
            <p:cNvSpPr/>
            <p:nvPr/>
          </p:nvSpPr>
          <p:spPr>
            <a:xfrm>
              <a:off x="3150313" y="2422050"/>
              <a:ext cx="27775" cy="48600"/>
            </a:xfrm>
            <a:custGeom>
              <a:rect b="b" l="l" r="r" t="t"/>
              <a:pathLst>
                <a:path extrusionOk="0" h="1944" w="1111">
                  <a:moveTo>
                    <a:pt x="555" y="0"/>
                  </a:moveTo>
                  <a:cubicBezTo>
                    <a:pt x="250" y="0"/>
                    <a:pt x="1" y="436"/>
                    <a:pt x="1" y="972"/>
                  </a:cubicBezTo>
                  <a:cubicBezTo>
                    <a:pt x="1" y="1507"/>
                    <a:pt x="249" y="1943"/>
                    <a:pt x="555" y="1943"/>
                  </a:cubicBezTo>
                  <a:cubicBezTo>
                    <a:pt x="861" y="1943"/>
                    <a:pt x="1110" y="1507"/>
                    <a:pt x="1110" y="972"/>
                  </a:cubicBezTo>
                  <a:cubicBezTo>
                    <a:pt x="1110" y="436"/>
                    <a:pt x="861" y="0"/>
                    <a:pt x="555" y="0"/>
                  </a:cubicBezTo>
                  <a:close/>
                </a:path>
              </a:pathLst>
            </a:custGeom>
            <a:solidFill>
              <a:srgbClr val="36448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6"/>
            <p:cNvSpPr/>
            <p:nvPr/>
          </p:nvSpPr>
          <p:spPr>
            <a:xfrm>
              <a:off x="3279313" y="2422050"/>
              <a:ext cx="27750" cy="48600"/>
            </a:xfrm>
            <a:custGeom>
              <a:rect b="b" l="l" r="r" t="t"/>
              <a:pathLst>
                <a:path extrusionOk="0" h="1944" w="1110">
                  <a:moveTo>
                    <a:pt x="556" y="0"/>
                  </a:moveTo>
                  <a:cubicBezTo>
                    <a:pt x="249" y="0"/>
                    <a:pt x="0" y="436"/>
                    <a:pt x="0" y="972"/>
                  </a:cubicBezTo>
                  <a:cubicBezTo>
                    <a:pt x="0" y="1507"/>
                    <a:pt x="248" y="1943"/>
                    <a:pt x="556" y="1943"/>
                  </a:cubicBezTo>
                  <a:cubicBezTo>
                    <a:pt x="862" y="1943"/>
                    <a:pt x="1110" y="1507"/>
                    <a:pt x="1110" y="972"/>
                  </a:cubicBezTo>
                  <a:cubicBezTo>
                    <a:pt x="1110" y="436"/>
                    <a:pt x="861" y="0"/>
                    <a:pt x="556" y="0"/>
                  </a:cubicBezTo>
                  <a:close/>
                </a:path>
              </a:pathLst>
            </a:custGeom>
            <a:solidFill>
              <a:srgbClr val="36448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6"/>
            <p:cNvSpPr/>
            <p:nvPr/>
          </p:nvSpPr>
          <p:spPr>
            <a:xfrm>
              <a:off x="2789613" y="2053550"/>
              <a:ext cx="84350" cy="150375"/>
            </a:xfrm>
            <a:custGeom>
              <a:rect b="b" l="l" r="r" t="t"/>
              <a:pathLst>
                <a:path extrusionOk="0" h="6015" w="3374">
                  <a:moveTo>
                    <a:pt x="1027" y="0"/>
                  </a:moveTo>
                  <a:lnTo>
                    <a:pt x="1027" y="378"/>
                  </a:lnTo>
                  <a:cubicBezTo>
                    <a:pt x="1027" y="655"/>
                    <a:pt x="801" y="880"/>
                    <a:pt x="523" y="880"/>
                  </a:cubicBezTo>
                  <a:lnTo>
                    <a:pt x="406" y="880"/>
                  </a:lnTo>
                  <a:cubicBezTo>
                    <a:pt x="183" y="880"/>
                    <a:pt x="0" y="1063"/>
                    <a:pt x="0" y="1288"/>
                  </a:cubicBezTo>
                  <a:lnTo>
                    <a:pt x="0" y="5608"/>
                  </a:lnTo>
                  <a:cubicBezTo>
                    <a:pt x="0" y="5833"/>
                    <a:pt x="183" y="6014"/>
                    <a:pt x="406" y="6014"/>
                  </a:cubicBezTo>
                  <a:lnTo>
                    <a:pt x="2968" y="6014"/>
                  </a:lnTo>
                  <a:cubicBezTo>
                    <a:pt x="3193" y="6014"/>
                    <a:pt x="3374" y="5833"/>
                    <a:pt x="3374" y="5608"/>
                  </a:cubicBezTo>
                  <a:lnTo>
                    <a:pt x="3374" y="1286"/>
                  </a:lnTo>
                  <a:cubicBezTo>
                    <a:pt x="3374" y="1063"/>
                    <a:pt x="3193" y="880"/>
                    <a:pt x="2968" y="880"/>
                  </a:cubicBezTo>
                  <a:lnTo>
                    <a:pt x="2851" y="880"/>
                  </a:lnTo>
                  <a:cubicBezTo>
                    <a:pt x="2573" y="880"/>
                    <a:pt x="2347" y="655"/>
                    <a:pt x="2348" y="376"/>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6"/>
            <p:cNvSpPr/>
            <p:nvPr/>
          </p:nvSpPr>
          <p:spPr>
            <a:xfrm>
              <a:off x="2811613" y="2049875"/>
              <a:ext cx="40350" cy="11025"/>
            </a:xfrm>
            <a:custGeom>
              <a:rect b="b" l="l" r="r" t="t"/>
              <a:pathLst>
                <a:path extrusionOk="0" h="441" w="1614">
                  <a:moveTo>
                    <a:pt x="2" y="0"/>
                  </a:moveTo>
                  <a:cubicBezTo>
                    <a:pt x="1" y="0"/>
                    <a:pt x="1" y="2"/>
                    <a:pt x="1" y="3"/>
                  </a:cubicBezTo>
                  <a:lnTo>
                    <a:pt x="1" y="439"/>
                  </a:lnTo>
                  <a:cubicBezTo>
                    <a:pt x="1" y="440"/>
                    <a:pt x="1" y="440"/>
                    <a:pt x="2" y="440"/>
                  </a:cubicBezTo>
                  <a:lnTo>
                    <a:pt x="1612" y="440"/>
                  </a:lnTo>
                  <a:cubicBezTo>
                    <a:pt x="1613" y="440"/>
                    <a:pt x="1613" y="440"/>
                    <a:pt x="1613" y="439"/>
                  </a:cubicBezTo>
                  <a:lnTo>
                    <a:pt x="1613" y="3"/>
                  </a:lnTo>
                  <a:cubicBezTo>
                    <a:pt x="1613" y="2"/>
                    <a:pt x="1613" y="0"/>
                    <a:pt x="161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6"/>
            <p:cNvSpPr/>
            <p:nvPr/>
          </p:nvSpPr>
          <p:spPr>
            <a:xfrm>
              <a:off x="2800613" y="2108550"/>
              <a:ext cx="62350" cy="55025"/>
            </a:xfrm>
            <a:custGeom>
              <a:rect b="b" l="l" r="r" t="t"/>
              <a:pathLst>
                <a:path extrusionOk="0" h="2201" w="2494">
                  <a:moveTo>
                    <a:pt x="1" y="1"/>
                  </a:moveTo>
                  <a:lnTo>
                    <a:pt x="1" y="2200"/>
                  </a:lnTo>
                  <a:lnTo>
                    <a:pt x="2493" y="2200"/>
                  </a:lnTo>
                  <a:lnTo>
                    <a:pt x="249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6"/>
            <p:cNvSpPr/>
            <p:nvPr/>
          </p:nvSpPr>
          <p:spPr>
            <a:xfrm>
              <a:off x="3499063" y="1989075"/>
              <a:ext cx="84375" cy="212275"/>
            </a:xfrm>
            <a:custGeom>
              <a:rect b="b" l="l" r="r" t="t"/>
              <a:pathLst>
                <a:path extrusionOk="0" h="8491" w="3375">
                  <a:moveTo>
                    <a:pt x="1026" y="1"/>
                  </a:moveTo>
                  <a:lnTo>
                    <a:pt x="1026" y="375"/>
                  </a:lnTo>
                  <a:cubicBezTo>
                    <a:pt x="1027" y="654"/>
                    <a:pt x="802" y="880"/>
                    <a:pt x="526" y="880"/>
                  </a:cubicBezTo>
                  <a:cubicBezTo>
                    <a:pt x="525" y="880"/>
                    <a:pt x="524" y="880"/>
                    <a:pt x="523" y="880"/>
                  </a:cubicBezTo>
                  <a:lnTo>
                    <a:pt x="408" y="880"/>
                  </a:lnTo>
                  <a:cubicBezTo>
                    <a:pt x="183" y="880"/>
                    <a:pt x="0" y="1062"/>
                    <a:pt x="0" y="1287"/>
                  </a:cubicBezTo>
                  <a:lnTo>
                    <a:pt x="0" y="8491"/>
                  </a:lnTo>
                  <a:lnTo>
                    <a:pt x="3375" y="8491"/>
                  </a:lnTo>
                  <a:lnTo>
                    <a:pt x="3375" y="1287"/>
                  </a:lnTo>
                  <a:cubicBezTo>
                    <a:pt x="3374" y="1062"/>
                    <a:pt x="3193" y="880"/>
                    <a:pt x="2968" y="880"/>
                  </a:cubicBezTo>
                  <a:lnTo>
                    <a:pt x="2852" y="880"/>
                  </a:lnTo>
                  <a:cubicBezTo>
                    <a:pt x="2573" y="880"/>
                    <a:pt x="2347" y="655"/>
                    <a:pt x="2348" y="375"/>
                  </a:cubicBezTo>
                  <a:lnTo>
                    <a:pt x="234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6"/>
            <p:cNvSpPr/>
            <p:nvPr/>
          </p:nvSpPr>
          <p:spPr>
            <a:xfrm>
              <a:off x="3521063" y="1985375"/>
              <a:ext cx="40375" cy="11025"/>
            </a:xfrm>
            <a:custGeom>
              <a:rect b="b" l="l" r="r" t="t"/>
              <a:pathLst>
                <a:path extrusionOk="0" h="441" w="1615">
                  <a:moveTo>
                    <a:pt x="4" y="1"/>
                  </a:moveTo>
                  <a:cubicBezTo>
                    <a:pt x="2" y="1"/>
                    <a:pt x="1" y="2"/>
                    <a:pt x="1" y="4"/>
                  </a:cubicBezTo>
                  <a:lnTo>
                    <a:pt x="1" y="438"/>
                  </a:lnTo>
                  <a:cubicBezTo>
                    <a:pt x="1" y="439"/>
                    <a:pt x="2" y="441"/>
                    <a:pt x="4" y="441"/>
                  </a:cubicBezTo>
                  <a:lnTo>
                    <a:pt x="1612" y="441"/>
                  </a:lnTo>
                  <a:cubicBezTo>
                    <a:pt x="1613" y="441"/>
                    <a:pt x="1615" y="439"/>
                    <a:pt x="1615" y="438"/>
                  </a:cubicBezTo>
                  <a:lnTo>
                    <a:pt x="1615" y="4"/>
                  </a:lnTo>
                  <a:cubicBezTo>
                    <a:pt x="1615" y="2"/>
                    <a:pt x="1613" y="1"/>
                    <a:pt x="161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6"/>
            <p:cNvSpPr/>
            <p:nvPr/>
          </p:nvSpPr>
          <p:spPr>
            <a:xfrm>
              <a:off x="3539838" y="2062400"/>
              <a:ext cx="43575" cy="76375"/>
            </a:xfrm>
            <a:custGeom>
              <a:rect b="b" l="l" r="r" t="t"/>
              <a:pathLst>
                <a:path extrusionOk="0" h="3055" w="1743">
                  <a:moveTo>
                    <a:pt x="0" y="1"/>
                  </a:moveTo>
                  <a:lnTo>
                    <a:pt x="0" y="3055"/>
                  </a:lnTo>
                  <a:lnTo>
                    <a:pt x="1743" y="3055"/>
                  </a:lnTo>
                  <a:lnTo>
                    <a:pt x="174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6"/>
            <p:cNvSpPr/>
            <p:nvPr/>
          </p:nvSpPr>
          <p:spPr>
            <a:xfrm>
              <a:off x="2847588" y="2334550"/>
              <a:ext cx="84375" cy="212275"/>
            </a:xfrm>
            <a:custGeom>
              <a:rect b="b" l="l" r="r" t="t"/>
              <a:pathLst>
                <a:path extrusionOk="0" h="8491" w="3375">
                  <a:moveTo>
                    <a:pt x="1026" y="0"/>
                  </a:moveTo>
                  <a:lnTo>
                    <a:pt x="1026" y="375"/>
                  </a:lnTo>
                  <a:cubicBezTo>
                    <a:pt x="1028" y="653"/>
                    <a:pt x="802" y="879"/>
                    <a:pt x="526" y="879"/>
                  </a:cubicBezTo>
                  <a:cubicBezTo>
                    <a:pt x="525" y="879"/>
                    <a:pt x="524" y="879"/>
                    <a:pt x="523" y="879"/>
                  </a:cubicBezTo>
                  <a:lnTo>
                    <a:pt x="408" y="879"/>
                  </a:lnTo>
                  <a:cubicBezTo>
                    <a:pt x="183" y="879"/>
                    <a:pt x="0" y="1062"/>
                    <a:pt x="0" y="1287"/>
                  </a:cubicBezTo>
                  <a:lnTo>
                    <a:pt x="0" y="8490"/>
                  </a:lnTo>
                  <a:lnTo>
                    <a:pt x="3375" y="8490"/>
                  </a:lnTo>
                  <a:lnTo>
                    <a:pt x="3375" y="1287"/>
                  </a:lnTo>
                  <a:cubicBezTo>
                    <a:pt x="3375" y="1062"/>
                    <a:pt x="3193" y="879"/>
                    <a:pt x="2968" y="879"/>
                  </a:cubicBezTo>
                  <a:lnTo>
                    <a:pt x="2852" y="879"/>
                  </a:lnTo>
                  <a:cubicBezTo>
                    <a:pt x="2851" y="879"/>
                    <a:pt x="2850" y="879"/>
                    <a:pt x="2850" y="879"/>
                  </a:cubicBezTo>
                  <a:cubicBezTo>
                    <a:pt x="2572" y="879"/>
                    <a:pt x="2347" y="653"/>
                    <a:pt x="2348" y="375"/>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6"/>
            <p:cNvSpPr/>
            <p:nvPr/>
          </p:nvSpPr>
          <p:spPr>
            <a:xfrm>
              <a:off x="2869588" y="2330850"/>
              <a:ext cx="40375" cy="11025"/>
            </a:xfrm>
            <a:custGeom>
              <a:rect b="b" l="l" r="r" t="t"/>
              <a:pathLst>
                <a:path extrusionOk="0" h="441" w="1615">
                  <a:moveTo>
                    <a:pt x="4" y="0"/>
                  </a:moveTo>
                  <a:cubicBezTo>
                    <a:pt x="2" y="0"/>
                    <a:pt x="1" y="2"/>
                    <a:pt x="1" y="3"/>
                  </a:cubicBezTo>
                  <a:lnTo>
                    <a:pt x="1" y="439"/>
                  </a:lnTo>
                  <a:cubicBezTo>
                    <a:pt x="1" y="440"/>
                    <a:pt x="2" y="440"/>
                    <a:pt x="4" y="440"/>
                  </a:cubicBezTo>
                  <a:lnTo>
                    <a:pt x="1612" y="440"/>
                  </a:lnTo>
                  <a:cubicBezTo>
                    <a:pt x="1613" y="440"/>
                    <a:pt x="1615" y="440"/>
                    <a:pt x="1615" y="439"/>
                  </a:cubicBezTo>
                  <a:lnTo>
                    <a:pt x="1615" y="3"/>
                  </a:lnTo>
                  <a:cubicBezTo>
                    <a:pt x="1615" y="2"/>
                    <a:pt x="1613" y="0"/>
                    <a:pt x="161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6"/>
            <p:cNvSpPr/>
            <p:nvPr/>
          </p:nvSpPr>
          <p:spPr>
            <a:xfrm>
              <a:off x="2868638" y="2407875"/>
              <a:ext cx="54300" cy="76375"/>
            </a:xfrm>
            <a:custGeom>
              <a:rect b="b" l="l" r="r" t="t"/>
              <a:pathLst>
                <a:path extrusionOk="0" h="3055" w="2172">
                  <a:moveTo>
                    <a:pt x="0" y="0"/>
                  </a:moveTo>
                  <a:lnTo>
                    <a:pt x="0" y="3054"/>
                  </a:lnTo>
                  <a:lnTo>
                    <a:pt x="2171" y="3054"/>
                  </a:lnTo>
                  <a:lnTo>
                    <a:pt x="217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6"/>
            <p:cNvSpPr/>
            <p:nvPr/>
          </p:nvSpPr>
          <p:spPr>
            <a:xfrm>
              <a:off x="2975088" y="2438950"/>
              <a:ext cx="66275" cy="107875"/>
            </a:xfrm>
            <a:custGeom>
              <a:rect b="b" l="l" r="r" t="t"/>
              <a:pathLst>
                <a:path extrusionOk="0" h="4315" w="2651">
                  <a:moveTo>
                    <a:pt x="806" y="1"/>
                  </a:moveTo>
                  <a:lnTo>
                    <a:pt x="806" y="296"/>
                  </a:lnTo>
                  <a:cubicBezTo>
                    <a:pt x="806" y="513"/>
                    <a:pt x="630" y="690"/>
                    <a:pt x="413" y="690"/>
                  </a:cubicBezTo>
                  <a:cubicBezTo>
                    <a:pt x="412" y="690"/>
                    <a:pt x="411" y="690"/>
                    <a:pt x="410" y="690"/>
                  </a:cubicBezTo>
                  <a:lnTo>
                    <a:pt x="319" y="690"/>
                  </a:lnTo>
                  <a:cubicBezTo>
                    <a:pt x="142" y="692"/>
                    <a:pt x="0" y="834"/>
                    <a:pt x="0" y="1011"/>
                  </a:cubicBezTo>
                  <a:lnTo>
                    <a:pt x="0" y="4314"/>
                  </a:lnTo>
                  <a:lnTo>
                    <a:pt x="2651" y="4314"/>
                  </a:lnTo>
                  <a:lnTo>
                    <a:pt x="2651" y="1011"/>
                  </a:lnTo>
                  <a:cubicBezTo>
                    <a:pt x="2651" y="834"/>
                    <a:pt x="2507" y="690"/>
                    <a:pt x="2330" y="690"/>
                  </a:cubicBezTo>
                  <a:lnTo>
                    <a:pt x="2239" y="690"/>
                  </a:lnTo>
                  <a:cubicBezTo>
                    <a:pt x="2238" y="690"/>
                    <a:pt x="2238" y="690"/>
                    <a:pt x="2237" y="690"/>
                  </a:cubicBezTo>
                  <a:cubicBezTo>
                    <a:pt x="2020" y="690"/>
                    <a:pt x="1843" y="513"/>
                    <a:pt x="1843" y="296"/>
                  </a:cubicBezTo>
                  <a:lnTo>
                    <a:pt x="184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6"/>
            <p:cNvSpPr/>
            <p:nvPr/>
          </p:nvSpPr>
          <p:spPr>
            <a:xfrm>
              <a:off x="2992388" y="2436075"/>
              <a:ext cx="31675" cy="8675"/>
            </a:xfrm>
            <a:custGeom>
              <a:rect b="b" l="l" r="r" t="t"/>
              <a:pathLst>
                <a:path extrusionOk="0" h="347" w="1267">
                  <a:moveTo>
                    <a:pt x="2" y="1"/>
                  </a:moveTo>
                  <a:cubicBezTo>
                    <a:pt x="2" y="1"/>
                    <a:pt x="0" y="2"/>
                    <a:pt x="0" y="3"/>
                  </a:cubicBezTo>
                  <a:lnTo>
                    <a:pt x="0" y="344"/>
                  </a:lnTo>
                  <a:cubicBezTo>
                    <a:pt x="0" y="345"/>
                    <a:pt x="2" y="347"/>
                    <a:pt x="2" y="347"/>
                  </a:cubicBezTo>
                  <a:lnTo>
                    <a:pt x="1265" y="347"/>
                  </a:lnTo>
                  <a:cubicBezTo>
                    <a:pt x="1267" y="347"/>
                    <a:pt x="1267" y="345"/>
                    <a:pt x="1267" y="344"/>
                  </a:cubicBezTo>
                  <a:lnTo>
                    <a:pt x="1267" y="3"/>
                  </a:lnTo>
                  <a:cubicBezTo>
                    <a:pt x="1267" y="2"/>
                    <a:pt x="1267" y="1"/>
                    <a:pt x="126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6"/>
            <p:cNvSpPr/>
            <p:nvPr/>
          </p:nvSpPr>
          <p:spPr>
            <a:xfrm>
              <a:off x="2991588" y="2473325"/>
              <a:ext cx="42675" cy="46100"/>
            </a:xfrm>
            <a:custGeom>
              <a:rect b="b" l="l" r="r" t="t"/>
              <a:pathLst>
                <a:path extrusionOk="0" h="1844" w="1707">
                  <a:moveTo>
                    <a:pt x="1" y="0"/>
                  </a:moveTo>
                  <a:lnTo>
                    <a:pt x="1" y="1844"/>
                  </a:lnTo>
                  <a:lnTo>
                    <a:pt x="1706" y="1844"/>
                  </a:lnTo>
                  <a:lnTo>
                    <a:pt x="17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6"/>
            <p:cNvSpPr/>
            <p:nvPr/>
          </p:nvSpPr>
          <p:spPr>
            <a:xfrm>
              <a:off x="2893763" y="2053550"/>
              <a:ext cx="84400" cy="150375"/>
            </a:xfrm>
            <a:custGeom>
              <a:rect b="b" l="l" r="r" t="t"/>
              <a:pathLst>
                <a:path extrusionOk="0" h="6015" w="3376">
                  <a:moveTo>
                    <a:pt x="1028" y="0"/>
                  </a:moveTo>
                  <a:lnTo>
                    <a:pt x="1028" y="378"/>
                  </a:lnTo>
                  <a:cubicBezTo>
                    <a:pt x="1028" y="655"/>
                    <a:pt x="803" y="880"/>
                    <a:pt x="525" y="880"/>
                  </a:cubicBezTo>
                  <a:lnTo>
                    <a:pt x="408" y="880"/>
                  </a:lnTo>
                  <a:cubicBezTo>
                    <a:pt x="183" y="880"/>
                    <a:pt x="2" y="1063"/>
                    <a:pt x="2" y="1288"/>
                  </a:cubicBezTo>
                  <a:lnTo>
                    <a:pt x="2" y="5608"/>
                  </a:lnTo>
                  <a:cubicBezTo>
                    <a:pt x="1" y="5833"/>
                    <a:pt x="183" y="6014"/>
                    <a:pt x="408" y="6014"/>
                  </a:cubicBezTo>
                  <a:lnTo>
                    <a:pt x="2970" y="6014"/>
                  </a:lnTo>
                  <a:cubicBezTo>
                    <a:pt x="3193" y="6014"/>
                    <a:pt x="3376" y="5833"/>
                    <a:pt x="3376" y="5608"/>
                  </a:cubicBezTo>
                  <a:lnTo>
                    <a:pt x="3376" y="1286"/>
                  </a:lnTo>
                  <a:cubicBezTo>
                    <a:pt x="3376" y="1063"/>
                    <a:pt x="3193" y="880"/>
                    <a:pt x="2970" y="880"/>
                  </a:cubicBezTo>
                  <a:lnTo>
                    <a:pt x="2853" y="880"/>
                  </a:lnTo>
                  <a:cubicBezTo>
                    <a:pt x="2574" y="880"/>
                    <a:pt x="2348" y="655"/>
                    <a:pt x="2348" y="376"/>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6"/>
            <p:cNvSpPr/>
            <p:nvPr/>
          </p:nvSpPr>
          <p:spPr>
            <a:xfrm>
              <a:off x="2915788" y="2049875"/>
              <a:ext cx="40375" cy="11025"/>
            </a:xfrm>
            <a:custGeom>
              <a:rect b="b" l="l" r="r" t="t"/>
              <a:pathLst>
                <a:path extrusionOk="0" h="441" w="1615">
                  <a:moveTo>
                    <a:pt x="3" y="0"/>
                  </a:moveTo>
                  <a:cubicBezTo>
                    <a:pt x="2" y="0"/>
                    <a:pt x="0" y="2"/>
                    <a:pt x="0" y="3"/>
                  </a:cubicBezTo>
                  <a:lnTo>
                    <a:pt x="0" y="439"/>
                  </a:lnTo>
                  <a:cubicBezTo>
                    <a:pt x="0" y="440"/>
                    <a:pt x="2" y="440"/>
                    <a:pt x="3" y="440"/>
                  </a:cubicBezTo>
                  <a:lnTo>
                    <a:pt x="1611" y="440"/>
                  </a:lnTo>
                  <a:cubicBezTo>
                    <a:pt x="1613" y="440"/>
                    <a:pt x="1614" y="440"/>
                    <a:pt x="1614" y="439"/>
                  </a:cubicBezTo>
                  <a:lnTo>
                    <a:pt x="1614" y="3"/>
                  </a:lnTo>
                  <a:cubicBezTo>
                    <a:pt x="1614" y="2"/>
                    <a:pt x="1613" y="0"/>
                    <a:pt x="161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6"/>
            <p:cNvSpPr/>
            <p:nvPr/>
          </p:nvSpPr>
          <p:spPr>
            <a:xfrm>
              <a:off x="2904788" y="2108550"/>
              <a:ext cx="62375" cy="55025"/>
            </a:xfrm>
            <a:custGeom>
              <a:rect b="b" l="l" r="r" t="t"/>
              <a:pathLst>
                <a:path extrusionOk="0" h="2201" w="2495">
                  <a:moveTo>
                    <a:pt x="0" y="1"/>
                  </a:moveTo>
                  <a:lnTo>
                    <a:pt x="0" y="2200"/>
                  </a:lnTo>
                  <a:lnTo>
                    <a:pt x="2494" y="2200"/>
                  </a:lnTo>
                  <a:lnTo>
                    <a:pt x="249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6"/>
            <p:cNvSpPr/>
            <p:nvPr/>
          </p:nvSpPr>
          <p:spPr>
            <a:xfrm>
              <a:off x="3414738" y="2326600"/>
              <a:ext cx="124050" cy="221150"/>
            </a:xfrm>
            <a:custGeom>
              <a:rect b="b" l="l" r="r" t="t"/>
              <a:pathLst>
                <a:path extrusionOk="0" h="8846" w="4962">
                  <a:moveTo>
                    <a:pt x="1510" y="1"/>
                  </a:moveTo>
                  <a:lnTo>
                    <a:pt x="1510" y="555"/>
                  </a:lnTo>
                  <a:cubicBezTo>
                    <a:pt x="1510" y="964"/>
                    <a:pt x="1178" y="1296"/>
                    <a:pt x="770" y="1296"/>
                  </a:cubicBezTo>
                  <a:lnTo>
                    <a:pt x="597" y="1296"/>
                  </a:lnTo>
                  <a:cubicBezTo>
                    <a:pt x="268" y="1296"/>
                    <a:pt x="0" y="1563"/>
                    <a:pt x="0" y="1894"/>
                  </a:cubicBezTo>
                  <a:lnTo>
                    <a:pt x="0" y="8248"/>
                  </a:lnTo>
                  <a:cubicBezTo>
                    <a:pt x="0" y="8577"/>
                    <a:pt x="268" y="8845"/>
                    <a:pt x="597" y="8845"/>
                  </a:cubicBezTo>
                  <a:lnTo>
                    <a:pt x="4363" y="8845"/>
                  </a:lnTo>
                  <a:cubicBezTo>
                    <a:pt x="4694" y="8845"/>
                    <a:pt x="4962" y="8577"/>
                    <a:pt x="4962" y="8248"/>
                  </a:cubicBezTo>
                  <a:lnTo>
                    <a:pt x="4962" y="1894"/>
                  </a:lnTo>
                  <a:cubicBezTo>
                    <a:pt x="4962" y="1563"/>
                    <a:pt x="4694" y="1296"/>
                    <a:pt x="4363" y="1296"/>
                  </a:cubicBezTo>
                  <a:lnTo>
                    <a:pt x="4193" y="1296"/>
                  </a:lnTo>
                  <a:cubicBezTo>
                    <a:pt x="3784" y="1296"/>
                    <a:pt x="3452" y="964"/>
                    <a:pt x="3452" y="555"/>
                  </a:cubicBezTo>
                  <a:lnTo>
                    <a:pt x="34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6"/>
            <p:cNvSpPr/>
            <p:nvPr/>
          </p:nvSpPr>
          <p:spPr>
            <a:xfrm>
              <a:off x="3447063" y="2321225"/>
              <a:ext cx="59350" cy="16225"/>
            </a:xfrm>
            <a:custGeom>
              <a:rect b="b" l="l" r="r" t="t"/>
              <a:pathLst>
                <a:path extrusionOk="0" h="649" w="2374">
                  <a:moveTo>
                    <a:pt x="5" y="1"/>
                  </a:moveTo>
                  <a:cubicBezTo>
                    <a:pt x="2" y="1"/>
                    <a:pt x="1" y="4"/>
                    <a:pt x="1" y="5"/>
                  </a:cubicBezTo>
                  <a:lnTo>
                    <a:pt x="1" y="645"/>
                  </a:lnTo>
                  <a:cubicBezTo>
                    <a:pt x="1" y="646"/>
                    <a:pt x="2" y="649"/>
                    <a:pt x="5" y="649"/>
                  </a:cubicBezTo>
                  <a:lnTo>
                    <a:pt x="2370" y="649"/>
                  </a:lnTo>
                  <a:cubicBezTo>
                    <a:pt x="2372" y="649"/>
                    <a:pt x="2374" y="646"/>
                    <a:pt x="2374" y="645"/>
                  </a:cubicBezTo>
                  <a:lnTo>
                    <a:pt x="2374" y="5"/>
                  </a:lnTo>
                  <a:cubicBezTo>
                    <a:pt x="2374" y="4"/>
                    <a:pt x="2372" y="1"/>
                    <a:pt x="237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6"/>
            <p:cNvSpPr/>
            <p:nvPr/>
          </p:nvSpPr>
          <p:spPr>
            <a:xfrm>
              <a:off x="3430913" y="2407525"/>
              <a:ext cx="91675" cy="80925"/>
            </a:xfrm>
            <a:custGeom>
              <a:rect b="b" l="l" r="r" t="t"/>
              <a:pathLst>
                <a:path extrusionOk="0" h="3237" w="3667">
                  <a:moveTo>
                    <a:pt x="0" y="0"/>
                  </a:moveTo>
                  <a:lnTo>
                    <a:pt x="0" y="3236"/>
                  </a:lnTo>
                  <a:lnTo>
                    <a:pt x="3667" y="3236"/>
                  </a:lnTo>
                  <a:lnTo>
                    <a:pt x="36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6"/>
            <p:cNvSpPr/>
            <p:nvPr/>
          </p:nvSpPr>
          <p:spPr>
            <a:xfrm>
              <a:off x="3280763" y="2088200"/>
              <a:ext cx="34750" cy="27800"/>
            </a:xfrm>
            <a:custGeom>
              <a:rect b="b" l="l" r="r" t="t"/>
              <a:pathLst>
                <a:path extrusionOk="0" h="1112" w="1390">
                  <a:moveTo>
                    <a:pt x="8" y="0"/>
                  </a:moveTo>
                  <a:cubicBezTo>
                    <a:pt x="3" y="0"/>
                    <a:pt x="1" y="3"/>
                    <a:pt x="1" y="7"/>
                  </a:cubicBezTo>
                  <a:lnTo>
                    <a:pt x="1" y="1105"/>
                  </a:lnTo>
                  <a:cubicBezTo>
                    <a:pt x="1" y="1108"/>
                    <a:pt x="3" y="1111"/>
                    <a:pt x="8" y="1111"/>
                  </a:cubicBezTo>
                  <a:lnTo>
                    <a:pt x="1384" y="1111"/>
                  </a:lnTo>
                  <a:cubicBezTo>
                    <a:pt x="1387" y="1111"/>
                    <a:pt x="1389" y="1108"/>
                    <a:pt x="1389" y="1105"/>
                  </a:cubicBezTo>
                  <a:lnTo>
                    <a:pt x="1389" y="7"/>
                  </a:lnTo>
                  <a:cubicBezTo>
                    <a:pt x="1389" y="3"/>
                    <a:pt x="1387" y="0"/>
                    <a:pt x="13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6"/>
            <p:cNvSpPr/>
            <p:nvPr/>
          </p:nvSpPr>
          <p:spPr>
            <a:xfrm>
              <a:off x="3288213" y="2062400"/>
              <a:ext cx="19900" cy="44650"/>
            </a:xfrm>
            <a:custGeom>
              <a:rect b="b" l="l" r="r" t="t"/>
              <a:pathLst>
                <a:path extrusionOk="0" h="1786" w="796">
                  <a:moveTo>
                    <a:pt x="5" y="1"/>
                  </a:moveTo>
                  <a:cubicBezTo>
                    <a:pt x="3" y="1"/>
                    <a:pt x="0" y="2"/>
                    <a:pt x="0" y="5"/>
                  </a:cubicBezTo>
                  <a:lnTo>
                    <a:pt x="0" y="1786"/>
                  </a:lnTo>
                  <a:lnTo>
                    <a:pt x="795" y="1786"/>
                  </a:lnTo>
                  <a:lnTo>
                    <a:pt x="795" y="5"/>
                  </a:lnTo>
                  <a:cubicBezTo>
                    <a:pt x="795" y="2"/>
                    <a:pt x="792" y="1"/>
                    <a:pt x="78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6"/>
            <p:cNvSpPr/>
            <p:nvPr/>
          </p:nvSpPr>
          <p:spPr>
            <a:xfrm>
              <a:off x="3270838" y="2112025"/>
              <a:ext cx="54600" cy="89300"/>
            </a:xfrm>
            <a:custGeom>
              <a:rect b="b" l="l" r="r" t="t"/>
              <a:pathLst>
                <a:path extrusionOk="0" h="3572" w="2184">
                  <a:moveTo>
                    <a:pt x="13" y="0"/>
                  </a:moveTo>
                  <a:cubicBezTo>
                    <a:pt x="6" y="0"/>
                    <a:pt x="0" y="6"/>
                    <a:pt x="0" y="13"/>
                  </a:cubicBezTo>
                  <a:lnTo>
                    <a:pt x="0" y="3560"/>
                  </a:lnTo>
                  <a:cubicBezTo>
                    <a:pt x="0" y="3567"/>
                    <a:pt x="6" y="3571"/>
                    <a:pt x="13" y="3571"/>
                  </a:cubicBezTo>
                  <a:lnTo>
                    <a:pt x="2171" y="3571"/>
                  </a:lnTo>
                  <a:cubicBezTo>
                    <a:pt x="2178" y="3571"/>
                    <a:pt x="2184" y="3567"/>
                    <a:pt x="2184" y="3560"/>
                  </a:cubicBezTo>
                  <a:lnTo>
                    <a:pt x="2184" y="13"/>
                  </a:lnTo>
                  <a:cubicBezTo>
                    <a:pt x="2184" y="6"/>
                    <a:pt x="2178" y="0"/>
                    <a:pt x="217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6"/>
            <p:cNvSpPr/>
            <p:nvPr/>
          </p:nvSpPr>
          <p:spPr>
            <a:xfrm>
              <a:off x="3365088" y="2088200"/>
              <a:ext cx="34775" cy="27800"/>
            </a:xfrm>
            <a:custGeom>
              <a:rect b="b" l="l" r="r" t="t"/>
              <a:pathLst>
                <a:path extrusionOk="0" h="1112" w="1391">
                  <a:moveTo>
                    <a:pt x="8" y="0"/>
                  </a:moveTo>
                  <a:cubicBezTo>
                    <a:pt x="5" y="0"/>
                    <a:pt x="1" y="3"/>
                    <a:pt x="1" y="7"/>
                  </a:cubicBezTo>
                  <a:lnTo>
                    <a:pt x="1" y="1105"/>
                  </a:lnTo>
                  <a:cubicBezTo>
                    <a:pt x="1" y="1108"/>
                    <a:pt x="5" y="1111"/>
                    <a:pt x="8" y="1111"/>
                  </a:cubicBezTo>
                  <a:lnTo>
                    <a:pt x="1384" y="1111"/>
                  </a:lnTo>
                  <a:cubicBezTo>
                    <a:pt x="1388" y="1111"/>
                    <a:pt x="1391" y="1108"/>
                    <a:pt x="1391" y="1105"/>
                  </a:cubicBezTo>
                  <a:lnTo>
                    <a:pt x="1391" y="7"/>
                  </a:lnTo>
                  <a:cubicBezTo>
                    <a:pt x="1391" y="3"/>
                    <a:pt x="1388" y="0"/>
                    <a:pt x="13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6"/>
            <p:cNvSpPr/>
            <p:nvPr/>
          </p:nvSpPr>
          <p:spPr>
            <a:xfrm>
              <a:off x="3372563" y="2062400"/>
              <a:ext cx="19875" cy="44650"/>
            </a:xfrm>
            <a:custGeom>
              <a:rect b="b" l="l" r="r" t="t"/>
              <a:pathLst>
                <a:path extrusionOk="0" h="1786" w="795">
                  <a:moveTo>
                    <a:pt x="5" y="1"/>
                  </a:moveTo>
                  <a:cubicBezTo>
                    <a:pt x="2" y="1"/>
                    <a:pt x="1" y="2"/>
                    <a:pt x="1" y="5"/>
                  </a:cubicBezTo>
                  <a:lnTo>
                    <a:pt x="1" y="1786"/>
                  </a:lnTo>
                  <a:lnTo>
                    <a:pt x="794" y="1786"/>
                  </a:lnTo>
                  <a:lnTo>
                    <a:pt x="794" y="5"/>
                  </a:lnTo>
                  <a:cubicBezTo>
                    <a:pt x="794" y="2"/>
                    <a:pt x="791" y="1"/>
                    <a:pt x="79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6"/>
            <p:cNvSpPr/>
            <p:nvPr/>
          </p:nvSpPr>
          <p:spPr>
            <a:xfrm>
              <a:off x="3355188" y="2112025"/>
              <a:ext cx="54575" cy="89300"/>
            </a:xfrm>
            <a:custGeom>
              <a:rect b="b" l="l" r="r" t="t"/>
              <a:pathLst>
                <a:path extrusionOk="0" h="3572" w="2183">
                  <a:moveTo>
                    <a:pt x="13" y="0"/>
                  </a:moveTo>
                  <a:cubicBezTo>
                    <a:pt x="6" y="0"/>
                    <a:pt x="1" y="6"/>
                    <a:pt x="1" y="13"/>
                  </a:cubicBezTo>
                  <a:lnTo>
                    <a:pt x="1" y="3560"/>
                  </a:lnTo>
                  <a:cubicBezTo>
                    <a:pt x="1" y="3567"/>
                    <a:pt x="6" y="3571"/>
                    <a:pt x="13" y="3571"/>
                  </a:cubicBezTo>
                  <a:lnTo>
                    <a:pt x="2170" y="3571"/>
                  </a:lnTo>
                  <a:cubicBezTo>
                    <a:pt x="2177" y="3571"/>
                    <a:pt x="2183" y="3567"/>
                    <a:pt x="2183" y="3560"/>
                  </a:cubicBezTo>
                  <a:lnTo>
                    <a:pt x="2183" y="13"/>
                  </a:lnTo>
                  <a:cubicBezTo>
                    <a:pt x="2183" y="6"/>
                    <a:pt x="2177" y="0"/>
                    <a:pt x="217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6"/>
            <p:cNvSpPr/>
            <p:nvPr/>
          </p:nvSpPr>
          <p:spPr>
            <a:xfrm>
              <a:off x="3217563" y="1859000"/>
              <a:ext cx="22300" cy="159925"/>
            </a:xfrm>
            <a:custGeom>
              <a:rect b="b" l="l" r="r" t="t"/>
              <a:pathLst>
                <a:path extrusionOk="0" h="6397" w="892">
                  <a:moveTo>
                    <a:pt x="0" y="0"/>
                  </a:moveTo>
                  <a:lnTo>
                    <a:pt x="0" y="6396"/>
                  </a:lnTo>
                  <a:cubicBezTo>
                    <a:pt x="295" y="6358"/>
                    <a:pt x="591" y="6326"/>
                    <a:pt x="892" y="6302"/>
                  </a:cubicBezTo>
                  <a:lnTo>
                    <a:pt x="89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6"/>
            <p:cNvSpPr/>
            <p:nvPr/>
          </p:nvSpPr>
          <p:spPr>
            <a:xfrm>
              <a:off x="3217563" y="2104575"/>
              <a:ext cx="22300" cy="471150"/>
            </a:xfrm>
            <a:custGeom>
              <a:rect b="b" l="l" r="r" t="t"/>
              <a:pathLst>
                <a:path extrusionOk="0" h="18846" w="892">
                  <a:moveTo>
                    <a:pt x="892" y="0"/>
                  </a:moveTo>
                  <a:cubicBezTo>
                    <a:pt x="591" y="84"/>
                    <a:pt x="292" y="178"/>
                    <a:pt x="0" y="285"/>
                  </a:cubicBezTo>
                  <a:lnTo>
                    <a:pt x="0" y="18846"/>
                  </a:lnTo>
                  <a:lnTo>
                    <a:pt x="892" y="18846"/>
                  </a:lnTo>
                  <a:lnTo>
                    <a:pt x="89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6"/>
            <p:cNvSpPr/>
            <p:nvPr/>
          </p:nvSpPr>
          <p:spPr>
            <a:xfrm>
              <a:off x="2749938" y="2231925"/>
              <a:ext cx="342250" cy="250325"/>
            </a:xfrm>
            <a:custGeom>
              <a:rect b="b" l="l" r="r" t="t"/>
              <a:pathLst>
                <a:path extrusionOk="0" h="10013" w="13690">
                  <a:moveTo>
                    <a:pt x="7617" y="0"/>
                  </a:moveTo>
                  <a:cubicBezTo>
                    <a:pt x="6418" y="1181"/>
                    <a:pt x="5114" y="2195"/>
                    <a:pt x="3562" y="2803"/>
                  </a:cubicBezTo>
                  <a:cubicBezTo>
                    <a:pt x="2409" y="3258"/>
                    <a:pt x="1177" y="3459"/>
                    <a:pt x="1" y="3838"/>
                  </a:cubicBezTo>
                  <a:lnTo>
                    <a:pt x="1" y="10013"/>
                  </a:lnTo>
                  <a:cubicBezTo>
                    <a:pt x="996" y="9081"/>
                    <a:pt x="1699" y="7833"/>
                    <a:pt x="2768" y="6973"/>
                  </a:cubicBezTo>
                  <a:cubicBezTo>
                    <a:pt x="4943" y="5224"/>
                    <a:pt x="8150" y="5386"/>
                    <a:pt x="10468" y="3833"/>
                  </a:cubicBezTo>
                  <a:cubicBezTo>
                    <a:pt x="11873" y="2895"/>
                    <a:pt x="12781" y="1453"/>
                    <a:pt x="13690"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6"/>
            <p:cNvSpPr/>
            <p:nvPr/>
          </p:nvSpPr>
          <p:spPr>
            <a:xfrm>
              <a:off x="2968763" y="2018900"/>
              <a:ext cx="248825" cy="183300"/>
            </a:xfrm>
            <a:custGeom>
              <a:rect b="b" l="l" r="r" t="t"/>
              <a:pathLst>
                <a:path extrusionOk="0" h="7332" w="9953">
                  <a:moveTo>
                    <a:pt x="9952" y="0"/>
                  </a:moveTo>
                  <a:cubicBezTo>
                    <a:pt x="9344" y="76"/>
                    <a:pt x="8747" y="191"/>
                    <a:pt x="8159" y="375"/>
                  </a:cubicBezTo>
                  <a:cubicBezTo>
                    <a:pt x="4707" y="1462"/>
                    <a:pt x="2485" y="4595"/>
                    <a:pt x="1" y="7332"/>
                  </a:cubicBezTo>
                  <a:lnTo>
                    <a:pt x="5699" y="7332"/>
                  </a:lnTo>
                  <a:cubicBezTo>
                    <a:pt x="6327" y="6384"/>
                    <a:pt x="7018" y="5493"/>
                    <a:pt x="7918" y="4805"/>
                  </a:cubicBezTo>
                  <a:cubicBezTo>
                    <a:pt x="8542" y="4328"/>
                    <a:pt x="9226" y="3980"/>
                    <a:pt x="9952" y="3712"/>
                  </a:cubicBezTo>
                  <a:lnTo>
                    <a:pt x="9952"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6"/>
            <p:cNvSpPr/>
            <p:nvPr/>
          </p:nvSpPr>
          <p:spPr>
            <a:xfrm>
              <a:off x="3239838" y="1886350"/>
              <a:ext cx="462650" cy="218250"/>
            </a:xfrm>
            <a:custGeom>
              <a:rect b="b" l="l" r="r" t="t"/>
              <a:pathLst>
                <a:path extrusionOk="0" h="8730" w="18506">
                  <a:moveTo>
                    <a:pt x="11359" y="0"/>
                  </a:moveTo>
                  <a:cubicBezTo>
                    <a:pt x="10720" y="782"/>
                    <a:pt x="10085" y="1567"/>
                    <a:pt x="9342" y="2255"/>
                  </a:cubicBezTo>
                  <a:cubicBezTo>
                    <a:pt x="7981" y="3519"/>
                    <a:pt x="6267" y="4403"/>
                    <a:pt x="4451" y="4789"/>
                  </a:cubicBezTo>
                  <a:cubicBezTo>
                    <a:pt x="2994" y="5097"/>
                    <a:pt x="1485" y="5090"/>
                    <a:pt x="1" y="5208"/>
                  </a:cubicBezTo>
                  <a:lnTo>
                    <a:pt x="1" y="8729"/>
                  </a:lnTo>
                  <a:cubicBezTo>
                    <a:pt x="1541" y="8312"/>
                    <a:pt x="3203" y="8177"/>
                    <a:pt x="4790" y="7969"/>
                  </a:cubicBezTo>
                  <a:cubicBezTo>
                    <a:pt x="7475" y="7617"/>
                    <a:pt x="10424" y="6775"/>
                    <a:pt x="11758" y="4422"/>
                  </a:cubicBezTo>
                  <a:cubicBezTo>
                    <a:pt x="12188" y="3668"/>
                    <a:pt x="12431" y="2779"/>
                    <a:pt x="13066" y="2191"/>
                  </a:cubicBezTo>
                  <a:cubicBezTo>
                    <a:pt x="13639" y="1658"/>
                    <a:pt x="14436" y="1462"/>
                    <a:pt x="15198" y="1284"/>
                  </a:cubicBezTo>
                  <a:lnTo>
                    <a:pt x="18506" y="502"/>
                  </a:lnTo>
                  <a:lnTo>
                    <a:pt x="18506"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6"/>
            <p:cNvSpPr/>
            <p:nvPr/>
          </p:nvSpPr>
          <p:spPr>
            <a:xfrm>
              <a:off x="3315838" y="2365175"/>
              <a:ext cx="386650" cy="182625"/>
            </a:xfrm>
            <a:custGeom>
              <a:rect b="b" l="l" r="r" t="t"/>
              <a:pathLst>
                <a:path extrusionOk="0" h="7305" w="15466">
                  <a:moveTo>
                    <a:pt x="15466" y="0"/>
                  </a:moveTo>
                  <a:cubicBezTo>
                    <a:pt x="14369" y="1572"/>
                    <a:pt x="13268" y="3136"/>
                    <a:pt x="11597" y="4134"/>
                  </a:cubicBezTo>
                  <a:cubicBezTo>
                    <a:pt x="8892" y="5752"/>
                    <a:pt x="5453" y="5314"/>
                    <a:pt x="2434" y="6218"/>
                  </a:cubicBezTo>
                  <a:cubicBezTo>
                    <a:pt x="1580" y="6476"/>
                    <a:pt x="763" y="6842"/>
                    <a:pt x="1" y="7305"/>
                  </a:cubicBezTo>
                  <a:lnTo>
                    <a:pt x="14645" y="7305"/>
                  </a:lnTo>
                  <a:cubicBezTo>
                    <a:pt x="14926" y="7123"/>
                    <a:pt x="15198" y="6926"/>
                    <a:pt x="15466" y="6728"/>
                  </a:cubicBezTo>
                  <a:lnTo>
                    <a:pt x="15466"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26"/>
          <p:cNvGrpSpPr/>
          <p:nvPr/>
        </p:nvGrpSpPr>
        <p:grpSpPr>
          <a:xfrm>
            <a:off x="6540600" y="2045159"/>
            <a:ext cx="1498200" cy="2646016"/>
            <a:chOff x="7176200" y="2045159"/>
            <a:chExt cx="1498200" cy="2646016"/>
          </a:xfrm>
        </p:grpSpPr>
        <p:sp>
          <p:nvSpPr>
            <p:cNvPr id="190" name="Google Shape;190;p26"/>
            <p:cNvSpPr/>
            <p:nvPr/>
          </p:nvSpPr>
          <p:spPr>
            <a:xfrm>
              <a:off x="7176200" y="4553775"/>
              <a:ext cx="14982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6"/>
            <p:cNvSpPr/>
            <p:nvPr/>
          </p:nvSpPr>
          <p:spPr>
            <a:xfrm>
              <a:off x="7421236" y="3419428"/>
              <a:ext cx="1008173" cy="114335"/>
            </a:xfrm>
            <a:custGeom>
              <a:rect b="b" l="l" r="r" t="t"/>
              <a:pathLst>
                <a:path extrusionOk="0" h="2030" w="17900">
                  <a:moveTo>
                    <a:pt x="1" y="1"/>
                  </a:moveTo>
                  <a:lnTo>
                    <a:pt x="1" y="2029"/>
                  </a:lnTo>
                  <a:lnTo>
                    <a:pt x="17899" y="2029"/>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6"/>
            <p:cNvSpPr/>
            <p:nvPr/>
          </p:nvSpPr>
          <p:spPr>
            <a:xfrm>
              <a:off x="7802989" y="2439022"/>
              <a:ext cx="244609" cy="270630"/>
            </a:xfrm>
            <a:custGeom>
              <a:rect b="b" l="l" r="r" t="t"/>
              <a:pathLst>
                <a:path extrusionOk="0" h="4805" w="4343">
                  <a:moveTo>
                    <a:pt x="1" y="0"/>
                  </a:moveTo>
                  <a:lnTo>
                    <a:pt x="1" y="4804"/>
                  </a:lnTo>
                  <a:lnTo>
                    <a:pt x="4343" y="4804"/>
                  </a:lnTo>
                  <a:lnTo>
                    <a:pt x="434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6"/>
            <p:cNvSpPr/>
            <p:nvPr/>
          </p:nvSpPr>
          <p:spPr>
            <a:xfrm>
              <a:off x="7742781" y="2685940"/>
              <a:ext cx="365082" cy="23712"/>
            </a:xfrm>
            <a:custGeom>
              <a:rect b="b" l="l" r="r" t="t"/>
              <a:pathLst>
                <a:path extrusionOk="0" h="421" w="6482">
                  <a:moveTo>
                    <a:pt x="1" y="1"/>
                  </a:moveTo>
                  <a:lnTo>
                    <a:pt x="1" y="420"/>
                  </a:lnTo>
                  <a:lnTo>
                    <a:pt x="6481" y="420"/>
                  </a:lnTo>
                  <a:lnTo>
                    <a:pt x="64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6"/>
            <p:cNvSpPr/>
            <p:nvPr/>
          </p:nvSpPr>
          <p:spPr>
            <a:xfrm>
              <a:off x="7528699" y="2088189"/>
              <a:ext cx="793190" cy="538105"/>
            </a:xfrm>
            <a:custGeom>
              <a:rect b="b" l="l" r="r" t="t"/>
              <a:pathLst>
                <a:path extrusionOk="0" h="9554" w="14083">
                  <a:moveTo>
                    <a:pt x="634" y="1"/>
                  </a:moveTo>
                  <a:cubicBezTo>
                    <a:pt x="286" y="1"/>
                    <a:pt x="1" y="314"/>
                    <a:pt x="1" y="696"/>
                  </a:cubicBezTo>
                  <a:lnTo>
                    <a:pt x="1" y="8856"/>
                  </a:lnTo>
                  <a:cubicBezTo>
                    <a:pt x="1" y="9240"/>
                    <a:pt x="286" y="9553"/>
                    <a:pt x="634" y="9553"/>
                  </a:cubicBezTo>
                  <a:lnTo>
                    <a:pt x="13450" y="9553"/>
                  </a:lnTo>
                  <a:cubicBezTo>
                    <a:pt x="13798" y="9553"/>
                    <a:pt x="14083" y="9240"/>
                    <a:pt x="14083" y="8856"/>
                  </a:cubicBezTo>
                  <a:lnTo>
                    <a:pt x="14083" y="696"/>
                  </a:lnTo>
                  <a:cubicBezTo>
                    <a:pt x="14083" y="314"/>
                    <a:pt x="13798" y="1"/>
                    <a:pt x="134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6"/>
            <p:cNvSpPr/>
            <p:nvPr/>
          </p:nvSpPr>
          <p:spPr>
            <a:xfrm>
              <a:off x="7528699" y="2045159"/>
              <a:ext cx="793190" cy="538049"/>
            </a:xfrm>
            <a:custGeom>
              <a:rect b="b" l="l" r="r" t="t"/>
              <a:pathLst>
                <a:path extrusionOk="0" h="9553" w="14083">
                  <a:moveTo>
                    <a:pt x="634" y="0"/>
                  </a:moveTo>
                  <a:cubicBezTo>
                    <a:pt x="286" y="0"/>
                    <a:pt x="1" y="314"/>
                    <a:pt x="1" y="696"/>
                  </a:cubicBezTo>
                  <a:lnTo>
                    <a:pt x="1" y="8856"/>
                  </a:lnTo>
                  <a:cubicBezTo>
                    <a:pt x="1" y="9238"/>
                    <a:pt x="286" y="9553"/>
                    <a:pt x="634" y="9553"/>
                  </a:cubicBezTo>
                  <a:lnTo>
                    <a:pt x="13450" y="9553"/>
                  </a:lnTo>
                  <a:cubicBezTo>
                    <a:pt x="13798" y="9553"/>
                    <a:pt x="14083" y="9238"/>
                    <a:pt x="14083" y="8856"/>
                  </a:cubicBezTo>
                  <a:lnTo>
                    <a:pt x="14083" y="696"/>
                  </a:lnTo>
                  <a:cubicBezTo>
                    <a:pt x="14083" y="314"/>
                    <a:pt x="13798" y="0"/>
                    <a:pt x="134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6"/>
            <p:cNvSpPr/>
            <p:nvPr/>
          </p:nvSpPr>
          <p:spPr>
            <a:xfrm>
              <a:off x="7557311" y="2080192"/>
              <a:ext cx="735966" cy="494624"/>
            </a:xfrm>
            <a:custGeom>
              <a:rect b="b" l="l" r="r" t="t"/>
              <a:pathLst>
                <a:path extrusionOk="0" h="8782" w="13067">
                  <a:moveTo>
                    <a:pt x="382" y="1"/>
                  </a:moveTo>
                  <a:cubicBezTo>
                    <a:pt x="171" y="1"/>
                    <a:pt x="1" y="188"/>
                    <a:pt x="1" y="419"/>
                  </a:cubicBezTo>
                  <a:lnTo>
                    <a:pt x="1" y="8365"/>
                  </a:lnTo>
                  <a:cubicBezTo>
                    <a:pt x="1" y="8594"/>
                    <a:pt x="171" y="8782"/>
                    <a:pt x="382" y="8782"/>
                  </a:cubicBezTo>
                  <a:lnTo>
                    <a:pt x="12686" y="8782"/>
                  </a:lnTo>
                  <a:cubicBezTo>
                    <a:pt x="12896" y="8782"/>
                    <a:pt x="13065" y="8594"/>
                    <a:pt x="13065" y="8365"/>
                  </a:cubicBezTo>
                  <a:lnTo>
                    <a:pt x="13067" y="419"/>
                  </a:lnTo>
                  <a:cubicBezTo>
                    <a:pt x="13067" y="188"/>
                    <a:pt x="12896" y="1"/>
                    <a:pt x="1268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6"/>
            <p:cNvSpPr/>
            <p:nvPr/>
          </p:nvSpPr>
          <p:spPr>
            <a:xfrm>
              <a:off x="7620448" y="2114098"/>
              <a:ext cx="324587" cy="238469"/>
            </a:xfrm>
            <a:custGeom>
              <a:rect b="b" l="l" r="r" t="t"/>
              <a:pathLst>
                <a:path extrusionOk="0" h="4234" w="5763">
                  <a:moveTo>
                    <a:pt x="1" y="0"/>
                  </a:moveTo>
                  <a:lnTo>
                    <a:pt x="1" y="4233"/>
                  </a:lnTo>
                  <a:lnTo>
                    <a:pt x="5763" y="4233"/>
                  </a:lnTo>
                  <a:lnTo>
                    <a:pt x="576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6"/>
            <p:cNvSpPr/>
            <p:nvPr/>
          </p:nvSpPr>
          <p:spPr>
            <a:xfrm>
              <a:off x="7793471" y="2132121"/>
              <a:ext cx="137371" cy="25007"/>
            </a:xfrm>
            <a:custGeom>
              <a:rect b="b" l="l" r="r" t="t"/>
              <a:pathLst>
                <a:path extrusionOk="0" h="444" w="2439">
                  <a:moveTo>
                    <a:pt x="1" y="1"/>
                  </a:moveTo>
                  <a:lnTo>
                    <a:pt x="1" y="443"/>
                  </a:lnTo>
                  <a:lnTo>
                    <a:pt x="2439" y="443"/>
                  </a:lnTo>
                  <a:lnTo>
                    <a:pt x="243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6"/>
            <p:cNvSpPr/>
            <p:nvPr/>
          </p:nvSpPr>
          <p:spPr>
            <a:xfrm>
              <a:off x="7632389" y="2172504"/>
              <a:ext cx="296876" cy="25007"/>
            </a:xfrm>
            <a:custGeom>
              <a:rect b="b" l="l" r="r" t="t"/>
              <a:pathLst>
                <a:path extrusionOk="0" h="444" w="5271">
                  <a:moveTo>
                    <a:pt x="1" y="1"/>
                  </a:moveTo>
                  <a:lnTo>
                    <a:pt x="1" y="443"/>
                  </a:lnTo>
                  <a:lnTo>
                    <a:pt x="5270" y="443"/>
                  </a:lnTo>
                  <a:lnTo>
                    <a:pt x="52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6"/>
            <p:cNvSpPr/>
            <p:nvPr/>
          </p:nvSpPr>
          <p:spPr>
            <a:xfrm>
              <a:off x="7632389" y="2212944"/>
              <a:ext cx="296876" cy="24951"/>
            </a:xfrm>
            <a:custGeom>
              <a:rect b="b" l="l" r="r" t="t"/>
              <a:pathLst>
                <a:path extrusionOk="0" h="443" w="5271">
                  <a:moveTo>
                    <a:pt x="1" y="0"/>
                  </a:moveTo>
                  <a:lnTo>
                    <a:pt x="1" y="442"/>
                  </a:lnTo>
                  <a:lnTo>
                    <a:pt x="5270" y="442"/>
                  </a:lnTo>
                  <a:lnTo>
                    <a:pt x="527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6"/>
            <p:cNvSpPr/>
            <p:nvPr/>
          </p:nvSpPr>
          <p:spPr>
            <a:xfrm>
              <a:off x="7632389" y="2253327"/>
              <a:ext cx="296876" cy="24951"/>
            </a:xfrm>
            <a:custGeom>
              <a:rect b="b" l="l" r="r" t="t"/>
              <a:pathLst>
                <a:path extrusionOk="0" h="443" w="5271">
                  <a:moveTo>
                    <a:pt x="1" y="0"/>
                  </a:moveTo>
                  <a:lnTo>
                    <a:pt x="1" y="443"/>
                  </a:lnTo>
                  <a:lnTo>
                    <a:pt x="5270" y="443"/>
                  </a:lnTo>
                  <a:lnTo>
                    <a:pt x="527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6"/>
            <p:cNvSpPr/>
            <p:nvPr/>
          </p:nvSpPr>
          <p:spPr>
            <a:xfrm>
              <a:off x="8000118" y="2121870"/>
              <a:ext cx="230021" cy="419096"/>
            </a:xfrm>
            <a:custGeom>
              <a:rect b="b" l="l" r="r" t="t"/>
              <a:pathLst>
                <a:path extrusionOk="0" h="7441" w="4084">
                  <a:moveTo>
                    <a:pt x="1" y="1"/>
                  </a:moveTo>
                  <a:lnTo>
                    <a:pt x="1" y="595"/>
                  </a:lnTo>
                  <a:lnTo>
                    <a:pt x="4084" y="595"/>
                  </a:lnTo>
                  <a:lnTo>
                    <a:pt x="4084" y="1"/>
                  </a:lnTo>
                  <a:close/>
                  <a:moveTo>
                    <a:pt x="1" y="1142"/>
                  </a:moveTo>
                  <a:lnTo>
                    <a:pt x="1" y="1736"/>
                  </a:lnTo>
                  <a:lnTo>
                    <a:pt x="4084" y="1736"/>
                  </a:lnTo>
                  <a:lnTo>
                    <a:pt x="4084" y="1142"/>
                  </a:lnTo>
                  <a:close/>
                  <a:moveTo>
                    <a:pt x="1" y="2283"/>
                  </a:moveTo>
                  <a:lnTo>
                    <a:pt x="1" y="2877"/>
                  </a:lnTo>
                  <a:lnTo>
                    <a:pt x="4084" y="2877"/>
                  </a:lnTo>
                  <a:lnTo>
                    <a:pt x="4084" y="2283"/>
                  </a:lnTo>
                  <a:close/>
                  <a:moveTo>
                    <a:pt x="1" y="3422"/>
                  </a:moveTo>
                  <a:lnTo>
                    <a:pt x="1" y="4018"/>
                  </a:lnTo>
                  <a:lnTo>
                    <a:pt x="4084" y="4018"/>
                  </a:lnTo>
                  <a:lnTo>
                    <a:pt x="4084" y="3422"/>
                  </a:lnTo>
                  <a:close/>
                  <a:moveTo>
                    <a:pt x="1" y="4565"/>
                  </a:moveTo>
                  <a:lnTo>
                    <a:pt x="1" y="5159"/>
                  </a:lnTo>
                  <a:lnTo>
                    <a:pt x="4084" y="5159"/>
                  </a:lnTo>
                  <a:lnTo>
                    <a:pt x="4084" y="4565"/>
                  </a:lnTo>
                  <a:close/>
                  <a:moveTo>
                    <a:pt x="1" y="5704"/>
                  </a:moveTo>
                  <a:lnTo>
                    <a:pt x="1" y="6298"/>
                  </a:lnTo>
                  <a:lnTo>
                    <a:pt x="4084" y="6298"/>
                  </a:lnTo>
                  <a:lnTo>
                    <a:pt x="4084" y="5704"/>
                  </a:lnTo>
                  <a:close/>
                  <a:moveTo>
                    <a:pt x="1" y="6847"/>
                  </a:moveTo>
                  <a:lnTo>
                    <a:pt x="1" y="7441"/>
                  </a:lnTo>
                  <a:lnTo>
                    <a:pt x="4084" y="7441"/>
                  </a:lnTo>
                  <a:lnTo>
                    <a:pt x="4084" y="6847"/>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6"/>
            <p:cNvSpPr/>
            <p:nvPr/>
          </p:nvSpPr>
          <p:spPr>
            <a:xfrm>
              <a:off x="7620448" y="2443697"/>
              <a:ext cx="112814" cy="61448"/>
            </a:xfrm>
            <a:custGeom>
              <a:rect b="b" l="l" r="r" t="t"/>
              <a:pathLst>
                <a:path extrusionOk="0" h="1091" w="2003">
                  <a:moveTo>
                    <a:pt x="1598" y="1"/>
                  </a:moveTo>
                  <a:cubicBezTo>
                    <a:pt x="1573" y="1"/>
                    <a:pt x="1550" y="17"/>
                    <a:pt x="1543" y="42"/>
                  </a:cubicBezTo>
                  <a:lnTo>
                    <a:pt x="1299" y="640"/>
                  </a:lnTo>
                  <a:lnTo>
                    <a:pt x="1209" y="840"/>
                  </a:lnTo>
                  <a:lnTo>
                    <a:pt x="1043" y="288"/>
                  </a:lnTo>
                  <a:cubicBezTo>
                    <a:pt x="1034" y="261"/>
                    <a:pt x="1012" y="242"/>
                    <a:pt x="983" y="241"/>
                  </a:cubicBezTo>
                  <a:cubicBezTo>
                    <a:pt x="957" y="242"/>
                    <a:pt x="933" y="256"/>
                    <a:pt x="921" y="281"/>
                  </a:cubicBezTo>
                  <a:lnTo>
                    <a:pt x="744" y="707"/>
                  </a:lnTo>
                  <a:lnTo>
                    <a:pt x="65" y="707"/>
                  </a:lnTo>
                  <a:cubicBezTo>
                    <a:pt x="29" y="707"/>
                    <a:pt x="1" y="737"/>
                    <a:pt x="1" y="773"/>
                  </a:cubicBezTo>
                  <a:cubicBezTo>
                    <a:pt x="1" y="809"/>
                    <a:pt x="29" y="838"/>
                    <a:pt x="65" y="838"/>
                  </a:cubicBezTo>
                  <a:lnTo>
                    <a:pt x="788" y="838"/>
                  </a:lnTo>
                  <a:cubicBezTo>
                    <a:pt x="814" y="838"/>
                    <a:pt x="837" y="822"/>
                    <a:pt x="848" y="798"/>
                  </a:cubicBezTo>
                  <a:lnTo>
                    <a:pt x="971" y="498"/>
                  </a:lnTo>
                  <a:lnTo>
                    <a:pt x="1135" y="1045"/>
                  </a:lnTo>
                  <a:cubicBezTo>
                    <a:pt x="1142" y="1071"/>
                    <a:pt x="1166" y="1090"/>
                    <a:pt x="1193" y="1091"/>
                  </a:cubicBezTo>
                  <a:lnTo>
                    <a:pt x="1196" y="1091"/>
                  </a:lnTo>
                  <a:cubicBezTo>
                    <a:pt x="1222" y="1091"/>
                    <a:pt x="1245" y="1075"/>
                    <a:pt x="1255" y="1052"/>
                  </a:cubicBezTo>
                  <a:lnTo>
                    <a:pt x="1418" y="690"/>
                  </a:lnTo>
                  <a:lnTo>
                    <a:pt x="1584" y="281"/>
                  </a:lnTo>
                  <a:lnTo>
                    <a:pt x="1727" y="902"/>
                  </a:lnTo>
                  <a:cubicBezTo>
                    <a:pt x="1732" y="924"/>
                    <a:pt x="1749" y="941"/>
                    <a:pt x="1770" y="946"/>
                  </a:cubicBezTo>
                  <a:cubicBezTo>
                    <a:pt x="1778" y="950"/>
                    <a:pt x="1786" y="951"/>
                    <a:pt x="1794" y="951"/>
                  </a:cubicBezTo>
                  <a:cubicBezTo>
                    <a:pt x="1808" y="951"/>
                    <a:pt x="1821" y="947"/>
                    <a:pt x="1832" y="938"/>
                  </a:cubicBezTo>
                  <a:lnTo>
                    <a:pt x="1971" y="823"/>
                  </a:lnTo>
                  <a:cubicBezTo>
                    <a:pt x="1998" y="800"/>
                    <a:pt x="2002" y="759"/>
                    <a:pt x="1981" y="732"/>
                  </a:cubicBezTo>
                  <a:cubicBezTo>
                    <a:pt x="1968" y="716"/>
                    <a:pt x="1949" y="708"/>
                    <a:pt x="1931" y="708"/>
                  </a:cubicBezTo>
                  <a:cubicBezTo>
                    <a:pt x="1916" y="708"/>
                    <a:pt x="1901" y="713"/>
                    <a:pt x="1889" y="723"/>
                  </a:cubicBezTo>
                  <a:lnTo>
                    <a:pt x="1830" y="770"/>
                  </a:lnTo>
                  <a:lnTo>
                    <a:pt x="1666" y="52"/>
                  </a:lnTo>
                  <a:cubicBezTo>
                    <a:pt x="1660" y="23"/>
                    <a:pt x="1636" y="3"/>
                    <a:pt x="1607" y="2"/>
                  </a:cubicBezTo>
                  <a:cubicBezTo>
                    <a:pt x="1604" y="1"/>
                    <a:pt x="1601" y="1"/>
                    <a:pt x="159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6"/>
            <p:cNvSpPr/>
            <p:nvPr/>
          </p:nvSpPr>
          <p:spPr>
            <a:xfrm>
              <a:off x="7725433" y="2443753"/>
              <a:ext cx="114109" cy="61392"/>
            </a:xfrm>
            <a:custGeom>
              <a:rect b="b" l="l" r="r" t="t"/>
              <a:pathLst>
                <a:path extrusionOk="0" h="1090" w="2026">
                  <a:moveTo>
                    <a:pt x="1602" y="0"/>
                  </a:moveTo>
                  <a:cubicBezTo>
                    <a:pt x="1576" y="0"/>
                    <a:pt x="1552" y="16"/>
                    <a:pt x="1542" y="41"/>
                  </a:cubicBezTo>
                  <a:lnTo>
                    <a:pt x="1301" y="639"/>
                  </a:lnTo>
                  <a:lnTo>
                    <a:pt x="1210" y="839"/>
                  </a:lnTo>
                  <a:lnTo>
                    <a:pt x="1043" y="287"/>
                  </a:lnTo>
                  <a:cubicBezTo>
                    <a:pt x="1036" y="260"/>
                    <a:pt x="1011" y="241"/>
                    <a:pt x="984" y="240"/>
                  </a:cubicBezTo>
                  <a:cubicBezTo>
                    <a:pt x="957" y="240"/>
                    <a:pt x="933" y="255"/>
                    <a:pt x="921" y="280"/>
                  </a:cubicBezTo>
                  <a:lnTo>
                    <a:pt x="745" y="706"/>
                  </a:lnTo>
                  <a:lnTo>
                    <a:pt x="67" y="706"/>
                  </a:lnTo>
                  <a:cubicBezTo>
                    <a:pt x="31" y="706"/>
                    <a:pt x="1" y="736"/>
                    <a:pt x="1" y="772"/>
                  </a:cubicBezTo>
                  <a:cubicBezTo>
                    <a:pt x="2" y="808"/>
                    <a:pt x="31" y="837"/>
                    <a:pt x="67" y="837"/>
                  </a:cubicBezTo>
                  <a:lnTo>
                    <a:pt x="788" y="837"/>
                  </a:lnTo>
                  <a:cubicBezTo>
                    <a:pt x="814" y="837"/>
                    <a:pt x="838" y="821"/>
                    <a:pt x="848" y="797"/>
                  </a:cubicBezTo>
                  <a:lnTo>
                    <a:pt x="971" y="497"/>
                  </a:lnTo>
                  <a:lnTo>
                    <a:pt x="1135" y="1044"/>
                  </a:lnTo>
                  <a:cubicBezTo>
                    <a:pt x="1143" y="1070"/>
                    <a:pt x="1166" y="1089"/>
                    <a:pt x="1193" y="1090"/>
                  </a:cubicBezTo>
                  <a:lnTo>
                    <a:pt x="1197" y="1090"/>
                  </a:lnTo>
                  <a:cubicBezTo>
                    <a:pt x="1223" y="1090"/>
                    <a:pt x="1246" y="1074"/>
                    <a:pt x="1256" y="1051"/>
                  </a:cubicBezTo>
                  <a:lnTo>
                    <a:pt x="1419" y="689"/>
                  </a:lnTo>
                  <a:lnTo>
                    <a:pt x="1585" y="280"/>
                  </a:lnTo>
                  <a:lnTo>
                    <a:pt x="1729" y="900"/>
                  </a:lnTo>
                  <a:cubicBezTo>
                    <a:pt x="1736" y="931"/>
                    <a:pt x="1764" y="949"/>
                    <a:pt x="1792" y="949"/>
                  </a:cubicBezTo>
                  <a:cubicBezTo>
                    <a:pt x="1806" y="949"/>
                    <a:pt x="1821" y="945"/>
                    <a:pt x="1833" y="935"/>
                  </a:cubicBezTo>
                  <a:lnTo>
                    <a:pt x="1972" y="822"/>
                  </a:lnTo>
                  <a:cubicBezTo>
                    <a:pt x="2026" y="778"/>
                    <a:pt x="1984" y="705"/>
                    <a:pt x="1931" y="705"/>
                  </a:cubicBezTo>
                  <a:cubicBezTo>
                    <a:pt x="1918" y="705"/>
                    <a:pt x="1904" y="710"/>
                    <a:pt x="1890" y="721"/>
                  </a:cubicBezTo>
                  <a:lnTo>
                    <a:pt x="1832" y="769"/>
                  </a:lnTo>
                  <a:lnTo>
                    <a:pt x="1666" y="51"/>
                  </a:lnTo>
                  <a:cubicBezTo>
                    <a:pt x="1660" y="22"/>
                    <a:pt x="1636" y="2"/>
                    <a:pt x="1608" y="1"/>
                  </a:cubicBezTo>
                  <a:cubicBezTo>
                    <a:pt x="1606" y="0"/>
                    <a:pt x="1604" y="0"/>
                    <a:pt x="160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6"/>
            <p:cNvSpPr/>
            <p:nvPr/>
          </p:nvSpPr>
          <p:spPr>
            <a:xfrm>
              <a:off x="7830531" y="2443697"/>
              <a:ext cx="112814" cy="61448"/>
            </a:xfrm>
            <a:custGeom>
              <a:rect b="b" l="l" r="r" t="t"/>
              <a:pathLst>
                <a:path extrusionOk="0" h="1091" w="2003">
                  <a:moveTo>
                    <a:pt x="1597" y="1"/>
                  </a:moveTo>
                  <a:cubicBezTo>
                    <a:pt x="1572" y="1"/>
                    <a:pt x="1551" y="17"/>
                    <a:pt x="1542" y="42"/>
                  </a:cubicBezTo>
                  <a:lnTo>
                    <a:pt x="1300" y="640"/>
                  </a:lnTo>
                  <a:lnTo>
                    <a:pt x="1208" y="840"/>
                  </a:lnTo>
                  <a:lnTo>
                    <a:pt x="1042" y="288"/>
                  </a:lnTo>
                  <a:cubicBezTo>
                    <a:pt x="1034" y="261"/>
                    <a:pt x="1011" y="242"/>
                    <a:pt x="983" y="241"/>
                  </a:cubicBezTo>
                  <a:cubicBezTo>
                    <a:pt x="956" y="241"/>
                    <a:pt x="932" y="256"/>
                    <a:pt x="920" y="281"/>
                  </a:cubicBezTo>
                  <a:lnTo>
                    <a:pt x="744" y="707"/>
                  </a:lnTo>
                  <a:lnTo>
                    <a:pt x="66" y="707"/>
                  </a:lnTo>
                  <a:cubicBezTo>
                    <a:pt x="29" y="707"/>
                    <a:pt x="0" y="737"/>
                    <a:pt x="0" y="773"/>
                  </a:cubicBezTo>
                  <a:cubicBezTo>
                    <a:pt x="0" y="809"/>
                    <a:pt x="30" y="838"/>
                    <a:pt x="66" y="838"/>
                  </a:cubicBezTo>
                  <a:lnTo>
                    <a:pt x="787" y="838"/>
                  </a:lnTo>
                  <a:cubicBezTo>
                    <a:pt x="813" y="838"/>
                    <a:pt x="836" y="822"/>
                    <a:pt x="847" y="798"/>
                  </a:cubicBezTo>
                  <a:lnTo>
                    <a:pt x="971" y="498"/>
                  </a:lnTo>
                  <a:lnTo>
                    <a:pt x="1134" y="1045"/>
                  </a:lnTo>
                  <a:cubicBezTo>
                    <a:pt x="1142" y="1071"/>
                    <a:pt x="1165" y="1090"/>
                    <a:pt x="1192" y="1091"/>
                  </a:cubicBezTo>
                  <a:lnTo>
                    <a:pt x="1197" y="1091"/>
                  </a:lnTo>
                  <a:cubicBezTo>
                    <a:pt x="1221" y="1091"/>
                    <a:pt x="1245" y="1075"/>
                    <a:pt x="1255" y="1052"/>
                  </a:cubicBezTo>
                  <a:lnTo>
                    <a:pt x="1419" y="690"/>
                  </a:lnTo>
                  <a:lnTo>
                    <a:pt x="1585" y="281"/>
                  </a:lnTo>
                  <a:lnTo>
                    <a:pt x="1728" y="901"/>
                  </a:lnTo>
                  <a:cubicBezTo>
                    <a:pt x="1736" y="932"/>
                    <a:pt x="1763" y="950"/>
                    <a:pt x="1792" y="950"/>
                  </a:cubicBezTo>
                  <a:cubicBezTo>
                    <a:pt x="1806" y="950"/>
                    <a:pt x="1820" y="946"/>
                    <a:pt x="1832" y="936"/>
                  </a:cubicBezTo>
                  <a:lnTo>
                    <a:pt x="1970" y="822"/>
                  </a:lnTo>
                  <a:cubicBezTo>
                    <a:pt x="1998" y="800"/>
                    <a:pt x="2003" y="759"/>
                    <a:pt x="1980" y="730"/>
                  </a:cubicBezTo>
                  <a:cubicBezTo>
                    <a:pt x="1967" y="715"/>
                    <a:pt x="1949" y="707"/>
                    <a:pt x="1931" y="707"/>
                  </a:cubicBezTo>
                  <a:cubicBezTo>
                    <a:pt x="1916" y="707"/>
                    <a:pt x="1902" y="712"/>
                    <a:pt x="1890" y="722"/>
                  </a:cubicBezTo>
                  <a:lnTo>
                    <a:pt x="1831" y="770"/>
                  </a:lnTo>
                  <a:lnTo>
                    <a:pt x="1665" y="52"/>
                  </a:lnTo>
                  <a:cubicBezTo>
                    <a:pt x="1659" y="23"/>
                    <a:pt x="1635" y="3"/>
                    <a:pt x="1606" y="2"/>
                  </a:cubicBezTo>
                  <a:cubicBezTo>
                    <a:pt x="1603" y="1"/>
                    <a:pt x="1600" y="1"/>
                    <a:pt x="159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6"/>
            <p:cNvSpPr/>
            <p:nvPr/>
          </p:nvSpPr>
          <p:spPr>
            <a:xfrm>
              <a:off x="8380802" y="2530039"/>
              <a:ext cx="48606" cy="2078469"/>
            </a:xfrm>
            <a:custGeom>
              <a:rect b="b" l="l" r="r" t="t"/>
              <a:pathLst>
                <a:path extrusionOk="0" h="36903" w="863">
                  <a:moveTo>
                    <a:pt x="0" y="0"/>
                  </a:moveTo>
                  <a:lnTo>
                    <a:pt x="0" y="36902"/>
                  </a:lnTo>
                  <a:lnTo>
                    <a:pt x="862" y="36902"/>
                  </a:lnTo>
                  <a:lnTo>
                    <a:pt x="86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6"/>
            <p:cNvSpPr/>
            <p:nvPr/>
          </p:nvSpPr>
          <p:spPr>
            <a:xfrm>
              <a:off x="7421236" y="2530039"/>
              <a:ext cx="48494" cy="2078469"/>
            </a:xfrm>
            <a:custGeom>
              <a:rect b="b" l="l" r="r" t="t"/>
              <a:pathLst>
                <a:path extrusionOk="0" h="36903" w="861">
                  <a:moveTo>
                    <a:pt x="1" y="0"/>
                  </a:moveTo>
                  <a:lnTo>
                    <a:pt x="1" y="36902"/>
                  </a:lnTo>
                  <a:lnTo>
                    <a:pt x="861" y="36902"/>
                  </a:lnTo>
                  <a:lnTo>
                    <a:pt x="86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6"/>
            <p:cNvSpPr/>
            <p:nvPr/>
          </p:nvSpPr>
          <p:spPr>
            <a:xfrm>
              <a:off x="7421236" y="2708469"/>
              <a:ext cx="1008173" cy="29006"/>
            </a:xfrm>
            <a:custGeom>
              <a:rect b="b" l="l" r="r" t="t"/>
              <a:pathLst>
                <a:path extrusionOk="0" h="515" w="17900">
                  <a:moveTo>
                    <a:pt x="1" y="0"/>
                  </a:moveTo>
                  <a:lnTo>
                    <a:pt x="1" y="514"/>
                  </a:lnTo>
                  <a:lnTo>
                    <a:pt x="17899" y="514"/>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6"/>
            <p:cNvSpPr/>
            <p:nvPr/>
          </p:nvSpPr>
          <p:spPr>
            <a:xfrm>
              <a:off x="7421236" y="2945080"/>
              <a:ext cx="1008173" cy="29006"/>
            </a:xfrm>
            <a:custGeom>
              <a:rect b="b" l="l" r="r" t="t"/>
              <a:pathLst>
                <a:path extrusionOk="0" h="515" w="17900">
                  <a:moveTo>
                    <a:pt x="1" y="1"/>
                  </a:moveTo>
                  <a:lnTo>
                    <a:pt x="1" y="515"/>
                  </a:lnTo>
                  <a:lnTo>
                    <a:pt x="17899" y="515"/>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6"/>
            <p:cNvSpPr/>
            <p:nvPr/>
          </p:nvSpPr>
          <p:spPr>
            <a:xfrm>
              <a:off x="7469673" y="2737419"/>
              <a:ext cx="911185" cy="207717"/>
            </a:xfrm>
            <a:custGeom>
              <a:rect b="b" l="l" r="r" t="t"/>
              <a:pathLst>
                <a:path extrusionOk="0" h="3688" w="16178">
                  <a:moveTo>
                    <a:pt x="1" y="0"/>
                  </a:moveTo>
                  <a:lnTo>
                    <a:pt x="1" y="3688"/>
                  </a:lnTo>
                  <a:lnTo>
                    <a:pt x="16177" y="3688"/>
                  </a:lnTo>
                  <a:lnTo>
                    <a:pt x="1617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6"/>
            <p:cNvSpPr/>
            <p:nvPr/>
          </p:nvSpPr>
          <p:spPr>
            <a:xfrm>
              <a:off x="7421236" y="3533706"/>
              <a:ext cx="1008173" cy="28950"/>
            </a:xfrm>
            <a:custGeom>
              <a:rect b="b" l="l" r="r" t="t"/>
              <a:pathLst>
                <a:path extrusionOk="0" h="514" w="17900">
                  <a:moveTo>
                    <a:pt x="1" y="0"/>
                  </a:moveTo>
                  <a:lnTo>
                    <a:pt x="1" y="514"/>
                  </a:lnTo>
                  <a:lnTo>
                    <a:pt x="17899" y="514"/>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6"/>
            <p:cNvSpPr/>
            <p:nvPr/>
          </p:nvSpPr>
          <p:spPr>
            <a:xfrm>
              <a:off x="7421236" y="3770317"/>
              <a:ext cx="1008173" cy="28950"/>
            </a:xfrm>
            <a:custGeom>
              <a:rect b="b" l="l" r="r" t="t"/>
              <a:pathLst>
                <a:path extrusionOk="0" h="514" w="17900">
                  <a:moveTo>
                    <a:pt x="1" y="1"/>
                  </a:moveTo>
                  <a:lnTo>
                    <a:pt x="1" y="513"/>
                  </a:lnTo>
                  <a:lnTo>
                    <a:pt x="17899" y="513"/>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6"/>
            <p:cNvSpPr/>
            <p:nvPr/>
          </p:nvSpPr>
          <p:spPr>
            <a:xfrm>
              <a:off x="7469673" y="3562600"/>
              <a:ext cx="911185" cy="207717"/>
            </a:xfrm>
            <a:custGeom>
              <a:rect b="b" l="l" r="r" t="t"/>
              <a:pathLst>
                <a:path extrusionOk="0" h="3688" w="16178">
                  <a:moveTo>
                    <a:pt x="1" y="1"/>
                  </a:moveTo>
                  <a:lnTo>
                    <a:pt x="1" y="3687"/>
                  </a:lnTo>
                  <a:lnTo>
                    <a:pt x="16177" y="3687"/>
                  </a:lnTo>
                  <a:lnTo>
                    <a:pt x="1617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6"/>
            <p:cNvSpPr/>
            <p:nvPr/>
          </p:nvSpPr>
          <p:spPr>
            <a:xfrm>
              <a:off x="7421236" y="4006872"/>
              <a:ext cx="1008173" cy="29006"/>
            </a:xfrm>
            <a:custGeom>
              <a:rect b="b" l="l" r="r" t="t"/>
              <a:pathLst>
                <a:path extrusionOk="0" h="515" w="17900">
                  <a:moveTo>
                    <a:pt x="1" y="1"/>
                  </a:moveTo>
                  <a:lnTo>
                    <a:pt x="1" y="515"/>
                  </a:lnTo>
                  <a:lnTo>
                    <a:pt x="17899" y="515"/>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6"/>
            <p:cNvSpPr/>
            <p:nvPr/>
          </p:nvSpPr>
          <p:spPr>
            <a:xfrm>
              <a:off x="7469673" y="3799211"/>
              <a:ext cx="911185" cy="207717"/>
            </a:xfrm>
            <a:custGeom>
              <a:rect b="b" l="l" r="r" t="t"/>
              <a:pathLst>
                <a:path extrusionOk="0" h="3688" w="16178">
                  <a:moveTo>
                    <a:pt x="1" y="0"/>
                  </a:moveTo>
                  <a:lnTo>
                    <a:pt x="1" y="3688"/>
                  </a:lnTo>
                  <a:lnTo>
                    <a:pt x="16177" y="3688"/>
                  </a:lnTo>
                  <a:lnTo>
                    <a:pt x="1617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6"/>
            <p:cNvSpPr/>
            <p:nvPr/>
          </p:nvSpPr>
          <p:spPr>
            <a:xfrm>
              <a:off x="7421236" y="4243539"/>
              <a:ext cx="1008173" cy="28893"/>
            </a:xfrm>
            <a:custGeom>
              <a:rect b="b" l="l" r="r" t="t"/>
              <a:pathLst>
                <a:path extrusionOk="0" h="513" w="17900">
                  <a:moveTo>
                    <a:pt x="1" y="0"/>
                  </a:moveTo>
                  <a:lnTo>
                    <a:pt x="1" y="513"/>
                  </a:lnTo>
                  <a:lnTo>
                    <a:pt x="17899" y="513"/>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6"/>
            <p:cNvSpPr/>
            <p:nvPr/>
          </p:nvSpPr>
          <p:spPr>
            <a:xfrm>
              <a:off x="7469673" y="4035821"/>
              <a:ext cx="911185" cy="207774"/>
            </a:xfrm>
            <a:custGeom>
              <a:rect b="b" l="l" r="r" t="t"/>
              <a:pathLst>
                <a:path extrusionOk="0" h="3689" w="16178">
                  <a:moveTo>
                    <a:pt x="1" y="1"/>
                  </a:moveTo>
                  <a:lnTo>
                    <a:pt x="1" y="3688"/>
                  </a:lnTo>
                  <a:lnTo>
                    <a:pt x="16177" y="3688"/>
                  </a:lnTo>
                  <a:lnTo>
                    <a:pt x="1617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6"/>
            <p:cNvSpPr/>
            <p:nvPr/>
          </p:nvSpPr>
          <p:spPr>
            <a:xfrm>
              <a:off x="7790261" y="3617345"/>
              <a:ext cx="270010" cy="32667"/>
            </a:xfrm>
            <a:custGeom>
              <a:rect b="b" l="l" r="r" t="t"/>
              <a:pathLst>
                <a:path extrusionOk="0" h="580" w="4794">
                  <a:moveTo>
                    <a:pt x="1" y="1"/>
                  </a:moveTo>
                  <a:lnTo>
                    <a:pt x="1" y="579"/>
                  </a:lnTo>
                  <a:lnTo>
                    <a:pt x="4793" y="579"/>
                  </a:lnTo>
                  <a:lnTo>
                    <a:pt x="4793"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6"/>
            <p:cNvSpPr/>
            <p:nvPr/>
          </p:nvSpPr>
          <p:spPr>
            <a:xfrm>
              <a:off x="7790261" y="3859194"/>
              <a:ext cx="270010" cy="32554"/>
            </a:xfrm>
            <a:custGeom>
              <a:rect b="b" l="l" r="r" t="t"/>
              <a:pathLst>
                <a:path extrusionOk="0" h="578" w="4794">
                  <a:moveTo>
                    <a:pt x="1" y="0"/>
                  </a:moveTo>
                  <a:lnTo>
                    <a:pt x="1" y="577"/>
                  </a:lnTo>
                  <a:lnTo>
                    <a:pt x="4793" y="577"/>
                  </a:lnTo>
                  <a:lnTo>
                    <a:pt x="479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
            <p:cNvSpPr/>
            <p:nvPr/>
          </p:nvSpPr>
          <p:spPr>
            <a:xfrm>
              <a:off x="7790261" y="4100987"/>
              <a:ext cx="270010" cy="32554"/>
            </a:xfrm>
            <a:custGeom>
              <a:rect b="b" l="l" r="r" t="t"/>
              <a:pathLst>
                <a:path extrusionOk="0" h="578" w="4794">
                  <a:moveTo>
                    <a:pt x="1" y="0"/>
                  </a:moveTo>
                  <a:lnTo>
                    <a:pt x="1" y="577"/>
                  </a:lnTo>
                  <a:lnTo>
                    <a:pt x="4793" y="577"/>
                  </a:lnTo>
                  <a:lnTo>
                    <a:pt x="479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6"/>
            <p:cNvSpPr/>
            <p:nvPr/>
          </p:nvSpPr>
          <p:spPr>
            <a:xfrm>
              <a:off x="7506282" y="3415316"/>
              <a:ext cx="838022" cy="120361"/>
            </a:xfrm>
            <a:custGeom>
              <a:rect b="b" l="l" r="r" t="t"/>
              <a:pathLst>
                <a:path extrusionOk="0" h="2137" w="14879">
                  <a:moveTo>
                    <a:pt x="3050" y="1"/>
                  </a:moveTo>
                  <a:cubicBezTo>
                    <a:pt x="2464" y="1"/>
                    <a:pt x="1631" y="324"/>
                    <a:pt x="1199" y="718"/>
                  </a:cubicBezTo>
                  <a:lnTo>
                    <a:pt x="433" y="1418"/>
                  </a:lnTo>
                  <a:cubicBezTo>
                    <a:pt x="1" y="1813"/>
                    <a:pt x="125" y="2136"/>
                    <a:pt x="711" y="2136"/>
                  </a:cubicBezTo>
                  <a:lnTo>
                    <a:pt x="14167" y="2136"/>
                  </a:lnTo>
                  <a:cubicBezTo>
                    <a:pt x="14753" y="2136"/>
                    <a:pt x="14879" y="1811"/>
                    <a:pt x="14446" y="1418"/>
                  </a:cubicBezTo>
                  <a:lnTo>
                    <a:pt x="13681" y="718"/>
                  </a:lnTo>
                  <a:cubicBezTo>
                    <a:pt x="13248" y="323"/>
                    <a:pt x="12415" y="1"/>
                    <a:pt x="1183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6"/>
            <p:cNvSpPr/>
            <p:nvPr/>
          </p:nvSpPr>
          <p:spPr>
            <a:xfrm>
              <a:off x="7591780" y="3030409"/>
              <a:ext cx="666971" cy="411436"/>
            </a:xfrm>
            <a:custGeom>
              <a:rect b="b" l="l" r="r" t="t"/>
              <a:pathLst>
                <a:path extrusionOk="0" h="7305" w="11842">
                  <a:moveTo>
                    <a:pt x="533" y="0"/>
                  </a:moveTo>
                  <a:cubicBezTo>
                    <a:pt x="239" y="2"/>
                    <a:pt x="0" y="240"/>
                    <a:pt x="0" y="533"/>
                  </a:cubicBezTo>
                  <a:lnTo>
                    <a:pt x="0" y="6773"/>
                  </a:lnTo>
                  <a:cubicBezTo>
                    <a:pt x="2" y="7066"/>
                    <a:pt x="239" y="7304"/>
                    <a:pt x="533" y="7304"/>
                  </a:cubicBezTo>
                  <a:lnTo>
                    <a:pt x="11309" y="7304"/>
                  </a:lnTo>
                  <a:cubicBezTo>
                    <a:pt x="11603" y="7303"/>
                    <a:pt x="11840" y="7066"/>
                    <a:pt x="11842" y="6773"/>
                  </a:cubicBezTo>
                  <a:lnTo>
                    <a:pt x="11842" y="533"/>
                  </a:lnTo>
                  <a:cubicBezTo>
                    <a:pt x="11840" y="240"/>
                    <a:pt x="11603" y="2"/>
                    <a:pt x="1130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6"/>
            <p:cNvSpPr/>
            <p:nvPr/>
          </p:nvSpPr>
          <p:spPr>
            <a:xfrm>
              <a:off x="7615886" y="3057162"/>
              <a:ext cx="618872" cy="357817"/>
            </a:xfrm>
            <a:custGeom>
              <a:rect b="b" l="l" r="r" t="t"/>
              <a:pathLst>
                <a:path extrusionOk="0" h="6353" w="10988">
                  <a:moveTo>
                    <a:pt x="320" y="1"/>
                  </a:moveTo>
                  <a:cubicBezTo>
                    <a:pt x="143" y="2"/>
                    <a:pt x="2" y="145"/>
                    <a:pt x="0" y="321"/>
                  </a:cubicBezTo>
                  <a:lnTo>
                    <a:pt x="0" y="6035"/>
                  </a:lnTo>
                  <a:cubicBezTo>
                    <a:pt x="2" y="6209"/>
                    <a:pt x="143" y="6352"/>
                    <a:pt x="320" y="6352"/>
                  </a:cubicBezTo>
                  <a:lnTo>
                    <a:pt x="10667" y="6352"/>
                  </a:lnTo>
                  <a:cubicBezTo>
                    <a:pt x="10843" y="6352"/>
                    <a:pt x="10986" y="6209"/>
                    <a:pt x="10987" y="6035"/>
                  </a:cubicBezTo>
                  <a:lnTo>
                    <a:pt x="10987" y="321"/>
                  </a:lnTo>
                  <a:cubicBezTo>
                    <a:pt x="10986" y="145"/>
                    <a:pt x="10843" y="2"/>
                    <a:pt x="1066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6"/>
            <p:cNvSpPr/>
            <p:nvPr/>
          </p:nvSpPr>
          <p:spPr>
            <a:xfrm>
              <a:off x="7615886" y="3456376"/>
              <a:ext cx="618872" cy="52436"/>
            </a:xfrm>
            <a:custGeom>
              <a:rect b="b" l="l" r="r" t="t"/>
              <a:pathLst>
                <a:path extrusionOk="0" h="931" w="10988">
                  <a:moveTo>
                    <a:pt x="686" y="0"/>
                  </a:moveTo>
                  <a:cubicBezTo>
                    <a:pt x="308" y="0"/>
                    <a:pt x="0" y="209"/>
                    <a:pt x="0" y="465"/>
                  </a:cubicBezTo>
                  <a:cubicBezTo>
                    <a:pt x="0" y="722"/>
                    <a:pt x="308" y="931"/>
                    <a:pt x="686" y="931"/>
                  </a:cubicBezTo>
                  <a:cubicBezTo>
                    <a:pt x="1064" y="931"/>
                    <a:pt x="1372" y="723"/>
                    <a:pt x="1372" y="465"/>
                  </a:cubicBezTo>
                  <a:cubicBezTo>
                    <a:pt x="1372" y="209"/>
                    <a:pt x="1065" y="0"/>
                    <a:pt x="686" y="0"/>
                  </a:cubicBezTo>
                  <a:close/>
                  <a:moveTo>
                    <a:pt x="2609" y="0"/>
                  </a:moveTo>
                  <a:cubicBezTo>
                    <a:pt x="2231" y="0"/>
                    <a:pt x="1924" y="209"/>
                    <a:pt x="1924" y="465"/>
                  </a:cubicBezTo>
                  <a:cubicBezTo>
                    <a:pt x="1924" y="723"/>
                    <a:pt x="2231" y="931"/>
                    <a:pt x="2609" y="931"/>
                  </a:cubicBezTo>
                  <a:cubicBezTo>
                    <a:pt x="2988" y="931"/>
                    <a:pt x="3294" y="722"/>
                    <a:pt x="3294" y="465"/>
                  </a:cubicBezTo>
                  <a:cubicBezTo>
                    <a:pt x="3294" y="209"/>
                    <a:pt x="2988" y="0"/>
                    <a:pt x="2609" y="0"/>
                  </a:cubicBezTo>
                  <a:close/>
                  <a:moveTo>
                    <a:pt x="4533" y="0"/>
                  </a:moveTo>
                  <a:cubicBezTo>
                    <a:pt x="4155" y="0"/>
                    <a:pt x="3847" y="209"/>
                    <a:pt x="3847" y="465"/>
                  </a:cubicBezTo>
                  <a:cubicBezTo>
                    <a:pt x="3847" y="723"/>
                    <a:pt x="4153" y="931"/>
                    <a:pt x="4533" y="931"/>
                  </a:cubicBezTo>
                  <a:cubicBezTo>
                    <a:pt x="4910" y="931"/>
                    <a:pt x="5218" y="722"/>
                    <a:pt x="5218" y="465"/>
                  </a:cubicBezTo>
                  <a:cubicBezTo>
                    <a:pt x="5218" y="209"/>
                    <a:pt x="4910" y="0"/>
                    <a:pt x="4533" y="0"/>
                  </a:cubicBezTo>
                  <a:close/>
                  <a:moveTo>
                    <a:pt x="6455" y="0"/>
                  </a:moveTo>
                  <a:cubicBezTo>
                    <a:pt x="6077" y="0"/>
                    <a:pt x="5769" y="209"/>
                    <a:pt x="5769" y="465"/>
                  </a:cubicBezTo>
                  <a:cubicBezTo>
                    <a:pt x="5769" y="723"/>
                    <a:pt x="6076" y="931"/>
                    <a:pt x="6455" y="931"/>
                  </a:cubicBezTo>
                  <a:cubicBezTo>
                    <a:pt x="6834" y="931"/>
                    <a:pt x="7141" y="722"/>
                    <a:pt x="7141" y="465"/>
                  </a:cubicBezTo>
                  <a:cubicBezTo>
                    <a:pt x="7141" y="209"/>
                    <a:pt x="6833" y="0"/>
                    <a:pt x="6455" y="0"/>
                  </a:cubicBezTo>
                  <a:close/>
                  <a:moveTo>
                    <a:pt x="8378" y="0"/>
                  </a:moveTo>
                  <a:cubicBezTo>
                    <a:pt x="8000" y="0"/>
                    <a:pt x="7692" y="209"/>
                    <a:pt x="7692" y="465"/>
                  </a:cubicBezTo>
                  <a:cubicBezTo>
                    <a:pt x="7692" y="723"/>
                    <a:pt x="8000" y="931"/>
                    <a:pt x="8378" y="931"/>
                  </a:cubicBezTo>
                  <a:cubicBezTo>
                    <a:pt x="8757" y="931"/>
                    <a:pt x="9063" y="722"/>
                    <a:pt x="9063" y="465"/>
                  </a:cubicBezTo>
                  <a:cubicBezTo>
                    <a:pt x="9063" y="209"/>
                    <a:pt x="8757" y="0"/>
                    <a:pt x="8378" y="0"/>
                  </a:cubicBezTo>
                  <a:close/>
                  <a:moveTo>
                    <a:pt x="10302" y="0"/>
                  </a:moveTo>
                  <a:cubicBezTo>
                    <a:pt x="9924" y="0"/>
                    <a:pt x="9616" y="209"/>
                    <a:pt x="9616" y="465"/>
                  </a:cubicBezTo>
                  <a:cubicBezTo>
                    <a:pt x="9616" y="723"/>
                    <a:pt x="9922" y="931"/>
                    <a:pt x="10302" y="931"/>
                  </a:cubicBezTo>
                  <a:cubicBezTo>
                    <a:pt x="10681" y="931"/>
                    <a:pt x="10987" y="722"/>
                    <a:pt x="10987" y="465"/>
                  </a:cubicBezTo>
                  <a:cubicBezTo>
                    <a:pt x="10987" y="209"/>
                    <a:pt x="10680" y="0"/>
                    <a:pt x="1030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6"/>
            <p:cNvSpPr/>
            <p:nvPr/>
          </p:nvSpPr>
          <p:spPr>
            <a:xfrm>
              <a:off x="7649229" y="3104585"/>
              <a:ext cx="118672" cy="114954"/>
            </a:xfrm>
            <a:custGeom>
              <a:rect b="b" l="l" r="r" t="t"/>
              <a:pathLst>
                <a:path extrusionOk="0" h="2041" w="2107">
                  <a:moveTo>
                    <a:pt x="1057" y="0"/>
                  </a:moveTo>
                  <a:cubicBezTo>
                    <a:pt x="1023" y="0"/>
                    <a:pt x="994" y="26"/>
                    <a:pt x="990" y="61"/>
                  </a:cubicBezTo>
                  <a:lnTo>
                    <a:pt x="851" y="1356"/>
                  </a:lnTo>
                  <a:lnTo>
                    <a:pt x="94" y="1356"/>
                  </a:lnTo>
                  <a:cubicBezTo>
                    <a:pt x="93" y="1356"/>
                    <a:pt x="91" y="1356"/>
                    <a:pt x="90" y="1356"/>
                  </a:cubicBezTo>
                  <a:cubicBezTo>
                    <a:pt x="1" y="1356"/>
                    <a:pt x="1" y="1491"/>
                    <a:pt x="90" y="1491"/>
                  </a:cubicBezTo>
                  <a:cubicBezTo>
                    <a:pt x="91" y="1491"/>
                    <a:pt x="93" y="1491"/>
                    <a:pt x="94" y="1491"/>
                  </a:cubicBezTo>
                  <a:lnTo>
                    <a:pt x="911" y="1491"/>
                  </a:lnTo>
                  <a:cubicBezTo>
                    <a:pt x="946" y="1491"/>
                    <a:pt x="974" y="1465"/>
                    <a:pt x="977" y="1431"/>
                  </a:cubicBezTo>
                  <a:lnTo>
                    <a:pt x="1047" y="786"/>
                  </a:lnTo>
                  <a:lnTo>
                    <a:pt x="1143" y="1980"/>
                  </a:lnTo>
                  <a:cubicBezTo>
                    <a:pt x="1146" y="2012"/>
                    <a:pt x="1170" y="2038"/>
                    <a:pt x="1202" y="2040"/>
                  </a:cubicBezTo>
                  <a:lnTo>
                    <a:pt x="1211" y="2040"/>
                  </a:lnTo>
                  <a:cubicBezTo>
                    <a:pt x="1238" y="2040"/>
                    <a:pt x="1264" y="2023"/>
                    <a:pt x="1274" y="1996"/>
                  </a:cubicBezTo>
                  <a:lnTo>
                    <a:pt x="1457" y="1472"/>
                  </a:lnTo>
                  <a:lnTo>
                    <a:pt x="2017" y="1472"/>
                  </a:lnTo>
                  <a:cubicBezTo>
                    <a:pt x="2107" y="1472"/>
                    <a:pt x="2107" y="1337"/>
                    <a:pt x="2017" y="1337"/>
                  </a:cubicBezTo>
                  <a:lnTo>
                    <a:pt x="1408" y="1337"/>
                  </a:lnTo>
                  <a:cubicBezTo>
                    <a:pt x="1379" y="1337"/>
                    <a:pt x="1355" y="1356"/>
                    <a:pt x="1345" y="1383"/>
                  </a:cubicBezTo>
                  <a:lnTo>
                    <a:pt x="1251" y="1651"/>
                  </a:lnTo>
                  <a:lnTo>
                    <a:pt x="1123" y="62"/>
                  </a:lnTo>
                  <a:cubicBezTo>
                    <a:pt x="1120" y="28"/>
                    <a:pt x="1092" y="2"/>
                    <a:pt x="105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6"/>
            <p:cNvSpPr/>
            <p:nvPr/>
          </p:nvSpPr>
          <p:spPr>
            <a:xfrm>
              <a:off x="7757593" y="3104585"/>
              <a:ext cx="118615" cy="114954"/>
            </a:xfrm>
            <a:custGeom>
              <a:rect b="b" l="l" r="r" t="t"/>
              <a:pathLst>
                <a:path extrusionOk="0" h="2041" w="2106">
                  <a:moveTo>
                    <a:pt x="1056" y="0"/>
                  </a:moveTo>
                  <a:cubicBezTo>
                    <a:pt x="1022" y="0"/>
                    <a:pt x="993" y="26"/>
                    <a:pt x="990" y="61"/>
                  </a:cubicBezTo>
                  <a:lnTo>
                    <a:pt x="850" y="1356"/>
                  </a:lnTo>
                  <a:lnTo>
                    <a:pt x="94" y="1356"/>
                  </a:lnTo>
                  <a:cubicBezTo>
                    <a:pt x="93" y="1356"/>
                    <a:pt x="91" y="1356"/>
                    <a:pt x="90" y="1356"/>
                  </a:cubicBezTo>
                  <a:cubicBezTo>
                    <a:pt x="1" y="1356"/>
                    <a:pt x="1" y="1491"/>
                    <a:pt x="90" y="1491"/>
                  </a:cubicBezTo>
                  <a:cubicBezTo>
                    <a:pt x="91" y="1491"/>
                    <a:pt x="93" y="1491"/>
                    <a:pt x="94" y="1491"/>
                  </a:cubicBezTo>
                  <a:lnTo>
                    <a:pt x="910" y="1491"/>
                  </a:lnTo>
                  <a:cubicBezTo>
                    <a:pt x="944" y="1491"/>
                    <a:pt x="973" y="1465"/>
                    <a:pt x="976" y="1431"/>
                  </a:cubicBezTo>
                  <a:lnTo>
                    <a:pt x="1046" y="786"/>
                  </a:lnTo>
                  <a:lnTo>
                    <a:pt x="1142" y="1980"/>
                  </a:lnTo>
                  <a:cubicBezTo>
                    <a:pt x="1145" y="2012"/>
                    <a:pt x="1169" y="2038"/>
                    <a:pt x="1201" y="2040"/>
                  </a:cubicBezTo>
                  <a:lnTo>
                    <a:pt x="1209" y="2040"/>
                  </a:lnTo>
                  <a:cubicBezTo>
                    <a:pt x="1238" y="2040"/>
                    <a:pt x="1262" y="2023"/>
                    <a:pt x="1272" y="1996"/>
                  </a:cubicBezTo>
                  <a:lnTo>
                    <a:pt x="1455" y="1472"/>
                  </a:lnTo>
                  <a:lnTo>
                    <a:pt x="2017" y="1472"/>
                  </a:lnTo>
                  <a:cubicBezTo>
                    <a:pt x="2105" y="1472"/>
                    <a:pt x="2105" y="1337"/>
                    <a:pt x="2017" y="1337"/>
                  </a:cubicBezTo>
                  <a:lnTo>
                    <a:pt x="1408" y="1337"/>
                  </a:lnTo>
                  <a:cubicBezTo>
                    <a:pt x="1379" y="1337"/>
                    <a:pt x="1354" y="1356"/>
                    <a:pt x="1345" y="1383"/>
                  </a:cubicBezTo>
                  <a:lnTo>
                    <a:pt x="1249" y="1651"/>
                  </a:lnTo>
                  <a:lnTo>
                    <a:pt x="1122" y="62"/>
                  </a:lnTo>
                  <a:cubicBezTo>
                    <a:pt x="1119" y="28"/>
                    <a:pt x="1090" y="2"/>
                    <a:pt x="105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6"/>
            <p:cNvSpPr/>
            <p:nvPr/>
          </p:nvSpPr>
          <p:spPr>
            <a:xfrm>
              <a:off x="7865902" y="3104585"/>
              <a:ext cx="118672" cy="114954"/>
            </a:xfrm>
            <a:custGeom>
              <a:rect b="b" l="l" r="r" t="t"/>
              <a:pathLst>
                <a:path extrusionOk="0" h="2041" w="2107">
                  <a:moveTo>
                    <a:pt x="1054" y="0"/>
                  </a:moveTo>
                  <a:cubicBezTo>
                    <a:pt x="1020" y="0"/>
                    <a:pt x="991" y="27"/>
                    <a:pt x="990" y="61"/>
                  </a:cubicBezTo>
                  <a:lnTo>
                    <a:pt x="849" y="1356"/>
                  </a:lnTo>
                  <a:lnTo>
                    <a:pt x="94" y="1356"/>
                  </a:lnTo>
                  <a:cubicBezTo>
                    <a:pt x="92" y="1356"/>
                    <a:pt x="91" y="1356"/>
                    <a:pt x="89" y="1356"/>
                  </a:cubicBezTo>
                  <a:cubicBezTo>
                    <a:pt x="0" y="1356"/>
                    <a:pt x="0" y="1491"/>
                    <a:pt x="89" y="1491"/>
                  </a:cubicBezTo>
                  <a:cubicBezTo>
                    <a:pt x="91" y="1491"/>
                    <a:pt x="92" y="1491"/>
                    <a:pt x="94" y="1491"/>
                  </a:cubicBezTo>
                  <a:lnTo>
                    <a:pt x="909" y="1491"/>
                  </a:lnTo>
                  <a:cubicBezTo>
                    <a:pt x="944" y="1491"/>
                    <a:pt x="972" y="1465"/>
                    <a:pt x="977" y="1431"/>
                  </a:cubicBezTo>
                  <a:lnTo>
                    <a:pt x="1045" y="786"/>
                  </a:lnTo>
                  <a:lnTo>
                    <a:pt x="1141" y="1980"/>
                  </a:lnTo>
                  <a:cubicBezTo>
                    <a:pt x="1144" y="2012"/>
                    <a:pt x="1169" y="2038"/>
                    <a:pt x="1200" y="2040"/>
                  </a:cubicBezTo>
                  <a:lnTo>
                    <a:pt x="1209" y="2040"/>
                  </a:lnTo>
                  <a:cubicBezTo>
                    <a:pt x="1210" y="2040"/>
                    <a:pt x="1211" y="2040"/>
                    <a:pt x="1212" y="2040"/>
                  </a:cubicBezTo>
                  <a:cubicBezTo>
                    <a:pt x="1239" y="2040"/>
                    <a:pt x="1263" y="2022"/>
                    <a:pt x="1273" y="1996"/>
                  </a:cubicBezTo>
                  <a:lnTo>
                    <a:pt x="1456" y="1472"/>
                  </a:lnTo>
                  <a:lnTo>
                    <a:pt x="2016" y="1472"/>
                  </a:lnTo>
                  <a:cubicBezTo>
                    <a:pt x="2106" y="1472"/>
                    <a:pt x="2106" y="1337"/>
                    <a:pt x="2016" y="1337"/>
                  </a:cubicBezTo>
                  <a:lnTo>
                    <a:pt x="1408" y="1337"/>
                  </a:lnTo>
                  <a:cubicBezTo>
                    <a:pt x="1379" y="1337"/>
                    <a:pt x="1355" y="1355"/>
                    <a:pt x="1345" y="1382"/>
                  </a:cubicBezTo>
                  <a:lnTo>
                    <a:pt x="1250" y="1652"/>
                  </a:lnTo>
                  <a:lnTo>
                    <a:pt x="1123" y="62"/>
                  </a:lnTo>
                  <a:cubicBezTo>
                    <a:pt x="1120" y="28"/>
                    <a:pt x="1091" y="2"/>
                    <a:pt x="1057" y="0"/>
                  </a:cubicBezTo>
                  <a:cubicBezTo>
                    <a:pt x="1056" y="0"/>
                    <a:pt x="1055" y="0"/>
                    <a:pt x="105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6"/>
            <p:cNvSpPr/>
            <p:nvPr/>
          </p:nvSpPr>
          <p:spPr>
            <a:xfrm>
              <a:off x="7974153" y="3104585"/>
              <a:ext cx="118672" cy="114954"/>
            </a:xfrm>
            <a:custGeom>
              <a:rect b="b" l="l" r="r" t="t"/>
              <a:pathLst>
                <a:path extrusionOk="0" h="2041" w="2107">
                  <a:moveTo>
                    <a:pt x="1056" y="0"/>
                  </a:moveTo>
                  <a:cubicBezTo>
                    <a:pt x="1023" y="0"/>
                    <a:pt x="994" y="26"/>
                    <a:pt x="990" y="61"/>
                  </a:cubicBezTo>
                  <a:lnTo>
                    <a:pt x="850" y="1356"/>
                  </a:lnTo>
                  <a:lnTo>
                    <a:pt x="94" y="1356"/>
                  </a:lnTo>
                  <a:cubicBezTo>
                    <a:pt x="93" y="1356"/>
                    <a:pt x="91" y="1356"/>
                    <a:pt x="90" y="1356"/>
                  </a:cubicBezTo>
                  <a:cubicBezTo>
                    <a:pt x="1" y="1356"/>
                    <a:pt x="1" y="1491"/>
                    <a:pt x="90" y="1491"/>
                  </a:cubicBezTo>
                  <a:cubicBezTo>
                    <a:pt x="91" y="1491"/>
                    <a:pt x="93" y="1491"/>
                    <a:pt x="94" y="1491"/>
                  </a:cubicBezTo>
                  <a:lnTo>
                    <a:pt x="911" y="1491"/>
                  </a:lnTo>
                  <a:cubicBezTo>
                    <a:pt x="944" y="1491"/>
                    <a:pt x="974" y="1465"/>
                    <a:pt x="977" y="1431"/>
                  </a:cubicBezTo>
                  <a:lnTo>
                    <a:pt x="1047" y="786"/>
                  </a:lnTo>
                  <a:lnTo>
                    <a:pt x="1143" y="1980"/>
                  </a:lnTo>
                  <a:cubicBezTo>
                    <a:pt x="1145" y="2012"/>
                    <a:pt x="1169" y="2038"/>
                    <a:pt x="1201" y="2040"/>
                  </a:cubicBezTo>
                  <a:lnTo>
                    <a:pt x="1209" y="2040"/>
                  </a:lnTo>
                  <a:cubicBezTo>
                    <a:pt x="1238" y="2040"/>
                    <a:pt x="1264" y="2023"/>
                    <a:pt x="1274" y="1996"/>
                  </a:cubicBezTo>
                  <a:lnTo>
                    <a:pt x="1457" y="1472"/>
                  </a:lnTo>
                  <a:lnTo>
                    <a:pt x="2017" y="1472"/>
                  </a:lnTo>
                  <a:cubicBezTo>
                    <a:pt x="2107" y="1472"/>
                    <a:pt x="2107" y="1337"/>
                    <a:pt x="2017" y="1337"/>
                  </a:cubicBezTo>
                  <a:lnTo>
                    <a:pt x="1410" y="1337"/>
                  </a:lnTo>
                  <a:cubicBezTo>
                    <a:pt x="1381" y="1337"/>
                    <a:pt x="1355" y="1356"/>
                    <a:pt x="1345" y="1383"/>
                  </a:cubicBezTo>
                  <a:lnTo>
                    <a:pt x="1251" y="1651"/>
                  </a:lnTo>
                  <a:lnTo>
                    <a:pt x="1125" y="62"/>
                  </a:lnTo>
                  <a:cubicBezTo>
                    <a:pt x="1122" y="28"/>
                    <a:pt x="1092" y="2"/>
                    <a:pt x="105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6"/>
            <p:cNvSpPr/>
            <p:nvPr/>
          </p:nvSpPr>
          <p:spPr>
            <a:xfrm>
              <a:off x="8082856" y="3104642"/>
              <a:ext cx="118277" cy="114898"/>
            </a:xfrm>
            <a:custGeom>
              <a:rect b="b" l="l" r="r" t="t"/>
              <a:pathLst>
                <a:path extrusionOk="0" h="2040" w="2100">
                  <a:moveTo>
                    <a:pt x="1050" y="1"/>
                  </a:moveTo>
                  <a:cubicBezTo>
                    <a:pt x="1016" y="1"/>
                    <a:pt x="987" y="27"/>
                    <a:pt x="983" y="61"/>
                  </a:cubicBezTo>
                  <a:lnTo>
                    <a:pt x="842" y="1355"/>
                  </a:lnTo>
                  <a:lnTo>
                    <a:pt x="87" y="1355"/>
                  </a:lnTo>
                  <a:cubicBezTo>
                    <a:pt x="1" y="1359"/>
                    <a:pt x="1" y="1485"/>
                    <a:pt x="87" y="1490"/>
                  </a:cubicBezTo>
                  <a:lnTo>
                    <a:pt x="904" y="1490"/>
                  </a:lnTo>
                  <a:cubicBezTo>
                    <a:pt x="938" y="1490"/>
                    <a:pt x="967" y="1464"/>
                    <a:pt x="970" y="1430"/>
                  </a:cubicBezTo>
                  <a:lnTo>
                    <a:pt x="1040" y="785"/>
                  </a:lnTo>
                  <a:lnTo>
                    <a:pt x="1136" y="1979"/>
                  </a:lnTo>
                  <a:cubicBezTo>
                    <a:pt x="1139" y="2011"/>
                    <a:pt x="1163" y="2037"/>
                    <a:pt x="1195" y="2039"/>
                  </a:cubicBezTo>
                  <a:lnTo>
                    <a:pt x="1203" y="2039"/>
                  </a:lnTo>
                  <a:cubicBezTo>
                    <a:pt x="1230" y="2039"/>
                    <a:pt x="1256" y="2022"/>
                    <a:pt x="1266" y="1995"/>
                  </a:cubicBezTo>
                  <a:lnTo>
                    <a:pt x="1449" y="1471"/>
                  </a:lnTo>
                  <a:lnTo>
                    <a:pt x="2009" y="1471"/>
                  </a:lnTo>
                  <a:cubicBezTo>
                    <a:pt x="2099" y="1471"/>
                    <a:pt x="2099" y="1336"/>
                    <a:pt x="2009" y="1336"/>
                  </a:cubicBezTo>
                  <a:lnTo>
                    <a:pt x="1401" y="1336"/>
                  </a:lnTo>
                  <a:cubicBezTo>
                    <a:pt x="1372" y="1338"/>
                    <a:pt x="1348" y="1355"/>
                    <a:pt x="1338" y="1382"/>
                  </a:cubicBezTo>
                  <a:lnTo>
                    <a:pt x="1243" y="1651"/>
                  </a:lnTo>
                  <a:lnTo>
                    <a:pt x="1116" y="62"/>
                  </a:lnTo>
                  <a:cubicBezTo>
                    <a:pt x="1113" y="28"/>
                    <a:pt x="1084" y="1"/>
                    <a:pt x="10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6"/>
            <p:cNvSpPr/>
            <p:nvPr/>
          </p:nvSpPr>
          <p:spPr>
            <a:xfrm>
              <a:off x="7649792" y="3293998"/>
              <a:ext cx="116982" cy="45734"/>
            </a:xfrm>
            <a:custGeom>
              <a:rect b="b" l="l" r="r" t="t"/>
              <a:pathLst>
                <a:path extrusionOk="0" h="812" w="2077">
                  <a:moveTo>
                    <a:pt x="1219" y="0"/>
                  </a:moveTo>
                  <a:cubicBezTo>
                    <a:pt x="1013" y="0"/>
                    <a:pt x="877" y="332"/>
                    <a:pt x="764" y="643"/>
                  </a:cubicBezTo>
                  <a:lnTo>
                    <a:pt x="755" y="667"/>
                  </a:lnTo>
                  <a:lnTo>
                    <a:pt x="87" y="667"/>
                  </a:lnTo>
                  <a:cubicBezTo>
                    <a:pt x="1" y="672"/>
                    <a:pt x="1" y="799"/>
                    <a:pt x="87" y="803"/>
                  </a:cubicBezTo>
                  <a:lnTo>
                    <a:pt x="803" y="803"/>
                  </a:lnTo>
                  <a:cubicBezTo>
                    <a:pt x="831" y="803"/>
                    <a:pt x="856" y="785"/>
                    <a:pt x="866" y="759"/>
                  </a:cubicBezTo>
                  <a:lnTo>
                    <a:pt x="891" y="690"/>
                  </a:lnTo>
                  <a:cubicBezTo>
                    <a:pt x="940" y="551"/>
                    <a:pt x="1090" y="135"/>
                    <a:pt x="1221" y="135"/>
                  </a:cubicBezTo>
                  <a:lnTo>
                    <a:pt x="1223" y="135"/>
                  </a:lnTo>
                  <a:cubicBezTo>
                    <a:pt x="1258" y="136"/>
                    <a:pt x="1384" y="185"/>
                    <a:pt x="1540" y="752"/>
                  </a:cubicBezTo>
                  <a:cubicBezTo>
                    <a:pt x="1550" y="793"/>
                    <a:pt x="1554" y="812"/>
                    <a:pt x="1719" y="812"/>
                  </a:cubicBezTo>
                  <a:cubicBezTo>
                    <a:pt x="1786" y="812"/>
                    <a:pt x="1881" y="809"/>
                    <a:pt x="2011" y="803"/>
                  </a:cubicBezTo>
                  <a:cubicBezTo>
                    <a:pt x="2048" y="800"/>
                    <a:pt x="2077" y="769"/>
                    <a:pt x="2075" y="732"/>
                  </a:cubicBezTo>
                  <a:cubicBezTo>
                    <a:pt x="2074" y="694"/>
                    <a:pt x="2045" y="672"/>
                    <a:pt x="2005" y="667"/>
                  </a:cubicBezTo>
                  <a:cubicBezTo>
                    <a:pt x="1908" y="672"/>
                    <a:pt x="1797" y="676"/>
                    <a:pt x="1720" y="676"/>
                  </a:cubicBezTo>
                  <a:cubicBezTo>
                    <a:pt x="1695" y="676"/>
                    <a:pt x="1674" y="675"/>
                    <a:pt x="1657" y="674"/>
                  </a:cubicBezTo>
                  <a:cubicBezTo>
                    <a:pt x="1528" y="221"/>
                    <a:pt x="1391" y="7"/>
                    <a:pt x="12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6"/>
            <p:cNvSpPr/>
            <p:nvPr/>
          </p:nvSpPr>
          <p:spPr>
            <a:xfrm>
              <a:off x="7758044" y="3293998"/>
              <a:ext cx="117038" cy="45734"/>
            </a:xfrm>
            <a:custGeom>
              <a:rect b="b" l="l" r="r" t="t"/>
              <a:pathLst>
                <a:path extrusionOk="0" h="812" w="2078">
                  <a:moveTo>
                    <a:pt x="1220" y="0"/>
                  </a:moveTo>
                  <a:cubicBezTo>
                    <a:pt x="1014" y="0"/>
                    <a:pt x="876" y="332"/>
                    <a:pt x="763" y="643"/>
                  </a:cubicBezTo>
                  <a:lnTo>
                    <a:pt x="756" y="667"/>
                  </a:lnTo>
                  <a:lnTo>
                    <a:pt x="86" y="667"/>
                  </a:lnTo>
                  <a:cubicBezTo>
                    <a:pt x="0" y="672"/>
                    <a:pt x="0" y="799"/>
                    <a:pt x="86" y="803"/>
                  </a:cubicBezTo>
                  <a:lnTo>
                    <a:pt x="802" y="803"/>
                  </a:lnTo>
                  <a:cubicBezTo>
                    <a:pt x="830" y="802"/>
                    <a:pt x="855" y="785"/>
                    <a:pt x="865" y="759"/>
                  </a:cubicBezTo>
                  <a:lnTo>
                    <a:pt x="890" y="690"/>
                  </a:lnTo>
                  <a:cubicBezTo>
                    <a:pt x="939" y="551"/>
                    <a:pt x="1089" y="135"/>
                    <a:pt x="1220" y="135"/>
                  </a:cubicBezTo>
                  <a:lnTo>
                    <a:pt x="1223" y="135"/>
                  </a:lnTo>
                  <a:cubicBezTo>
                    <a:pt x="1257" y="136"/>
                    <a:pt x="1383" y="185"/>
                    <a:pt x="1539" y="752"/>
                  </a:cubicBezTo>
                  <a:cubicBezTo>
                    <a:pt x="1549" y="795"/>
                    <a:pt x="1555" y="812"/>
                    <a:pt x="1718" y="812"/>
                  </a:cubicBezTo>
                  <a:cubicBezTo>
                    <a:pt x="1785" y="812"/>
                    <a:pt x="1880" y="809"/>
                    <a:pt x="2011" y="803"/>
                  </a:cubicBezTo>
                  <a:cubicBezTo>
                    <a:pt x="2049" y="800"/>
                    <a:pt x="2077" y="769"/>
                    <a:pt x="2076" y="732"/>
                  </a:cubicBezTo>
                  <a:cubicBezTo>
                    <a:pt x="2073" y="694"/>
                    <a:pt x="2040" y="672"/>
                    <a:pt x="2004" y="667"/>
                  </a:cubicBezTo>
                  <a:cubicBezTo>
                    <a:pt x="1904" y="672"/>
                    <a:pt x="1789" y="675"/>
                    <a:pt x="1712" y="675"/>
                  </a:cubicBezTo>
                  <a:cubicBezTo>
                    <a:pt x="1690" y="675"/>
                    <a:pt x="1671" y="675"/>
                    <a:pt x="1656" y="674"/>
                  </a:cubicBezTo>
                  <a:cubicBezTo>
                    <a:pt x="1528" y="222"/>
                    <a:pt x="1392"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6"/>
            <p:cNvSpPr/>
            <p:nvPr/>
          </p:nvSpPr>
          <p:spPr>
            <a:xfrm>
              <a:off x="7866296" y="3293998"/>
              <a:ext cx="116982" cy="45734"/>
            </a:xfrm>
            <a:custGeom>
              <a:rect b="b" l="l" r="r" t="t"/>
              <a:pathLst>
                <a:path extrusionOk="0" h="812" w="2077">
                  <a:moveTo>
                    <a:pt x="1219" y="0"/>
                  </a:moveTo>
                  <a:cubicBezTo>
                    <a:pt x="1013" y="0"/>
                    <a:pt x="877" y="332"/>
                    <a:pt x="764" y="643"/>
                  </a:cubicBezTo>
                  <a:lnTo>
                    <a:pt x="755" y="667"/>
                  </a:lnTo>
                  <a:lnTo>
                    <a:pt x="87" y="667"/>
                  </a:lnTo>
                  <a:cubicBezTo>
                    <a:pt x="1" y="672"/>
                    <a:pt x="1" y="799"/>
                    <a:pt x="87" y="803"/>
                  </a:cubicBezTo>
                  <a:lnTo>
                    <a:pt x="802" y="803"/>
                  </a:lnTo>
                  <a:cubicBezTo>
                    <a:pt x="829" y="803"/>
                    <a:pt x="855" y="785"/>
                    <a:pt x="865" y="759"/>
                  </a:cubicBezTo>
                  <a:lnTo>
                    <a:pt x="891" y="690"/>
                  </a:lnTo>
                  <a:cubicBezTo>
                    <a:pt x="940" y="551"/>
                    <a:pt x="1090" y="135"/>
                    <a:pt x="1220" y="135"/>
                  </a:cubicBezTo>
                  <a:lnTo>
                    <a:pt x="1222" y="135"/>
                  </a:lnTo>
                  <a:cubicBezTo>
                    <a:pt x="1258" y="136"/>
                    <a:pt x="1383" y="185"/>
                    <a:pt x="1540" y="752"/>
                  </a:cubicBezTo>
                  <a:cubicBezTo>
                    <a:pt x="1550" y="795"/>
                    <a:pt x="1554" y="812"/>
                    <a:pt x="1717" y="812"/>
                  </a:cubicBezTo>
                  <a:cubicBezTo>
                    <a:pt x="1784" y="812"/>
                    <a:pt x="1879" y="809"/>
                    <a:pt x="2010" y="803"/>
                  </a:cubicBezTo>
                  <a:cubicBezTo>
                    <a:pt x="2048" y="800"/>
                    <a:pt x="2076" y="769"/>
                    <a:pt x="2075" y="732"/>
                  </a:cubicBezTo>
                  <a:cubicBezTo>
                    <a:pt x="2073" y="694"/>
                    <a:pt x="2043" y="672"/>
                    <a:pt x="2005" y="667"/>
                  </a:cubicBezTo>
                  <a:cubicBezTo>
                    <a:pt x="1898" y="672"/>
                    <a:pt x="1776" y="675"/>
                    <a:pt x="1698" y="675"/>
                  </a:cubicBezTo>
                  <a:cubicBezTo>
                    <a:pt x="1682" y="675"/>
                    <a:pt x="1668" y="675"/>
                    <a:pt x="1657" y="674"/>
                  </a:cubicBezTo>
                  <a:cubicBezTo>
                    <a:pt x="1527" y="222"/>
                    <a:pt x="1391"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
            <p:cNvSpPr/>
            <p:nvPr/>
          </p:nvSpPr>
          <p:spPr>
            <a:xfrm>
              <a:off x="7974491" y="3293998"/>
              <a:ext cx="117038" cy="45734"/>
            </a:xfrm>
            <a:custGeom>
              <a:rect b="b" l="l" r="r" t="t"/>
              <a:pathLst>
                <a:path extrusionOk="0" h="812" w="2078">
                  <a:moveTo>
                    <a:pt x="1220" y="0"/>
                  </a:moveTo>
                  <a:cubicBezTo>
                    <a:pt x="1013" y="0"/>
                    <a:pt x="877" y="332"/>
                    <a:pt x="764" y="643"/>
                  </a:cubicBezTo>
                  <a:lnTo>
                    <a:pt x="755" y="667"/>
                  </a:lnTo>
                  <a:lnTo>
                    <a:pt x="87" y="667"/>
                  </a:lnTo>
                  <a:cubicBezTo>
                    <a:pt x="1" y="672"/>
                    <a:pt x="1" y="799"/>
                    <a:pt x="87" y="803"/>
                  </a:cubicBezTo>
                  <a:lnTo>
                    <a:pt x="802" y="803"/>
                  </a:lnTo>
                  <a:cubicBezTo>
                    <a:pt x="831" y="802"/>
                    <a:pt x="855" y="785"/>
                    <a:pt x="865" y="759"/>
                  </a:cubicBezTo>
                  <a:lnTo>
                    <a:pt x="891" y="690"/>
                  </a:lnTo>
                  <a:cubicBezTo>
                    <a:pt x="940" y="551"/>
                    <a:pt x="1092" y="135"/>
                    <a:pt x="1220" y="135"/>
                  </a:cubicBezTo>
                  <a:lnTo>
                    <a:pt x="1223" y="135"/>
                  </a:lnTo>
                  <a:cubicBezTo>
                    <a:pt x="1258" y="136"/>
                    <a:pt x="1384" y="185"/>
                    <a:pt x="1540" y="752"/>
                  </a:cubicBezTo>
                  <a:cubicBezTo>
                    <a:pt x="1550" y="793"/>
                    <a:pt x="1554" y="812"/>
                    <a:pt x="1719" y="812"/>
                  </a:cubicBezTo>
                  <a:cubicBezTo>
                    <a:pt x="1786" y="812"/>
                    <a:pt x="1879" y="809"/>
                    <a:pt x="2012" y="803"/>
                  </a:cubicBezTo>
                  <a:cubicBezTo>
                    <a:pt x="2049" y="800"/>
                    <a:pt x="2078" y="769"/>
                    <a:pt x="2075" y="732"/>
                  </a:cubicBezTo>
                  <a:cubicBezTo>
                    <a:pt x="2074" y="694"/>
                    <a:pt x="2039" y="672"/>
                    <a:pt x="2005" y="667"/>
                  </a:cubicBezTo>
                  <a:cubicBezTo>
                    <a:pt x="1907" y="672"/>
                    <a:pt x="1797" y="676"/>
                    <a:pt x="1720" y="676"/>
                  </a:cubicBezTo>
                  <a:cubicBezTo>
                    <a:pt x="1695" y="676"/>
                    <a:pt x="1673" y="675"/>
                    <a:pt x="1657" y="674"/>
                  </a:cubicBezTo>
                  <a:cubicBezTo>
                    <a:pt x="1528" y="222"/>
                    <a:pt x="1392" y="7"/>
                    <a:pt x="12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
            <p:cNvSpPr/>
            <p:nvPr/>
          </p:nvSpPr>
          <p:spPr>
            <a:xfrm>
              <a:off x="8082800" y="3293998"/>
              <a:ext cx="116926" cy="45734"/>
            </a:xfrm>
            <a:custGeom>
              <a:rect b="b" l="l" r="r" t="t"/>
              <a:pathLst>
                <a:path extrusionOk="0" h="812" w="2076">
                  <a:moveTo>
                    <a:pt x="1219" y="0"/>
                  </a:moveTo>
                  <a:cubicBezTo>
                    <a:pt x="1012" y="0"/>
                    <a:pt x="875" y="332"/>
                    <a:pt x="763" y="643"/>
                  </a:cubicBezTo>
                  <a:lnTo>
                    <a:pt x="755" y="667"/>
                  </a:lnTo>
                  <a:lnTo>
                    <a:pt x="86" y="667"/>
                  </a:lnTo>
                  <a:cubicBezTo>
                    <a:pt x="0" y="672"/>
                    <a:pt x="0" y="799"/>
                    <a:pt x="86" y="803"/>
                  </a:cubicBezTo>
                  <a:lnTo>
                    <a:pt x="802" y="803"/>
                  </a:lnTo>
                  <a:cubicBezTo>
                    <a:pt x="829" y="802"/>
                    <a:pt x="853" y="785"/>
                    <a:pt x="864" y="759"/>
                  </a:cubicBezTo>
                  <a:lnTo>
                    <a:pt x="889" y="690"/>
                  </a:lnTo>
                  <a:cubicBezTo>
                    <a:pt x="939" y="551"/>
                    <a:pt x="1090" y="135"/>
                    <a:pt x="1219" y="135"/>
                  </a:cubicBezTo>
                  <a:lnTo>
                    <a:pt x="1221" y="135"/>
                  </a:lnTo>
                  <a:cubicBezTo>
                    <a:pt x="1256" y="136"/>
                    <a:pt x="1382" y="185"/>
                    <a:pt x="1538" y="752"/>
                  </a:cubicBezTo>
                  <a:cubicBezTo>
                    <a:pt x="1548" y="793"/>
                    <a:pt x="1552" y="812"/>
                    <a:pt x="1717" y="812"/>
                  </a:cubicBezTo>
                  <a:cubicBezTo>
                    <a:pt x="1784" y="812"/>
                    <a:pt x="1878" y="809"/>
                    <a:pt x="2010" y="803"/>
                  </a:cubicBezTo>
                  <a:cubicBezTo>
                    <a:pt x="2047" y="800"/>
                    <a:pt x="2076" y="769"/>
                    <a:pt x="2075" y="732"/>
                  </a:cubicBezTo>
                  <a:cubicBezTo>
                    <a:pt x="2072" y="694"/>
                    <a:pt x="2040" y="672"/>
                    <a:pt x="2004" y="667"/>
                  </a:cubicBezTo>
                  <a:cubicBezTo>
                    <a:pt x="1906" y="672"/>
                    <a:pt x="1796" y="676"/>
                    <a:pt x="1719" y="676"/>
                  </a:cubicBezTo>
                  <a:cubicBezTo>
                    <a:pt x="1694" y="676"/>
                    <a:pt x="1673" y="675"/>
                    <a:pt x="1657" y="674"/>
                  </a:cubicBezTo>
                  <a:cubicBezTo>
                    <a:pt x="1526" y="222"/>
                    <a:pt x="1390"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6"/>
            <p:cNvSpPr/>
            <p:nvPr/>
          </p:nvSpPr>
          <p:spPr>
            <a:xfrm>
              <a:off x="7634979" y="2879858"/>
              <a:ext cx="40383" cy="34526"/>
            </a:xfrm>
            <a:custGeom>
              <a:rect b="b" l="l" r="r" t="t"/>
              <a:pathLst>
                <a:path extrusionOk="0" h="613" w="717">
                  <a:moveTo>
                    <a:pt x="410" y="1"/>
                  </a:moveTo>
                  <a:cubicBezTo>
                    <a:pt x="137" y="1"/>
                    <a:pt x="1" y="330"/>
                    <a:pt x="192" y="523"/>
                  </a:cubicBezTo>
                  <a:cubicBezTo>
                    <a:pt x="255" y="585"/>
                    <a:pt x="331" y="613"/>
                    <a:pt x="407" y="613"/>
                  </a:cubicBezTo>
                  <a:cubicBezTo>
                    <a:pt x="564" y="613"/>
                    <a:pt x="715" y="491"/>
                    <a:pt x="716" y="307"/>
                  </a:cubicBezTo>
                  <a:cubicBezTo>
                    <a:pt x="716" y="138"/>
                    <a:pt x="579" y="1"/>
                    <a:pt x="4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6"/>
            <p:cNvSpPr/>
            <p:nvPr/>
          </p:nvSpPr>
          <p:spPr>
            <a:xfrm>
              <a:off x="7634979" y="2768227"/>
              <a:ext cx="40383" cy="34526"/>
            </a:xfrm>
            <a:custGeom>
              <a:rect b="b" l="l" r="r" t="t"/>
              <a:pathLst>
                <a:path extrusionOk="0" h="613" w="717">
                  <a:moveTo>
                    <a:pt x="410" y="0"/>
                  </a:moveTo>
                  <a:cubicBezTo>
                    <a:pt x="137" y="0"/>
                    <a:pt x="1" y="329"/>
                    <a:pt x="192" y="523"/>
                  </a:cubicBezTo>
                  <a:cubicBezTo>
                    <a:pt x="255" y="585"/>
                    <a:pt x="332" y="613"/>
                    <a:pt x="407" y="613"/>
                  </a:cubicBezTo>
                  <a:cubicBezTo>
                    <a:pt x="565" y="613"/>
                    <a:pt x="715" y="491"/>
                    <a:pt x="716" y="306"/>
                  </a:cubicBezTo>
                  <a:cubicBezTo>
                    <a:pt x="716" y="138"/>
                    <a:pt x="579" y="0"/>
                    <a:pt x="4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6"/>
            <p:cNvSpPr/>
            <p:nvPr/>
          </p:nvSpPr>
          <p:spPr>
            <a:xfrm>
              <a:off x="7768689" y="2879858"/>
              <a:ext cx="40327" cy="34526"/>
            </a:xfrm>
            <a:custGeom>
              <a:rect b="b" l="l" r="r" t="t"/>
              <a:pathLst>
                <a:path extrusionOk="0" h="613" w="716">
                  <a:moveTo>
                    <a:pt x="408" y="1"/>
                  </a:moveTo>
                  <a:cubicBezTo>
                    <a:pt x="136" y="1"/>
                    <a:pt x="0" y="330"/>
                    <a:pt x="192" y="523"/>
                  </a:cubicBezTo>
                  <a:cubicBezTo>
                    <a:pt x="254" y="585"/>
                    <a:pt x="331" y="613"/>
                    <a:pt x="406" y="613"/>
                  </a:cubicBezTo>
                  <a:cubicBezTo>
                    <a:pt x="564" y="613"/>
                    <a:pt x="715" y="491"/>
                    <a:pt x="716" y="307"/>
                  </a:cubicBezTo>
                  <a:cubicBezTo>
                    <a:pt x="716" y="137"/>
                    <a:pt x="578" y="1"/>
                    <a:pt x="40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6"/>
            <p:cNvSpPr/>
            <p:nvPr/>
          </p:nvSpPr>
          <p:spPr>
            <a:xfrm>
              <a:off x="7768689" y="2768227"/>
              <a:ext cx="40327" cy="34526"/>
            </a:xfrm>
            <a:custGeom>
              <a:rect b="b" l="l" r="r" t="t"/>
              <a:pathLst>
                <a:path extrusionOk="0" h="613" w="716">
                  <a:moveTo>
                    <a:pt x="408" y="0"/>
                  </a:moveTo>
                  <a:cubicBezTo>
                    <a:pt x="136" y="0"/>
                    <a:pt x="0" y="329"/>
                    <a:pt x="192" y="523"/>
                  </a:cubicBezTo>
                  <a:cubicBezTo>
                    <a:pt x="254" y="585"/>
                    <a:pt x="331" y="612"/>
                    <a:pt x="406" y="612"/>
                  </a:cubicBezTo>
                  <a:cubicBezTo>
                    <a:pt x="564" y="612"/>
                    <a:pt x="715" y="491"/>
                    <a:pt x="716" y="306"/>
                  </a:cubicBezTo>
                  <a:cubicBezTo>
                    <a:pt x="716" y="138"/>
                    <a:pt x="578" y="0"/>
                    <a:pt x="40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6"/>
            <p:cNvSpPr/>
            <p:nvPr/>
          </p:nvSpPr>
          <p:spPr>
            <a:xfrm>
              <a:off x="7902173" y="2879858"/>
              <a:ext cx="40383" cy="34526"/>
            </a:xfrm>
            <a:custGeom>
              <a:rect b="b" l="l" r="r" t="t"/>
              <a:pathLst>
                <a:path extrusionOk="0" h="613" w="717">
                  <a:moveTo>
                    <a:pt x="410" y="1"/>
                  </a:moveTo>
                  <a:cubicBezTo>
                    <a:pt x="138" y="1"/>
                    <a:pt x="1" y="330"/>
                    <a:pt x="194" y="523"/>
                  </a:cubicBezTo>
                  <a:cubicBezTo>
                    <a:pt x="256" y="585"/>
                    <a:pt x="333" y="613"/>
                    <a:pt x="408" y="613"/>
                  </a:cubicBezTo>
                  <a:cubicBezTo>
                    <a:pt x="566" y="613"/>
                    <a:pt x="716" y="491"/>
                    <a:pt x="716" y="307"/>
                  </a:cubicBezTo>
                  <a:cubicBezTo>
                    <a:pt x="716" y="138"/>
                    <a:pt x="579" y="1"/>
                    <a:pt x="41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6"/>
            <p:cNvSpPr/>
            <p:nvPr/>
          </p:nvSpPr>
          <p:spPr>
            <a:xfrm>
              <a:off x="7902173" y="2768227"/>
              <a:ext cx="40383" cy="34526"/>
            </a:xfrm>
            <a:custGeom>
              <a:rect b="b" l="l" r="r" t="t"/>
              <a:pathLst>
                <a:path extrusionOk="0" h="613" w="717">
                  <a:moveTo>
                    <a:pt x="410" y="0"/>
                  </a:moveTo>
                  <a:cubicBezTo>
                    <a:pt x="138" y="0"/>
                    <a:pt x="1" y="329"/>
                    <a:pt x="194" y="523"/>
                  </a:cubicBezTo>
                  <a:cubicBezTo>
                    <a:pt x="256" y="585"/>
                    <a:pt x="333" y="613"/>
                    <a:pt x="408" y="613"/>
                  </a:cubicBezTo>
                  <a:cubicBezTo>
                    <a:pt x="565" y="613"/>
                    <a:pt x="716" y="491"/>
                    <a:pt x="716" y="306"/>
                  </a:cubicBezTo>
                  <a:cubicBezTo>
                    <a:pt x="716" y="138"/>
                    <a:pt x="580" y="0"/>
                    <a:pt x="41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6"/>
            <p:cNvSpPr/>
            <p:nvPr/>
          </p:nvSpPr>
          <p:spPr>
            <a:xfrm>
              <a:off x="8035883" y="2879858"/>
              <a:ext cx="40327" cy="34526"/>
            </a:xfrm>
            <a:custGeom>
              <a:rect b="b" l="l" r="r" t="t"/>
              <a:pathLst>
                <a:path extrusionOk="0" h="613" w="716">
                  <a:moveTo>
                    <a:pt x="410" y="1"/>
                  </a:moveTo>
                  <a:cubicBezTo>
                    <a:pt x="136" y="1"/>
                    <a:pt x="0" y="330"/>
                    <a:pt x="192" y="523"/>
                  </a:cubicBezTo>
                  <a:cubicBezTo>
                    <a:pt x="254" y="585"/>
                    <a:pt x="331" y="613"/>
                    <a:pt x="406" y="613"/>
                  </a:cubicBezTo>
                  <a:cubicBezTo>
                    <a:pt x="564" y="613"/>
                    <a:pt x="715" y="491"/>
                    <a:pt x="716" y="307"/>
                  </a:cubicBezTo>
                  <a:cubicBezTo>
                    <a:pt x="716" y="138"/>
                    <a:pt x="578" y="1"/>
                    <a:pt x="4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6"/>
            <p:cNvSpPr/>
            <p:nvPr/>
          </p:nvSpPr>
          <p:spPr>
            <a:xfrm>
              <a:off x="8035883" y="2768227"/>
              <a:ext cx="40327" cy="34526"/>
            </a:xfrm>
            <a:custGeom>
              <a:rect b="b" l="l" r="r" t="t"/>
              <a:pathLst>
                <a:path extrusionOk="0" h="613" w="716">
                  <a:moveTo>
                    <a:pt x="410" y="0"/>
                  </a:moveTo>
                  <a:cubicBezTo>
                    <a:pt x="136" y="0"/>
                    <a:pt x="0" y="329"/>
                    <a:pt x="192" y="523"/>
                  </a:cubicBezTo>
                  <a:cubicBezTo>
                    <a:pt x="255" y="585"/>
                    <a:pt x="331" y="613"/>
                    <a:pt x="407" y="613"/>
                  </a:cubicBezTo>
                  <a:cubicBezTo>
                    <a:pt x="564" y="613"/>
                    <a:pt x="715" y="491"/>
                    <a:pt x="716" y="306"/>
                  </a:cubicBezTo>
                  <a:cubicBezTo>
                    <a:pt x="716" y="138"/>
                    <a:pt x="578" y="0"/>
                    <a:pt x="4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6"/>
            <p:cNvSpPr/>
            <p:nvPr/>
          </p:nvSpPr>
          <p:spPr>
            <a:xfrm>
              <a:off x="8169480" y="2879858"/>
              <a:ext cx="40327" cy="34526"/>
            </a:xfrm>
            <a:custGeom>
              <a:rect b="b" l="l" r="r" t="t"/>
              <a:pathLst>
                <a:path extrusionOk="0" h="613" w="716">
                  <a:moveTo>
                    <a:pt x="410" y="1"/>
                  </a:moveTo>
                  <a:cubicBezTo>
                    <a:pt x="136" y="1"/>
                    <a:pt x="0" y="330"/>
                    <a:pt x="192" y="523"/>
                  </a:cubicBezTo>
                  <a:cubicBezTo>
                    <a:pt x="254" y="585"/>
                    <a:pt x="331" y="613"/>
                    <a:pt x="406" y="613"/>
                  </a:cubicBezTo>
                  <a:cubicBezTo>
                    <a:pt x="564" y="613"/>
                    <a:pt x="715" y="491"/>
                    <a:pt x="716" y="307"/>
                  </a:cubicBezTo>
                  <a:cubicBezTo>
                    <a:pt x="716" y="138"/>
                    <a:pt x="579" y="1"/>
                    <a:pt x="41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_1">
    <p:spTree>
      <p:nvGrpSpPr>
        <p:cNvPr id="244" name="Shape 244"/>
        <p:cNvGrpSpPr/>
        <p:nvPr/>
      </p:nvGrpSpPr>
      <p:grpSpPr>
        <a:xfrm>
          <a:off x="0" y="0"/>
          <a:ext cx="0" cy="0"/>
          <a:chOff x="0" y="0"/>
          <a:chExt cx="0" cy="0"/>
        </a:xfrm>
      </p:grpSpPr>
      <p:sp>
        <p:nvSpPr>
          <p:cNvPr id="245" name="Google Shape;245;p27"/>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7"/>
          <p:cNvSpPr/>
          <p:nvPr/>
        </p:nvSpPr>
        <p:spPr>
          <a:xfrm flipH="1">
            <a:off x="1123552" y="4539800"/>
            <a:ext cx="21828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47" name="Google Shape;247;p27"/>
          <p:cNvGrpSpPr/>
          <p:nvPr/>
        </p:nvGrpSpPr>
        <p:grpSpPr>
          <a:xfrm>
            <a:off x="715100" y="3263126"/>
            <a:ext cx="3188127" cy="1345373"/>
            <a:chOff x="2639368" y="3263126"/>
            <a:chExt cx="3188127" cy="1345373"/>
          </a:xfrm>
        </p:grpSpPr>
        <p:sp>
          <p:nvSpPr>
            <p:cNvPr id="248" name="Google Shape;248;p27"/>
            <p:cNvSpPr/>
            <p:nvPr/>
          </p:nvSpPr>
          <p:spPr>
            <a:xfrm>
              <a:off x="4569639" y="4186828"/>
              <a:ext cx="48745" cy="8854"/>
            </a:xfrm>
            <a:custGeom>
              <a:rect b="b" l="l" r="r" t="t"/>
              <a:pathLst>
                <a:path extrusionOk="0" h="293" w="1613">
                  <a:moveTo>
                    <a:pt x="807" y="0"/>
                  </a:moveTo>
                  <a:cubicBezTo>
                    <a:pt x="361" y="0"/>
                    <a:pt x="1" y="66"/>
                    <a:pt x="1" y="146"/>
                  </a:cubicBezTo>
                  <a:cubicBezTo>
                    <a:pt x="1" y="226"/>
                    <a:pt x="361" y="292"/>
                    <a:pt x="807" y="292"/>
                  </a:cubicBezTo>
                  <a:cubicBezTo>
                    <a:pt x="1250" y="292"/>
                    <a:pt x="1613" y="228"/>
                    <a:pt x="1613" y="146"/>
                  </a:cubicBezTo>
                  <a:cubicBezTo>
                    <a:pt x="1613" y="66"/>
                    <a:pt x="1250" y="0"/>
                    <a:pt x="807" y="0"/>
                  </a:cubicBezTo>
                  <a:close/>
                </a:path>
              </a:pathLst>
            </a:custGeom>
            <a:solidFill>
              <a:srgbClr val="6ACB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7"/>
            <p:cNvSpPr/>
            <p:nvPr/>
          </p:nvSpPr>
          <p:spPr>
            <a:xfrm>
              <a:off x="5035374" y="3495706"/>
              <a:ext cx="133180" cy="139798"/>
            </a:xfrm>
            <a:custGeom>
              <a:rect b="b" l="l" r="r" t="t"/>
              <a:pathLst>
                <a:path extrusionOk="0" h="4626" w="4407">
                  <a:moveTo>
                    <a:pt x="712" y="1"/>
                  </a:moveTo>
                  <a:lnTo>
                    <a:pt x="0" y="705"/>
                  </a:lnTo>
                  <a:lnTo>
                    <a:pt x="3695" y="4626"/>
                  </a:lnTo>
                  <a:lnTo>
                    <a:pt x="4406" y="3923"/>
                  </a:lnTo>
                  <a:lnTo>
                    <a:pt x="71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7"/>
            <p:cNvSpPr/>
            <p:nvPr/>
          </p:nvSpPr>
          <p:spPr>
            <a:xfrm>
              <a:off x="5130721" y="3601842"/>
              <a:ext cx="62011" cy="54064"/>
            </a:xfrm>
            <a:custGeom>
              <a:rect b="b" l="l" r="r" t="t"/>
              <a:pathLst>
                <a:path extrusionOk="0" h="1789" w="2052">
                  <a:moveTo>
                    <a:pt x="1601" y="1"/>
                  </a:moveTo>
                  <a:cubicBezTo>
                    <a:pt x="1341" y="1"/>
                    <a:pt x="972" y="189"/>
                    <a:pt x="646" y="510"/>
                  </a:cubicBezTo>
                  <a:cubicBezTo>
                    <a:pt x="195" y="955"/>
                    <a:pt x="0" y="1489"/>
                    <a:pt x="209" y="1701"/>
                  </a:cubicBezTo>
                  <a:cubicBezTo>
                    <a:pt x="268" y="1760"/>
                    <a:pt x="352" y="1788"/>
                    <a:pt x="452" y="1788"/>
                  </a:cubicBezTo>
                  <a:cubicBezTo>
                    <a:pt x="711" y="1788"/>
                    <a:pt x="1081" y="1600"/>
                    <a:pt x="1406" y="1278"/>
                  </a:cubicBezTo>
                  <a:cubicBezTo>
                    <a:pt x="1856" y="833"/>
                    <a:pt x="2052" y="299"/>
                    <a:pt x="1841" y="87"/>
                  </a:cubicBezTo>
                  <a:cubicBezTo>
                    <a:pt x="1783" y="29"/>
                    <a:pt x="1700" y="1"/>
                    <a:pt x="160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7"/>
            <p:cNvSpPr/>
            <p:nvPr/>
          </p:nvSpPr>
          <p:spPr>
            <a:xfrm>
              <a:off x="5130721" y="3601872"/>
              <a:ext cx="55665" cy="51374"/>
            </a:xfrm>
            <a:custGeom>
              <a:rect b="b" l="l" r="r" t="t"/>
              <a:pathLst>
                <a:path extrusionOk="0" h="1700" w="1842">
                  <a:moveTo>
                    <a:pt x="1600" y="0"/>
                  </a:moveTo>
                  <a:cubicBezTo>
                    <a:pt x="1341" y="0"/>
                    <a:pt x="972" y="188"/>
                    <a:pt x="646" y="509"/>
                  </a:cubicBezTo>
                  <a:cubicBezTo>
                    <a:pt x="195" y="954"/>
                    <a:pt x="0" y="1486"/>
                    <a:pt x="209" y="1700"/>
                  </a:cubicBezTo>
                  <a:lnTo>
                    <a:pt x="1841" y="86"/>
                  </a:lnTo>
                  <a:cubicBezTo>
                    <a:pt x="1783" y="28"/>
                    <a:pt x="1700" y="0"/>
                    <a:pt x="160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7"/>
            <p:cNvSpPr/>
            <p:nvPr/>
          </p:nvSpPr>
          <p:spPr>
            <a:xfrm>
              <a:off x="2792921" y="3431638"/>
              <a:ext cx="2882746" cy="104199"/>
            </a:xfrm>
            <a:custGeom>
              <a:rect b="b" l="l" r="r" t="t"/>
              <a:pathLst>
                <a:path extrusionOk="0" h="3448" w="95392">
                  <a:moveTo>
                    <a:pt x="0" y="0"/>
                  </a:moveTo>
                  <a:lnTo>
                    <a:pt x="0" y="3448"/>
                  </a:lnTo>
                  <a:lnTo>
                    <a:pt x="95392" y="3448"/>
                  </a:lnTo>
                  <a:lnTo>
                    <a:pt x="9539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7"/>
            <p:cNvSpPr/>
            <p:nvPr/>
          </p:nvSpPr>
          <p:spPr>
            <a:xfrm>
              <a:off x="3243061" y="4315388"/>
              <a:ext cx="1608520" cy="251007"/>
            </a:xfrm>
            <a:custGeom>
              <a:rect b="b" l="l" r="r" t="t"/>
              <a:pathLst>
                <a:path extrusionOk="0" h="8306" w="53227">
                  <a:moveTo>
                    <a:pt x="21652" y="1"/>
                  </a:moveTo>
                  <a:lnTo>
                    <a:pt x="999" y="2389"/>
                  </a:lnTo>
                  <a:cubicBezTo>
                    <a:pt x="447" y="2389"/>
                    <a:pt x="0" y="2837"/>
                    <a:pt x="0" y="3388"/>
                  </a:cubicBezTo>
                  <a:lnTo>
                    <a:pt x="0" y="7304"/>
                  </a:lnTo>
                  <a:cubicBezTo>
                    <a:pt x="0" y="7857"/>
                    <a:pt x="447" y="8304"/>
                    <a:pt x="999" y="8305"/>
                  </a:cubicBezTo>
                  <a:lnTo>
                    <a:pt x="52227" y="8305"/>
                  </a:lnTo>
                  <a:cubicBezTo>
                    <a:pt x="52778" y="8304"/>
                    <a:pt x="53226" y="7857"/>
                    <a:pt x="53226" y="7304"/>
                  </a:cubicBezTo>
                  <a:lnTo>
                    <a:pt x="53226" y="2706"/>
                  </a:lnTo>
                  <a:cubicBezTo>
                    <a:pt x="53226" y="2154"/>
                    <a:pt x="52778" y="1707"/>
                    <a:pt x="52227" y="1706"/>
                  </a:cubicBezTo>
                  <a:lnTo>
                    <a:pt x="373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7"/>
            <p:cNvSpPr/>
            <p:nvPr/>
          </p:nvSpPr>
          <p:spPr>
            <a:xfrm>
              <a:off x="2989568" y="3422028"/>
              <a:ext cx="142941" cy="129734"/>
            </a:xfrm>
            <a:custGeom>
              <a:rect b="b" l="l" r="r" t="t"/>
              <a:pathLst>
                <a:path extrusionOk="0" h="4293" w="4730">
                  <a:moveTo>
                    <a:pt x="4049" y="1"/>
                  </a:moveTo>
                  <a:lnTo>
                    <a:pt x="1" y="3555"/>
                  </a:lnTo>
                  <a:lnTo>
                    <a:pt x="679" y="4292"/>
                  </a:lnTo>
                  <a:lnTo>
                    <a:pt x="4729" y="736"/>
                  </a:lnTo>
                  <a:lnTo>
                    <a:pt x="404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7"/>
            <p:cNvSpPr/>
            <p:nvPr/>
          </p:nvSpPr>
          <p:spPr>
            <a:xfrm>
              <a:off x="2965573" y="3516589"/>
              <a:ext cx="60289" cy="55635"/>
            </a:xfrm>
            <a:custGeom>
              <a:rect b="b" l="l" r="r" t="t"/>
              <a:pathLst>
                <a:path extrusionOk="0" h="1841" w="1995">
                  <a:moveTo>
                    <a:pt x="443" y="1"/>
                  </a:moveTo>
                  <a:cubicBezTo>
                    <a:pt x="353" y="1"/>
                    <a:pt x="277" y="25"/>
                    <a:pt x="221" y="77"/>
                  </a:cubicBezTo>
                  <a:cubicBezTo>
                    <a:pt x="0" y="279"/>
                    <a:pt x="172" y="821"/>
                    <a:pt x="600" y="1287"/>
                  </a:cubicBezTo>
                  <a:cubicBezTo>
                    <a:pt x="920" y="1634"/>
                    <a:pt x="1293" y="1841"/>
                    <a:pt x="1554" y="1841"/>
                  </a:cubicBezTo>
                  <a:cubicBezTo>
                    <a:pt x="1643" y="1841"/>
                    <a:pt x="1719" y="1816"/>
                    <a:pt x="1775" y="1765"/>
                  </a:cubicBezTo>
                  <a:cubicBezTo>
                    <a:pt x="1994" y="1563"/>
                    <a:pt x="1824" y="1022"/>
                    <a:pt x="1396" y="555"/>
                  </a:cubicBezTo>
                  <a:cubicBezTo>
                    <a:pt x="1076" y="208"/>
                    <a:pt x="703" y="1"/>
                    <a:pt x="4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7"/>
            <p:cNvSpPr/>
            <p:nvPr/>
          </p:nvSpPr>
          <p:spPr>
            <a:xfrm>
              <a:off x="2972221" y="3516589"/>
              <a:ext cx="53640" cy="53308"/>
            </a:xfrm>
            <a:custGeom>
              <a:rect b="b" l="l" r="r" t="t"/>
              <a:pathLst>
                <a:path extrusionOk="0" h="1764" w="1775">
                  <a:moveTo>
                    <a:pt x="221" y="0"/>
                  </a:moveTo>
                  <a:cubicBezTo>
                    <a:pt x="133" y="0"/>
                    <a:pt x="57" y="25"/>
                    <a:pt x="1" y="75"/>
                  </a:cubicBezTo>
                  <a:lnTo>
                    <a:pt x="1557" y="1763"/>
                  </a:lnTo>
                  <a:cubicBezTo>
                    <a:pt x="1774" y="1561"/>
                    <a:pt x="1604" y="1020"/>
                    <a:pt x="1176" y="555"/>
                  </a:cubicBezTo>
                  <a:cubicBezTo>
                    <a:pt x="856" y="208"/>
                    <a:pt x="482" y="0"/>
                    <a:pt x="221"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7"/>
            <p:cNvSpPr/>
            <p:nvPr/>
          </p:nvSpPr>
          <p:spPr>
            <a:xfrm>
              <a:off x="3531641" y="3452460"/>
              <a:ext cx="1319949" cy="147836"/>
            </a:xfrm>
            <a:custGeom>
              <a:rect b="b" l="l" r="r" t="t"/>
              <a:pathLst>
                <a:path extrusionOk="0" h="4892" w="43678">
                  <a:moveTo>
                    <a:pt x="999" y="0"/>
                  </a:moveTo>
                  <a:cubicBezTo>
                    <a:pt x="448" y="0"/>
                    <a:pt x="1" y="448"/>
                    <a:pt x="1" y="999"/>
                  </a:cubicBezTo>
                  <a:lnTo>
                    <a:pt x="1" y="1505"/>
                  </a:lnTo>
                  <a:cubicBezTo>
                    <a:pt x="1" y="2056"/>
                    <a:pt x="449" y="2504"/>
                    <a:pt x="1002" y="2504"/>
                  </a:cubicBezTo>
                  <a:lnTo>
                    <a:pt x="12103" y="4892"/>
                  </a:lnTo>
                  <a:lnTo>
                    <a:pt x="27831" y="4892"/>
                  </a:lnTo>
                  <a:lnTo>
                    <a:pt x="42678" y="3187"/>
                  </a:lnTo>
                  <a:cubicBezTo>
                    <a:pt x="43229" y="3185"/>
                    <a:pt x="43676" y="2739"/>
                    <a:pt x="43677" y="2187"/>
                  </a:cubicBezTo>
                  <a:lnTo>
                    <a:pt x="43677" y="999"/>
                  </a:lnTo>
                  <a:cubicBezTo>
                    <a:pt x="43676" y="448"/>
                    <a:pt x="43230" y="0"/>
                    <a:pt x="42679" y="0"/>
                  </a:cubicBezTo>
                  <a:cubicBezTo>
                    <a:pt x="42678" y="0"/>
                    <a:pt x="42677" y="0"/>
                    <a:pt x="42676" y="0"/>
                  </a:cubicBezTo>
                  <a:lnTo>
                    <a:pt x="1002" y="0"/>
                  </a:lnTo>
                  <a:cubicBezTo>
                    <a:pt x="1001" y="0"/>
                    <a:pt x="1000" y="0"/>
                    <a:pt x="99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7"/>
            <p:cNvSpPr/>
            <p:nvPr/>
          </p:nvSpPr>
          <p:spPr>
            <a:xfrm>
              <a:off x="4865200" y="3458686"/>
              <a:ext cx="885114" cy="94709"/>
            </a:xfrm>
            <a:custGeom>
              <a:rect b="b" l="l" r="r" t="t"/>
              <a:pathLst>
                <a:path extrusionOk="0" h="3134" w="29289">
                  <a:moveTo>
                    <a:pt x="764" y="1"/>
                  </a:moveTo>
                  <a:cubicBezTo>
                    <a:pt x="411" y="1"/>
                    <a:pt x="116" y="277"/>
                    <a:pt x="97" y="633"/>
                  </a:cubicBezTo>
                  <a:lnTo>
                    <a:pt x="20" y="2109"/>
                  </a:lnTo>
                  <a:cubicBezTo>
                    <a:pt x="1" y="2477"/>
                    <a:pt x="284" y="2792"/>
                    <a:pt x="654" y="2810"/>
                  </a:cubicBezTo>
                  <a:lnTo>
                    <a:pt x="28550" y="3132"/>
                  </a:lnTo>
                  <a:cubicBezTo>
                    <a:pt x="28562" y="3133"/>
                    <a:pt x="28575" y="3133"/>
                    <a:pt x="28587" y="3133"/>
                  </a:cubicBezTo>
                  <a:cubicBezTo>
                    <a:pt x="28939" y="3133"/>
                    <a:pt x="29234" y="2857"/>
                    <a:pt x="29253" y="2500"/>
                  </a:cubicBezTo>
                  <a:lnTo>
                    <a:pt x="29270" y="2162"/>
                  </a:lnTo>
                  <a:cubicBezTo>
                    <a:pt x="29289" y="1794"/>
                    <a:pt x="29005" y="1479"/>
                    <a:pt x="28637" y="1459"/>
                  </a:cubicBezTo>
                  <a:lnTo>
                    <a:pt x="21222" y="1071"/>
                  </a:lnTo>
                  <a:lnTo>
                    <a:pt x="10716" y="520"/>
                  </a:lnTo>
                  <a:lnTo>
                    <a:pt x="801" y="2"/>
                  </a:lnTo>
                  <a:cubicBezTo>
                    <a:pt x="789" y="1"/>
                    <a:pt x="777" y="1"/>
                    <a:pt x="76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7"/>
            <p:cNvSpPr/>
            <p:nvPr/>
          </p:nvSpPr>
          <p:spPr>
            <a:xfrm>
              <a:off x="2733839" y="3379567"/>
              <a:ext cx="779616" cy="149347"/>
            </a:xfrm>
            <a:custGeom>
              <a:rect b="b" l="l" r="r" t="t"/>
              <a:pathLst>
                <a:path extrusionOk="0" h="4942" w="25798">
                  <a:moveTo>
                    <a:pt x="729" y="0"/>
                  </a:moveTo>
                  <a:cubicBezTo>
                    <a:pt x="384" y="0"/>
                    <a:pt x="92" y="263"/>
                    <a:pt x="63" y="611"/>
                  </a:cubicBezTo>
                  <a:lnTo>
                    <a:pt x="32" y="949"/>
                  </a:lnTo>
                  <a:cubicBezTo>
                    <a:pt x="1" y="1317"/>
                    <a:pt x="273" y="1640"/>
                    <a:pt x="641" y="1673"/>
                  </a:cubicBezTo>
                  <a:lnTo>
                    <a:pt x="24913" y="4939"/>
                  </a:lnTo>
                  <a:cubicBezTo>
                    <a:pt x="24933" y="4941"/>
                    <a:pt x="24953" y="4941"/>
                    <a:pt x="24973" y="4941"/>
                  </a:cubicBezTo>
                  <a:cubicBezTo>
                    <a:pt x="25315" y="4941"/>
                    <a:pt x="25607" y="4679"/>
                    <a:pt x="25637" y="4332"/>
                  </a:cubicBezTo>
                  <a:lnTo>
                    <a:pt x="25766" y="2860"/>
                  </a:lnTo>
                  <a:cubicBezTo>
                    <a:pt x="25797" y="2492"/>
                    <a:pt x="25525" y="2167"/>
                    <a:pt x="25157" y="2136"/>
                  </a:cubicBezTo>
                  <a:lnTo>
                    <a:pt x="15265" y="1270"/>
                  </a:lnTo>
                  <a:lnTo>
                    <a:pt x="8184" y="651"/>
                  </a:lnTo>
                  <a:lnTo>
                    <a:pt x="787" y="3"/>
                  </a:lnTo>
                  <a:cubicBezTo>
                    <a:pt x="767" y="1"/>
                    <a:pt x="748" y="0"/>
                    <a:pt x="72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7"/>
            <p:cNvSpPr/>
            <p:nvPr/>
          </p:nvSpPr>
          <p:spPr>
            <a:xfrm>
              <a:off x="3243061" y="4422037"/>
              <a:ext cx="1608520" cy="144361"/>
            </a:xfrm>
            <a:custGeom>
              <a:rect b="b" l="l" r="r" t="t"/>
              <a:pathLst>
                <a:path extrusionOk="0" h="4777" w="53227">
                  <a:moveTo>
                    <a:pt x="0" y="1"/>
                  </a:moveTo>
                  <a:lnTo>
                    <a:pt x="0" y="3775"/>
                  </a:lnTo>
                  <a:cubicBezTo>
                    <a:pt x="0" y="4328"/>
                    <a:pt x="447" y="4775"/>
                    <a:pt x="999" y="4776"/>
                  </a:cubicBezTo>
                  <a:lnTo>
                    <a:pt x="52227" y="4776"/>
                  </a:lnTo>
                  <a:cubicBezTo>
                    <a:pt x="52778" y="4775"/>
                    <a:pt x="53226" y="4328"/>
                    <a:pt x="53226" y="3775"/>
                  </a:cubicBezTo>
                  <a:lnTo>
                    <a:pt x="5322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7"/>
            <p:cNvSpPr/>
            <p:nvPr/>
          </p:nvSpPr>
          <p:spPr>
            <a:xfrm>
              <a:off x="3897405" y="3857994"/>
              <a:ext cx="475270" cy="457410"/>
            </a:xfrm>
            <a:custGeom>
              <a:rect b="b" l="l" r="r" t="t"/>
              <a:pathLst>
                <a:path extrusionOk="0" h="15136" w="15727">
                  <a:moveTo>
                    <a:pt x="0" y="0"/>
                  </a:moveTo>
                  <a:lnTo>
                    <a:pt x="0" y="15136"/>
                  </a:lnTo>
                  <a:lnTo>
                    <a:pt x="15727" y="15136"/>
                  </a:lnTo>
                  <a:lnTo>
                    <a:pt x="1572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7"/>
            <p:cNvSpPr/>
            <p:nvPr/>
          </p:nvSpPr>
          <p:spPr>
            <a:xfrm>
              <a:off x="4060537" y="3932579"/>
              <a:ext cx="149015" cy="235535"/>
            </a:xfrm>
            <a:custGeom>
              <a:rect b="b" l="l" r="r" t="t"/>
              <a:pathLst>
                <a:path extrusionOk="0" h="7794" w="4931">
                  <a:moveTo>
                    <a:pt x="596" y="0"/>
                  </a:moveTo>
                  <a:cubicBezTo>
                    <a:pt x="267" y="2"/>
                    <a:pt x="0" y="268"/>
                    <a:pt x="2" y="596"/>
                  </a:cubicBezTo>
                  <a:lnTo>
                    <a:pt x="2" y="7199"/>
                  </a:lnTo>
                  <a:cubicBezTo>
                    <a:pt x="0" y="7527"/>
                    <a:pt x="267" y="7793"/>
                    <a:pt x="596" y="7793"/>
                  </a:cubicBezTo>
                  <a:lnTo>
                    <a:pt x="4335" y="7793"/>
                  </a:lnTo>
                  <a:cubicBezTo>
                    <a:pt x="4663" y="7793"/>
                    <a:pt x="4929" y="7527"/>
                    <a:pt x="4931" y="7199"/>
                  </a:cubicBezTo>
                  <a:lnTo>
                    <a:pt x="4931" y="596"/>
                  </a:lnTo>
                  <a:cubicBezTo>
                    <a:pt x="4931" y="268"/>
                    <a:pt x="4664" y="2"/>
                    <a:pt x="433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7"/>
            <p:cNvSpPr/>
            <p:nvPr/>
          </p:nvSpPr>
          <p:spPr>
            <a:xfrm>
              <a:off x="4073260" y="3946209"/>
              <a:ext cx="123570" cy="208276"/>
            </a:xfrm>
            <a:custGeom>
              <a:rect b="b" l="l" r="r" t="t"/>
              <a:pathLst>
                <a:path extrusionOk="0" h="6892" w="4089">
                  <a:moveTo>
                    <a:pt x="0" y="0"/>
                  </a:moveTo>
                  <a:lnTo>
                    <a:pt x="0" y="6892"/>
                  </a:lnTo>
                  <a:lnTo>
                    <a:pt x="4089" y="6892"/>
                  </a:lnTo>
                  <a:lnTo>
                    <a:pt x="408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7"/>
            <p:cNvSpPr/>
            <p:nvPr/>
          </p:nvSpPr>
          <p:spPr>
            <a:xfrm>
              <a:off x="4090124" y="3965913"/>
              <a:ext cx="14868" cy="19734"/>
            </a:xfrm>
            <a:custGeom>
              <a:rect b="b" l="l" r="r" t="t"/>
              <a:pathLst>
                <a:path extrusionOk="0" h="653" w="492">
                  <a:moveTo>
                    <a:pt x="247" y="1"/>
                  </a:moveTo>
                  <a:cubicBezTo>
                    <a:pt x="111" y="1"/>
                    <a:pt x="1" y="147"/>
                    <a:pt x="1" y="326"/>
                  </a:cubicBezTo>
                  <a:cubicBezTo>
                    <a:pt x="1" y="506"/>
                    <a:pt x="111" y="652"/>
                    <a:pt x="247" y="652"/>
                  </a:cubicBezTo>
                  <a:cubicBezTo>
                    <a:pt x="381" y="652"/>
                    <a:pt x="492" y="506"/>
                    <a:pt x="492" y="326"/>
                  </a:cubicBezTo>
                  <a:cubicBezTo>
                    <a:pt x="492" y="147"/>
                    <a:pt x="383" y="1"/>
                    <a:pt x="247" y="1"/>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7"/>
            <p:cNvSpPr/>
            <p:nvPr/>
          </p:nvSpPr>
          <p:spPr>
            <a:xfrm>
              <a:off x="4127628" y="3965913"/>
              <a:ext cx="14868" cy="19734"/>
            </a:xfrm>
            <a:custGeom>
              <a:rect b="b" l="l" r="r" t="t"/>
              <a:pathLst>
                <a:path extrusionOk="0" h="653" w="492">
                  <a:moveTo>
                    <a:pt x="246" y="1"/>
                  </a:moveTo>
                  <a:cubicBezTo>
                    <a:pt x="110" y="1"/>
                    <a:pt x="1" y="147"/>
                    <a:pt x="1" y="326"/>
                  </a:cubicBezTo>
                  <a:cubicBezTo>
                    <a:pt x="1" y="506"/>
                    <a:pt x="110" y="652"/>
                    <a:pt x="246" y="652"/>
                  </a:cubicBezTo>
                  <a:cubicBezTo>
                    <a:pt x="382" y="652"/>
                    <a:pt x="492" y="506"/>
                    <a:pt x="492" y="326"/>
                  </a:cubicBezTo>
                  <a:cubicBezTo>
                    <a:pt x="492" y="147"/>
                    <a:pt x="382" y="1"/>
                    <a:pt x="24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7"/>
            <p:cNvSpPr/>
            <p:nvPr/>
          </p:nvSpPr>
          <p:spPr>
            <a:xfrm>
              <a:off x="4165102" y="3965913"/>
              <a:ext cx="14868" cy="19734"/>
            </a:xfrm>
            <a:custGeom>
              <a:rect b="b" l="l" r="r" t="t"/>
              <a:pathLst>
                <a:path extrusionOk="0" h="653" w="492">
                  <a:moveTo>
                    <a:pt x="247" y="1"/>
                  </a:moveTo>
                  <a:cubicBezTo>
                    <a:pt x="111" y="1"/>
                    <a:pt x="0" y="147"/>
                    <a:pt x="0" y="326"/>
                  </a:cubicBezTo>
                  <a:cubicBezTo>
                    <a:pt x="0" y="506"/>
                    <a:pt x="111" y="652"/>
                    <a:pt x="247" y="652"/>
                  </a:cubicBezTo>
                  <a:cubicBezTo>
                    <a:pt x="381" y="652"/>
                    <a:pt x="491" y="506"/>
                    <a:pt x="491" y="326"/>
                  </a:cubicBezTo>
                  <a:cubicBezTo>
                    <a:pt x="491" y="147"/>
                    <a:pt x="383" y="1"/>
                    <a:pt x="24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7"/>
            <p:cNvSpPr/>
            <p:nvPr/>
          </p:nvSpPr>
          <p:spPr>
            <a:xfrm>
              <a:off x="4090124" y="4015626"/>
              <a:ext cx="14868" cy="19734"/>
            </a:xfrm>
            <a:custGeom>
              <a:rect b="b" l="l" r="r" t="t"/>
              <a:pathLst>
                <a:path extrusionOk="0" h="653" w="492">
                  <a:moveTo>
                    <a:pt x="247" y="1"/>
                  </a:moveTo>
                  <a:cubicBezTo>
                    <a:pt x="111" y="1"/>
                    <a:pt x="1" y="147"/>
                    <a:pt x="1" y="326"/>
                  </a:cubicBezTo>
                  <a:cubicBezTo>
                    <a:pt x="1" y="506"/>
                    <a:pt x="111" y="652"/>
                    <a:pt x="247" y="652"/>
                  </a:cubicBezTo>
                  <a:cubicBezTo>
                    <a:pt x="381" y="652"/>
                    <a:pt x="492" y="506"/>
                    <a:pt x="492" y="326"/>
                  </a:cubicBezTo>
                  <a:cubicBezTo>
                    <a:pt x="492" y="147"/>
                    <a:pt x="383" y="1"/>
                    <a:pt x="24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7"/>
            <p:cNvSpPr/>
            <p:nvPr/>
          </p:nvSpPr>
          <p:spPr>
            <a:xfrm>
              <a:off x="4127628" y="4015626"/>
              <a:ext cx="14868" cy="19734"/>
            </a:xfrm>
            <a:custGeom>
              <a:rect b="b" l="l" r="r" t="t"/>
              <a:pathLst>
                <a:path extrusionOk="0" h="653" w="492">
                  <a:moveTo>
                    <a:pt x="246" y="1"/>
                  </a:moveTo>
                  <a:cubicBezTo>
                    <a:pt x="110" y="1"/>
                    <a:pt x="1" y="147"/>
                    <a:pt x="1" y="326"/>
                  </a:cubicBezTo>
                  <a:cubicBezTo>
                    <a:pt x="1" y="506"/>
                    <a:pt x="110" y="652"/>
                    <a:pt x="246" y="652"/>
                  </a:cubicBezTo>
                  <a:cubicBezTo>
                    <a:pt x="382" y="652"/>
                    <a:pt x="492" y="506"/>
                    <a:pt x="492" y="326"/>
                  </a:cubicBezTo>
                  <a:cubicBezTo>
                    <a:pt x="492" y="147"/>
                    <a:pt x="382" y="1"/>
                    <a:pt x="24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7"/>
            <p:cNvSpPr/>
            <p:nvPr/>
          </p:nvSpPr>
          <p:spPr>
            <a:xfrm>
              <a:off x="4165102" y="4015626"/>
              <a:ext cx="14868" cy="19734"/>
            </a:xfrm>
            <a:custGeom>
              <a:rect b="b" l="l" r="r" t="t"/>
              <a:pathLst>
                <a:path extrusionOk="0" h="653" w="492">
                  <a:moveTo>
                    <a:pt x="247" y="1"/>
                  </a:moveTo>
                  <a:cubicBezTo>
                    <a:pt x="111" y="1"/>
                    <a:pt x="0" y="147"/>
                    <a:pt x="0" y="326"/>
                  </a:cubicBezTo>
                  <a:cubicBezTo>
                    <a:pt x="0" y="506"/>
                    <a:pt x="111" y="652"/>
                    <a:pt x="247" y="652"/>
                  </a:cubicBezTo>
                  <a:cubicBezTo>
                    <a:pt x="381" y="652"/>
                    <a:pt x="491" y="506"/>
                    <a:pt x="491" y="326"/>
                  </a:cubicBezTo>
                  <a:cubicBezTo>
                    <a:pt x="491" y="147"/>
                    <a:pt x="383" y="1"/>
                    <a:pt x="24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7"/>
            <p:cNvSpPr/>
            <p:nvPr/>
          </p:nvSpPr>
          <p:spPr>
            <a:xfrm>
              <a:off x="4090124" y="4065340"/>
              <a:ext cx="14868" cy="19703"/>
            </a:xfrm>
            <a:custGeom>
              <a:rect b="b" l="l" r="r" t="t"/>
              <a:pathLst>
                <a:path extrusionOk="0" h="652" w="492">
                  <a:moveTo>
                    <a:pt x="247" y="1"/>
                  </a:moveTo>
                  <a:cubicBezTo>
                    <a:pt x="111" y="1"/>
                    <a:pt x="1" y="147"/>
                    <a:pt x="1" y="326"/>
                  </a:cubicBezTo>
                  <a:cubicBezTo>
                    <a:pt x="1" y="506"/>
                    <a:pt x="111" y="652"/>
                    <a:pt x="247" y="652"/>
                  </a:cubicBezTo>
                  <a:cubicBezTo>
                    <a:pt x="381" y="652"/>
                    <a:pt x="492" y="506"/>
                    <a:pt x="492" y="326"/>
                  </a:cubicBezTo>
                  <a:cubicBezTo>
                    <a:pt x="492" y="147"/>
                    <a:pt x="383" y="1"/>
                    <a:pt x="24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7"/>
            <p:cNvSpPr/>
            <p:nvPr/>
          </p:nvSpPr>
          <p:spPr>
            <a:xfrm>
              <a:off x="4127628" y="4065340"/>
              <a:ext cx="14868" cy="19703"/>
            </a:xfrm>
            <a:custGeom>
              <a:rect b="b" l="l" r="r" t="t"/>
              <a:pathLst>
                <a:path extrusionOk="0" h="652" w="492">
                  <a:moveTo>
                    <a:pt x="246" y="1"/>
                  </a:moveTo>
                  <a:cubicBezTo>
                    <a:pt x="110" y="1"/>
                    <a:pt x="1" y="147"/>
                    <a:pt x="1" y="326"/>
                  </a:cubicBezTo>
                  <a:cubicBezTo>
                    <a:pt x="1" y="506"/>
                    <a:pt x="110" y="652"/>
                    <a:pt x="246" y="652"/>
                  </a:cubicBezTo>
                  <a:cubicBezTo>
                    <a:pt x="382" y="652"/>
                    <a:pt x="492" y="506"/>
                    <a:pt x="492" y="326"/>
                  </a:cubicBezTo>
                  <a:cubicBezTo>
                    <a:pt x="492" y="147"/>
                    <a:pt x="382" y="1"/>
                    <a:pt x="24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7"/>
            <p:cNvSpPr/>
            <p:nvPr/>
          </p:nvSpPr>
          <p:spPr>
            <a:xfrm>
              <a:off x="4165102" y="4065340"/>
              <a:ext cx="14868" cy="19703"/>
            </a:xfrm>
            <a:custGeom>
              <a:rect b="b" l="l" r="r" t="t"/>
              <a:pathLst>
                <a:path extrusionOk="0" h="652" w="492">
                  <a:moveTo>
                    <a:pt x="247" y="1"/>
                  </a:moveTo>
                  <a:cubicBezTo>
                    <a:pt x="111" y="1"/>
                    <a:pt x="0" y="147"/>
                    <a:pt x="0" y="326"/>
                  </a:cubicBezTo>
                  <a:cubicBezTo>
                    <a:pt x="0" y="506"/>
                    <a:pt x="111" y="652"/>
                    <a:pt x="247" y="652"/>
                  </a:cubicBezTo>
                  <a:cubicBezTo>
                    <a:pt x="381" y="652"/>
                    <a:pt x="491" y="506"/>
                    <a:pt x="491" y="326"/>
                  </a:cubicBezTo>
                  <a:cubicBezTo>
                    <a:pt x="491" y="147"/>
                    <a:pt x="383" y="1"/>
                    <a:pt x="24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7"/>
            <p:cNvSpPr/>
            <p:nvPr/>
          </p:nvSpPr>
          <p:spPr>
            <a:xfrm>
              <a:off x="4090124" y="4115053"/>
              <a:ext cx="14868" cy="19703"/>
            </a:xfrm>
            <a:custGeom>
              <a:rect b="b" l="l" r="r" t="t"/>
              <a:pathLst>
                <a:path extrusionOk="0" h="652" w="492">
                  <a:moveTo>
                    <a:pt x="247" y="0"/>
                  </a:moveTo>
                  <a:cubicBezTo>
                    <a:pt x="111" y="0"/>
                    <a:pt x="1" y="146"/>
                    <a:pt x="1" y="325"/>
                  </a:cubicBezTo>
                  <a:cubicBezTo>
                    <a:pt x="1" y="504"/>
                    <a:pt x="111" y="652"/>
                    <a:pt x="247" y="652"/>
                  </a:cubicBezTo>
                  <a:cubicBezTo>
                    <a:pt x="381" y="652"/>
                    <a:pt x="492" y="506"/>
                    <a:pt x="492" y="325"/>
                  </a:cubicBezTo>
                  <a:cubicBezTo>
                    <a:pt x="492" y="145"/>
                    <a:pt x="383" y="0"/>
                    <a:pt x="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7"/>
            <p:cNvSpPr/>
            <p:nvPr/>
          </p:nvSpPr>
          <p:spPr>
            <a:xfrm>
              <a:off x="4127628" y="4115053"/>
              <a:ext cx="14868" cy="19703"/>
            </a:xfrm>
            <a:custGeom>
              <a:rect b="b" l="l" r="r" t="t"/>
              <a:pathLst>
                <a:path extrusionOk="0" h="652" w="492">
                  <a:moveTo>
                    <a:pt x="246" y="0"/>
                  </a:moveTo>
                  <a:cubicBezTo>
                    <a:pt x="110" y="0"/>
                    <a:pt x="1" y="145"/>
                    <a:pt x="1" y="325"/>
                  </a:cubicBezTo>
                  <a:cubicBezTo>
                    <a:pt x="1" y="506"/>
                    <a:pt x="110" y="652"/>
                    <a:pt x="246" y="652"/>
                  </a:cubicBezTo>
                  <a:cubicBezTo>
                    <a:pt x="382" y="652"/>
                    <a:pt x="492" y="506"/>
                    <a:pt x="492" y="325"/>
                  </a:cubicBezTo>
                  <a:cubicBezTo>
                    <a:pt x="492" y="145"/>
                    <a:pt x="382" y="0"/>
                    <a:pt x="246" y="0"/>
                  </a:cubicBezTo>
                  <a:close/>
                </a:path>
              </a:pathLst>
            </a:custGeom>
            <a:solidFill>
              <a:srgbClr val="3C78A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7"/>
            <p:cNvSpPr/>
            <p:nvPr/>
          </p:nvSpPr>
          <p:spPr>
            <a:xfrm>
              <a:off x="3868363" y="3784406"/>
              <a:ext cx="533383" cy="74251"/>
            </a:xfrm>
            <a:custGeom>
              <a:rect b="b" l="l" r="r" t="t"/>
              <a:pathLst>
                <a:path extrusionOk="0" h="2457" w="17650">
                  <a:moveTo>
                    <a:pt x="493" y="0"/>
                  </a:moveTo>
                  <a:cubicBezTo>
                    <a:pt x="221" y="0"/>
                    <a:pt x="1" y="221"/>
                    <a:pt x="1" y="493"/>
                  </a:cubicBezTo>
                  <a:lnTo>
                    <a:pt x="1" y="1964"/>
                  </a:lnTo>
                  <a:cubicBezTo>
                    <a:pt x="1" y="2236"/>
                    <a:pt x="221" y="2457"/>
                    <a:pt x="493" y="2457"/>
                  </a:cubicBezTo>
                  <a:lnTo>
                    <a:pt x="17157" y="2457"/>
                  </a:lnTo>
                  <a:cubicBezTo>
                    <a:pt x="17429" y="2457"/>
                    <a:pt x="17650" y="2236"/>
                    <a:pt x="17650" y="1964"/>
                  </a:cubicBezTo>
                  <a:lnTo>
                    <a:pt x="17650" y="493"/>
                  </a:lnTo>
                  <a:cubicBezTo>
                    <a:pt x="17650" y="221"/>
                    <a:pt x="17429" y="0"/>
                    <a:pt x="1715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7"/>
            <p:cNvSpPr/>
            <p:nvPr/>
          </p:nvSpPr>
          <p:spPr>
            <a:xfrm>
              <a:off x="2664210" y="3299875"/>
              <a:ext cx="3156570" cy="204952"/>
            </a:xfrm>
            <a:custGeom>
              <a:rect b="b" l="l" r="r" t="t"/>
              <a:pathLst>
                <a:path extrusionOk="0" h="6782" w="104453">
                  <a:moveTo>
                    <a:pt x="0" y="0"/>
                  </a:moveTo>
                  <a:lnTo>
                    <a:pt x="0" y="2836"/>
                  </a:lnTo>
                  <a:lnTo>
                    <a:pt x="28619" y="4809"/>
                  </a:lnTo>
                  <a:lnTo>
                    <a:pt x="72349" y="4809"/>
                  </a:lnTo>
                  <a:lnTo>
                    <a:pt x="104452" y="6781"/>
                  </a:lnTo>
                  <a:lnTo>
                    <a:pt x="104452" y="3945"/>
                  </a:lnTo>
                  <a:lnTo>
                    <a:pt x="72349" y="1973"/>
                  </a:lnTo>
                  <a:lnTo>
                    <a:pt x="28619" y="1973"/>
                  </a:lnTo>
                  <a:lnTo>
                    <a:pt x="0"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7"/>
            <p:cNvSpPr/>
            <p:nvPr/>
          </p:nvSpPr>
          <p:spPr>
            <a:xfrm>
              <a:off x="4857131" y="3350011"/>
              <a:ext cx="970364" cy="164427"/>
            </a:xfrm>
            <a:custGeom>
              <a:rect b="b" l="l" r="r" t="t"/>
              <a:pathLst>
                <a:path extrusionOk="0" h="5441" w="32110">
                  <a:moveTo>
                    <a:pt x="654" y="1"/>
                  </a:moveTo>
                  <a:cubicBezTo>
                    <a:pt x="395" y="1"/>
                    <a:pt x="177" y="205"/>
                    <a:pt x="163" y="468"/>
                  </a:cubicBezTo>
                  <a:lnTo>
                    <a:pt x="15" y="3300"/>
                  </a:lnTo>
                  <a:cubicBezTo>
                    <a:pt x="0" y="3572"/>
                    <a:pt x="209" y="3804"/>
                    <a:pt x="480" y="3818"/>
                  </a:cubicBezTo>
                  <a:lnTo>
                    <a:pt x="31428" y="5440"/>
                  </a:lnTo>
                  <a:cubicBezTo>
                    <a:pt x="31437" y="5440"/>
                    <a:pt x="31446" y="5441"/>
                    <a:pt x="31454" y="5441"/>
                  </a:cubicBezTo>
                  <a:cubicBezTo>
                    <a:pt x="31714" y="5441"/>
                    <a:pt x="31931" y="5237"/>
                    <a:pt x="31945" y="4975"/>
                  </a:cubicBezTo>
                  <a:lnTo>
                    <a:pt x="32094" y="2142"/>
                  </a:lnTo>
                  <a:cubicBezTo>
                    <a:pt x="32110" y="1871"/>
                    <a:pt x="31901" y="1639"/>
                    <a:pt x="31629" y="1624"/>
                  </a:cubicBezTo>
                  <a:lnTo>
                    <a:pt x="680" y="2"/>
                  </a:lnTo>
                  <a:cubicBezTo>
                    <a:pt x="671" y="1"/>
                    <a:pt x="663" y="1"/>
                    <a:pt x="65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7"/>
            <p:cNvSpPr/>
            <p:nvPr/>
          </p:nvSpPr>
          <p:spPr>
            <a:xfrm>
              <a:off x="3536809" y="3344541"/>
              <a:ext cx="1297858" cy="115531"/>
            </a:xfrm>
            <a:custGeom>
              <a:rect b="b" l="l" r="r" t="t"/>
              <a:pathLst>
                <a:path extrusionOk="0" h="3823" w="42947">
                  <a:moveTo>
                    <a:pt x="494" y="1"/>
                  </a:moveTo>
                  <a:cubicBezTo>
                    <a:pt x="221" y="1"/>
                    <a:pt x="0" y="223"/>
                    <a:pt x="0" y="495"/>
                  </a:cubicBezTo>
                  <a:lnTo>
                    <a:pt x="0" y="3331"/>
                  </a:lnTo>
                  <a:cubicBezTo>
                    <a:pt x="0" y="3603"/>
                    <a:pt x="221" y="3823"/>
                    <a:pt x="494" y="3823"/>
                  </a:cubicBezTo>
                  <a:lnTo>
                    <a:pt x="42454" y="3823"/>
                  </a:lnTo>
                  <a:cubicBezTo>
                    <a:pt x="42726" y="3823"/>
                    <a:pt x="42946" y="3603"/>
                    <a:pt x="42946" y="3331"/>
                  </a:cubicBezTo>
                  <a:lnTo>
                    <a:pt x="42946" y="495"/>
                  </a:lnTo>
                  <a:cubicBezTo>
                    <a:pt x="42946" y="223"/>
                    <a:pt x="42726" y="2"/>
                    <a:pt x="4245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7"/>
            <p:cNvSpPr/>
            <p:nvPr/>
          </p:nvSpPr>
          <p:spPr>
            <a:xfrm>
              <a:off x="2639368" y="3263126"/>
              <a:ext cx="887350" cy="189449"/>
            </a:xfrm>
            <a:custGeom>
              <a:rect b="b" l="l" r="r" t="t"/>
              <a:pathLst>
                <a:path extrusionOk="0" h="6269" w="29363">
                  <a:moveTo>
                    <a:pt x="763" y="0"/>
                  </a:moveTo>
                  <a:cubicBezTo>
                    <a:pt x="510" y="0"/>
                    <a:pt x="294" y="194"/>
                    <a:pt x="271" y="450"/>
                  </a:cubicBezTo>
                  <a:lnTo>
                    <a:pt x="25" y="3276"/>
                  </a:lnTo>
                  <a:cubicBezTo>
                    <a:pt x="1" y="3547"/>
                    <a:pt x="201" y="3786"/>
                    <a:pt x="471" y="3809"/>
                  </a:cubicBezTo>
                  <a:lnTo>
                    <a:pt x="28557" y="6266"/>
                  </a:lnTo>
                  <a:cubicBezTo>
                    <a:pt x="28571" y="6268"/>
                    <a:pt x="28585" y="6268"/>
                    <a:pt x="28599" y="6268"/>
                  </a:cubicBezTo>
                  <a:cubicBezTo>
                    <a:pt x="28853" y="6268"/>
                    <a:pt x="29069" y="6075"/>
                    <a:pt x="29091" y="5818"/>
                  </a:cubicBezTo>
                  <a:lnTo>
                    <a:pt x="29338" y="2994"/>
                  </a:lnTo>
                  <a:cubicBezTo>
                    <a:pt x="29363" y="2722"/>
                    <a:pt x="29162" y="2483"/>
                    <a:pt x="28890" y="2460"/>
                  </a:cubicBezTo>
                  <a:lnTo>
                    <a:pt x="805" y="2"/>
                  </a:lnTo>
                  <a:cubicBezTo>
                    <a:pt x="791" y="1"/>
                    <a:pt x="777" y="0"/>
                    <a:pt x="763"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7"/>
            <p:cNvSpPr/>
            <p:nvPr/>
          </p:nvSpPr>
          <p:spPr>
            <a:xfrm>
              <a:off x="3538501" y="3344541"/>
              <a:ext cx="1296166" cy="53036"/>
            </a:xfrm>
            <a:custGeom>
              <a:rect b="b" l="l" r="r" t="t"/>
              <a:pathLst>
                <a:path extrusionOk="0" h="1755" w="42891">
                  <a:moveTo>
                    <a:pt x="493" y="1"/>
                  </a:moveTo>
                  <a:cubicBezTo>
                    <a:pt x="221" y="1"/>
                    <a:pt x="0" y="223"/>
                    <a:pt x="0" y="495"/>
                  </a:cubicBezTo>
                  <a:lnTo>
                    <a:pt x="0" y="1754"/>
                  </a:lnTo>
                  <a:lnTo>
                    <a:pt x="42890" y="1754"/>
                  </a:lnTo>
                  <a:lnTo>
                    <a:pt x="42890" y="495"/>
                  </a:lnTo>
                  <a:cubicBezTo>
                    <a:pt x="42890" y="223"/>
                    <a:pt x="42670" y="2"/>
                    <a:pt x="4239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27"/>
            <p:cNvSpPr/>
            <p:nvPr/>
          </p:nvSpPr>
          <p:spPr>
            <a:xfrm>
              <a:off x="4860032" y="3350011"/>
              <a:ext cx="967433" cy="102808"/>
            </a:xfrm>
            <a:custGeom>
              <a:rect b="b" l="l" r="r" t="t"/>
              <a:pathLst>
                <a:path extrusionOk="0" h="3402" w="32013">
                  <a:moveTo>
                    <a:pt x="557" y="1"/>
                  </a:moveTo>
                  <a:cubicBezTo>
                    <a:pt x="297" y="1"/>
                    <a:pt x="80" y="205"/>
                    <a:pt x="66" y="468"/>
                  </a:cubicBezTo>
                  <a:lnTo>
                    <a:pt x="0" y="1728"/>
                  </a:lnTo>
                  <a:lnTo>
                    <a:pt x="31931" y="3402"/>
                  </a:lnTo>
                  <a:lnTo>
                    <a:pt x="31998" y="2143"/>
                  </a:lnTo>
                  <a:cubicBezTo>
                    <a:pt x="32012" y="1871"/>
                    <a:pt x="31803" y="1639"/>
                    <a:pt x="31533" y="1624"/>
                  </a:cubicBezTo>
                  <a:lnTo>
                    <a:pt x="583" y="2"/>
                  </a:lnTo>
                  <a:cubicBezTo>
                    <a:pt x="574" y="1"/>
                    <a:pt x="565" y="1"/>
                    <a:pt x="55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7"/>
            <p:cNvSpPr/>
            <p:nvPr/>
          </p:nvSpPr>
          <p:spPr>
            <a:xfrm>
              <a:off x="2644264" y="3263126"/>
              <a:ext cx="884539" cy="128616"/>
            </a:xfrm>
            <a:custGeom>
              <a:rect b="b" l="l" r="r" t="t"/>
              <a:pathLst>
                <a:path extrusionOk="0" h="4256" w="29270">
                  <a:moveTo>
                    <a:pt x="601" y="0"/>
                  </a:moveTo>
                  <a:cubicBezTo>
                    <a:pt x="348" y="0"/>
                    <a:pt x="132" y="194"/>
                    <a:pt x="109" y="450"/>
                  </a:cubicBezTo>
                  <a:lnTo>
                    <a:pt x="0" y="1706"/>
                  </a:lnTo>
                  <a:lnTo>
                    <a:pt x="29136" y="4255"/>
                  </a:lnTo>
                  <a:lnTo>
                    <a:pt x="29245" y="3000"/>
                  </a:lnTo>
                  <a:cubicBezTo>
                    <a:pt x="29269" y="2729"/>
                    <a:pt x="29069" y="2490"/>
                    <a:pt x="28798" y="2466"/>
                  </a:cubicBezTo>
                  <a:lnTo>
                    <a:pt x="643" y="2"/>
                  </a:lnTo>
                  <a:cubicBezTo>
                    <a:pt x="629" y="1"/>
                    <a:pt x="615" y="0"/>
                    <a:pt x="60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7"/>
            <p:cNvSpPr/>
            <p:nvPr/>
          </p:nvSpPr>
          <p:spPr>
            <a:xfrm>
              <a:off x="3872956" y="3766274"/>
              <a:ext cx="524166" cy="18162"/>
            </a:xfrm>
            <a:custGeom>
              <a:rect b="b" l="l" r="r" t="t"/>
              <a:pathLst>
                <a:path extrusionOk="0" h="601" w="17345">
                  <a:moveTo>
                    <a:pt x="0" y="0"/>
                  </a:moveTo>
                  <a:lnTo>
                    <a:pt x="341" y="600"/>
                  </a:lnTo>
                  <a:lnTo>
                    <a:pt x="17005" y="600"/>
                  </a:lnTo>
                  <a:lnTo>
                    <a:pt x="17345"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7"/>
            <p:cNvSpPr/>
            <p:nvPr/>
          </p:nvSpPr>
          <p:spPr>
            <a:xfrm>
              <a:off x="3872956" y="3748202"/>
              <a:ext cx="524166" cy="18102"/>
            </a:xfrm>
            <a:custGeom>
              <a:rect b="b" l="l" r="r" t="t"/>
              <a:pathLst>
                <a:path extrusionOk="0" h="599" w="17345">
                  <a:moveTo>
                    <a:pt x="341" y="0"/>
                  </a:moveTo>
                  <a:lnTo>
                    <a:pt x="0" y="598"/>
                  </a:lnTo>
                  <a:lnTo>
                    <a:pt x="17345" y="598"/>
                  </a:lnTo>
                  <a:lnTo>
                    <a:pt x="1700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7"/>
            <p:cNvSpPr/>
            <p:nvPr/>
          </p:nvSpPr>
          <p:spPr>
            <a:xfrm>
              <a:off x="3872956" y="3730099"/>
              <a:ext cx="524166" cy="18102"/>
            </a:xfrm>
            <a:custGeom>
              <a:rect b="b" l="l" r="r" t="t"/>
              <a:pathLst>
                <a:path extrusionOk="0" h="599" w="17345">
                  <a:moveTo>
                    <a:pt x="0" y="1"/>
                  </a:moveTo>
                  <a:lnTo>
                    <a:pt x="341" y="599"/>
                  </a:lnTo>
                  <a:lnTo>
                    <a:pt x="17005" y="599"/>
                  </a:lnTo>
                  <a:lnTo>
                    <a:pt x="1734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7"/>
            <p:cNvSpPr/>
            <p:nvPr/>
          </p:nvSpPr>
          <p:spPr>
            <a:xfrm>
              <a:off x="3872956" y="3712027"/>
              <a:ext cx="524166" cy="18102"/>
            </a:xfrm>
            <a:custGeom>
              <a:rect b="b" l="l" r="r" t="t"/>
              <a:pathLst>
                <a:path extrusionOk="0" h="599" w="17345">
                  <a:moveTo>
                    <a:pt x="341" y="0"/>
                  </a:moveTo>
                  <a:lnTo>
                    <a:pt x="0" y="599"/>
                  </a:lnTo>
                  <a:lnTo>
                    <a:pt x="17345" y="599"/>
                  </a:lnTo>
                  <a:lnTo>
                    <a:pt x="1700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7"/>
            <p:cNvSpPr/>
            <p:nvPr/>
          </p:nvSpPr>
          <p:spPr>
            <a:xfrm>
              <a:off x="3872956" y="3693925"/>
              <a:ext cx="524166" cy="18132"/>
            </a:xfrm>
            <a:custGeom>
              <a:rect b="b" l="l" r="r" t="t"/>
              <a:pathLst>
                <a:path extrusionOk="0" h="600" w="17345">
                  <a:moveTo>
                    <a:pt x="0" y="1"/>
                  </a:moveTo>
                  <a:lnTo>
                    <a:pt x="341" y="599"/>
                  </a:lnTo>
                  <a:lnTo>
                    <a:pt x="17005" y="599"/>
                  </a:lnTo>
                  <a:lnTo>
                    <a:pt x="1734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7"/>
            <p:cNvSpPr/>
            <p:nvPr/>
          </p:nvSpPr>
          <p:spPr>
            <a:xfrm>
              <a:off x="3872956" y="3675853"/>
              <a:ext cx="524166" cy="18102"/>
            </a:xfrm>
            <a:custGeom>
              <a:rect b="b" l="l" r="r" t="t"/>
              <a:pathLst>
                <a:path extrusionOk="0" h="599" w="17345">
                  <a:moveTo>
                    <a:pt x="341" y="0"/>
                  </a:moveTo>
                  <a:lnTo>
                    <a:pt x="0" y="599"/>
                  </a:lnTo>
                  <a:lnTo>
                    <a:pt x="17345" y="599"/>
                  </a:lnTo>
                  <a:lnTo>
                    <a:pt x="1700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7"/>
            <p:cNvSpPr/>
            <p:nvPr/>
          </p:nvSpPr>
          <p:spPr>
            <a:xfrm>
              <a:off x="3872956" y="3657720"/>
              <a:ext cx="524166" cy="18162"/>
            </a:xfrm>
            <a:custGeom>
              <a:rect b="b" l="l" r="r" t="t"/>
              <a:pathLst>
                <a:path extrusionOk="0" h="601" w="17345">
                  <a:moveTo>
                    <a:pt x="0" y="1"/>
                  </a:moveTo>
                  <a:lnTo>
                    <a:pt x="341" y="600"/>
                  </a:lnTo>
                  <a:lnTo>
                    <a:pt x="17005" y="600"/>
                  </a:lnTo>
                  <a:lnTo>
                    <a:pt x="1734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7"/>
            <p:cNvSpPr/>
            <p:nvPr/>
          </p:nvSpPr>
          <p:spPr>
            <a:xfrm>
              <a:off x="3872956" y="3639648"/>
              <a:ext cx="524166" cy="18102"/>
            </a:xfrm>
            <a:custGeom>
              <a:rect b="b" l="l" r="r" t="t"/>
              <a:pathLst>
                <a:path extrusionOk="0" h="599" w="17345">
                  <a:moveTo>
                    <a:pt x="341" y="0"/>
                  </a:moveTo>
                  <a:lnTo>
                    <a:pt x="0" y="599"/>
                  </a:lnTo>
                  <a:lnTo>
                    <a:pt x="17345" y="599"/>
                  </a:lnTo>
                  <a:lnTo>
                    <a:pt x="1700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7"/>
            <p:cNvSpPr/>
            <p:nvPr/>
          </p:nvSpPr>
          <p:spPr>
            <a:xfrm>
              <a:off x="3872956" y="3621546"/>
              <a:ext cx="524166" cy="18132"/>
            </a:xfrm>
            <a:custGeom>
              <a:rect b="b" l="l" r="r" t="t"/>
              <a:pathLst>
                <a:path extrusionOk="0" h="600" w="17345">
                  <a:moveTo>
                    <a:pt x="0" y="1"/>
                  </a:moveTo>
                  <a:lnTo>
                    <a:pt x="341" y="599"/>
                  </a:lnTo>
                  <a:lnTo>
                    <a:pt x="17005" y="599"/>
                  </a:lnTo>
                  <a:lnTo>
                    <a:pt x="1734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7"/>
            <p:cNvSpPr/>
            <p:nvPr/>
          </p:nvSpPr>
          <p:spPr>
            <a:xfrm>
              <a:off x="3872956" y="3603474"/>
              <a:ext cx="524166" cy="18102"/>
            </a:xfrm>
            <a:custGeom>
              <a:rect b="b" l="l" r="r" t="t"/>
              <a:pathLst>
                <a:path extrusionOk="0" h="599" w="17345">
                  <a:moveTo>
                    <a:pt x="341" y="1"/>
                  </a:moveTo>
                  <a:lnTo>
                    <a:pt x="0" y="599"/>
                  </a:lnTo>
                  <a:lnTo>
                    <a:pt x="17345" y="599"/>
                  </a:lnTo>
                  <a:lnTo>
                    <a:pt x="1700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7"/>
            <p:cNvSpPr/>
            <p:nvPr/>
          </p:nvSpPr>
          <p:spPr>
            <a:xfrm>
              <a:off x="3273252" y="4566312"/>
              <a:ext cx="169957" cy="42187"/>
            </a:xfrm>
            <a:custGeom>
              <a:rect b="b" l="l" r="r" t="t"/>
              <a:pathLst>
                <a:path extrusionOk="0" h="1396" w="5624">
                  <a:moveTo>
                    <a:pt x="0" y="1"/>
                  </a:moveTo>
                  <a:lnTo>
                    <a:pt x="0" y="1395"/>
                  </a:lnTo>
                  <a:lnTo>
                    <a:pt x="5623" y="1395"/>
                  </a:lnTo>
                  <a:lnTo>
                    <a:pt x="5623"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7"/>
            <p:cNvSpPr/>
            <p:nvPr/>
          </p:nvSpPr>
          <p:spPr>
            <a:xfrm>
              <a:off x="4636518" y="4566312"/>
              <a:ext cx="169927" cy="42187"/>
            </a:xfrm>
            <a:custGeom>
              <a:rect b="b" l="l" r="r" t="t"/>
              <a:pathLst>
                <a:path extrusionOk="0" h="1396" w="5623">
                  <a:moveTo>
                    <a:pt x="1" y="1"/>
                  </a:moveTo>
                  <a:lnTo>
                    <a:pt x="1" y="1395"/>
                  </a:lnTo>
                  <a:lnTo>
                    <a:pt x="5622" y="1395"/>
                  </a:lnTo>
                  <a:lnTo>
                    <a:pt x="5622"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7"/>
            <p:cNvSpPr/>
            <p:nvPr/>
          </p:nvSpPr>
          <p:spPr>
            <a:xfrm>
              <a:off x="3665761" y="3800091"/>
              <a:ext cx="201688" cy="392951"/>
            </a:xfrm>
            <a:custGeom>
              <a:rect b="b" l="l" r="r" t="t"/>
              <a:pathLst>
                <a:path extrusionOk="0" h="13003" w="6674">
                  <a:moveTo>
                    <a:pt x="6673" y="1"/>
                  </a:moveTo>
                  <a:cubicBezTo>
                    <a:pt x="5743" y="523"/>
                    <a:pt x="5110" y="1520"/>
                    <a:pt x="5110" y="2661"/>
                  </a:cubicBezTo>
                  <a:lnTo>
                    <a:pt x="5110" y="9954"/>
                  </a:lnTo>
                  <a:cubicBezTo>
                    <a:pt x="5110" y="11092"/>
                    <a:pt x="4188" y="12016"/>
                    <a:pt x="3048" y="12016"/>
                  </a:cubicBezTo>
                  <a:cubicBezTo>
                    <a:pt x="1910" y="12016"/>
                    <a:pt x="987" y="11092"/>
                    <a:pt x="987" y="9954"/>
                  </a:cubicBezTo>
                  <a:lnTo>
                    <a:pt x="987" y="1535"/>
                  </a:lnTo>
                  <a:lnTo>
                    <a:pt x="1" y="1535"/>
                  </a:lnTo>
                  <a:lnTo>
                    <a:pt x="1" y="9953"/>
                  </a:lnTo>
                  <a:cubicBezTo>
                    <a:pt x="1" y="11633"/>
                    <a:pt x="1368" y="13002"/>
                    <a:pt x="3050" y="13002"/>
                  </a:cubicBezTo>
                  <a:cubicBezTo>
                    <a:pt x="4730" y="13002"/>
                    <a:pt x="6098" y="11633"/>
                    <a:pt x="6098" y="9953"/>
                  </a:cubicBezTo>
                  <a:lnTo>
                    <a:pt x="6098" y="2661"/>
                  </a:lnTo>
                  <a:cubicBezTo>
                    <a:pt x="6098" y="2130"/>
                    <a:pt x="6304" y="1620"/>
                    <a:pt x="6673" y="1238"/>
                  </a:cubicBezTo>
                  <a:lnTo>
                    <a:pt x="66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7"/>
            <p:cNvSpPr/>
            <p:nvPr/>
          </p:nvSpPr>
          <p:spPr>
            <a:xfrm>
              <a:off x="3608795" y="3483678"/>
              <a:ext cx="143817" cy="362821"/>
            </a:xfrm>
            <a:custGeom>
              <a:rect b="b" l="l" r="r" t="t"/>
              <a:pathLst>
                <a:path extrusionOk="0" h="12006" w="4759">
                  <a:moveTo>
                    <a:pt x="434" y="1"/>
                  </a:moveTo>
                  <a:cubicBezTo>
                    <a:pt x="194" y="1"/>
                    <a:pt x="0" y="195"/>
                    <a:pt x="0" y="436"/>
                  </a:cubicBezTo>
                  <a:lnTo>
                    <a:pt x="0" y="11572"/>
                  </a:lnTo>
                  <a:cubicBezTo>
                    <a:pt x="0" y="11811"/>
                    <a:pt x="194" y="12005"/>
                    <a:pt x="434" y="12005"/>
                  </a:cubicBezTo>
                  <a:lnTo>
                    <a:pt x="4325" y="12005"/>
                  </a:lnTo>
                  <a:cubicBezTo>
                    <a:pt x="4564" y="12005"/>
                    <a:pt x="4759" y="11811"/>
                    <a:pt x="4759" y="11572"/>
                  </a:cubicBezTo>
                  <a:lnTo>
                    <a:pt x="4757" y="436"/>
                  </a:lnTo>
                  <a:cubicBezTo>
                    <a:pt x="4757" y="195"/>
                    <a:pt x="4563" y="1"/>
                    <a:pt x="432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7"/>
            <p:cNvSpPr/>
            <p:nvPr/>
          </p:nvSpPr>
          <p:spPr>
            <a:xfrm>
              <a:off x="3623664" y="3498607"/>
              <a:ext cx="114020" cy="332964"/>
            </a:xfrm>
            <a:custGeom>
              <a:rect b="b" l="l" r="r" t="t"/>
              <a:pathLst>
                <a:path extrusionOk="0" h="11018" w="3773">
                  <a:moveTo>
                    <a:pt x="1" y="0"/>
                  </a:moveTo>
                  <a:lnTo>
                    <a:pt x="1" y="11018"/>
                  </a:lnTo>
                  <a:lnTo>
                    <a:pt x="3773" y="11018"/>
                  </a:lnTo>
                  <a:lnTo>
                    <a:pt x="377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7"/>
            <p:cNvSpPr/>
            <p:nvPr/>
          </p:nvSpPr>
          <p:spPr>
            <a:xfrm>
              <a:off x="3639197" y="3526652"/>
              <a:ext cx="31761" cy="31701"/>
            </a:xfrm>
            <a:custGeom>
              <a:rect b="b" l="l" r="r" t="t"/>
              <a:pathLst>
                <a:path extrusionOk="0" h="1049" w="1051">
                  <a:moveTo>
                    <a:pt x="525" y="0"/>
                  </a:moveTo>
                  <a:cubicBezTo>
                    <a:pt x="235" y="0"/>
                    <a:pt x="1" y="235"/>
                    <a:pt x="1" y="524"/>
                  </a:cubicBezTo>
                  <a:cubicBezTo>
                    <a:pt x="1" y="813"/>
                    <a:pt x="235" y="1048"/>
                    <a:pt x="525" y="1048"/>
                  </a:cubicBezTo>
                  <a:cubicBezTo>
                    <a:pt x="815" y="1048"/>
                    <a:pt x="1050" y="813"/>
                    <a:pt x="1050" y="524"/>
                  </a:cubicBezTo>
                  <a:cubicBezTo>
                    <a:pt x="1050" y="235"/>
                    <a:pt x="815" y="0"/>
                    <a:pt x="52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27"/>
            <p:cNvSpPr/>
            <p:nvPr/>
          </p:nvSpPr>
          <p:spPr>
            <a:xfrm>
              <a:off x="3685133" y="3526592"/>
              <a:ext cx="37019" cy="31761"/>
            </a:xfrm>
            <a:custGeom>
              <a:rect b="b" l="l" r="r" t="t"/>
              <a:pathLst>
                <a:path extrusionOk="0" h="1051" w="1225">
                  <a:moveTo>
                    <a:pt x="698" y="0"/>
                  </a:moveTo>
                  <a:cubicBezTo>
                    <a:pt x="569" y="0"/>
                    <a:pt x="437" y="48"/>
                    <a:pt x="330" y="155"/>
                  </a:cubicBezTo>
                  <a:cubicBezTo>
                    <a:pt x="1" y="485"/>
                    <a:pt x="234" y="1050"/>
                    <a:pt x="701" y="1050"/>
                  </a:cubicBezTo>
                  <a:cubicBezTo>
                    <a:pt x="990" y="1050"/>
                    <a:pt x="1225" y="815"/>
                    <a:pt x="1225" y="526"/>
                  </a:cubicBezTo>
                  <a:cubicBezTo>
                    <a:pt x="1225" y="210"/>
                    <a:pt x="967" y="0"/>
                    <a:pt x="69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7"/>
            <p:cNvSpPr/>
            <p:nvPr/>
          </p:nvSpPr>
          <p:spPr>
            <a:xfrm>
              <a:off x="3633878" y="3587910"/>
              <a:ext cx="37080" cy="31731"/>
            </a:xfrm>
            <a:custGeom>
              <a:rect b="b" l="l" r="r" t="t"/>
              <a:pathLst>
                <a:path extrusionOk="0" h="1050" w="1227">
                  <a:moveTo>
                    <a:pt x="698" y="0"/>
                  </a:moveTo>
                  <a:cubicBezTo>
                    <a:pt x="569" y="0"/>
                    <a:pt x="438" y="48"/>
                    <a:pt x="331" y="155"/>
                  </a:cubicBezTo>
                  <a:cubicBezTo>
                    <a:pt x="1" y="485"/>
                    <a:pt x="234" y="1049"/>
                    <a:pt x="702" y="1049"/>
                  </a:cubicBezTo>
                  <a:cubicBezTo>
                    <a:pt x="991" y="1049"/>
                    <a:pt x="1226" y="815"/>
                    <a:pt x="1226" y="526"/>
                  </a:cubicBezTo>
                  <a:cubicBezTo>
                    <a:pt x="1226" y="210"/>
                    <a:pt x="967" y="0"/>
                    <a:pt x="69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7"/>
            <p:cNvSpPr/>
            <p:nvPr/>
          </p:nvSpPr>
          <p:spPr>
            <a:xfrm>
              <a:off x="3685133" y="3587910"/>
              <a:ext cx="37019" cy="31731"/>
            </a:xfrm>
            <a:custGeom>
              <a:rect b="b" l="l" r="r" t="t"/>
              <a:pathLst>
                <a:path extrusionOk="0" h="1050" w="1225">
                  <a:moveTo>
                    <a:pt x="697" y="1"/>
                  </a:moveTo>
                  <a:cubicBezTo>
                    <a:pt x="568" y="1"/>
                    <a:pt x="437" y="48"/>
                    <a:pt x="330" y="155"/>
                  </a:cubicBezTo>
                  <a:cubicBezTo>
                    <a:pt x="1" y="485"/>
                    <a:pt x="234" y="1049"/>
                    <a:pt x="701" y="1049"/>
                  </a:cubicBezTo>
                  <a:cubicBezTo>
                    <a:pt x="990" y="1049"/>
                    <a:pt x="1225" y="815"/>
                    <a:pt x="1225" y="526"/>
                  </a:cubicBezTo>
                  <a:cubicBezTo>
                    <a:pt x="1225" y="210"/>
                    <a:pt x="967" y="1"/>
                    <a:pt x="69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7"/>
            <p:cNvSpPr/>
            <p:nvPr/>
          </p:nvSpPr>
          <p:spPr>
            <a:xfrm>
              <a:off x="3633878" y="3649198"/>
              <a:ext cx="37080" cy="31731"/>
            </a:xfrm>
            <a:custGeom>
              <a:rect b="b" l="l" r="r" t="t"/>
              <a:pathLst>
                <a:path extrusionOk="0" h="1050" w="1227">
                  <a:moveTo>
                    <a:pt x="698" y="1"/>
                  </a:moveTo>
                  <a:cubicBezTo>
                    <a:pt x="569" y="1"/>
                    <a:pt x="438" y="48"/>
                    <a:pt x="331" y="155"/>
                  </a:cubicBezTo>
                  <a:cubicBezTo>
                    <a:pt x="1" y="486"/>
                    <a:pt x="234" y="1050"/>
                    <a:pt x="702" y="1050"/>
                  </a:cubicBezTo>
                  <a:cubicBezTo>
                    <a:pt x="991" y="1050"/>
                    <a:pt x="1226" y="815"/>
                    <a:pt x="1226" y="526"/>
                  </a:cubicBezTo>
                  <a:cubicBezTo>
                    <a:pt x="1226" y="210"/>
                    <a:pt x="967" y="1"/>
                    <a:pt x="69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7"/>
            <p:cNvSpPr/>
            <p:nvPr/>
          </p:nvSpPr>
          <p:spPr>
            <a:xfrm>
              <a:off x="3685133" y="3649228"/>
              <a:ext cx="37019" cy="31701"/>
            </a:xfrm>
            <a:custGeom>
              <a:rect b="b" l="l" r="r" t="t"/>
              <a:pathLst>
                <a:path extrusionOk="0" h="1049" w="1225">
                  <a:moveTo>
                    <a:pt x="697" y="0"/>
                  </a:moveTo>
                  <a:cubicBezTo>
                    <a:pt x="568" y="0"/>
                    <a:pt x="437" y="48"/>
                    <a:pt x="330" y="154"/>
                  </a:cubicBezTo>
                  <a:cubicBezTo>
                    <a:pt x="1" y="485"/>
                    <a:pt x="234" y="1049"/>
                    <a:pt x="701" y="1049"/>
                  </a:cubicBezTo>
                  <a:cubicBezTo>
                    <a:pt x="990" y="1049"/>
                    <a:pt x="1225" y="814"/>
                    <a:pt x="1225" y="525"/>
                  </a:cubicBezTo>
                  <a:cubicBezTo>
                    <a:pt x="1225" y="209"/>
                    <a:pt x="967" y="0"/>
                    <a:pt x="69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7"/>
            <p:cNvSpPr/>
            <p:nvPr/>
          </p:nvSpPr>
          <p:spPr>
            <a:xfrm>
              <a:off x="3633878" y="3710516"/>
              <a:ext cx="37080" cy="31731"/>
            </a:xfrm>
            <a:custGeom>
              <a:rect b="b" l="l" r="r" t="t"/>
              <a:pathLst>
                <a:path extrusionOk="0" h="1050" w="1227">
                  <a:moveTo>
                    <a:pt x="697" y="1"/>
                  </a:moveTo>
                  <a:cubicBezTo>
                    <a:pt x="569" y="1"/>
                    <a:pt x="438" y="48"/>
                    <a:pt x="331" y="155"/>
                  </a:cubicBezTo>
                  <a:cubicBezTo>
                    <a:pt x="1" y="485"/>
                    <a:pt x="234" y="1049"/>
                    <a:pt x="702" y="1049"/>
                  </a:cubicBezTo>
                  <a:cubicBezTo>
                    <a:pt x="991" y="1049"/>
                    <a:pt x="1226" y="815"/>
                    <a:pt x="1226" y="526"/>
                  </a:cubicBezTo>
                  <a:cubicBezTo>
                    <a:pt x="1226" y="210"/>
                    <a:pt x="967" y="1"/>
                    <a:pt x="69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7"/>
            <p:cNvSpPr/>
            <p:nvPr/>
          </p:nvSpPr>
          <p:spPr>
            <a:xfrm>
              <a:off x="3685133" y="3710547"/>
              <a:ext cx="37019" cy="31701"/>
            </a:xfrm>
            <a:custGeom>
              <a:rect b="b" l="l" r="r" t="t"/>
              <a:pathLst>
                <a:path extrusionOk="0" h="1049" w="1225">
                  <a:moveTo>
                    <a:pt x="698" y="0"/>
                  </a:moveTo>
                  <a:cubicBezTo>
                    <a:pt x="569" y="0"/>
                    <a:pt x="437" y="48"/>
                    <a:pt x="330" y="155"/>
                  </a:cubicBezTo>
                  <a:cubicBezTo>
                    <a:pt x="1" y="484"/>
                    <a:pt x="234" y="1048"/>
                    <a:pt x="701" y="1048"/>
                  </a:cubicBezTo>
                  <a:cubicBezTo>
                    <a:pt x="990" y="1048"/>
                    <a:pt x="1225" y="814"/>
                    <a:pt x="1225" y="525"/>
                  </a:cubicBezTo>
                  <a:cubicBezTo>
                    <a:pt x="1225" y="209"/>
                    <a:pt x="967" y="0"/>
                    <a:pt x="69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7"/>
            <p:cNvSpPr/>
            <p:nvPr/>
          </p:nvSpPr>
          <p:spPr>
            <a:xfrm>
              <a:off x="3633878" y="3771835"/>
              <a:ext cx="37080" cy="31701"/>
            </a:xfrm>
            <a:custGeom>
              <a:rect b="b" l="l" r="r" t="t"/>
              <a:pathLst>
                <a:path extrusionOk="0" h="1049" w="1227">
                  <a:moveTo>
                    <a:pt x="697" y="0"/>
                  </a:moveTo>
                  <a:cubicBezTo>
                    <a:pt x="569" y="0"/>
                    <a:pt x="438" y="48"/>
                    <a:pt x="331" y="154"/>
                  </a:cubicBezTo>
                  <a:cubicBezTo>
                    <a:pt x="1" y="485"/>
                    <a:pt x="234" y="1049"/>
                    <a:pt x="702" y="1049"/>
                  </a:cubicBezTo>
                  <a:cubicBezTo>
                    <a:pt x="991" y="1049"/>
                    <a:pt x="1225" y="816"/>
                    <a:pt x="1226" y="526"/>
                  </a:cubicBezTo>
                  <a:cubicBezTo>
                    <a:pt x="1226" y="210"/>
                    <a:pt x="967" y="0"/>
                    <a:pt x="69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7" name="Google Shape;307;p27"/>
          <p:cNvGrpSpPr/>
          <p:nvPr/>
        </p:nvGrpSpPr>
        <p:grpSpPr>
          <a:xfrm>
            <a:off x="951602" y="708313"/>
            <a:ext cx="705653" cy="705614"/>
            <a:chOff x="10174495" y="4989626"/>
            <a:chExt cx="705653" cy="705614"/>
          </a:xfrm>
        </p:grpSpPr>
        <p:sp>
          <p:nvSpPr>
            <p:cNvPr id="308" name="Google Shape;308;p27"/>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7"/>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7"/>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7"/>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7"/>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7"/>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14" name="Google Shape;314;p27"/>
          <p:cNvGrpSpPr/>
          <p:nvPr/>
        </p:nvGrpSpPr>
        <p:grpSpPr>
          <a:xfrm>
            <a:off x="6540000" y="3483825"/>
            <a:ext cx="1884000" cy="1193375"/>
            <a:chOff x="5126200" y="3324500"/>
            <a:chExt cx="1884000" cy="1193375"/>
          </a:xfrm>
        </p:grpSpPr>
        <p:sp>
          <p:nvSpPr>
            <p:cNvPr id="315" name="Google Shape;315;p27"/>
            <p:cNvSpPr/>
            <p:nvPr/>
          </p:nvSpPr>
          <p:spPr>
            <a:xfrm>
              <a:off x="5126200" y="4378675"/>
              <a:ext cx="1884000" cy="139200"/>
            </a:xfrm>
            <a:custGeom>
              <a:rect b="b" l="l" r="r" t="t"/>
              <a:pathLst>
                <a:path extrusionOk="0" h="5568" w="75360">
                  <a:moveTo>
                    <a:pt x="37681" y="1"/>
                  </a:moveTo>
                  <a:cubicBezTo>
                    <a:pt x="27686" y="1"/>
                    <a:pt x="18104" y="294"/>
                    <a:pt x="11037" y="817"/>
                  </a:cubicBezTo>
                  <a:cubicBezTo>
                    <a:pt x="3971" y="1338"/>
                    <a:pt x="1" y="2046"/>
                    <a:pt x="1" y="2785"/>
                  </a:cubicBezTo>
                  <a:cubicBezTo>
                    <a:pt x="1" y="3522"/>
                    <a:pt x="3971" y="4230"/>
                    <a:pt x="11037" y="4753"/>
                  </a:cubicBezTo>
                  <a:cubicBezTo>
                    <a:pt x="18104" y="5274"/>
                    <a:pt x="27686" y="5567"/>
                    <a:pt x="37681" y="5567"/>
                  </a:cubicBezTo>
                  <a:cubicBezTo>
                    <a:pt x="47673" y="5567"/>
                    <a:pt x="57257" y="5274"/>
                    <a:pt x="64323" y="4753"/>
                  </a:cubicBezTo>
                  <a:cubicBezTo>
                    <a:pt x="71389" y="4230"/>
                    <a:pt x="75359" y="3522"/>
                    <a:pt x="75359" y="2785"/>
                  </a:cubicBezTo>
                  <a:cubicBezTo>
                    <a:pt x="75359" y="2046"/>
                    <a:pt x="71389" y="1338"/>
                    <a:pt x="64323" y="817"/>
                  </a:cubicBezTo>
                  <a:cubicBezTo>
                    <a:pt x="57257" y="294"/>
                    <a:pt x="47673" y="1"/>
                    <a:pt x="37681" y="1"/>
                  </a:cubicBezTo>
                  <a:close/>
                </a:path>
              </a:pathLst>
            </a:cu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7"/>
            <p:cNvSpPr/>
            <p:nvPr/>
          </p:nvSpPr>
          <p:spPr>
            <a:xfrm>
              <a:off x="5479525" y="3751350"/>
              <a:ext cx="522950" cy="67400"/>
            </a:xfrm>
            <a:custGeom>
              <a:rect b="b" l="l" r="r" t="t"/>
              <a:pathLst>
                <a:path extrusionOk="0" h="2696" w="20918">
                  <a:moveTo>
                    <a:pt x="1" y="0"/>
                  </a:moveTo>
                  <a:lnTo>
                    <a:pt x="1"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27"/>
            <p:cNvSpPr/>
            <p:nvPr/>
          </p:nvSpPr>
          <p:spPr>
            <a:xfrm>
              <a:off x="5380600" y="3778100"/>
              <a:ext cx="190200" cy="653700"/>
            </a:xfrm>
            <a:custGeom>
              <a:rect b="b" l="l" r="r" t="t"/>
              <a:pathLst>
                <a:path extrusionOk="0" h="26148" w="7608">
                  <a:moveTo>
                    <a:pt x="5731" y="1"/>
                  </a:moveTo>
                  <a:lnTo>
                    <a:pt x="0" y="26147"/>
                  </a:lnTo>
                  <a:lnTo>
                    <a:pt x="1998" y="26147"/>
                  </a:lnTo>
                  <a:lnTo>
                    <a:pt x="7608" y="555"/>
                  </a:lnTo>
                  <a:lnTo>
                    <a:pt x="573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27"/>
            <p:cNvSpPr/>
            <p:nvPr/>
          </p:nvSpPr>
          <p:spPr>
            <a:xfrm>
              <a:off x="5901525" y="3778100"/>
              <a:ext cx="190225" cy="653700"/>
            </a:xfrm>
            <a:custGeom>
              <a:rect b="b" l="l" r="r" t="t"/>
              <a:pathLst>
                <a:path extrusionOk="0" h="26148" w="7609">
                  <a:moveTo>
                    <a:pt x="1879" y="1"/>
                  </a:moveTo>
                  <a:lnTo>
                    <a:pt x="1" y="555"/>
                  </a:lnTo>
                  <a:lnTo>
                    <a:pt x="5610" y="26147"/>
                  </a:lnTo>
                  <a:lnTo>
                    <a:pt x="7608" y="26147"/>
                  </a:lnTo>
                  <a:lnTo>
                    <a:pt x="187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7"/>
            <p:cNvSpPr/>
            <p:nvPr/>
          </p:nvSpPr>
          <p:spPr>
            <a:xfrm>
              <a:off x="5469850" y="3919850"/>
              <a:ext cx="1162125" cy="247125"/>
            </a:xfrm>
            <a:custGeom>
              <a:rect b="b" l="l" r="r" t="t"/>
              <a:pathLst>
                <a:path extrusionOk="0" h="9885" w="46485">
                  <a:moveTo>
                    <a:pt x="87" y="0"/>
                  </a:moveTo>
                  <a:cubicBezTo>
                    <a:pt x="39" y="0"/>
                    <a:pt x="0" y="39"/>
                    <a:pt x="0" y="86"/>
                  </a:cubicBezTo>
                  <a:lnTo>
                    <a:pt x="0" y="9884"/>
                  </a:lnTo>
                  <a:lnTo>
                    <a:pt x="46484" y="9884"/>
                  </a:lnTo>
                  <a:lnTo>
                    <a:pt x="4648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7"/>
            <p:cNvSpPr/>
            <p:nvPr/>
          </p:nvSpPr>
          <p:spPr>
            <a:xfrm>
              <a:off x="5818500" y="3324500"/>
              <a:ext cx="887175" cy="572900"/>
            </a:xfrm>
            <a:custGeom>
              <a:rect b="b" l="l" r="r" t="t"/>
              <a:pathLst>
                <a:path extrusionOk="0" h="22916" w="35487">
                  <a:moveTo>
                    <a:pt x="5685" y="0"/>
                  </a:moveTo>
                  <a:cubicBezTo>
                    <a:pt x="4854" y="0"/>
                    <a:pt x="4138" y="673"/>
                    <a:pt x="3959" y="1616"/>
                  </a:cubicBezTo>
                  <a:lnTo>
                    <a:pt x="0" y="22915"/>
                  </a:lnTo>
                  <a:lnTo>
                    <a:pt x="32538" y="22915"/>
                  </a:lnTo>
                  <a:lnTo>
                    <a:pt x="35315" y="2367"/>
                  </a:lnTo>
                  <a:cubicBezTo>
                    <a:pt x="35487" y="1123"/>
                    <a:pt x="34658" y="0"/>
                    <a:pt x="335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7"/>
            <p:cNvSpPr/>
            <p:nvPr/>
          </p:nvSpPr>
          <p:spPr>
            <a:xfrm>
              <a:off x="6484350" y="3324500"/>
              <a:ext cx="229050" cy="584125"/>
            </a:xfrm>
            <a:custGeom>
              <a:rect b="b" l="l" r="r" t="t"/>
              <a:pathLst>
                <a:path extrusionOk="0" h="23365" w="9162">
                  <a:moveTo>
                    <a:pt x="6935" y="898"/>
                  </a:moveTo>
                  <a:cubicBezTo>
                    <a:pt x="7348" y="898"/>
                    <a:pt x="7736" y="1103"/>
                    <a:pt x="7999" y="1462"/>
                  </a:cubicBezTo>
                  <a:cubicBezTo>
                    <a:pt x="8252" y="1807"/>
                    <a:pt x="8361" y="2257"/>
                    <a:pt x="8299" y="2698"/>
                  </a:cubicBezTo>
                  <a:lnTo>
                    <a:pt x="5574" y="22465"/>
                  </a:lnTo>
                  <a:lnTo>
                    <a:pt x="963" y="22465"/>
                  </a:lnTo>
                  <a:lnTo>
                    <a:pt x="4818" y="2132"/>
                  </a:lnTo>
                  <a:cubicBezTo>
                    <a:pt x="4958" y="1406"/>
                    <a:pt x="5513" y="898"/>
                    <a:pt x="6167" y="898"/>
                  </a:cubicBezTo>
                  <a:close/>
                  <a:moveTo>
                    <a:pt x="6167" y="0"/>
                  </a:moveTo>
                  <a:cubicBezTo>
                    <a:pt x="5147" y="0"/>
                    <a:pt x="4281" y="796"/>
                    <a:pt x="4062" y="1938"/>
                  </a:cubicBezTo>
                  <a:lnTo>
                    <a:pt x="0" y="23364"/>
                  </a:lnTo>
                  <a:lnTo>
                    <a:pt x="6234" y="23364"/>
                  </a:lnTo>
                  <a:lnTo>
                    <a:pt x="9064" y="2841"/>
                  </a:lnTo>
                  <a:cubicBezTo>
                    <a:pt x="9161" y="2140"/>
                    <a:pt x="8988" y="1425"/>
                    <a:pt x="8590" y="880"/>
                  </a:cubicBezTo>
                  <a:cubicBezTo>
                    <a:pt x="8179" y="322"/>
                    <a:pt x="7575" y="0"/>
                    <a:pt x="693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7"/>
            <p:cNvSpPr/>
            <p:nvPr/>
          </p:nvSpPr>
          <p:spPr>
            <a:xfrm>
              <a:off x="5818500" y="3837125"/>
              <a:ext cx="821600" cy="60275"/>
            </a:xfrm>
            <a:custGeom>
              <a:rect b="b" l="l" r="r" t="t"/>
              <a:pathLst>
                <a:path extrusionOk="0" h="2411" w="32864">
                  <a:moveTo>
                    <a:pt x="448" y="1"/>
                  </a:moveTo>
                  <a:lnTo>
                    <a:pt x="0" y="2410"/>
                  </a:lnTo>
                  <a:lnTo>
                    <a:pt x="32538" y="2410"/>
                  </a:lnTo>
                  <a:lnTo>
                    <a:pt x="3286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27"/>
            <p:cNvSpPr/>
            <p:nvPr/>
          </p:nvSpPr>
          <p:spPr>
            <a:xfrm>
              <a:off x="5469850" y="3863675"/>
              <a:ext cx="1162125" cy="247175"/>
            </a:xfrm>
            <a:custGeom>
              <a:rect b="b" l="l" r="r" t="t"/>
              <a:pathLst>
                <a:path extrusionOk="0" h="9887" w="46485">
                  <a:moveTo>
                    <a:pt x="1871" y="1"/>
                  </a:moveTo>
                  <a:cubicBezTo>
                    <a:pt x="836" y="1"/>
                    <a:pt x="0" y="971"/>
                    <a:pt x="0" y="2170"/>
                  </a:cubicBezTo>
                  <a:lnTo>
                    <a:pt x="0" y="9886"/>
                  </a:lnTo>
                  <a:lnTo>
                    <a:pt x="46484" y="9886"/>
                  </a:lnTo>
                  <a:lnTo>
                    <a:pt x="4648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7"/>
            <p:cNvSpPr/>
            <p:nvPr/>
          </p:nvSpPr>
          <p:spPr>
            <a:xfrm>
              <a:off x="6070275" y="3852425"/>
              <a:ext cx="571375" cy="269625"/>
            </a:xfrm>
            <a:custGeom>
              <a:rect b="b" l="l" r="r" t="t"/>
              <a:pathLst>
                <a:path extrusionOk="0" h="10785" w="22855">
                  <a:moveTo>
                    <a:pt x="22078" y="899"/>
                  </a:moveTo>
                  <a:lnTo>
                    <a:pt x="22078" y="9886"/>
                  </a:lnTo>
                  <a:lnTo>
                    <a:pt x="774" y="9886"/>
                  </a:lnTo>
                  <a:lnTo>
                    <a:pt x="775" y="2622"/>
                  </a:lnTo>
                  <a:cubicBezTo>
                    <a:pt x="775" y="1671"/>
                    <a:pt x="1361" y="899"/>
                    <a:pt x="2081" y="899"/>
                  </a:cubicBezTo>
                  <a:close/>
                  <a:moveTo>
                    <a:pt x="2080" y="0"/>
                  </a:moveTo>
                  <a:cubicBezTo>
                    <a:pt x="934" y="0"/>
                    <a:pt x="1" y="1177"/>
                    <a:pt x="1" y="2620"/>
                  </a:cubicBezTo>
                  <a:lnTo>
                    <a:pt x="1" y="10785"/>
                  </a:lnTo>
                  <a:lnTo>
                    <a:pt x="22854" y="10785"/>
                  </a:lnTo>
                  <a:lnTo>
                    <a:pt x="2285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7"/>
            <p:cNvSpPr/>
            <p:nvPr/>
          </p:nvSpPr>
          <p:spPr>
            <a:xfrm>
              <a:off x="6128375" y="3751350"/>
              <a:ext cx="522950" cy="67400"/>
            </a:xfrm>
            <a:custGeom>
              <a:rect b="b" l="l" r="r" t="t"/>
              <a:pathLst>
                <a:path extrusionOk="0" h="2696" w="20918">
                  <a:moveTo>
                    <a:pt x="0" y="0"/>
                  </a:moveTo>
                  <a:lnTo>
                    <a:pt x="0"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7"/>
            <p:cNvSpPr/>
            <p:nvPr/>
          </p:nvSpPr>
          <p:spPr>
            <a:xfrm>
              <a:off x="6029450" y="3778100"/>
              <a:ext cx="190200" cy="653700"/>
            </a:xfrm>
            <a:custGeom>
              <a:rect b="b" l="l" r="r" t="t"/>
              <a:pathLst>
                <a:path extrusionOk="0" h="26148" w="7608">
                  <a:moveTo>
                    <a:pt x="5730" y="1"/>
                  </a:moveTo>
                  <a:lnTo>
                    <a:pt x="0" y="26147"/>
                  </a:lnTo>
                  <a:lnTo>
                    <a:pt x="1998" y="26147"/>
                  </a:lnTo>
                  <a:lnTo>
                    <a:pt x="7607" y="555"/>
                  </a:lnTo>
                  <a:lnTo>
                    <a:pt x="573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7"/>
            <p:cNvSpPr/>
            <p:nvPr/>
          </p:nvSpPr>
          <p:spPr>
            <a:xfrm>
              <a:off x="6550375" y="3778100"/>
              <a:ext cx="190200" cy="653700"/>
            </a:xfrm>
            <a:custGeom>
              <a:rect b="b" l="l" r="r" t="t"/>
              <a:pathLst>
                <a:path extrusionOk="0" h="26148" w="7608">
                  <a:moveTo>
                    <a:pt x="1877" y="1"/>
                  </a:moveTo>
                  <a:lnTo>
                    <a:pt x="0" y="555"/>
                  </a:lnTo>
                  <a:lnTo>
                    <a:pt x="5610" y="26147"/>
                  </a:lnTo>
                  <a:lnTo>
                    <a:pt x="7608" y="26147"/>
                  </a:lnTo>
                  <a:lnTo>
                    <a:pt x="1877"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715100" y="445025"/>
            <a:ext cx="77139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9" name="Google Shape;19;p4"/>
          <p:cNvSpPr txBox="1"/>
          <p:nvPr>
            <p:ph idx="1" type="body"/>
          </p:nvPr>
        </p:nvSpPr>
        <p:spPr>
          <a:xfrm>
            <a:off x="715100" y="1078825"/>
            <a:ext cx="6598500" cy="35295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200">
                <a:latin typeface="Poppins"/>
                <a:ea typeface="Poppins"/>
                <a:cs typeface="Poppins"/>
                <a:sym typeface="Poppins"/>
              </a:defRPr>
            </a:lvl1pPr>
            <a:lvl2pPr indent="-317500" lvl="1" marL="914400" rtl="0">
              <a:lnSpc>
                <a:spcPct val="115000"/>
              </a:lnSpc>
              <a:spcBef>
                <a:spcPts val="0"/>
              </a:spcBef>
              <a:spcAft>
                <a:spcPts val="0"/>
              </a:spcAft>
              <a:buSzPts val="1400"/>
              <a:buChar char="○"/>
              <a:defRPr/>
            </a:lvl2pPr>
            <a:lvl3pPr indent="-317500" lvl="2" marL="1371600" rtl="0">
              <a:lnSpc>
                <a:spcPct val="115000"/>
              </a:lnSpc>
              <a:spcBef>
                <a:spcPts val="0"/>
              </a:spcBef>
              <a:spcAft>
                <a:spcPts val="0"/>
              </a:spcAft>
              <a:buSzPts val="1400"/>
              <a:buChar char="■"/>
              <a:defRPr/>
            </a:lvl3pPr>
            <a:lvl4pPr indent="-317500" lvl="3" marL="1828800" rtl="0">
              <a:lnSpc>
                <a:spcPct val="115000"/>
              </a:lnSpc>
              <a:spcBef>
                <a:spcPts val="0"/>
              </a:spcBef>
              <a:spcAft>
                <a:spcPts val="0"/>
              </a:spcAft>
              <a:buSzPts val="1400"/>
              <a:buChar char="●"/>
              <a:defRPr/>
            </a:lvl4pPr>
            <a:lvl5pPr indent="-317500" lvl="4" marL="2286000" rtl="0">
              <a:lnSpc>
                <a:spcPct val="115000"/>
              </a:lnSpc>
              <a:spcBef>
                <a:spcPts val="0"/>
              </a:spcBef>
              <a:spcAft>
                <a:spcPts val="0"/>
              </a:spcAft>
              <a:buSzPts val="1400"/>
              <a:buChar char="○"/>
              <a:defRPr/>
            </a:lvl5pPr>
            <a:lvl6pPr indent="-317500" lvl="5" marL="2743200" rtl="0">
              <a:lnSpc>
                <a:spcPct val="115000"/>
              </a:lnSpc>
              <a:spcBef>
                <a:spcPts val="0"/>
              </a:spcBef>
              <a:spcAft>
                <a:spcPts val="0"/>
              </a:spcAft>
              <a:buSzPts val="1400"/>
              <a:buChar char="■"/>
              <a:defRPr/>
            </a:lvl6pPr>
            <a:lvl7pPr indent="-317500" lvl="6" marL="3200400" rtl="0">
              <a:lnSpc>
                <a:spcPct val="115000"/>
              </a:lnSpc>
              <a:spcBef>
                <a:spcPts val="0"/>
              </a:spcBef>
              <a:spcAft>
                <a:spcPts val="0"/>
              </a:spcAft>
              <a:buSzPts val="1400"/>
              <a:buChar char="●"/>
              <a:defRPr/>
            </a:lvl7pPr>
            <a:lvl8pPr indent="-317500" lvl="7" marL="3657600" rtl="0">
              <a:lnSpc>
                <a:spcPct val="115000"/>
              </a:lnSpc>
              <a:spcBef>
                <a:spcPts val="0"/>
              </a:spcBef>
              <a:spcAft>
                <a:spcPts val="0"/>
              </a:spcAft>
              <a:buSzPts val="1400"/>
              <a:buChar char="○"/>
              <a:defRPr/>
            </a:lvl8pPr>
            <a:lvl9pPr indent="-317500" lvl="8" marL="4114800" rtl="0">
              <a:lnSpc>
                <a:spcPct val="115000"/>
              </a:lnSpc>
              <a:spcBef>
                <a:spcPts val="0"/>
              </a:spcBef>
              <a:spcAft>
                <a:spcPts val="0"/>
              </a:spcAft>
              <a:buSzPts val="14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idx="1" type="subTitle"/>
          </p:nvPr>
        </p:nvSpPr>
        <p:spPr>
          <a:xfrm>
            <a:off x="895179" y="1587400"/>
            <a:ext cx="3649800" cy="454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dk1"/>
              </a:buClr>
              <a:buSzPts val="2400"/>
              <a:buFont typeface="Bebas Neue"/>
              <a:buNone/>
              <a:defRPr b="1" sz="2000">
                <a:solidFill>
                  <a:schemeClr val="dk1"/>
                </a:solidFill>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2" name="Google Shape;22;p5"/>
          <p:cNvSpPr txBox="1"/>
          <p:nvPr>
            <p:ph idx="2" type="subTitle"/>
          </p:nvPr>
        </p:nvSpPr>
        <p:spPr>
          <a:xfrm>
            <a:off x="4729914" y="1587400"/>
            <a:ext cx="3035400" cy="454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dk1"/>
              </a:buClr>
              <a:buSzPts val="2400"/>
              <a:buFont typeface="Bebas Neue"/>
              <a:buNone/>
              <a:defRPr b="1" sz="2000">
                <a:solidFill>
                  <a:schemeClr val="dk1"/>
                </a:solidFill>
              </a:defRPr>
            </a:lvl1pPr>
            <a:lvl2pPr lvl="1"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p:txBody>
      </p:sp>
      <p:sp>
        <p:nvSpPr>
          <p:cNvPr id="23" name="Google Shape;23;p5"/>
          <p:cNvSpPr txBox="1"/>
          <p:nvPr>
            <p:ph idx="3" type="subTitle"/>
          </p:nvPr>
        </p:nvSpPr>
        <p:spPr>
          <a:xfrm>
            <a:off x="895150" y="2041775"/>
            <a:ext cx="3649800" cy="1435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a:lvl1pPr>
            <a:lvl2pPr lvl="1" rtl="0" algn="ctr">
              <a:lnSpc>
                <a:spcPct val="100000"/>
              </a:lnSpc>
              <a:spcBef>
                <a:spcPts val="0"/>
              </a:spcBef>
              <a:spcAft>
                <a:spcPts val="0"/>
              </a:spcAft>
              <a:buSzPts val="1400"/>
              <a:buChar char="○"/>
              <a:defRPr/>
            </a:lvl2pPr>
            <a:lvl3pPr lvl="2" rtl="0" algn="ctr">
              <a:lnSpc>
                <a:spcPct val="100000"/>
              </a:lnSpc>
              <a:spcBef>
                <a:spcPts val="0"/>
              </a:spcBef>
              <a:spcAft>
                <a:spcPts val="0"/>
              </a:spcAft>
              <a:buSzPts val="1400"/>
              <a:buChar char="■"/>
              <a:defRPr/>
            </a:lvl3pPr>
            <a:lvl4pPr lvl="3" rtl="0" algn="ctr">
              <a:lnSpc>
                <a:spcPct val="100000"/>
              </a:lnSpc>
              <a:spcBef>
                <a:spcPts val="0"/>
              </a:spcBef>
              <a:spcAft>
                <a:spcPts val="0"/>
              </a:spcAft>
              <a:buSzPts val="1400"/>
              <a:buChar char="●"/>
              <a:defRPr/>
            </a:lvl4pPr>
            <a:lvl5pPr lvl="4" rtl="0" algn="ctr">
              <a:lnSpc>
                <a:spcPct val="100000"/>
              </a:lnSpc>
              <a:spcBef>
                <a:spcPts val="0"/>
              </a:spcBef>
              <a:spcAft>
                <a:spcPts val="0"/>
              </a:spcAft>
              <a:buSzPts val="1400"/>
              <a:buChar char="○"/>
              <a:defRPr/>
            </a:lvl5pPr>
            <a:lvl6pPr lvl="5" rtl="0" algn="ctr">
              <a:lnSpc>
                <a:spcPct val="100000"/>
              </a:lnSpc>
              <a:spcBef>
                <a:spcPts val="0"/>
              </a:spcBef>
              <a:spcAft>
                <a:spcPts val="0"/>
              </a:spcAft>
              <a:buSzPts val="1400"/>
              <a:buChar char="■"/>
              <a:defRPr/>
            </a:lvl6pPr>
            <a:lvl7pPr lvl="6" rtl="0" algn="ctr">
              <a:lnSpc>
                <a:spcPct val="100000"/>
              </a:lnSpc>
              <a:spcBef>
                <a:spcPts val="0"/>
              </a:spcBef>
              <a:spcAft>
                <a:spcPts val="0"/>
              </a:spcAft>
              <a:buSzPts val="1400"/>
              <a:buChar char="●"/>
              <a:defRPr/>
            </a:lvl7pPr>
            <a:lvl8pPr lvl="7" rtl="0" algn="ctr">
              <a:lnSpc>
                <a:spcPct val="100000"/>
              </a:lnSpc>
              <a:spcBef>
                <a:spcPts val="0"/>
              </a:spcBef>
              <a:spcAft>
                <a:spcPts val="0"/>
              </a:spcAft>
              <a:buSzPts val="1400"/>
              <a:buChar char="○"/>
              <a:defRPr/>
            </a:lvl8pPr>
            <a:lvl9pPr lvl="8" rtl="0" algn="ctr">
              <a:lnSpc>
                <a:spcPct val="100000"/>
              </a:lnSpc>
              <a:spcBef>
                <a:spcPts val="0"/>
              </a:spcBef>
              <a:spcAft>
                <a:spcPts val="0"/>
              </a:spcAft>
              <a:buSzPts val="1400"/>
              <a:buChar char="■"/>
              <a:defRPr/>
            </a:lvl9pPr>
          </a:lstStyle>
          <a:p/>
        </p:txBody>
      </p:sp>
      <p:sp>
        <p:nvSpPr>
          <p:cNvPr id="24" name="Google Shape;24;p5"/>
          <p:cNvSpPr txBox="1"/>
          <p:nvPr>
            <p:ph idx="4" type="subTitle"/>
          </p:nvPr>
        </p:nvSpPr>
        <p:spPr>
          <a:xfrm>
            <a:off x="4734463" y="2041775"/>
            <a:ext cx="3035400" cy="1435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Char char="●"/>
              <a:defRPr/>
            </a:lvl1pPr>
            <a:lvl2pPr lvl="1" rtl="0" algn="ctr">
              <a:lnSpc>
                <a:spcPct val="100000"/>
              </a:lnSpc>
              <a:spcBef>
                <a:spcPts val="0"/>
              </a:spcBef>
              <a:spcAft>
                <a:spcPts val="0"/>
              </a:spcAft>
              <a:buSzPts val="1400"/>
              <a:buChar char="○"/>
              <a:defRPr/>
            </a:lvl2pPr>
            <a:lvl3pPr lvl="2" rtl="0" algn="ctr">
              <a:lnSpc>
                <a:spcPct val="100000"/>
              </a:lnSpc>
              <a:spcBef>
                <a:spcPts val="0"/>
              </a:spcBef>
              <a:spcAft>
                <a:spcPts val="0"/>
              </a:spcAft>
              <a:buSzPts val="1400"/>
              <a:buChar char="■"/>
              <a:defRPr/>
            </a:lvl3pPr>
            <a:lvl4pPr lvl="3" rtl="0" algn="ctr">
              <a:lnSpc>
                <a:spcPct val="100000"/>
              </a:lnSpc>
              <a:spcBef>
                <a:spcPts val="0"/>
              </a:spcBef>
              <a:spcAft>
                <a:spcPts val="0"/>
              </a:spcAft>
              <a:buSzPts val="1400"/>
              <a:buChar char="●"/>
              <a:defRPr/>
            </a:lvl4pPr>
            <a:lvl5pPr lvl="4" rtl="0" algn="ctr">
              <a:lnSpc>
                <a:spcPct val="100000"/>
              </a:lnSpc>
              <a:spcBef>
                <a:spcPts val="0"/>
              </a:spcBef>
              <a:spcAft>
                <a:spcPts val="0"/>
              </a:spcAft>
              <a:buSzPts val="1400"/>
              <a:buChar char="○"/>
              <a:defRPr/>
            </a:lvl5pPr>
            <a:lvl6pPr lvl="5" rtl="0" algn="ctr">
              <a:lnSpc>
                <a:spcPct val="100000"/>
              </a:lnSpc>
              <a:spcBef>
                <a:spcPts val="0"/>
              </a:spcBef>
              <a:spcAft>
                <a:spcPts val="0"/>
              </a:spcAft>
              <a:buSzPts val="1400"/>
              <a:buChar char="■"/>
              <a:defRPr/>
            </a:lvl6pPr>
            <a:lvl7pPr lvl="6" rtl="0" algn="ctr">
              <a:lnSpc>
                <a:spcPct val="100000"/>
              </a:lnSpc>
              <a:spcBef>
                <a:spcPts val="0"/>
              </a:spcBef>
              <a:spcAft>
                <a:spcPts val="0"/>
              </a:spcAft>
              <a:buSzPts val="1400"/>
              <a:buChar char="●"/>
              <a:defRPr/>
            </a:lvl7pPr>
            <a:lvl8pPr lvl="7" rtl="0" algn="ctr">
              <a:lnSpc>
                <a:spcPct val="100000"/>
              </a:lnSpc>
              <a:spcBef>
                <a:spcPts val="0"/>
              </a:spcBef>
              <a:spcAft>
                <a:spcPts val="0"/>
              </a:spcAft>
              <a:buSzPts val="1400"/>
              <a:buChar char="○"/>
              <a:defRPr/>
            </a:lvl8pPr>
            <a:lvl9pPr lvl="8" rtl="0" algn="ctr">
              <a:lnSpc>
                <a:spcPct val="100000"/>
              </a:lnSpc>
              <a:spcBef>
                <a:spcPts val="0"/>
              </a:spcBef>
              <a:spcAft>
                <a:spcPts val="0"/>
              </a:spcAft>
              <a:buSzPts val="1400"/>
              <a:buChar char="■"/>
              <a:defRPr/>
            </a:lvl9pPr>
          </a:lstStyle>
          <a:p/>
        </p:txBody>
      </p:sp>
      <p:sp>
        <p:nvSpPr>
          <p:cNvPr id="25" name="Google Shape;25;p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6" name="Google Shape;26;p5"/>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9" name="Google Shape;29;p6"/>
          <p:cNvSpPr/>
          <p:nvPr/>
        </p:nvSpPr>
        <p:spPr>
          <a:xfrm>
            <a:off x="125" y="4608500"/>
            <a:ext cx="9144000" cy="534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6"/>
          <p:cNvSpPr/>
          <p:nvPr/>
        </p:nvSpPr>
        <p:spPr>
          <a:xfrm>
            <a:off x="7900" y="4608500"/>
            <a:ext cx="9144000" cy="534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33" name="Google Shape;33;p7"/>
          <p:cNvSpPr txBox="1"/>
          <p:nvPr>
            <p:ph idx="1" type="body"/>
          </p:nvPr>
        </p:nvSpPr>
        <p:spPr>
          <a:xfrm>
            <a:off x="720000" y="1364850"/>
            <a:ext cx="5021400" cy="2182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Clr>
                <a:schemeClr val="lt2"/>
              </a:buClr>
              <a:buSzPts val="1400"/>
              <a:buChar char="●"/>
              <a:defRPr sz="1600"/>
            </a:lvl1pPr>
            <a:lvl2pPr indent="-317500" lvl="1" marL="914400" rtl="0">
              <a:lnSpc>
                <a:spcPct val="115000"/>
              </a:lnSpc>
              <a:spcBef>
                <a:spcPts val="0"/>
              </a:spcBef>
              <a:spcAft>
                <a:spcPts val="0"/>
              </a:spcAft>
              <a:buSzPts val="1400"/>
              <a:buChar char="○"/>
              <a:defRPr/>
            </a:lvl2pPr>
            <a:lvl3pPr indent="-317500" lvl="2" marL="1371600" rtl="0">
              <a:lnSpc>
                <a:spcPct val="115000"/>
              </a:lnSpc>
              <a:spcBef>
                <a:spcPts val="0"/>
              </a:spcBef>
              <a:spcAft>
                <a:spcPts val="0"/>
              </a:spcAft>
              <a:buSzPts val="1400"/>
              <a:buChar char="■"/>
              <a:defRPr/>
            </a:lvl3pPr>
            <a:lvl4pPr indent="-317500" lvl="3" marL="1828800" rtl="0">
              <a:lnSpc>
                <a:spcPct val="115000"/>
              </a:lnSpc>
              <a:spcBef>
                <a:spcPts val="0"/>
              </a:spcBef>
              <a:spcAft>
                <a:spcPts val="0"/>
              </a:spcAft>
              <a:buSzPts val="1400"/>
              <a:buChar char="●"/>
              <a:defRPr/>
            </a:lvl4pPr>
            <a:lvl5pPr indent="-317500" lvl="4" marL="2286000" rtl="0">
              <a:lnSpc>
                <a:spcPct val="115000"/>
              </a:lnSpc>
              <a:spcBef>
                <a:spcPts val="0"/>
              </a:spcBef>
              <a:spcAft>
                <a:spcPts val="0"/>
              </a:spcAft>
              <a:buSzPts val="1400"/>
              <a:buChar char="○"/>
              <a:defRPr/>
            </a:lvl5pPr>
            <a:lvl6pPr indent="-317500" lvl="5" marL="2743200" rtl="0">
              <a:lnSpc>
                <a:spcPct val="115000"/>
              </a:lnSpc>
              <a:spcBef>
                <a:spcPts val="0"/>
              </a:spcBef>
              <a:spcAft>
                <a:spcPts val="0"/>
              </a:spcAft>
              <a:buSzPts val="1400"/>
              <a:buChar char="■"/>
              <a:defRPr/>
            </a:lvl6pPr>
            <a:lvl7pPr indent="-317500" lvl="6" marL="3200400" rtl="0">
              <a:lnSpc>
                <a:spcPct val="115000"/>
              </a:lnSpc>
              <a:spcBef>
                <a:spcPts val="0"/>
              </a:spcBef>
              <a:spcAft>
                <a:spcPts val="0"/>
              </a:spcAft>
              <a:buSzPts val="1400"/>
              <a:buChar char="●"/>
              <a:defRPr/>
            </a:lvl7pPr>
            <a:lvl8pPr indent="-317500" lvl="7" marL="3657600" rtl="0">
              <a:lnSpc>
                <a:spcPct val="115000"/>
              </a:lnSpc>
              <a:spcBef>
                <a:spcPts val="0"/>
              </a:spcBef>
              <a:spcAft>
                <a:spcPts val="0"/>
              </a:spcAft>
              <a:buSzPts val="1400"/>
              <a:buChar char="○"/>
              <a:defRPr/>
            </a:lvl8pPr>
            <a:lvl9pPr indent="-317500" lvl="8" marL="4114800" rtl="0">
              <a:lnSpc>
                <a:spcPct val="115000"/>
              </a:lnSpc>
              <a:spcBef>
                <a:spcPts val="0"/>
              </a:spcBef>
              <a:spcAft>
                <a:spcPts val="0"/>
              </a:spcAft>
              <a:buSzPts val="1400"/>
              <a:buChar char="■"/>
              <a:defRPr/>
            </a:lvl9pPr>
          </a:lstStyle>
          <a:p/>
        </p:txBody>
      </p:sp>
      <p:sp>
        <p:nvSpPr>
          <p:cNvPr id="34" name="Google Shape;34;p7"/>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5" name="Shape 35"/>
        <p:cNvGrpSpPr/>
        <p:nvPr/>
      </p:nvGrpSpPr>
      <p:grpSpPr>
        <a:xfrm>
          <a:off x="0" y="0"/>
          <a:ext cx="0" cy="0"/>
          <a:chOff x="0" y="0"/>
          <a:chExt cx="0" cy="0"/>
        </a:xfrm>
      </p:grpSpPr>
      <p:sp>
        <p:nvSpPr>
          <p:cNvPr id="36" name="Google Shape;36;p8"/>
          <p:cNvSpPr/>
          <p:nvPr/>
        </p:nvSpPr>
        <p:spPr>
          <a:xfrm>
            <a:off x="0"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8"/>
          <p:cNvSpPr txBox="1"/>
          <p:nvPr>
            <p:ph type="title"/>
          </p:nvPr>
        </p:nvSpPr>
        <p:spPr>
          <a:xfrm>
            <a:off x="715100" y="763600"/>
            <a:ext cx="4213200" cy="19947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txBox="1"/>
          <p:nvPr>
            <p:ph type="title"/>
          </p:nvPr>
        </p:nvSpPr>
        <p:spPr>
          <a:xfrm>
            <a:off x="4769800" y="916000"/>
            <a:ext cx="3659100" cy="6024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b="1" sz="4000">
                <a:latin typeface="Poppins"/>
                <a:ea typeface="Poppins"/>
                <a:cs typeface="Poppins"/>
                <a:sym typeface="Poppins"/>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40" name="Google Shape;40;p9"/>
          <p:cNvSpPr txBox="1"/>
          <p:nvPr>
            <p:ph idx="1" type="subTitle"/>
          </p:nvPr>
        </p:nvSpPr>
        <p:spPr>
          <a:xfrm>
            <a:off x="4769800" y="1655750"/>
            <a:ext cx="3659100" cy="1809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600">
                <a:solidFill>
                  <a:schemeClr val="dk1"/>
                </a:solidFill>
                <a:latin typeface="Poppins"/>
                <a:ea typeface="Poppins"/>
                <a:cs typeface="Poppins"/>
                <a:sym typeface="Poppins"/>
              </a:defRPr>
            </a:lvl1pPr>
            <a:lvl2pPr lvl="1" rtl="0" algn="ctr">
              <a:lnSpc>
                <a:spcPct val="100000"/>
              </a:lnSpc>
              <a:spcBef>
                <a:spcPts val="0"/>
              </a:spcBef>
              <a:spcAft>
                <a:spcPts val="0"/>
              </a:spcAft>
              <a:buSzPts val="1400"/>
              <a:buNone/>
              <a:defRPr/>
            </a:lvl2pPr>
            <a:lvl3pPr lvl="2" rtl="0" algn="ctr">
              <a:lnSpc>
                <a:spcPct val="100000"/>
              </a:lnSpc>
              <a:spcBef>
                <a:spcPts val="1600"/>
              </a:spcBef>
              <a:spcAft>
                <a:spcPts val="0"/>
              </a:spcAft>
              <a:buSzPts val="1400"/>
              <a:buNone/>
              <a:defRPr/>
            </a:lvl3pPr>
            <a:lvl4pPr lvl="3" rtl="0" algn="ctr">
              <a:lnSpc>
                <a:spcPct val="100000"/>
              </a:lnSpc>
              <a:spcBef>
                <a:spcPts val="1600"/>
              </a:spcBef>
              <a:spcAft>
                <a:spcPts val="0"/>
              </a:spcAft>
              <a:buSzPts val="1400"/>
              <a:buNone/>
              <a:defRPr/>
            </a:lvl4pPr>
            <a:lvl5pPr lvl="4" rtl="0" algn="ctr">
              <a:lnSpc>
                <a:spcPct val="100000"/>
              </a:lnSpc>
              <a:spcBef>
                <a:spcPts val="1600"/>
              </a:spcBef>
              <a:spcAft>
                <a:spcPts val="0"/>
              </a:spcAft>
              <a:buSzPts val="1400"/>
              <a:buNone/>
              <a:defRPr/>
            </a:lvl5pPr>
            <a:lvl6pPr lvl="5" rtl="0" algn="ctr">
              <a:lnSpc>
                <a:spcPct val="100000"/>
              </a:lnSpc>
              <a:spcBef>
                <a:spcPts val="1600"/>
              </a:spcBef>
              <a:spcAft>
                <a:spcPts val="0"/>
              </a:spcAft>
              <a:buSzPts val="1400"/>
              <a:buNone/>
              <a:defRPr/>
            </a:lvl6pPr>
            <a:lvl7pPr lvl="6" rtl="0" algn="ctr">
              <a:lnSpc>
                <a:spcPct val="100000"/>
              </a:lnSpc>
              <a:spcBef>
                <a:spcPts val="1600"/>
              </a:spcBef>
              <a:spcAft>
                <a:spcPts val="0"/>
              </a:spcAft>
              <a:buSzPts val="1400"/>
              <a:buNone/>
              <a:defRPr/>
            </a:lvl7pPr>
            <a:lvl8pPr lvl="7" rtl="0" algn="ctr">
              <a:lnSpc>
                <a:spcPct val="100000"/>
              </a:lnSpc>
              <a:spcBef>
                <a:spcPts val="1600"/>
              </a:spcBef>
              <a:spcAft>
                <a:spcPts val="0"/>
              </a:spcAft>
              <a:buSzPts val="1400"/>
              <a:buNone/>
              <a:defRPr/>
            </a:lvl8pPr>
            <a:lvl9pPr lvl="8" rtl="0" algn="ctr">
              <a:lnSpc>
                <a:spcPct val="100000"/>
              </a:lnSpc>
              <a:spcBef>
                <a:spcPts val="1600"/>
              </a:spcBef>
              <a:spcAft>
                <a:spcPts val="1600"/>
              </a:spcAft>
              <a:buSzPts val="1400"/>
              <a:buNone/>
              <a:defRPr/>
            </a:lvl9pPr>
          </a:lstStyle>
          <a:p/>
        </p:txBody>
      </p:sp>
      <p:sp>
        <p:nvSpPr>
          <p:cNvPr id="41" name="Google Shape;41;p9"/>
          <p:cNvSpPr/>
          <p:nvPr/>
        </p:nvSpPr>
        <p:spPr>
          <a:xfrm>
            <a:off x="125" y="4101525"/>
            <a:ext cx="9144000" cy="1041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type="title"/>
          </p:nvPr>
        </p:nvSpPr>
        <p:spPr>
          <a:xfrm>
            <a:off x="715100" y="535000"/>
            <a:ext cx="2630400" cy="1851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solidFill>
                  <a:schemeClr val="dk2"/>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7"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000"/>
              <a:buFont typeface="Poppins"/>
              <a:buNone/>
              <a:defRPr b="1" sz="3000">
                <a:solidFill>
                  <a:schemeClr val="dk1"/>
                </a:solidFill>
                <a:latin typeface="Poppins"/>
                <a:ea typeface="Poppins"/>
                <a:cs typeface="Poppins"/>
                <a:sym typeface="Poppins"/>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1pPr>
            <a:lvl2pPr indent="-317500" lvl="1" marL="9144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indent="-317500" lvl="2" marL="13716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indent="-317500" lvl="3" marL="18288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indent="-317500" lvl="4" marL="22860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indent="-317500" lvl="5" marL="27432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indent="-317500" lvl="6" marL="32004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indent="-317500" lvl="7" marL="3657600">
              <a:lnSpc>
                <a:spcPct val="100000"/>
              </a:lnSpc>
              <a:spcBef>
                <a:spcPts val="160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indent="-317500" lvl="8" marL="4114800">
              <a:lnSpc>
                <a:spcPct val="100000"/>
              </a:lnSpc>
              <a:spcBef>
                <a:spcPts val="1600"/>
              </a:spcBef>
              <a:spcAft>
                <a:spcPts val="1600"/>
              </a:spcAft>
              <a:buClr>
                <a:schemeClr val="dk1"/>
              </a:buClr>
              <a:buSzPts val="1400"/>
              <a:buFont typeface="Poppins"/>
              <a:buChar char="■"/>
              <a:defRPr>
                <a:solidFill>
                  <a:schemeClr val="dk1"/>
                </a:solidFill>
                <a:latin typeface="Poppins"/>
                <a:ea typeface="Poppins"/>
                <a:cs typeface="Poppins"/>
                <a:sym typeface="Poppins"/>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hyperlink" Target="https://doi.org/10.1590/s1980-220x2018001303435" TargetMode="External"/><Relationship Id="rId4" Type="http://schemas.openxmlformats.org/officeDocument/2006/relationships/hyperlink" Target="https://doi.org/10.1056/NEJMoa1203366" TargetMode="External"/><Relationship Id="rId5" Type="http://schemas.openxmlformats.org/officeDocument/2006/relationships/hyperlink" Target="https://doi.org/10.1016/j.hrtlng.2018.09.016" TargetMode="External"/><Relationship Id="rId6" Type="http://schemas.openxmlformats.org/officeDocument/2006/relationships/hyperlink" Target="https://doi.org/10.1111/nicc.1229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1" name="Shape 331"/>
        <p:cNvGrpSpPr/>
        <p:nvPr/>
      </p:nvGrpSpPr>
      <p:grpSpPr>
        <a:xfrm>
          <a:off x="0" y="0"/>
          <a:ext cx="0" cy="0"/>
          <a:chOff x="0" y="0"/>
          <a:chExt cx="0" cy="0"/>
        </a:xfrm>
      </p:grpSpPr>
      <p:grpSp>
        <p:nvGrpSpPr>
          <p:cNvPr id="332" name="Google Shape;332;p28"/>
          <p:cNvGrpSpPr/>
          <p:nvPr/>
        </p:nvGrpSpPr>
        <p:grpSpPr>
          <a:xfrm>
            <a:off x="5969782" y="806511"/>
            <a:ext cx="1432651" cy="1711478"/>
            <a:chOff x="4762275" y="1135300"/>
            <a:chExt cx="1905375" cy="2043800"/>
          </a:xfrm>
        </p:grpSpPr>
        <p:sp>
          <p:nvSpPr>
            <p:cNvPr id="333" name="Google Shape;333;p28"/>
            <p:cNvSpPr/>
            <p:nvPr/>
          </p:nvSpPr>
          <p:spPr>
            <a:xfrm>
              <a:off x="4791125" y="1138575"/>
              <a:ext cx="1854850" cy="2040475"/>
            </a:xfrm>
            <a:custGeom>
              <a:rect b="b" l="l" r="r" t="t"/>
              <a:pathLst>
                <a:path extrusionOk="0" h="81619" w="74194">
                  <a:moveTo>
                    <a:pt x="1" y="1"/>
                  </a:moveTo>
                  <a:lnTo>
                    <a:pt x="1" y="81619"/>
                  </a:lnTo>
                  <a:lnTo>
                    <a:pt x="74193" y="81619"/>
                  </a:lnTo>
                  <a:lnTo>
                    <a:pt x="7419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8"/>
            <p:cNvSpPr/>
            <p:nvPr/>
          </p:nvSpPr>
          <p:spPr>
            <a:xfrm>
              <a:off x="4791100" y="1138625"/>
              <a:ext cx="1785850" cy="1010725"/>
            </a:xfrm>
            <a:custGeom>
              <a:rect b="b" l="l" r="r" t="t"/>
              <a:pathLst>
                <a:path extrusionOk="0" h="40429" w="71434">
                  <a:moveTo>
                    <a:pt x="56544" y="0"/>
                  </a:moveTo>
                  <a:cubicBezTo>
                    <a:pt x="54841" y="2161"/>
                    <a:pt x="53094" y="4266"/>
                    <a:pt x="51036" y="5864"/>
                  </a:cubicBezTo>
                  <a:cubicBezTo>
                    <a:pt x="41385" y="13362"/>
                    <a:pt x="27266" y="8239"/>
                    <a:pt x="18497" y="17206"/>
                  </a:cubicBezTo>
                  <a:cubicBezTo>
                    <a:pt x="15000" y="20782"/>
                    <a:pt x="12689" y="26350"/>
                    <a:pt x="8410" y="28261"/>
                  </a:cubicBezTo>
                  <a:cubicBezTo>
                    <a:pt x="7093" y="28851"/>
                    <a:pt x="5680" y="29034"/>
                    <a:pt x="4326" y="29474"/>
                  </a:cubicBezTo>
                  <a:cubicBezTo>
                    <a:pt x="2783" y="29974"/>
                    <a:pt x="1337" y="30799"/>
                    <a:pt x="0" y="31861"/>
                  </a:cubicBezTo>
                  <a:lnTo>
                    <a:pt x="0" y="40428"/>
                  </a:lnTo>
                  <a:cubicBezTo>
                    <a:pt x="835" y="39378"/>
                    <a:pt x="1773" y="38515"/>
                    <a:pt x="2913" y="38060"/>
                  </a:cubicBezTo>
                  <a:cubicBezTo>
                    <a:pt x="3945" y="37650"/>
                    <a:pt x="5030" y="37628"/>
                    <a:pt x="6122" y="37628"/>
                  </a:cubicBezTo>
                  <a:cubicBezTo>
                    <a:pt x="6250" y="37628"/>
                    <a:pt x="6378" y="37629"/>
                    <a:pt x="6506" y="37629"/>
                  </a:cubicBezTo>
                  <a:cubicBezTo>
                    <a:pt x="7214" y="37629"/>
                    <a:pt x="7923" y="37620"/>
                    <a:pt x="8620" y="37502"/>
                  </a:cubicBezTo>
                  <a:cubicBezTo>
                    <a:pt x="13377" y="36691"/>
                    <a:pt x="16490" y="31177"/>
                    <a:pt x="19080" y="26223"/>
                  </a:cubicBezTo>
                  <a:cubicBezTo>
                    <a:pt x="19694" y="25044"/>
                    <a:pt x="20346" y="23830"/>
                    <a:pt x="21308" y="23081"/>
                  </a:cubicBezTo>
                  <a:cubicBezTo>
                    <a:pt x="22155" y="22425"/>
                    <a:pt x="23166" y="22182"/>
                    <a:pt x="24155" y="21978"/>
                  </a:cubicBezTo>
                  <a:cubicBezTo>
                    <a:pt x="26704" y="21449"/>
                    <a:pt x="29284" y="21080"/>
                    <a:pt x="31879" y="20872"/>
                  </a:cubicBezTo>
                  <a:cubicBezTo>
                    <a:pt x="35492" y="20580"/>
                    <a:pt x="39151" y="20602"/>
                    <a:pt x="42671" y="19568"/>
                  </a:cubicBezTo>
                  <a:cubicBezTo>
                    <a:pt x="46190" y="18531"/>
                    <a:pt x="49651" y="16267"/>
                    <a:pt x="51513" y="12467"/>
                  </a:cubicBezTo>
                  <a:cubicBezTo>
                    <a:pt x="52046" y="11381"/>
                    <a:pt x="52445" y="10179"/>
                    <a:pt x="53160" y="9263"/>
                  </a:cubicBezTo>
                  <a:cubicBezTo>
                    <a:pt x="53904" y="8305"/>
                    <a:pt x="54921" y="7751"/>
                    <a:pt x="55925" y="7272"/>
                  </a:cubicBezTo>
                  <a:cubicBezTo>
                    <a:pt x="58072" y="6246"/>
                    <a:pt x="60293" y="5445"/>
                    <a:pt x="62552" y="4887"/>
                  </a:cubicBezTo>
                  <a:cubicBezTo>
                    <a:pt x="64382" y="4432"/>
                    <a:pt x="66267" y="4128"/>
                    <a:pt x="67949" y="3132"/>
                  </a:cubicBezTo>
                  <a:cubicBezTo>
                    <a:pt x="68932" y="2550"/>
                    <a:pt x="70253" y="1405"/>
                    <a:pt x="71433"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8"/>
            <p:cNvSpPr/>
            <p:nvPr/>
          </p:nvSpPr>
          <p:spPr>
            <a:xfrm>
              <a:off x="5011750" y="1995225"/>
              <a:ext cx="1634225" cy="1183875"/>
            </a:xfrm>
            <a:custGeom>
              <a:rect b="b" l="l" r="r" t="t"/>
              <a:pathLst>
                <a:path extrusionOk="0" h="47355" w="65369">
                  <a:moveTo>
                    <a:pt x="65368" y="0"/>
                  </a:moveTo>
                  <a:cubicBezTo>
                    <a:pt x="64971" y="471"/>
                    <a:pt x="64604" y="971"/>
                    <a:pt x="64249" y="1484"/>
                  </a:cubicBezTo>
                  <a:cubicBezTo>
                    <a:pt x="63838" y="2093"/>
                    <a:pt x="63448" y="2719"/>
                    <a:pt x="63059" y="3358"/>
                  </a:cubicBezTo>
                  <a:cubicBezTo>
                    <a:pt x="62963" y="3515"/>
                    <a:pt x="62874" y="3665"/>
                    <a:pt x="62779" y="3822"/>
                  </a:cubicBezTo>
                  <a:cubicBezTo>
                    <a:pt x="62521" y="4241"/>
                    <a:pt x="62271" y="4661"/>
                    <a:pt x="62014" y="5074"/>
                  </a:cubicBezTo>
                  <a:cubicBezTo>
                    <a:pt x="61617" y="5720"/>
                    <a:pt x="61205" y="6353"/>
                    <a:pt x="60771" y="6955"/>
                  </a:cubicBezTo>
                  <a:cubicBezTo>
                    <a:pt x="60448" y="7392"/>
                    <a:pt x="60116" y="7812"/>
                    <a:pt x="59770" y="8207"/>
                  </a:cubicBezTo>
                  <a:cubicBezTo>
                    <a:pt x="59660" y="8333"/>
                    <a:pt x="59543" y="8451"/>
                    <a:pt x="59433" y="8571"/>
                  </a:cubicBezTo>
                  <a:cubicBezTo>
                    <a:pt x="59174" y="8840"/>
                    <a:pt x="58910" y="9084"/>
                    <a:pt x="58646" y="9323"/>
                  </a:cubicBezTo>
                  <a:cubicBezTo>
                    <a:pt x="58328" y="9594"/>
                    <a:pt x="57997" y="9850"/>
                    <a:pt x="57652" y="10086"/>
                  </a:cubicBezTo>
                  <a:cubicBezTo>
                    <a:pt x="54284" y="12430"/>
                    <a:pt x="50129" y="12800"/>
                    <a:pt x="46106" y="13608"/>
                  </a:cubicBezTo>
                  <a:cubicBezTo>
                    <a:pt x="45724" y="13676"/>
                    <a:pt x="45349" y="13758"/>
                    <a:pt x="44974" y="13846"/>
                  </a:cubicBezTo>
                  <a:cubicBezTo>
                    <a:pt x="42503" y="14404"/>
                    <a:pt x="40119" y="15211"/>
                    <a:pt x="38045" y="16853"/>
                  </a:cubicBezTo>
                  <a:cubicBezTo>
                    <a:pt x="35333" y="18990"/>
                    <a:pt x="33428" y="22330"/>
                    <a:pt x="31721" y="25675"/>
                  </a:cubicBezTo>
                  <a:cubicBezTo>
                    <a:pt x="30765" y="27542"/>
                    <a:pt x="29811" y="29498"/>
                    <a:pt x="28310" y="30713"/>
                  </a:cubicBezTo>
                  <a:cubicBezTo>
                    <a:pt x="26854" y="31904"/>
                    <a:pt x="25051" y="32254"/>
                    <a:pt x="23301" y="32461"/>
                  </a:cubicBezTo>
                  <a:cubicBezTo>
                    <a:pt x="19300" y="32937"/>
                    <a:pt x="15196" y="32856"/>
                    <a:pt x="11371" y="34372"/>
                  </a:cubicBezTo>
                  <a:lnTo>
                    <a:pt x="11284" y="34410"/>
                  </a:lnTo>
                  <a:cubicBezTo>
                    <a:pt x="10897" y="34563"/>
                    <a:pt x="10518" y="34739"/>
                    <a:pt x="10151" y="34936"/>
                  </a:cubicBezTo>
                  <a:cubicBezTo>
                    <a:pt x="8666" y="35712"/>
                    <a:pt x="7305" y="36879"/>
                    <a:pt x="6541" y="38589"/>
                  </a:cubicBezTo>
                  <a:cubicBezTo>
                    <a:pt x="6011" y="39767"/>
                    <a:pt x="5805" y="41132"/>
                    <a:pt x="5283" y="42317"/>
                  </a:cubicBezTo>
                  <a:cubicBezTo>
                    <a:pt x="4819" y="43376"/>
                    <a:pt x="4157" y="44215"/>
                    <a:pt x="3378" y="44929"/>
                  </a:cubicBezTo>
                  <a:cubicBezTo>
                    <a:pt x="2362" y="45870"/>
                    <a:pt x="1171" y="46603"/>
                    <a:pt x="1" y="47354"/>
                  </a:cubicBezTo>
                  <a:lnTo>
                    <a:pt x="10217" y="47354"/>
                  </a:lnTo>
                  <a:cubicBezTo>
                    <a:pt x="10378" y="47160"/>
                    <a:pt x="10532" y="46966"/>
                    <a:pt x="10680" y="46771"/>
                  </a:cubicBezTo>
                  <a:cubicBezTo>
                    <a:pt x="10834" y="46564"/>
                    <a:pt x="10981" y="46358"/>
                    <a:pt x="11136" y="46145"/>
                  </a:cubicBezTo>
                  <a:cubicBezTo>
                    <a:pt x="11180" y="46075"/>
                    <a:pt x="11231" y="46007"/>
                    <a:pt x="11283" y="45938"/>
                  </a:cubicBezTo>
                  <a:cubicBezTo>
                    <a:pt x="11511" y="45607"/>
                    <a:pt x="11746" y="45268"/>
                    <a:pt x="11975" y="44929"/>
                  </a:cubicBezTo>
                  <a:cubicBezTo>
                    <a:pt x="13482" y="42724"/>
                    <a:pt x="15004" y="40493"/>
                    <a:pt x="17225" y="39823"/>
                  </a:cubicBezTo>
                  <a:cubicBezTo>
                    <a:pt x="17715" y="39676"/>
                    <a:pt x="18210" y="39616"/>
                    <a:pt x="18707" y="39616"/>
                  </a:cubicBezTo>
                  <a:cubicBezTo>
                    <a:pt x="20822" y="39616"/>
                    <a:pt x="22989" y="40693"/>
                    <a:pt x="25110" y="40693"/>
                  </a:cubicBezTo>
                  <a:cubicBezTo>
                    <a:pt x="25571" y="40693"/>
                    <a:pt x="26029" y="40643"/>
                    <a:pt x="26485" y="40519"/>
                  </a:cubicBezTo>
                  <a:cubicBezTo>
                    <a:pt x="30494" y="39428"/>
                    <a:pt x="31303" y="34340"/>
                    <a:pt x="33905" y="31278"/>
                  </a:cubicBezTo>
                  <a:cubicBezTo>
                    <a:pt x="36766" y="27893"/>
                    <a:pt x="41208" y="28395"/>
                    <a:pt x="44974" y="27938"/>
                  </a:cubicBezTo>
                  <a:cubicBezTo>
                    <a:pt x="45356" y="27893"/>
                    <a:pt x="45739" y="27838"/>
                    <a:pt x="46106" y="27769"/>
                  </a:cubicBezTo>
                  <a:lnTo>
                    <a:pt x="46115" y="27769"/>
                  </a:lnTo>
                  <a:cubicBezTo>
                    <a:pt x="48541" y="27299"/>
                    <a:pt x="50997" y="26240"/>
                    <a:pt x="52682" y="24053"/>
                  </a:cubicBezTo>
                  <a:cubicBezTo>
                    <a:pt x="53939" y="22405"/>
                    <a:pt x="54675" y="20262"/>
                    <a:pt x="55829" y="18502"/>
                  </a:cubicBezTo>
                  <a:cubicBezTo>
                    <a:pt x="56948" y="16766"/>
                    <a:pt x="58507" y="15420"/>
                    <a:pt x="60212" y="14699"/>
                  </a:cubicBezTo>
                  <a:cubicBezTo>
                    <a:pt x="60829" y="14439"/>
                    <a:pt x="61384" y="14362"/>
                    <a:pt x="61916" y="14362"/>
                  </a:cubicBezTo>
                  <a:cubicBezTo>
                    <a:pt x="62688" y="14362"/>
                    <a:pt x="63409" y="14524"/>
                    <a:pt x="64196" y="14524"/>
                  </a:cubicBezTo>
                  <a:cubicBezTo>
                    <a:pt x="64214" y="14524"/>
                    <a:pt x="64231" y="14524"/>
                    <a:pt x="64249" y="14524"/>
                  </a:cubicBezTo>
                  <a:cubicBezTo>
                    <a:pt x="64501" y="14524"/>
                    <a:pt x="64752" y="14502"/>
                    <a:pt x="65000" y="14461"/>
                  </a:cubicBezTo>
                  <a:cubicBezTo>
                    <a:pt x="65125" y="14442"/>
                    <a:pt x="65250" y="14416"/>
                    <a:pt x="65368" y="14392"/>
                  </a:cubicBezTo>
                  <a:lnTo>
                    <a:pt x="65368"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28"/>
            <p:cNvSpPr/>
            <p:nvPr/>
          </p:nvSpPr>
          <p:spPr>
            <a:xfrm>
              <a:off x="5265550"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28"/>
            <p:cNvSpPr/>
            <p:nvPr/>
          </p:nvSpPr>
          <p:spPr>
            <a:xfrm>
              <a:off x="6136025"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28"/>
            <p:cNvSpPr/>
            <p:nvPr/>
          </p:nvSpPr>
          <p:spPr>
            <a:xfrm>
              <a:off x="4787125" y="1507800"/>
              <a:ext cx="1855675" cy="34700"/>
            </a:xfrm>
            <a:custGeom>
              <a:rect b="b" l="l" r="r" t="t"/>
              <a:pathLst>
                <a:path extrusionOk="0" h="1388" w="74227">
                  <a:moveTo>
                    <a:pt x="1" y="1"/>
                  </a:moveTo>
                  <a:lnTo>
                    <a:pt x="1" y="1387"/>
                  </a:lnTo>
                  <a:lnTo>
                    <a:pt x="74226" y="1387"/>
                  </a:lnTo>
                  <a:lnTo>
                    <a:pt x="74226" y="1"/>
                  </a:lnTo>
                  <a:close/>
                </a:path>
              </a:pathLst>
            </a:custGeom>
            <a:solidFill>
              <a:srgbClr val="A0B8F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28"/>
            <p:cNvSpPr/>
            <p:nvPr/>
          </p:nvSpPr>
          <p:spPr>
            <a:xfrm>
              <a:off x="4762275" y="1135300"/>
              <a:ext cx="1905375" cy="2043750"/>
            </a:xfrm>
            <a:custGeom>
              <a:rect b="b" l="l" r="r" t="t"/>
              <a:pathLst>
                <a:path extrusionOk="0" h="81750" w="76215">
                  <a:moveTo>
                    <a:pt x="74228" y="2426"/>
                  </a:moveTo>
                  <a:lnTo>
                    <a:pt x="74230" y="79326"/>
                  </a:lnTo>
                  <a:lnTo>
                    <a:pt x="1987" y="79326"/>
                  </a:lnTo>
                  <a:lnTo>
                    <a:pt x="1987" y="2426"/>
                  </a:lnTo>
                  <a:close/>
                  <a:moveTo>
                    <a:pt x="0" y="0"/>
                  </a:moveTo>
                  <a:lnTo>
                    <a:pt x="0" y="81750"/>
                  </a:lnTo>
                  <a:lnTo>
                    <a:pt x="76215" y="81750"/>
                  </a:lnTo>
                  <a:lnTo>
                    <a:pt x="762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8"/>
            <p:cNvSpPr/>
            <p:nvPr/>
          </p:nvSpPr>
          <p:spPr>
            <a:xfrm>
              <a:off x="4841575" y="11823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8"/>
            <p:cNvSpPr/>
            <p:nvPr/>
          </p:nvSpPr>
          <p:spPr>
            <a:xfrm>
              <a:off x="4841575" y="126067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8"/>
            <p:cNvSpPr/>
            <p:nvPr/>
          </p:nvSpPr>
          <p:spPr>
            <a:xfrm>
              <a:off x="4841575" y="1339000"/>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8"/>
            <p:cNvSpPr/>
            <p:nvPr/>
          </p:nvSpPr>
          <p:spPr>
            <a:xfrm>
              <a:off x="4841575" y="141730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8"/>
            <p:cNvSpPr/>
            <p:nvPr/>
          </p:nvSpPr>
          <p:spPr>
            <a:xfrm>
              <a:off x="4841575" y="149562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28"/>
            <p:cNvSpPr/>
            <p:nvPr/>
          </p:nvSpPr>
          <p:spPr>
            <a:xfrm>
              <a:off x="4841575" y="157395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28"/>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8"/>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28"/>
            <p:cNvSpPr/>
            <p:nvPr/>
          </p:nvSpPr>
          <p:spPr>
            <a:xfrm>
              <a:off x="4915150" y="1182350"/>
              <a:ext cx="36800" cy="595250"/>
            </a:xfrm>
            <a:custGeom>
              <a:rect b="b" l="l" r="r" t="t"/>
              <a:pathLst>
                <a:path extrusionOk="0" h="23810" w="1472">
                  <a:moveTo>
                    <a:pt x="0" y="1"/>
                  </a:moveTo>
                  <a:lnTo>
                    <a:pt x="0"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8"/>
            <p:cNvSpPr/>
            <p:nvPr/>
          </p:nvSpPr>
          <p:spPr>
            <a:xfrm>
              <a:off x="6441175" y="1182350"/>
              <a:ext cx="36800" cy="595250"/>
            </a:xfrm>
            <a:custGeom>
              <a:rect b="b" l="l" r="r" t="t"/>
              <a:pathLst>
                <a:path extrusionOk="0" h="23810" w="1472">
                  <a:moveTo>
                    <a:pt x="1" y="1"/>
                  </a:moveTo>
                  <a:lnTo>
                    <a:pt x="1"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28"/>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28"/>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8"/>
            <p:cNvSpPr/>
            <p:nvPr/>
          </p:nvSpPr>
          <p:spPr>
            <a:xfrm>
              <a:off x="4841575" y="180890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28"/>
            <p:cNvSpPr/>
            <p:nvPr/>
          </p:nvSpPr>
          <p:spPr>
            <a:xfrm>
              <a:off x="4841575" y="188717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8"/>
            <p:cNvSpPr/>
            <p:nvPr/>
          </p:nvSpPr>
          <p:spPr>
            <a:xfrm>
              <a:off x="4841575" y="196550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8"/>
            <p:cNvSpPr/>
            <p:nvPr/>
          </p:nvSpPr>
          <p:spPr>
            <a:xfrm>
              <a:off x="4841575" y="2043825"/>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28"/>
            <p:cNvSpPr/>
            <p:nvPr/>
          </p:nvSpPr>
          <p:spPr>
            <a:xfrm>
              <a:off x="4841575" y="212212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28"/>
            <p:cNvSpPr/>
            <p:nvPr/>
          </p:nvSpPr>
          <p:spPr>
            <a:xfrm>
              <a:off x="4841575" y="22004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8"/>
            <p:cNvSpPr/>
            <p:nvPr/>
          </p:nvSpPr>
          <p:spPr>
            <a:xfrm>
              <a:off x="4915150" y="1652250"/>
              <a:ext cx="36800" cy="595200"/>
            </a:xfrm>
            <a:custGeom>
              <a:rect b="b" l="l" r="r" t="t"/>
              <a:pathLst>
                <a:path extrusionOk="0" h="23808" w="1472">
                  <a:moveTo>
                    <a:pt x="0" y="1"/>
                  </a:moveTo>
                  <a:lnTo>
                    <a:pt x="0"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8"/>
            <p:cNvSpPr/>
            <p:nvPr/>
          </p:nvSpPr>
          <p:spPr>
            <a:xfrm>
              <a:off x="6441175" y="1652250"/>
              <a:ext cx="36800" cy="595200"/>
            </a:xfrm>
            <a:custGeom>
              <a:rect b="b" l="l" r="r" t="t"/>
              <a:pathLst>
                <a:path extrusionOk="0" h="23808" w="1472">
                  <a:moveTo>
                    <a:pt x="1" y="1"/>
                  </a:moveTo>
                  <a:lnTo>
                    <a:pt x="1"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60" name="Google Shape;360;p28"/>
          <p:cNvGrpSpPr/>
          <p:nvPr/>
        </p:nvGrpSpPr>
        <p:grpSpPr>
          <a:xfrm>
            <a:off x="7892745" y="1076226"/>
            <a:ext cx="705653" cy="705614"/>
            <a:chOff x="10174495" y="4989626"/>
            <a:chExt cx="705653" cy="705614"/>
          </a:xfrm>
        </p:grpSpPr>
        <p:sp>
          <p:nvSpPr>
            <p:cNvPr id="361" name="Google Shape;361;p28"/>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8"/>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8"/>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28"/>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28"/>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28"/>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7" name="Google Shape;367;p28"/>
          <p:cNvSpPr txBox="1"/>
          <p:nvPr>
            <p:ph type="ctrTitle"/>
          </p:nvPr>
        </p:nvSpPr>
        <p:spPr>
          <a:xfrm>
            <a:off x="282075" y="1208375"/>
            <a:ext cx="5406900" cy="1711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4100">
                <a:solidFill>
                  <a:schemeClr val="lt2"/>
                </a:solidFill>
              </a:rPr>
              <a:t>The Benefits of</a:t>
            </a:r>
            <a:endParaRPr sz="3600"/>
          </a:p>
          <a:p>
            <a:pPr indent="0" lvl="0" marL="0" rtl="0" algn="l">
              <a:spcBef>
                <a:spcPts val="0"/>
              </a:spcBef>
              <a:spcAft>
                <a:spcPts val="0"/>
              </a:spcAft>
              <a:buNone/>
            </a:pPr>
            <a:r>
              <a:rPr lang="en" sz="3800"/>
              <a:t>Family Presence During Resuscitation</a:t>
            </a:r>
            <a:r>
              <a:rPr lang="en" sz="3300"/>
              <a:t> </a:t>
            </a:r>
            <a:endParaRPr sz="3800">
              <a:solidFill>
                <a:schemeClr val="lt2"/>
              </a:solidFill>
            </a:endParaRPr>
          </a:p>
        </p:txBody>
      </p:sp>
      <p:sp>
        <p:nvSpPr>
          <p:cNvPr id="368" name="Google Shape;368;p28"/>
          <p:cNvSpPr txBox="1"/>
          <p:nvPr>
            <p:ph idx="1" type="subTitle"/>
          </p:nvPr>
        </p:nvSpPr>
        <p:spPr>
          <a:xfrm>
            <a:off x="331025" y="3498350"/>
            <a:ext cx="4202400" cy="264300"/>
          </a:xfrm>
          <a:prstGeom prst="rect">
            <a:avLst/>
          </a:prstGeom>
        </p:spPr>
        <p:txBody>
          <a:bodyPr anchorCtr="0" anchor="t" bIns="0" lIns="91425" spcFirstLastPara="1" rIns="91425" wrap="square" tIns="0">
            <a:noAutofit/>
          </a:bodyPr>
          <a:lstStyle/>
          <a:p>
            <a:pPr indent="0" lvl="0" marL="0" rtl="0" algn="l">
              <a:lnSpc>
                <a:spcPct val="115000"/>
              </a:lnSpc>
              <a:spcBef>
                <a:spcPts val="0"/>
              </a:spcBef>
              <a:spcAft>
                <a:spcPts val="0"/>
              </a:spcAft>
              <a:buNone/>
            </a:pPr>
            <a:r>
              <a:rPr lang="en" sz="1400"/>
              <a:t>Payton Hale, Abby Harris, Audrey Jeziorski</a:t>
            </a:r>
            <a:endParaRPr sz="1400"/>
          </a:p>
          <a:p>
            <a:pPr indent="0" lvl="0" marL="0" rtl="0" algn="l">
              <a:lnSpc>
                <a:spcPct val="115000"/>
              </a:lnSpc>
              <a:spcBef>
                <a:spcPts val="0"/>
              </a:spcBef>
              <a:spcAft>
                <a:spcPts val="0"/>
              </a:spcAft>
              <a:buNone/>
            </a:pPr>
            <a:r>
              <a:rPr lang="en" sz="1400"/>
              <a:t>Murray State University</a:t>
            </a:r>
            <a:endParaRPr sz="1400"/>
          </a:p>
          <a:p>
            <a:pPr indent="0" lvl="0" marL="0" rtl="0" algn="l">
              <a:spcBef>
                <a:spcPts val="0"/>
              </a:spcBef>
              <a:spcAft>
                <a:spcPts val="0"/>
              </a:spcAft>
              <a:buNone/>
            </a:pPr>
            <a:r>
              <a:t/>
            </a:r>
            <a:endParaRPr/>
          </a:p>
        </p:txBody>
      </p:sp>
      <p:grpSp>
        <p:nvGrpSpPr>
          <p:cNvPr id="369" name="Google Shape;369;p28"/>
          <p:cNvGrpSpPr/>
          <p:nvPr/>
        </p:nvGrpSpPr>
        <p:grpSpPr>
          <a:xfrm>
            <a:off x="7572375" y="2650225"/>
            <a:ext cx="1346400" cy="1794225"/>
            <a:chOff x="7324725" y="2647225"/>
            <a:chExt cx="1346400" cy="1794225"/>
          </a:xfrm>
        </p:grpSpPr>
        <p:sp>
          <p:nvSpPr>
            <p:cNvPr id="370" name="Google Shape;370;p28"/>
            <p:cNvSpPr/>
            <p:nvPr/>
          </p:nvSpPr>
          <p:spPr>
            <a:xfrm>
              <a:off x="7324725" y="4304050"/>
              <a:ext cx="13464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1" name="Google Shape;371;p28"/>
            <p:cNvGrpSpPr/>
            <p:nvPr/>
          </p:nvGrpSpPr>
          <p:grpSpPr>
            <a:xfrm>
              <a:off x="7509843" y="2647225"/>
              <a:ext cx="976163" cy="1714610"/>
              <a:chOff x="4472450" y="1503413"/>
              <a:chExt cx="455300" cy="799725"/>
            </a:xfrm>
          </p:grpSpPr>
          <p:sp>
            <p:nvSpPr>
              <p:cNvPr id="372" name="Google Shape;372;p28"/>
              <p:cNvSpPr/>
              <p:nvPr/>
            </p:nvSpPr>
            <p:spPr>
              <a:xfrm>
                <a:off x="4622950" y="1725038"/>
                <a:ext cx="140400" cy="17725"/>
              </a:xfrm>
              <a:custGeom>
                <a:rect b="b" l="l" r="r" t="t"/>
                <a:pathLst>
                  <a:path extrusionOk="0" h="709" w="5616">
                    <a:moveTo>
                      <a:pt x="10" y="0"/>
                    </a:moveTo>
                    <a:cubicBezTo>
                      <a:pt x="5" y="0"/>
                      <a:pt x="1" y="5"/>
                      <a:pt x="1" y="10"/>
                    </a:cubicBezTo>
                    <a:lnTo>
                      <a:pt x="1" y="700"/>
                    </a:lnTo>
                    <a:cubicBezTo>
                      <a:pt x="1" y="705"/>
                      <a:pt x="5" y="709"/>
                      <a:pt x="10" y="709"/>
                    </a:cubicBezTo>
                    <a:lnTo>
                      <a:pt x="5606" y="709"/>
                    </a:lnTo>
                    <a:cubicBezTo>
                      <a:pt x="5611" y="709"/>
                      <a:pt x="5615" y="705"/>
                      <a:pt x="5615" y="700"/>
                    </a:cubicBezTo>
                    <a:lnTo>
                      <a:pt x="5615" y="10"/>
                    </a:lnTo>
                    <a:cubicBezTo>
                      <a:pt x="5615" y="5"/>
                      <a:pt x="5611" y="0"/>
                      <a:pt x="560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8"/>
              <p:cNvSpPr/>
              <p:nvPr/>
            </p:nvSpPr>
            <p:spPr>
              <a:xfrm>
                <a:off x="4654075" y="1692238"/>
                <a:ext cx="62425" cy="41675"/>
              </a:xfrm>
              <a:custGeom>
                <a:rect b="b" l="l" r="r" t="t"/>
                <a:pathLst>
                  <a:path extrusionOk="0" h="1667" w="2497">
                    <a:moveTo>
                      <a:pt x="281" y="0"/>
                    </a:moveTo>
                    <a:lnTo>
                      <a:pt x="181" y="591"/>
                    </a:lnTo>
                    <a:lnTo>
                      <a:pt x="0" y="1666"/>
                    </a:lnTo>
                    <a:lnTo>
                      <a:pt x="2497" y="1666"/>
                    </a:lnTo>
                    <a:lnTo>
                      <a:pt x="2315" y="591"/>
                    </a:lnTo>
                    <a:lnTo>
                      <a:pt x="221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8"/>
              <p:cNvSpPr/>
              <p:nvPr/>
            </p:nvSpPr>
            <p:spPr>
              <a:xfrm>
                <a:off x="4546175" y="1503438"/>
                <a:ext cx="25400" cy="188825"/>
              </a:xfrm>
              <a:custGeom>
                <a:rect b="b" l="l" r="r" t="t"/>
                <a:pathLst>
                  <a:path extrusionOk="0" h="7553" w="1016">
                    <a:moveTo>
                      <a:pt x="585" y="1"/>
                    </a:moveTo>
                    <a:cubicBezTo>
                      <a:pt x="263" y="1"/>
                      <a:pt x="0" y="263"/>
                      <a:pt x="1" y="587"/>
                    </a:cubicBezTo>
                    <a:lnTo>
                      <a:pt x="1" y="6965"/>
                    </a:lnTo>
                    <a:cubicBezTo>
                      <a:pt x="0" y="7289"/>
                      <a:pt x="263" y="7552"/>
                      <a:pt x="588" y="7552"/>
                    </a:cubicBezTo>
                    <a:lnTo>
                      <a:pt x="1016" y="7552"/>
                    </a:lnTo>
                    <a:cubicBezTo>
                      <a:pt x="693" y="7552"/>
                      <a:pt x="430" y="7289"/>
                      <a:pt x="430" y="6965"/>
                    </a:cubicBezTo>
                    <a:lnTo>
                      <a:pt x="430" y="587"/>
                    </a:lnTo>
                    <a:cubicBezTo>
                      <a:pt x="430" y="263"/>
                      <a:pt x="693" y="1"/>
                      <a:pt x="1016" y="1"/>
                    </a:cubicBezTo>
                    <a:lnTo>
                      <a:pt x="588" y="1"/>
                    </a:lnTo>
                    <a:cubicBezTo>
                      <a:pt x="587" y="1"/>
                      <a:pt x="586" y="1"/>
                      <a:pt x="585"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8"/>
              <p:cNvSpPr/>
              <p:nvPr/>
            </p:nvSpPr>
            <p:spPr>
              <a:xfrm>
                <a:off x="4556875" y="1503413"/>
                <a:ext cx="319175" cy="188825"/>
              </a:xfrm>
              <a:custGeom>
                <a:rect b="b" l="l" r="r" t="t"/>
                <a:pathLst>
                  <a:path extrusionOk="0" h="7553" w="12767">
                    <a:moveTo>
                      <a:pt x="588" y="0"/>
                    </a:moveTo>
                    <a:cubicBezTo>
                      <a:pt x="265" y="0"/>
                      <a:pt x="2" y="263"/>
                      <a:pt x="2" y="587"/>
                    </a:cubicBezTo>
                    <a:lnTo>
                      <a:pt x="2" y="6965"/>
                    </a:lnTo>
                    <a:cubicBezTo>
                      <a:pt x="0" y="7288"/>
                      <a:pt x="262" y="7552"/>
                      <a:pt x="586" y="7552"/>
                    </a:cubicBezTo>
                    <a:cubicBezTo>
                      <a:pt x="586" y="7552"/>
                      <a:pt x="587" y="7552"/>
                      <a:pt x="588" y="7552"/>
                    </a:cubicBezTo>
                    <a:lnTo>
                      <a:pt x="12179" y="7552"/>
                    </a:lnTo>
                    <a:cubicBezTo>
                      <a:pt x="12180" y="7552"/>
                      <a:pt x="12181" y="7552"/>
                      <a:pt x="12181" y="7552"/>
                    </a:cubicBezTo>
                    <a:cubicBezTo>
                      <a:pt x="12505" y="7552"/>
                      <a:pt x="12766" y="7288"/>
                      <a:pt x="12766" y="6965"/>
                    </a:cubicBezTo>
                    <a:lnTo>
                      <a:pt x="12766" y="587"/>
                    </a:lnTo>
                    <a:cubicBezTo>
                      <a:pt x="12765" y="263"/>
                      <a:pt x="12502" y="0"/>
                      <a:pt x="1217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28"/>
              <p:cNvSpPr/>
              <p:nvPr/>
            </p:nvSpPr>
            <p:spPr>
              <a:xfrm>
                <a:off x="4572700" y="1519163"/>
                <a:ext cx="287575" cy="157300"/>
              </a:xfrm>
              <a:custGeom>
                <a:rect b="b" l="l" r="r" t="t"/>
                <a:pathLst>
                  <a:path extrusionOk="0" h="6292" w="11503">
                    <a:moveTo>
                      <a:pt x="1" y="1"/>
                    </a:moveTo>
                    <a:lnTo>
                      <a:pt x="1" y="6291"/>
                    </a:lnTo>
                    <a:lnTo>
                      <a:pt x="11503" y="6291"/>
                    </a:lnTo>
                    <a:lnTo>
                      <a:pt x="11503" y="1"/>
                    </a:lnTo>
                    <a:close/>
                  </a:path>
                </a:pathLst>
              </a:custGeom>
              <a:solidFill>
                <a:srgbClr val="FAF7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8"/>
              <p:cNvSpPr/>
              <p:nvPr/>
            </p:nvSpPr>
            <p:spPr>
              <a:xfrm>
                <a:off x="4685250" y="1692238"/>
                <a:ext cx="62475" cy="41675"/>
              </a:xfrm>
              <a:custGeom>
                <a:rect b="b" l="l" r="r" t="t"/>
                <a:pathLst>
                  <a:path extrusionOk="0" h="1667" w="2499">
                    <a:moveTo>
                      <a:pt x="282" y="0"/>
                    </a:moveTo>
                    <a:lnTo>
                      <a:pt x="182" y="591"/>
                    </a:lnTo>
                    <a:lnTo>
                      <a:pt x="1" y="1666"/>
                    </a:lnTo>
                    <a:lnTo>
                      <a:pt x="2499" y="1666"/>
                    </a:lnTo>
                    <a:lnTo>
                      <a:pt x="2317" y="591"/>
                    </a:lnTo>
                    <a:lnTo>
                      <a:pt x="2217"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8"/>
              <p:cNvSpPr/>
              <p:nvPr/>
            </p:nvSpPr>
            <p:spPr>
              <a:xfrm>
                <a:off x="4646300" y="1725038"/>
                <a:ext cx="140375" cy="17725"/>
              </a:xfrm>
              <a:custGeom>
                <a:rect b="b" l="l" r="r" t="t"/>
                <a:pathLst>
                  <a:path extrusionOk="0" h="709" w="5615">
                    <a:moveTo>
                      <a:pt x="10" y="0"/>
                    </a:moveTo>
                    <a:cubicBezTo>
                      <a:pt x="4" y="0"/>
                      <a:pt x="0" y="5"/>
                      <a:pt x="0" y="10"/>
                    </a:cubicBezTo>
                    <a:lnTo>
                      <a:pt x="0" y="700"/>
                    </a:lnTo>
                    <a:cubicBezTo>
                      <a:pt x="0" y="705"/>
                      <a:pt x="4" y="709"/>
                      <a:pt x="10" y="709"/>
                    </a:cubicBezTo>
                    <a:lnTo>
                      <a:pt x="5606" y="709"/>
                    </a:lnTo>
                    <a:cubicBezTo>
                      <a:pt x="5610" y="709"/>
                      <a:pt x="5614" y="705"/>
                      <a:pt x="5614" y="700"/>
                    </a:cubicBezTo>
                    <a:lnTo>
                      <a:pt x="5614" y="10"/>
                    </a:lnTo>
                    <a:cubicBezTo>
                      <a:pt x="5614" y="5"/>
                      <a:pt x="5610" y="0"/>
                      <a:pt x="560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8"/>
              <p:cNvSpPr/>
              <p:nvPr/>
            </p:nvSpPr>
            <p:spPr>
              <a:xfrm>
                <a:off x="4658600" y="1692238"/>
                <a:ext cx="84600" cy="14800"/>
              </a:xfrm>
              <a:custGeom>
                <a:rect b="b" l="l" r="r" t="t"/>
                <a:pathLst>
                  <a:path extrusionOk="0" h="592" w="3384">
                    <a:moveTo>
                      <a:pt x="100" y="0"/>
                    </a:moveTo>
                    <a:lnTo>
                      <a:pt x="0" y="591"/>
                    </a:lnTo>
                    <a:lnTo>
                      <a:pt x="3383" y="591"/>
                    </a:lnTo>
                    <a:lnTo>
                      <a:pt x="328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8"/>
              <p:cNvSpPr/>
              <p:nvPr/>
            </p:nvSpPr>
            <p:spPr>
              <a:xfrm>
                <a:off x="4572700" y="1574263"/>
                <a:ext cx="287575" cy="92750"/>
              </a:xfrm>
              <a:custGeom>
                <a:rect b="b" l="l" r="r" t="t"/>
                <a:pathLst>
                  <a:path extrusionOk="0" h="3710" w="11503">
                    <a:moveTo>
                      <a:pt x="2868" y="1"/>
                    </a:moveTo>
                    <a:cubicBezTo>
                      <a:pt x="2836" y="1"/>
                      <a:pt x="2807" y="20"/>
                      <a:pt x="2793" y="49"/>
                    </a:cubicBezTo>
                    <a:lnTo>
                      <a:pt x="2132" y="1761"/>
                    </a:lnTo>
                    <a:lnTo>
                      <a:pt x="1922" y="959"/>
                    </a:lnTo>
                    <a:cubicBezTo>
                      <a:pt x="1912" y="927"/>
                      <a:pt x="1883" y="903"/>
                      <a:pt x="1848" y="902"/>
                    </a:cubicBezTo>
                    <a:cubicBezTo>
                      <a:pt x="1847" y="902"/>
                      <a:pt x="1846" y="902"/>
                      <a:pt x="1845" y="902"/>
                    </a:cubicBezTo>
                    <a:cubicBezTo>
                      <a:pt x="1811" y="902"/>
                      <a:pt x="1781" y="925"/>
                      <a:pt x="1774" y="959"/>
                    </a:cubicBezTo>
                    <a:lnTo>
                      <a:pt x="1342" y="2462"/>
                    </a:lnTo>
                    <a:lnTo>
                      <a:pt x="968" y="594"/>
                    </a:lnTo>
                    <a:cubicBezTo>
                      <a:pt x="962" y="559"/>
                      <a:pt x="932" y="534"/>
                      <a:pt x="898" y="533"/>
                    </a:cubicBezTo>
                    <a:cubicBezTo>
                      <a:pt x="894" y="532"/>
                      <a:pt x="890" y="532"/>
                      <a:pt x="886" y="532"/>
                    </a:cubicBezTo>
                    <a:cubicBezTo>
                      <a:pt x="856" y="532"/>
                      <a:pt x="829" y="552"/>
                      <a:pt x="820" y="580"/>
                    </a:cubicBezTo>
                    <a:lnTo>
                      <a:pt x="458" y="1517"/>
                    </a:lnTo>
                    <a:lnTo>
                      <a:pt x="1" y="1517"/>
                    </a:lnTo>
                    <a:lnTo>
                      <a:pt x="1" y="1675"/>
                    </a:lnTo>
                    <a:lnTo>
                      <a:pt x="510" y="1675"/>
                    </a:lnTo>
                    <a:cubicBezTo>
                      <a:pt x="540" y="1672"/>
                      <a:pt x="567" y="1654"/>
                      <a:pt x="579" y="1627"/>
                    </a:cubicBezTo>
                    <a:lnTo>
                      <a:pt x="867" y="881"/>
                    </a:lnTo>
                    <a:lnTo>
                      <a:pt x="1256" y="2803"/>
                    </a:lnTo>
                    <a:cubicBezTo>
                      <a:pt x="1264" y="2837"/>
                      <a:pt x="1294" y="2863"/>
                      <a:pt x="1330" y="2868"/>
                    </a:cubicBezTo>
                    <a:cubicBezTo>
                      <a:pt x="1364" y="2868"/>
                      <a:pt x="1395" y="2845"/>
                      <a:pt x="1404" y="2811"/>
                    </a:cubicBezTo>
                    <a:lnTo>
                      <a:pt x="1843" y="1274"/>
                    </a:lnTo>
                    <a:lnTo>
                      <a:pt x="2039" y="2031"/>
                    </a:lnTo>
                    <a:cubicBezTo>
                      <a:pt x="2050" y="2062"/>
                      <a:pt x="2076" y="2084"/>
                      <a:pt x="2110" y="2088"/>
                    </a:cubicBezTo>
                    <a:cubicBezTo>
                      <a:pt x="2111" y="2088"/>
                      <a:pt x="2112" y="2088"/>
                      <a:pt x="2113" y="2088"/>
                    </a:cubicBezTo>
                    <a:cubicBezTo>
                      <a:pt x="2145" y="2088"/>
                      <a:pt x="2174" y="2070"/>
                      <a:pt x="2187" y="2040"/>
                    </a:cubicBezTo>
                    <a:lnTo>
                      <a:pt x="2837" y="371"/>
                    </a:lnTo>
                    <a:lnTo>
                      <a:pt x="3350" y="3643"/>
                    </a:lnTo>
                    <a:cubicBezTo>
                      <a:pt x="3356" y="3687"/>
                      <a:pt x="3390" y="3709"/>
                      <a:pt x="3425" y="3709"/>
                    </a:cubicBezTo>
                    <a:cubicBezTo>
                      <a:pt x="3458" y="3709"/>
                      <a:pt x="3490" y="3689"/>
                      <a:pt x="3498" y="3648"/>
                    </a:cubicBezTo>
                    <a:lnTo>
                      <a:pt x="3956" y="1165"/>
                    </a:lnTo>
                    <a:lnTo>
                      <a:pt x="4318" y="2515"/>
                    </a:lnTo>
                    <a:cubicBezTo>
                      <a:pt x="4325" y="2547"/>
                      <a:pt x="4353" y="2571"/>
                      <a:pt x="4387" y="2572"/>
                    </a:cubicBezTo>
                    <a:cubicBezTo>
                      <a:pt x="4420" y="2572"/>
                      <a:pt x="4450" y="2551"/>
                      <a:pt x="4461" y="2520"/>
                    </a:cubicBezTo>
                    <a:lnTo>
                      <a:pt x="4906" y="1260"/>
                    </a:lnTo>
                    <a:lnTo>
                      <a:pt x="5228" y="2136"/>
                    </a:lnTo>
                    <a:cubicBezTo>
                      <a:pt x="5236" y="2165"/>
                      <a:pt x="5261" y="2184"/>
                      <a:pt x="5290" y="2188"/>
                    </a:cubicBezTo>
                    <a:cubicBezTo>
                      <a:pt x="5294" y="2189"/>
                      <a:pt x="5299" y="2189"/>
                      <a:pt x="5303" y="2189"/>
                    </a:cubicBezTo>
                    <a:cubicBezTo>
                      <a:pt x="5328" y="2189"/>
                      <a:pt x="5352" y="2176"/>
                      <a:pt x="5364" y="2154"/>
                    </a:cubicBezTo>
                    <a:lnTo>
                      <a:pt x="5655" y="1676"/>
                    </a:lnTo>
                    <a:lnTo>
                      <a:pt x="7210" y="1676"/>
                    </a:lnTo>
                    <a:cubicBezTo>
                      <a:pt x="7246" y="1675"/>
                      <a:pt x="7276" y="1650"/>
                      <a:pt x="7285" y="1615"/>
                    </a:cubicBezTo>
                    <a:lnTo>
                      <a:pt x="7498" y="643"/>
                    </a:lnTo>
                    <a:lnTo>
                      <a:pt x="7815" y="2547"/>
                    </a:lnTo>
                    <a:cubicBezTo>
                      <a:pt x="7820" y="2583"/>
                      <a:pt x="7850" y="2610"/>
                      <a:pt x="7886" y="2613"/>
                    </a:cubicBezTo>
                    <a:cubicBezTo>
                      <a:pt x="7888" y="2613"/>
                      <a:pt x="7890" y="2613"/>
                      <a:pt x="7893" y="2613"/>
                    </a:cubicBezTo>
                    <a:cubicBezTo>
                      <a:pt x="7928" y="2613"/>
                      <a:pt x="7959" y="2587"/>
                      <a:pt x="7963" y="2551"/>
                    </a:cubicBezTo>
                    <a:lnTo>
                      <a:pt x="8369" y="891"/>
                    </a:lnTo>
                    <a:lnTo>
                      <a:pt x="8600" y="2028"/>
                    </a:lnTo>
                    <a:cubicBezTo>
                      <a:pt x="8610" y="2060"/>
                      <a:pt x="8637" y="2084"/>
                      <a:pt x="8670" y="2089"/>
                    </a:cubicBezTo>
                    <a:cubicBezTo>
                      <a:pt x="8672" y="2089"/>
                      <a:pt x="8673" y="2089"/>
                      <a:pt x="8674" y="2089"/>
                    </a:cubicBezTo>
                    <a:cubicBezTo>
                      <a:pt x="8706" y="2089"/>
                      <a:pt x="8736" y="2071"/>
                      <a:pt x="8748" y="2041"/>
                    </a:cubicBezTo>
                    <a:lnTo>
                      <a:pt x="9053" y="1244"/>
                    </a:lnTo>
                    <a:lnTo>
                      <a:pt x="9376" y="2494"/>
                    </a:lnTo>
                    <a:cubicBezTo>
                      <a:pt x="9384" y="2526"/>
                      <a:pt x="9412" y="2550"/>
                      <a:pt x="9445" y="2551"/>
                    </a:cubicBezTo>
                    <a:cubicBezTo>
                      <a:pt x="9448" y="2551"/>
                      <a:pt x="9450" y="2551"/>
                      <a:pt x="9452" y="2551"/>
                    </a:cubicBezTo>
                    <a:cubicBezTo>
                      <a:pt x="9485" y="2551"/>
                      <a:pt x="9512" y="2527"/>
                      <a:pt x="9524" y="2494"/>
                    </a:cubicBezTo>
                    <a:lnTo>
                      <a:pt x="9869" y="1261"/>
                    </a:lnTo>
                    <a:lnTo>
                      <a:pt x="10169" y="2084"/>
                    </a:lnTo>
                    <a:cubicBezTo>
                      <a:pt x="10177" y="2115"/>
                      <a:pt x="10208" y="2133"/>
                      <a:pt x="10239" y="2136"/>
                    </a:cubicBezTo>
                    <a:cubicBezTo>
                      <a:pt x="10272" y="2136"/>
                      <a:pt x="10301" y="2115"/>
                      <a:pt x="10313" y="2084"/>
                    </a:cubicBezTo>
                    <a:lnTo>
                      <a:pt x="10553" y="1330"/>
                    </a:lnTo>
                    <a:lnTo>
                      <a:pt x="10888" y="2477"/>
                    </a:lnTo>
                    <a:cubicBezTo>
                      <a:pt x="10896" y="2509"/>
                      <a:pt x="10924" y="2532"/>
                      <a:pt x="10957" y="2534"/>
                    </a:cubicBezTo>
                    <a:lnTo>
                      <a:pt x="10962" y="2534"/>
                    </a:lnTo>
                    <a:cubicBezTo>
                      <a:pt x="10998" y="2534"/>
                      <a:pt x="11028" y="2507"/>
                      <a:pt x="11031" y="2472"/>
                    </a:cubicBezTo>
                    <a:lnTo>
                      <a:pt x="11224" y="1675"/>
                    </a:lnTo>
                    <a:lnTo>
                      <a:pt x="11503" y="1675"/>
                    </a:lnTo>
                    <a:lnTo>
                      <a:pt x="11503" y="1518"/>
                    </a:lnTo>
                    <a:lnTo>
                      <a:pt x="11162" y="1517"/>
                    </a:lnTo>
                    <a:cubicBezTo>
                      <a:pt x="11126" y="1518"/>
                      <a:pt x="11097" y="1543"/>
                      <a:pt x="11088" y="1577"/>
                    </a:cubicBezTo>
                    <a:lnTo>
                      <a:pt x="10954" y="2152"/>
                    </a:lnTo>
                    <a:lnTo>
                      <a:pt x="10632" y="1047"/>
                    </a:lnTo>
                    <a:cubicBezTo>
                      <a:pt x="10622" y="1014"/>
                      <a:pt x="10594" y="992"/>
                      <a:pt x="10561" y="990"/>
                    </a:cubicBezTo>
                    <a:cubicBezTo>
                      <a:pt x="10527" y="993"/>
                      <a:pt x="10496" y="1011"/>
                      <a:pt x="10487" y="1047"/>
                    </a:cubicBezTo>
                    <a:lnTo>
                      <a:pt x="10234" y="1822"/>
                    </a:lnTo>
                    <a:lnTo>
                      <a:pt x="9929" y="985"/>
                    </a:lnTo>
                    <a:cubicBezTo>
                      <a:pt x="9923" y="954"/>
                      <a:pt x="9895" y="932"/>
                      <a:pt x="9864" y="932"/>
                    </a:cubicBezTo>
                    <a:cubicBezTo>
                      <a:pt x="9861" y="932"/>
                      <a:pt x="9858" y="933"/>
                      <a:pt x="9855" y="933"/>
                    </a:cubicBezTo>
                    <a:cubicBezTo>
                      <a:pt x="9822" y="934"/>
                      <a:pt x="9794" y="958"/>
                      <a:pt x="9786" y="990"/>
                    </a:cubicBezTo>
                    <a:lnTo>
                      <a:pt x="9450" y="2179"/>
                    </a:lnTo>
                    <a:lnTo>
                      <a:pt x="9142" y="972"/>
                    </a:lnTo>
                    <a:cubicBezTo>
                      <a:pt x="9133" y="939"/>
                      <a:pt x="9106" y="916"/>
                      <a:pt x="9072" y="911"/>
                    </a:cubicBezTo>
                    <a:cubicBezTo>
                      <a:pt x="9070" y="911"/>
                      <a:pt x="9068" y="911"/>
                      <a:pt x="9067" y="911"/>
                    </a:cubicBezTo>
                    <a:cubicBezTo>
                      <a:pt x="9035" y="911"/>
                      <a:pt x="9007" y="932"/>
                      <a:pt x="8998" y="964"/>
                    </a:cubicBezTo>
                    <a:lnTo>
                      <a:pt x="8698" y="1735"/>
                    </a:lnTo>
                    <a:lnTo>
                      <a:pt x="8453" y="523"/>
                    </a:lnTo>
                    <a:cubicBezTo>
                      <a:pt x="8446" y="489"/>
                      <a:pt x="8415" y="463"/>
                      <a:pt x="8379" y="462"/>
                    </a:cubicBezTo>
                    <a:cubicBezTo>
                      <a:pt x="8345" y="462"/>
                      <a:pt x="8314" y="485"/>
                      <a:pt x="8305" y="518"/>
                    </a:cubicBezTo>
                    <a:lnTo>
                      <a:pt x="7904" y="2152"/>
                    </a:lnTo>
                    <a:lnTo>
                      <a:pt x="7582" y="222"/>
                    </a:lnTo>
                    <a:cubicBezTo>
                      <a:pt x="7579" y="186"/>
                      <a:pt x="7549" y="158"/>
                      <a:pt x="7512" y="157"/>
                    </a:cubicBezTo>
                    <a:cubicBezTo>
                      <a:pt x="7475" y="158"/>
                      <a:pt x="7444" y="183"/>
                      <a:pt x="7434" y="218"/>
                    </a:cubicBezTo>
                    <a:lnTo>
                      <a:pt x="7150" y="1517"/>
                    </a:lnTo>
                    <a:lnTo>
                      <a:pt x="5617" y="1517"/>
                    </a:lnTo>
                    <a:cubicBezTo>
                      <a:pt x="5591" y="1517"/>
                      <a:pt x="5565" y="1530"/>
                      <a:pt x="5552" y="1551"/>
                    </a:cubicBezTo>
                    <a:lnTo>
                      <a:pt x="5316" y="1935"/>
                    </a:lnTo>
                    <a:lnTo>
                      <a:pt x="4980" y="1003"/>
                    </a:lnTo>
                    <a:cubicBezTo>
                      <a:pt x="4969" y="971"/>
                      <a:pt x="4940" y="951"/>
                      <a:pt x="4906" y="950"/>
                    </a:cubicBezTo>
                    <a:cubicBezTo>
                      <a:pt x="4874" y="951"/>
                      <a:pt x="4847" y="972"/>
                      <a:pt x="4837" y="1003"/>
                    </a:cubicBezTo>
                    <a:lnTo>
                      <a:pt x="4402" y="2236"/>
                    </a:lnTo>
                    <a:lnTo>
                      <a:pt x="4018" y="794"/>
                    </a:lnTo>
                    <a:cubicBezTo>
                      <a:pt x="4006" y="761"/>
                      <a:pt x="3978" y="736"/>
                      <a:pt x="3946" y="736"/>
                    </a:cubicBezTo>
                    <a:cubicBezTo>
                      <a:pt x="3943" y="736"/>
                      <a:pt x="3941" y="737"/>
                      <a:pt x="3939" y="737"/>
                    </a:cubicBezTo>
                    <a:cubicBezTo>
                      <a:pt x="3903" y="738"/>
                      <a:pt x="3873" y="764"/>
                      <a:pt x="3865" y="798"/>
                    </a:cubicBezTo>
                    <a:lnTo>
                      <a:pt x="3434" y="3178"/>
                    </a:lnTo>
                    <a:lnTo>
                      <a:pt x="2942" y="67"/>
                    </a:lnTo>
                    <a:cubicBezTo>
                      <a:pt x="2938" y="32"/>
                      <a:pt x="2911" y="5"/>
                      <a:pt x="2876" y="1"/>
                    </a:cubicBezTo>
                    <a:cubicBezTo>
                      <a:pt x="2873" y="1"/>
                      <a:pt x="2871" y="1"/>
                      <a:pt x="2868" y="1"/>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8"/>
              <p:cNvSpPr/>
              <p:nvPr/>
            </p:nvSpPr>
            <p:spPr>
              <a:xfrm>
                <a:off x="4572700" y="1533313"/>
                <a:ext cx="287575" cy="35525"/>
              </a:xfrm>
              <a:custGeom>
                <a:rect b="b" l="l" r="r" t="t"/>
                <a:pathLst>
                  <a:path extrusionOk="0" h="1421" w="11503">
                    <a:moveTo>
                      <a:pt x="4847" y="0"/>
                    </a:moveTo>
                    <a:lnTo>
                      <a:pt x="4599" y="846"/>
                    </a:lnTo>
                    <a:lnTo>
                      <a:pt x="4336" y="341"/>
                    </a:lnTo>
                    <a:lnTo>
                      <a:pt x="4074" y="976"/>
                    </a:lnTo>
                    <a:lnTo>
                      <a:pt x="3813" y="10"/>
                    </a:lnTo>
                    <a:lnTo>
                      <a:pt x="3412" y="885"/>
                    </a:lnTo>
                    <a:lnTo>
                      <a:pt x="3002" y="227"/>
                    </a:lnTo>
                    <a:lnTo>
                      <a:pt x="2671" y="611"/>
                    </a:lnTo>
                    <a:lnTo>
                      <a:pt x="2279" y="319"/>
                    </a:lnTo>
                    <a:lnTo>
                      <a:pt x="2239" y="379"/>
                    </a:lnTo>
                    <a:cubicBezTo>
                      <a:pt x="2113" y="554"/>
                      <a:pt x="1978" y="746"/>
                      <a:pt x="1909" y="842"/>
                    </a:cubicBezTo>
                    <a:lnTo>
                      <a:pt x="1525" y="236"/>
                    </a:lnTo>
                    <a:lnTo>
                      <a:pt x="1190" y="715"/>
                    </a:lnTo>
                    <a:lnTo>
                      <a:pt x="803" y="231"/>
                    </a:lnTo>
                    <a:lnTo>
                      <a:pt x="514" y="833"/>
                    </a:lnTo>
                    <a:lnTo>
                      <a:pt x="262" y="189"/>
                    </a:lnTo>
                    <a:lnTo>
                      <a:pt x="6" y="716"/>
                    </a:lnTo>
                    <a:lnTo>
                      <a:pt x="1" y="711"/>
                    </a:lnTo>
                    <a:lnTo>
                      <a:pt x="1" y="938"/>
                    </a:lnTo>
                    <a:lnTo>
                      <a:pt x="35" y="981"/>
                    </a:lnTo>
                    <a:lnTo>
                      <a:pt x="249" y="542"/>
                    </a:lnTo>
                    <a:lnTo>
                      <a:pt x="505" y="1191"/>
                    </a:lnTo>
                    <a:lnTo>
                      <a:pt x="832" y="498"/>
                    </a:lnTo>
                    <a:lnTo>
                      <a:pt x="1199" y="955"/>
                    </a:lnTo>
                    <a:lnTo>
                      <a:pt x="1521" y="493"/>
                    </a:lnTo>
                    <a:lnTo>
                      <a:pt x="1874" y="1054"/>
                    </a:lnTo>
                    <a:lnTo>
                      <a:pt x="1934" y="1020"/>
                    </a:lnTo>
                    <a:cubicBezTo>
                      <a:pt x="1948" y="1011"/>
                      <a:pt x="1978" y="994"/>
                      <a:pt x="2313" y="519"/>
                    </a:cubicBezTo>
                    <a:lnTo>
                      <a:pt x="2692" y="806"/>
                    </a:lnTo>
                    <a:lnTo>
                      <a:pt x="2985" y="467"/>
                    </a:lnTo>
                    <a:lnTo>
                      <a:pt x="3429" y="1186"/>
                    </a:lnTo>
                    <a:lnTo>
                      <a:pt x="3778" y="428"/>
                    </a:lnTo>
                    <a:lnTo>
                      <a:pt x="4044" y="1421"/>
                    </a:lnTo>
                    <a:lnTo>
                      <a:pt x="4348" y="680"/>
                    </a:lnTo>
                    <a:lnTo>
                      <a:pt x="4636" y="1226"/>
                    </a:lnTo>
                    <a:lnTo>
                      <a:pt x="4819" y="606"/>
                    </a:lnTo>
                    <a:lnTo>
                      <a:pt x="4950" y="1295"/>
                    </a:lnTo>
                    <a:lnTo>
                      <a:pt x="5389" y="449"/>
                    </a:lnTo>
                    <a:lnTo>
                      <a:pt x="5755" y="1107"/>
                    </a:lnTo>
                    <a:lnTo>
                      <a:pt x="6100" y="558"/>
                    </a:lnTo>
                    <a:lnTo>
                      <a:pt x="6453" y="1047"/>
                    </a:lnTo>
                    <a:lnTo>
                      <a:pt x="6962" y="511"/>
                    </a:lnTo>
                    <a:lnTo>
                      <a:pt x="7262" y="921"/>
                    </a:lnTo>
                    <a:lnTo>
                      <a:pt x="7667" y="532"/>
                    </a:lnTo>
                    <a:lnTo>
                      <a:pt x="7994" y="802"/>
                    </a:lnTo>
                    <a:lnTo>
                      <a:pt x="8282" y="568"/>
                    </a:lnTo>
                    <a:lnTo>
                      <a:pt x="8740" y="1055"/>
                    </a:lnTo>
                    <a:lnTo>
                      <a:pt x="9172" y="498"/>
                    </a:lnTo>
                    <a:lnTo>
                      <a:pt x="9542" y="1073"/>
                    </a:lnTo>
                    <a:lnTo>
                      <a:pt x="9860" y="533"/>
                    </a:lnTo>
                    <a:lnTo>
                      <a:pt x="10165" y="895"/>
                    </a:lnTo>
                    <a:lnTo>
                      <a:pt x="10387" y="506"/>
                    </a:lnTo>
                    <a:lnTo>
                      <a:pt x="10640" y="821"/>
                    </a:lnTo>
                    <a:lnTo>
                      <a:pt x="10897" y="537"/>
                    </a:lnTo>
                    <a:lnTo>
                      <a:pt x="11097" y="999"/>
                    </a:lnTo>
                    <a:lnTo>
                      <a:pt x="11411" y="516"/>
                    </a:lnTo>
                    <a:lnTo>
                      <a:pt x="11503" y="611"/>
                    </a:lnTo>
                    <a:lnTo>
                      <a:pt x="11503" y="406"/>
                    </a:lnTo>
                    <a:lnTo>
                      <a:pt x="11389" y="288"/>
                    </a:lnTo>
                    <a:lnTo>
                      <a:pt x="11123" y="698"/>
                    </a:lnTo>
                    <a:lnTo>
                      <a:pt x="10935" y="279"/>
                    </a:lnTo>
                    <a:lnTo>
                      <a:pt x="10648" y="603"/>
                    </a:lnTo>
                    <a:lnTo>
                      <a:pt x="10370" y="258"/>
                    </a:lnTo>
                    <a:lnTo>
                      <a:pt x="10143" y="646"/>
                    </a:lnTo>
                    <a:lnTo>
                      <a:pt x="9838" y="284"/>
                    </a:lnTo>
                    <a:lnTo>
                      <a:pt x="9538" y="797"/>
                    </a:lnTo>
                    <a:lnTo>
                      <a:pt x="9180" y="253"/>
                    </a:lnTo>
                    <a:lnTo>
                      <a:pt x="8727" y="837"/>
                    </a:lnTo>
                    <a:lnTo>
                      <a:pt x="8295" y="372"/>
                    </a:lnTo>
                    <a:lnTo>
                      <a:pt x="7995" y="620"/>
                    </a:lnTo>
                    <a:lnTo>
                      <a:pt x="7660" y="345"/>
                    </a:lnTo>
                    <a:lnTo>
                      <a:pt x="7285" y="706"/>
                    </a:lnTo>
                    <a:lnTo>
                      <a:pt x="6976" y="288"/>
                    </a:lnTo>
                    <a:lnTo>
                      <a:pt x="6468" y="825"/>
                    </a:lnTo>
                    <a:lnTo>
                      <a:pt x="6092" y="301"/>
                    </a:lnTo>
                    <a:lnTo>
                      <a:pt x="5765" y="828"/>
                    </a:lnTo>
                    <a:lnTo>
                      <a:pt x="5386" y="153"/>
                    </a:lnTo>
                    <a:lnTo>
                      <a:pt x="5012" y="868"/>
                    </a:lnTo>
                    <a:lnTo>
                      <a:pt x="4847" y="0"/>
                    </a:lnTo>
                    <a:close/>
                  </a:path>
                </a:pathLst>
              </a:custGeom>
              <a:solidFill>
                <a:srgbClr val="72C59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8"/>
              <p:cNvSpPr/>
              <p:nvPr/>
            </p:nvSpPr>
            <p:spPr>
              <a:xfrm>
                <a:off x="4881800" y="1724238"/>
                <a:ext cx="30650" cy="578900"/>
              </a:xfrm>
              <a:custGeom>
                <a:rect b="b" l="l" r="r" t="t"/>
                <a:pathLst>
                  <a:path extrusionOk="0" h="23156" w="1226">
                    <a:moveTo>
                      <a:pt x="0" y="0"/>
                    </a:moveTo>
                    <a:lnTo>
                      <a:pt x="0" y="23155"/>
                    </a:lnTo>
                    <a:lnTo>
                      <a:pt x="1226" y="23155"/>
                    </a:lnTo>
                    <a:lnTo>
                      <a:pt x="1226"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8"/>
              <p:cNvSpPr/>
              <p:nvPr/>
            </p:nvSpPr>
            <p:spPr>
              <a:xfrm>
                <a:off x="4903750" y="1724238"/>
                <a:ext cx="24000" cy="578900"/>
              </a:xfrm>
              <a:custGeom>
                <a:rect b="b" l="l" r="r" t="t"/>
                <a:pathLst>
                  <a:path extrusionOk="0" h="23156" w="960">
                    <a:moveTo>
                      <a:pt x="1" y="0"/>
                    </a:moveTo>
                    <a:lnTo>
                      <a:pt x="1" y="23155"/>
                    </a:lnTo>
                    <a:lnTo>
                      <a:pt x="960" y="23155"/>
                    </a:lnTo>
                    <a:lnTo>
                      <a:pt x="9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8"/>
              <p:cNvSpPr/>
              <p:nvPr/>
            </p:nvSpPr>
            <p:spPr>
              <a:xfrm>
                <a:off x="4472450" y="1724238"/>
                <a:ext cx="30650" cy="578900"/>
              </a:xfrm>
              <a:custGeom>
                <a:rect b="b" l="l" r="r" t="t"/>
                <a:pathLst>
                  <a:path extrusionOk="0" h="23156" w="1226">
                    <a:moveTo>
                      <a:pt x="1" y="0"/>
                    </a:moveTo>
                    <a:lnTo>
                      <a:pt x="1" y="23155"/>
                    </a:lnTo>
                    <a:lnTo>
                      <a:pt x="1225" y="23155"/>
                    </a:lnTo>
                    <a:lnTo>
                      <a:pt x="1225"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28"/>
              <p:cNvSpPr/>
              <p:nvPr/>
            </p:nvSpPr>
            <p:spPr>
              <a:xfrm>
                <a:off x="4494400" y="1724238"/>
                <a:ext cx="24000" cy="578900"/>
              </a:xfrm>
              <a:custGeom>
                <a:rect b="b" l="l" r="r" t="t"/>
                <a:pathLst>
                  <a:path extrusionOk="0" h="23156" w="960">
                    <a:moveTo>
                      <a:pt x="0" y="0"/>
                    </a:moveTo>
                    <a:lnTo>
                      <a:pt x="0" y="23155"/>
                    </a:lnTo>
                    <a:lnTo>
                      <a:pt x="959" y="23155"/>
                    </a:lnTo>
                    <a:lnTo>
                      <a:pt x="95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28"/>
              <p:cNvSpPr/>
              <p:nvPr/>
            </p:nvSpPr>
            <p:spPr>
              <a:xfrm>
                <a:off x="4715225" y="2244463"/>
                <a:ext cx="188550" cy="30950"/>
              </a:xfrm>
              <a:custGeom>
                <a:rect b="b" l="l" r="r" t="t"/>
                <a:pathLst>
                  <a:path extrusionOk="0" h="1238" w="7542">
                    <a:moveTo>
                      <a:pt x="0" y="0"/>
                    </a:moveTo>
                    <a:lnTo>
                      <a:pt x="0" y="1238"/>
                    </a:lnTo>
                    <a:lnTo>
                      <a:pt x="7542" y="1238"/>
                    </a:lnTo>
                    <a:lnTo>
                      <a:pt x="754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28"/>
              <p:cNvSpPr/>
              <p:nvPr/>
            </p:nvSpPr>
            <p:spPr>
              <a:xfrm>
                <a:off x="4494400" y="2244463"/>
                <a:ext cx="174900" cy="30950"/>
              </a:xfrm>
              <a:custGeom>
                <a:rect b="b" l="l" r="r" t="t"/>
                <a:pathLst>
                  <a:path extrusionOk="0" h="1238" w="6996">
                    <a:moveTo>
                      <a:pt x="0" y="0"/>
                    </a:moveTo>
                    <a:lnTo>
                      <a:pt x="0" y="1238"/>
                    </a:lnTo>
                    <a:lnTo>
                      <a:pt x="6995" y="1238"/>
                    </a:lnTo>
                    <a:lnTo>
                      <a:pt x="6995"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28"/>
              <p:cNvSpPr/>
              <p:nvPr/>
            </p:nvSpPr>
            <p:spPr>
              <a:xfrm>
                <a:off x="4544500" y="2181288"/>
                <a:ext cx="247700" cy="63200"/>
              </a:xfrm>
              <a:custGeom>
                <a:rect b="b" l="l" r="r" t="t"/>
                <a:pathLst>
                  <a:path extrusionOk="0" h="2528" w="9908">
                    <a:moveTo>
                      <a:pt x="17" y="1"/>
                    </a:moveTo>
                    <a:cubicBezTo>
                      <a:pt x="8" y="1"/>
                      <a:pt x="1" y="8"/>
                      <a:pt x="1" y="17"/>
                    </a:cubicBezTo>
                    <a:lnTo>
                      <a:pt x="1" y="2511"/>
                    </a:lnTo>
                    <a:cubicBezTo>
                      <a:pt x="1" y="2520"/>
                      <a:pt x="8" y="2527"/>
                      <a:pt x="17" y="2527"/>
                    </a:cubicBezTo>
                    <a:lnTo>
                      <a:pt x="9907" y="2527"/>
                    </a:lnTo>
                    <a:lnTo>
                      <a:pt x="9907"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8"/>
              <p:cNvSpPr/>
              <p:nvPr/>
            </p:nvSpPr>
            <p:spPr>
              <a:xfrm>
                <a:off x="4723975" y="2181288"/>
                <a:ext cx="163925" cy="63200"/>
              </a:xfrm>
              <a:custGeom>
                <a:rect b="b" l="l" r="r" t="t"/>
                <a:pathLst>
                  <a:path extrusionOk="0" h="2528" w="6557">
                    <a:moveTo>
                      <a:pt x="17" y="1"/>
                    </a:moveTo>
                    <a:cubicBezTo>
                      <a:pt x="8" y="1"/>
                      <a:pt x="1" y="8"/>
                      <a:pt x="1" y="17"/>
                    </a:cubicBezTo>
                    <a:lnTo>
                      <a:pt x="1" y="2511"/>
                    </a:lnTo>
                    <a:cubicBezTo>
                      <a:pt x="1" y="2520"/>
                      <a:pt x="8" y="2527"/>
                      <a:pt x="17" y="2527"/>
                    </a:cubicBezTo>
                    <a:lnTo>
                      <a:pt x="6539" y="2527"/>
                    </a:lnTo>
                    <a:cubicBezTo>
                      <a:pt x="6549" y="2527"/>
                      <a:pt x="6556" y="2520"/>
                      <a:pt x="6556" y="2511"/>
                    </a:cubicBezTo>
                    <a:lnTo>
                      <a:pt x="6556" y="17"/>
                    </a:lnTo>
                    <a:cubicBezTo>
                      <a:pt x="6556" y="8"/>
                      <a:pt x="6549" y="1"/>
                      <a:pt x="6539"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8"/>
              <p:cNvSpPr/>
              <p:nvPr/>
            </p:nvSpPr>
            <p:spPr>
              <a:xfrm>
                <a:off x="4741925" y="2201988"/>
                <a:ext cx="14000" cy="21800"/>
              </a:xfrm>
              <a:custGeom>
                <a:rect b="b" l="l" r="r" t="t"/>
                <a:pathLst>
                  <a:path extrusionOk="0" h="872" w="560">
                    <a:moveTo>
                      <a:pt x="2" y="1"/>
                    </a:moveTo>
                    <a:cubicBezTo>
                      <a:pt x="1" y="1"/>
                      <a:pt x="1" y="1"/>
                      <a:pt x="1" y="2"/>
                    </a:cubicBezTo>
                    <a:lnTo>
                      <a:pt x="1" y="870"/>
                    </a:lnTo>
                    <a:cubicBezTo>
                      <a:pt x="1" y="871"/>
                      <a:pt x="1" y="871"/>
                      <a:pt x="2" y="871"/>
                    </a:cubicBezTo>
                    <a:lnTo>
                      <a:pt x="557" y="871"/>
                    </a:lnTo>
                    <a:cubicBezTo>
                      <a:pt x="559" y="871"/>
                      <a:pt x="560" y="871"/>
                      <a:pt x="560" y="870"/>
                    </a:cubicBezTo>
                    <a:lnTo>
                      <a:pt x="560" y="2"/>
                    </a:lnTo>
                    <a:cubicBezTo>
                      <a:pt x="560" y="1"/>
                      <a:pt x="559" y="1"/>
                      <a:pt x="55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8"/>
              <p:cNvSpPr/>
              <p:nvPr/>
            </p:nvSpPr>
            <p:spPr>
              <a:xfrm>
                <a:off x="4743825" y="2204038"/>
                <a:ext cx="10200" cy="17700"/>
              </a:xfrm>
              <a:custGeom>
                <a:rect b="b" l="l" r="r" t="t"/>
                <a:pathLst>
                  <a:path extrusionOk="0" h="708" w="408">
                    <a:moveTo>
                      <a:pt x="3" y="0"/>
                    </a:moveTo>
                    <a:cubicBezTo>
                      <a:pt x="1" y="0"/>
                      <a:pt x="0" y="2"/>
                      <a:pt x="0" y="4"/>
                    </a:cubicBezTo>
                    <a:lnTo>
                      <a:pt x="0" y="704"/>
                    </a:lnTo>
                    <a:cubicBezTo>
                      <a:pt x="0" y="706"/>
                      <a:pt x="1" y="708"/>
                      <a:pt x="3" y="708"/>
                    </a:cubicBezTo>
                    <a:lnTo>
                      <a:pt x="405" y="708"/>
                    </a:lnTo>
                    <a:cubicBezTo>
                      <a:pt x="406" y="708"/>
                      <a:pt x="407" y="706"/>
                      <a:pt x="407" y="704"/>
                    </a:cubicBezTo>
                    <a:lnTo>
                      <a:pt x="407" y="4"/>
                    </a:lnTo>
                    <a:cubicBezTo>
                      <a:pt x="407" y="2"/>
                      <a:pt x="406" y="0"/>
                      <a:pt x="405" y="0"/>
                    </a:cubicBezTo>
                    <a:close/>
                  </a:path>
                </a:pathLst>
              </a:custGeom>
              <a:solidFill>
                <a:srgbClr val="EB2A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8"/>
              <p:cNvSpPr/>
              <p:nvPr/>
            </p:nvSpPr>
            <p:spPr>
              <a:xfrm>
                <a:off x="4744000" y="2204063"/>
                <a:ext cx="13575" cy="17675"/>
              </a:xfrm>
              <a:custGeom>
                <a:rect b="b" l="l" r="r" t="t"/>
                <a:pathLst>
                  <a:path extrusionOk="0" h="707" w="543">
                    <a:moveTo>
                      <a:pt x="189" y="1"/>
                    </a:moveTo>
                    <a:cubicBezTo>
                      <a:pt x="161" y="1"/>
                      <a:pt x="136" y="20"/>
                      <a:pt x="131" y="48"/>
                    </a:cubicBezTo>
                    <a:lnTo>
                      <a:pt x="8" y="634"/>
                    </a:lnTo>
                    <a:cubicBezTo>
                      <a:pt x="1" y="671"/>
                      <a:pt x="29" y="707"/>
                      <a:pt x="66" y="707"/>
                    </a:cubicBezTo>
                    <a:lnTo>
                      <a:pt x="352" y="707"/>
                    </a:lnTo>
                    <a:cubicBezTo>
                      <a:pt x="381" y="707"/>
                      <a:pt x="405" y="687"/>
                      <a:pt x="412" y="658"/>
                    </a:cubicBezTo>
                    <a:lnTo>
                      <a:pt x="534" y="72"/>
                    </a:lnTo>
                    <a:cubicBezTo>
                      <a:pt x="542" y="35"/>
                      <a:pt x="514" y="1"/>
                      <a:pt x="476" y="1"/>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28"/>
              <p:cNvSpPr/>
              <p:nvPr/>
            </p:nvSpPr>
            <p:spPr>
              <a:xfrm>
                <a:off x="4763675" y="2201988"/>
                <a:ext cx="14000" cy="21800"/>
              </a:xfrm>
              <a:custGeom>
                <a:rect b="b" l="l" r="r" t="t"/>
                <a:pathLst>
                  <a:path extrusionOk="0" h="872" w="560">
                    <a:moveTo>
                      <a:pt x="2" y="1"/>
                    </a:moveTo>
                    <a:cubicBezTo>
                      <a:pt x="2" y="1"/>
                      <a:pt x="1" y="1"/>
                      <a:pt x="1" y="2"/>
                    </a:cubicBezTo>
                    <a:lnTo>
                      <a:pt x="1" y="870"/>
                    </a:lnTo>
                    <a:cubicBezTo>
                      <a:pt x="1" y="871"/>
                      <a:pt x="2" y="871"/>
                      <a:pt x="2" y="871"/>
                    </a:cubicBezTo>
                    <a:lnTo>
                      <a:pt x="558" y="871"/>
                    </a:lnTo>
                    <a:cubicBezTo>
                      <a:pt x="559" y="871"/>
                      <a:pt x="560" y="871"/>
                      <a:pt x="560" y="870"/>
                    </a:cubicBezTo>
                    <a:lnTo>
                      <a:pt x="560" y="2"/>
                    </a:lnTo>
                    <a:cubicBezTo>
                      <a:pt x="560" y="1"/>
                      <a:pt x="559" y="1"/>
                      <a:pt x="55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28"/>
              <p:cNvSpPr/>
              <p:nvPr/>
            </p:nvSpPr>
            <p:spPr>
              <a:xfrm>
                <a:off x="4765575" y="2204038"/>
                <a:ext cx="10225" cy="17700"/>
              </a:xfrm>
              <a:custGeom>
                <a:rect b="b" l="l" r="r" t="t"/>
                <a:pathLst>
                  <a:path extrusionOk="0" h="708" w="409">
                    <a:moveTo>
                      <a:pt x="3" y="0"/>
                    </a:moveTo>
                    <a:cubicBezTo>
                      <a:pt x="1" y="0"/>
                      <a:pt x="0" y="2"/>
                      <a:pt x="0" y="4"/>
                    </a:cubicBezTo>
                    <a:lnTo>
                      <a:pt x="0" y="704"/>
                    </a:lnTo>
                    <a:cubicBezTo>
                      <a:pt x="0" y="706"/>
                      <a:pt x="1" y="708"/>
                      <a:pt x="3" y="708"/>
                    </a:cubicBezTo>
                    <a:lnTo>
                      <a:pt x="406" y="708"/>
                    </a:lnTo>
                    <a:cubicBezTo>
                      <a:pt x="407" y="708"/>
                      <a:pt x="409" y="706"/>
                      <a:pt x="409" y="704"/>
                    </a:cubicBezTo>
                    <a:lnTo>
                      <a:pt x="409" y="4"/>
                    </a:lnTo>
                    <a:cubicBezTo>
                      <a:pt x="409" y="2"/>
                      <a:pt x="407" y="0"/>
                      <a:pt x="406" y="0"/>
                    </a:cubicBezTo>
                    <a:close/>
                  </a:path>
                </a:pathLst>
              </a:custGeom>
              <a:solidFill>
                <a:srgbClr val="EB2A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8"/>
              <p:cNvSpPr/>
              <p:nvPr/>
            </p:nvSpPr>
            <p:spPr>
              <a:xfrm>
                <a:off x="4765750" y="2204063"/>
                <a:ext cx="13550" cy="17675"/>
              </a:xfrm>
              <a:custGeom>
                <a:rect b="b" l="l" r="r" t="t"/>
                <a:pathLst>
                  <a:path extrusionOk="0" h="707" w="542">
                    <a:moveTo>
                      <a:pt x="189" y="1"/>
                    </a:moveTo>
                    <a:cubicBezTo>
                      <a:pt x="161" y="1"/>
                      <a:pt x="136" y="20"/>
                      <a:pt x="131" y="48"/>
                    </a:cubicBezTo>
                    <a:lnTo>
                      <a:pt x="8" y="634"/>
                    </a:lnTo>
                    <a:cubicBezTo>
                      <a:pt x="1" y="671"/>
                      <a:pt x="29" y="707"/>
                      <a:pt x="67" y="707"/>
                    </a:cubicBezTo>
                    <a:lnTo>
                      <a:pt x="354" y="707"/>
                    </a:lnTo>
                    <a:cubicBezTo>
                      <a:pt x="382" y="707"/>
                      <a:pt x="405" y="686"/>
                      <a:pt x="412" y="658"/>
                    </a:cubicBezTo>
                    <a:lnTo>
                      <a:pt x="534" y="72"/>
                    </a:lnTo>
                    <a:cubicBezTo>
                      <a:pt x="541" y="35"/>
                      <a:pt x="514" y="1"/>
                      <a:pt x="476" y="1"/>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8"/>
              <p:cNvSpPr/>
              <p:nvPr/>
            </p:nvSpPr>
            <p:spPr>
              <a:xfrm>
                <a:off x="4787850" y="2196138"/>
                <a:ext cx="34850" cy="33525"/>
              </a:xfrm>
              <a:custGeom>
                <a:rect b="b" l="l" r="r" t="t"/>
                <a:pathLst>
                  <a:path extrusionOk="0" h="1341" w="1394">
                    <a:moveTo>
                      <a:pt x="723" y="0"/>
                    </a:moveTo>
                    <a:cubicBezTo>
                      <a:pt x="452" y="0"/>
                      <a:pt x="208" y="163"/>
                      <a:pt x="104" y="414"/>
                    </a:cubicBezTo>
                    <a:cubicBezTo>
                      <a:pt x="0" y="664"/>
                      <a:pt x="57" y="952"/>
                      <a:pt x="250" y="1143"/>
                    </a:cubicBezTo>
                    <a:cubicBezTo>
                      <a:pt x="377" y="1272"/>
                      <a:pt x="549" y="1340"/>
                      <a:pt x="723" y="1340"/>
                    </a:cubicBezTo>
                    <a:cubicBezTo>
                      <a:pt x="809" y="1340"/>
                      <a:pt x="896" y="1323"/>
                      <a:pt x="979" y="1289"/>
                    </a:cubicBezTo>
                    <a:cubicBezTo>
                      <a:pt x="1229" y="1185"/>
                      <a:pt x="1394" y="941"/>
                      <a:pt x="1394" y="671"/>
                    </a:cubicBezTo>
                    <a:cubicBezTo>
                      <a:pt x="1394" y="300"/>
                      <a:pt x="1094" y="0"/>
                      <a:pt x="72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8"/>
              <p:cNvSpPr/>
              <p:nvPr/>
            </p:nvSpPr>
            <p:spPr>
              <a:xfrm>
                <a:off x="4790025" y="2201588"/>
                <a:ext cx="26425" cy="22600"/>
              </a:xfrm>
              <a:custGeom>
                <a:rect b="b" l="l" r="r" t="t"/>
                <a:pathLst>
                  <a:path extrusionOk="0" h="904" w="1057">
                    <a:moveTo>
                      <a:pt x="604" y="1"/>
                    </a:moveTo>
                    <a:cubicBezTo>
                      <a:pt x="202" y="1"/>
                      <a:pt x="1" y="487"/>
                      <a:pt x="286" y="771"/>
                    </a:cubicBezTo>
                    <a:cubicBezTo>
                      <a:pt x="372" y="857"/>
                      <a:pt x="487" y="903"/>
                      <a:pt x="605" y="903"/>
                    </a:cubicBezTo>
                    <a:cubicBezTo>
                      <a:pt x="663" y="903"/>
                      <a:pt x="721" y="892"/>
                      <a:pt x="777" y="869"/>
                    </a:cubicBezTo>
                    <a:cubicBezTo>
                      <a:pt x="945" y="799"/>
                      <a:pt x="1055" y="634"/>
                      <a:pt x="1056" y="453"/>
                    </a:cubicBezTo>
                    <a:cubicBezTo>
                      <a:pt x="1056" y="203"/>
                      <a:pt x="854" y="1"/>
                      <a:pt x="604" y="1"/>
                    </a:cubicBezTo>
                    <a:close/>
                  </a:path>
                </a:pathLst>
              </a:custGeom>
              <a:solidFill>
                <a:srgbClr val="EB2A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28"/>
              <p:cNvSpPr/>
              <p:nvPr/>
            </p:nvSpPr>
            <p:spPr>
              <a:xfrm>
                <a:off x="4794150" y="2202688"/>
                <a:ext cx="23875" cy="20425"/>
              </a:xfrm>
              <a:custGeom>
                <a:rect b="b" l="l" r="r" t="t"/>
                <a:pathLst>
                  <a:path extrusionOk="0" h="817" w="955">
                    <a:moveTo>
                      <a:pt x="546" y="0"/>
                    </a:moveTo>
                    <a:cubicBezTo>
                      <a:pt x="181" y="0"/>
                      <a:pt x="0" y="439"/>
                      <a:pt x="257" y="697"/>
                    </a:cubicBezTo>
                    <a:cubicBezTo>
                      <a:pt x="335" y="775"/>
                      <a:pt x="439" y="817"/>
                      <a:pt x="546" y="817"/>
                    </a:cubicBezTo>
                    <a:cubicBezTo>
                      <a:pt x="598" y="817"/>
                      <a:pt x="651" y="806"/>
                      <a:pt x="702" y="785"/>
                    </a:cubicBezTo>
                    <a:cubicBezTo>
                      <a:pt x="854" y="722"/>
                      <a:pt x="954" y="573"/>
                      <a:pt x="954" y="409"/>
                    </a:cubicBezTo>
                    <a:cubicBezTo>
                      <a:pt x="954" y="183"/>
                      <a:pt x="771" y="0"/>
                      <a:pt x="546" y="0"/>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28"/>
              <p:cNvSpPr/>
              <p:nvPr/>
            </p:nvSpPr>
            <p:spPr>
              <a:xfrm>
                <a:off x="4832250" y="2196113"/>
                <a:ext cx="43500" cy="33550"/>
              </a:xfrm>
              <a:custGeom>
                <a:rect b="b" l="l" r="r" t="t"/>
                <a:pathLst>
                  <a:path extrusionOk="0" h="1342" w="1740">
                    <a:moveTo>
                      <a:pt x="0" y="0"/>
                    </a:moveTo>
                    <a:lnTo>
                      <a:pt x="0" y="1342"/>
                    </a:lnTo>
                    <a:lnTo>
                      <a:pt x="1739" y="1342"/>
                    </a:lnTo>
                    <a:lnTo>
                      <a:pt x="173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8"/>
              <p:cNvSpPr/>
              <p:nvPr/>
            </p:nvSpPr>
            <p:spPr>
              <a:xfrm>
                <a:off x="4832200" y="2213013"/>
                <a:ext cx="43550" cy="14150"/>
              </a:xfrm>
              <a:custGeom>
                <a:rect b="b" l="l" r="r" t="t"/>
                <a:pathLst>
                  <a:path extrusionOk="0" h="566" w="1742">
                    <a:moveTo>
                      <a:pt x="426" y="1"/>
                    </a:moveTo>
                    <a:cubicBezTo>
                      <a:pt x="421" y="1"/>
                      <a:pt x="416" y="4"/>
                      <a:pt x="412" y="9"/>
                    </a:cubicBezTo>
                    <a:lnTo>
                      <a:pt x="307" y="271"/>
                    </a:lnTo>
                    <a:lnTo>
                      <a:pt x="276" y="149"/>
                    </a:lnTo>
                    <a:cubicBezTo>
                      <a:pt x="276" y="145"/>
                      <a:pt x="268" y="140"/>
                      <a:pt x="264" y="140"/>
                    </a:cubicBezTo>
                    <a:cubicBezTo>
                      <a:pt x="259" y="140"/>
                      <a:pt x="255" y="144"/>
                      <a:pt x="254" y="149"/>
                    </a:cubicBezTo>
                    <a:lnTo>
                      <a:pt x="185" y="376"/>
                    </a:lnTo>
                    <a:lnTo>
                      <a:pt x="128" y="92"/>
                    </a:lnTo>
                    <a:cubicBezTo>
                      <a:pt x="123" y="88"/>
                      <a:pt x="119" y="83"/>
                      <a:pt x="116" y="83"/>
                    </a:cubicBezTo>
                    <a:cubicBezTo>
                      <a:pt x="115" y="83"/>
                      <a:pt x="114" y="83"/>
                      <a:pt x="113" y="83"/>
                    </a:cubicBezTo>
                    <a:cubicBezTo>
                      <a:pt x="109" y="83"/>
                      <a:pt x="105" y="85"/>
                      <a:pt x="102" y="88"/>
                    </a:cubicBezTo>
                    <a:lnTo>
                      <a:pt x="45" y="231"/>
                    </a:lnTo>
                    <a:lnTo>
                      <a:pt x="1" y="231"/>
                    </a:lnTo>
                    <a:lnTo>
                      <a:pt x="1" y="257"/>
                    </a:lnTo>
                    <a:lnTo>
                      <a:pt x="54" y="257"/>
                    </a:lnTo>
                    <a:cubicBezTo>
                      <a:pt x="59" y="257"/>
                      <a:pt x="63" y="254"/>
                      <a:pt x="66" y="249"/>
                    </a:cubicBezTo>
                    <a:lnTo>
                      <a:pt x="111" y="135"/>
                    </a:lnTo>
                    <a:lnTo>
                      <a:pt x="173" y="428"/>
                    </a:lnTo>
                    <a:cubicBezTo>
                      <a:pt x="173" y="431"/>
                      <a:pt x="176" y="436"/>
                      <a:pt x="185" y="436"/>
                    </a:cubicBezTo>
                    <a:cubicBezTo>
                      <a:pt x="190" y="436"/>
                      <a:pt x="194" y="433"/>
                      <a:pt x="194" y="428"/>
                    </a:cubicBezTo>
                    <a:lnTo>
                      <a:pt x="264" y="196"/>
                    </a:lnTo>
                    <a:lnTo>
                      <a:pt x="295" y="309"/>
                    </a:lnTo>
                    <a:cubicBezTo>
                      <a:pt x="295" y="314"/>
                      <a:pt x="300" y="318"/>
                      <a:pt x="307" y="318"/>
                    </a:cubicBezTo>
                    <a:cubicBezTo>
                      <a:pt x="312" y="318"/>
                      <a:pt x="316" y="314"/>
                      <a:pt x="317" y="309"/>
                    </a:cubicBezTo>
                    <a:lnTo>
                      <a:pt x="421" y="56"/>
                    </a:lnTo>
                    <a:lnTo>
                      <a:pt x="500" y="553"/>
                    </a:lnTo>
                    <a:cubicBezTo>
                      <a:pt x="498" y="560"/>
                      <a:pt x="504" y="566"/>
                      <a:pt x="510" y="566"/>
                    </a:cubicBezTo>
                    <a:cubicBezTo>
                      <a:pt x="511" y="566"/>
                      <a:pt x="511" y="566"/>
                      <a:pt x="512" y="566"/>
                    </a:cubicBezTo>
                    <a:cubicBezTo>
                      <a:pt x="517" y="566"/>
                      <a:pt x="522" y="562"/>
                      <a:pt x="522" y="553"/>
                    </a:cubicBezTo>
                    <a:lnTo>
                      <a:pt x="596" y="178"/>
                    </a:lnTo>
                    <a:lnTo>
                      <a:pt x="651" y="383"/>
                    </a:lnTo>
                    <a:cubicBezTo>
                      <a:pt x="653" y="388"/>
                      <a:pt x="656" y="392"/>
                      <a:pt x="661" y="392"/>
                    </a:cubicBezTo>
                    <a:cubicBezTo>
                      <a:pt x="665" y="392"/>
                      <a:pt x="669" y="388"/>
                      <a:pt x="674" y="383"/>
                    </a:cubicBezTo>
                    <a:lnTo>
                      <a:pt x="743" y="192"/>
                    </a:lnTo>
                    <a:lnTo>
                      <a:pt x="792" y="326"/>
                    </a:lnTo>
                    <a:lnTo>
                      <a:pt x="799" y="335"/>
                    </a:lnTo>
                    <a:cubicBezTo>
                      <a:pt x="809" y="335"/>
                      <a:pt x="813" y="331"/>
                      <a:pt x="813" y="326"/>
                    </a:cubicBezTo>
                    <a:lnTo>
                      <a:pt x="861" y="257"/>
                    </a:lnTo>
                    <a:lnTo>
                      <a:pt x="1099" y="257"/>
                    </a:lnTo>
                    <a:cubicBezTo>
                      <a:pt x="1106" y="256"/>
                      <a:pt x="1112" y="251"/>
                      <a:pt x="1112" y="244"/>
                    </a:cubicBezTo>
                    <a:lnTo>
                      <a:pt x="1143" y="101"/>
                    </a:lnTo>
                    <a:lnTo>
                      <a:pt x="1196" y="388"/>
                    </a:lnTo>
                    <a:cubicBezTo>
                      <a:pt x="1196" y="393"/>
                      <a:pt x="1199" y="397"/>
                      <a:pt x="1204" y="397"/>
                    </a:cubicBezTo>
                    <a:cubicBezTo>
                      <a:pt x="1213" y="397"/>
                      <a:pt x="1217" y="392"/>
                      <a:pt x="1217" y="388"/>
                    </a:cubicBezTo>
                    <a:lnTo>
                      <a:pt x="1282" y="135"/>
                    </a:lnTo>
                    <a:lnTo>
                      <a:pt x="1318" y="309"/>
                    </a:lnTo>
                    <a:cubicBezTo>
                      <a:pt x="1318" y="314"/>
                      <a:pt x="1322" y="318"/>
                      <a:pt x="1325" y="318"/>
                    </a:cubicBezTo>
                    <a:cubicBezTo>
                      <a:pt x="1335" y="318"/>
                      <a:pt x="1339" y="314"/>
                      <a:pt x="1339" y="309"/>
                    </a:cubicBezTo>
                    <a:lnTo>
                      <a:pt x="1387" y="192"/>
                    </a:lnTo>
                    <a:lnTo>
                      <a:pt x="1440" y="379"/>
                    </a:lnTo>
                    <a:cubicBezTo>
                      <a:pt x="1440" y="383"/>
                      <a:pt x="1444" y="387"/>
                      <a:pt x="1447" y="388"/>
                    </a:cubicBezTo>
                    <a:cubicBezTo>
                      <a:pt x="1457" y="388"/>
                      <a:pt x="1461" y="383"/>
                      <a:pt x="1461" y="379"/>
                    </a:cubicBezTo>
                    <a:lnTo>
                      <a:pt x="1514" y="192"/>
                    </a:lnTo>
                    <a:lnTo>
                      <a:pt x="1561" y="318"/>
                    </a:lnTo>
                    <a:cubicBezTo>
                      <a:pt x="1561" y="323"/>
                      <a:pt x="1566" y="326"/>
                      <a:pt x="1575" y="326"/>
                    </a:cubicBezTo>
                    <a:cubicBezTo>
                      <a:pt x="1579" y="326"/>
                      <a:pt x="1583" y="323"/>
                      <a:pt x="1583" y="318"/>
                    </a:cubicBezTo>
                    <a:lnTo>
                      <a:pt x="1623" y="204"/>
                    </a:lnTo>
                    <a:lnTo>
                      <a:pt x="1674" y="379"/>
                    </a:lnTo>
                    <a:cubicBezTo>
                      <a:pt x="1674" y="383"/>
                      <a:pt x="1678" y="387"/>
                      <a:pt x="1683" y="388"/>
                    </a:cubicBezTo>
                    <a:cubicBezTo>
                      <a:pt x="1684" y="388"/>
                      <a:pt x="1684" y="388"/>
                      <a:pt x="1685" y="388"/>
                    </a:cubicBezTo>
                    <a:cubicBezTo>
                      <a:pt x="1692" y="388"/>
                      <a:pt x="1698" y="381"/>
                      <a:pt x="1697" y="375"/>
                    </a:cubicBezTo>
                    <a:lnTo>
                      <a:pt x="1728" y="257"/>
                    </a:lnTo>
                    <a:lnTo>
                      <a:pt x="1741" y="257"/>
                    </a:lnTo>
                    <a:lnTo>
                      <a:pt x="1741" y="231"/>
                    </a:lnTo>
                    <a:lnTo>
                      <a:pt x="1720" y="231"/>
                    </a:lnTo>
                    <a:cubicBezTo>
                      <a:pt x="1710" y="231"/>
                      <a:pt x="1707" y="236"/>
                      <a:pt x="1707" y="240"/>
                    </a:cubicBezTo>
                    <a:lnTo>
                      <a:pt x="1684" y="328"/>
                    </a:lnTo>
                    <a:lnTo>
                      <a:pt x="1636" y="162"/>
                    </a:lnTo>
                    <a:cubicBezTo>
                      <a:pt x="1633" y="157"/>
                      <a:pt x="1629" y="154"/>
                      <a:pt x="1624" y="154"/>
                    </a:cubicBezTo>
                    <a:cubicBezTo>
                      <a:pt x="1619" y="154"/>
                      <a:pt x="1615" y="157"/>
                      <a:pt x="1610" y="162"/>
                    </a:cubicBezTo>
                    <a:lnTo>
                      <a:pt x="1572" y="279"/>
                    </a:lnTo>
                    <a:lnTo>
                      <a:pt x="1528" y="154"/>
                    </a:lnTo>
                    <a:cubicBezTo>
                      <a:pt x="1524" y="145"/>
                      <a:pt x="1520" y="145"/>
                      <a:pt x="1515" y="145"/>
                    </a:cubicBezTo>
                    <a:cubicBezTo>
                      <a:pt x="1510" y="145"/>
                      <a:pt x="1507" y="149"/>
                      <a:pt x="1502" y="154"/>
                    </a:cubicBezTo>
                    <a:lnTo>
                      <a:pt x="1450" y="331"/>
                    </a:lnTo>
                    <a:lnTo>
                      <a:pt x="1402" y="149"/>
                    </a:lnTo>
                    <a:cubicBezTo>
                      <a:pt x="1402" y="144"/>
                      <a:pt x="1398" y="140"/>
                      <a:pt x="1393" y="140"/>
                    </a:cubicBezTo>
                    <a:cubicBezTo>
                      <a:pt x="1388" y="140"/>
                      <a:pt x="1380" y="145"/>
                      <a:pt x="1380" y="149"/>
                    </a:cubicBezTo>
                    <a:lnTo>
                      <a:pt x="1333" y="266"/>
                    </a:lnTo>
                    <a:lnTo>
                      <a:pt x="1297" y="83"/>
                    </a:lnTo>
                    <a:cubicBezTo>
                      <a:pt x="1293" y="75"/>
                      <a:pt x="1288" y="70"/>
                      <a:pt x="1284" y="70"/>
                    </a:cubicBezTo>
                    <a:cubicBezTo>
                      <a:pt x="1280" y="70"/>
                      <a:pt x="1275" y="75"/>
                      <a:pt x="1271" y="78"/>
                    </a:cubicBezTo>
                    <a:lnTo>
                      <a:pt x="1209" y="328"/>
                    </a:lnTo>
                    <a:lnTo>
                      <a:pt x="1161" y="35"/>
                    </a:lnTo>
                    <a:cubicBezTo>
                      <a:pt x="1157" y="31"/>
                      <a:pt x="1154" y="26"/>
                      <a:pt x="1149" y="26"/>
                    </a:cubicBezTo>
                    <a:cubicBezTo>
                      <a:pt x="1144" y="26"/>
                      <a:pt x="1135" y="31"/>
                      <a:pt x="1135" y="35"/>
                    </a:cubicBezTo>
                    <a:lnTo>
                      <a:pt x="1092" y="231"/>
                    </a:lnTo>
                    <a:lnTo>
                      <a:pt x="851" y="231"/>
                    </a:lnTo>
                    <a:cubicBezTo>
                      <a:pt x="849" y="231"/>
                      <a:pt x="845" y="234"/>
                      <a:pt x="844" y="236"/>
                    </a:cubicBezTo>
                    <a:lnTo>
                      <a:pt x="804" y="297"/>
                    </a:lnTo>
                    <a:lnTo>
                      <a:pt x="751" y="154"/>
                    </a:lnTo>
                    <a:cubicBezTo>
                      <a:pt x="751" y="149"/>
                      <a:pt x="748" y="145"/>
                      <a:pt x="743" y="145"/>
                    </a:cubicBezTo>
                    <a:cubicBezTo>
                      <a:pt x="739" y="145"/>
                      <a:pt x="734" y="149"/>
                      <a:pt x="730" y="154"/>
                    </a:cubicBezTo>
                    <a:lnTo>
                      <a:pt x="665" y="340"/>
                    </a:lnTo>
                    <a:lnTo>
                      <a:pt x="604" y="123"/>
                    </a:lnTo>
                    <a:cubicBezTo>
                      <a:pt x="600" y="118"/>
                      <a:pt x="595" y="114"/>
                      <a:pt x="591" y="114"/>
                    </a:cubicBezTo>
                    <a:cubicBezTo>
                      <a:pt x="586" y="114"/>
                      <a:pt x="582" y="118"/>
                      <a:pt x="577" y="123"/>
                    </a:cubicBezTo>
                    <a:lnTo>
                      <a:pt x="512" y="484"/>
                    </a:lnTo>
                    <a:lnTo>
                      <a:pt x="434" y="14"/>
                    </a:lnTo>
                    <a:cubicBezTo>
                      <a:pt x="434" y="4"/>
                      <a:pt x="429" y="1"/>
                      <a:pt x="426" y="1"/>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28"/>
              <p:cNvSpPr/>
              <p:nvPr/>
            </p:nvSpPr>
            <p:spPr>
              <a:xfrm>
                <a:off x="4832250" y="2198638"/>
                <a:ext cx="43500" cy="12425"/>
              </a:xfrm>
              <a:custGeom>
                <a:rect b="b" l="l" r="r" t="t"/>
                <a:pathLst>
                  <a:path extrusionOk="0" h="497" w="1740">
                    <a:moveTo>
                      <a:pt x="179" y="0"/>
                    </a:moveTo>
                    <a:cubicBezTo>
                      <a:pt x="172" y="0"/>
                      <a:pt x="167" y="7"/>
                      <a:pt x="166" y="14"/>
                    </a:cubicBezTo>
                    <a:lnTo>
                      <a:pt x="126" y="393"/>
                    </a:lnTo>
                    <a:lnTo>
                      <a:pt x="69" y="123"/>
                    </a:lnTo>
                    <a:cubicBezTo>
                      <a:pt x="69" y="114"/>
                      <a:pt x="66" y="109"/>
                      <a:pt x="62" y="109"/>
                    </a:cubicBezTo>
                    <a:cubicBezTo>
                      <a:pt x="61" y="109"/>
                      <a:pt x="61" y="109"/>
                      <a:pt x="60" y="109"/>
                    </a:cubicBezTo>
                    <a:cubicBezTo>
                      <a:pt x="52" y="109"/>
                      <a:pt x="47" y="116"/>
                      <a:pt x="48" y="123"/>
                    </a:cubicBezTo>
                    <a:lnTo>
                      <a:pt x="17" y="240"/>
                    </a:lnTo>
                    <a:lnTo>
                      <a:pt x="0" y="240"/>
                    </a:lnTo>
                    <a:lnTo>
                      <a:pt x="0" y="266"/>
                    </a:lnTo>
                    <a:lnTo>
                      <a:pt x="26" y="266"/>
                    </a:lnTo>
                    <a:cubicBezTo>
                      <a:pt x="30" y="266"/>
                      <a:pt x="40" y="262"/>
                      <a:pt x="40" y="257"/>
                    </a:cubicBezTo>
                    <a:lnTo>
                      <a:pt x="57" y="179"/>
                    </a:lnTo>
                    <a:lnTo>
                      <a:pt x="117" y="471"/>
                    </a:lnTo>
                    <a:cubicBezTo>
                      <a:pt x="122" y="476"/>
                      <a:pt x="126" y="479"/>
                      <a:pt x="131" y="479"/>
                    </a:cubicBezTo>
                    <a:cubicBezTo>
                      <a:pt x="140" y="479"/>
                      <a:pt x="143" y="476"/>
                      <a:pt x="143" y="471"/>
                    </a:cubicBezTo>
                    <a:lnTo>
                      <a:pt x="183" y="105"/>
                    </a:lnTo>
                    <a:lnTo>
                      <a:pt x="217" y="345"/>
                    </a:lnTo>
                    <a:cubicBezTo>
                      <a:pt x="217" y="348"/>
                      <a:pt x="222" y="353"/>
                      <a:pt x="231" y="353"/>
                    </a:cubicBezTo>
                    <a:cubicBezTo>
                      <a:pt x="235" y="353"/>
                      <a:pt x="240" y="348"/>
                      <a:pt x="245" y="345"/>
                    </a:cubicBezTo>
                    <a:lnTo>
                      <a:pt x="296" y="162"/>
                    </a:lnTo>
                    <a:lnTo>
                      <a:pt x="340" y="310"/>
                    </a:lnTo>
                    <a:cubicBezTo>
                      <a:pt x="345" y="314"/>
                      <a:pt x="348" y="319"/>
                      <a:pt x="353" y="319"/>
                    </a:cubicBezTo>
                    <a:cubicBezTo>
                      <a:pt x="357" y="319"/>
                      <a:pt x="362" y="314"/>
                      <a:pt x="366" y="310"/>
                    </a:cubicBezTo>
                    <a:lnTo>
                      <a:pt x="400" y="231"/>
                    </a:lnTo>
                    <a:lnTo>
                      <a:pt x="448" y="362"/>
                    </a:lnTo>
                    <a:cubicBezTo>
                      <a:pt x="448" y="367"/>
                      <a:pt x="458" y="371"/>
                      <a:pt x="462" y="371"/>
                    </a:cubicBezTo>
                    <a:cubicBezTo>
                      <a:pt x="467" y="371"/>
                      <a:pt x="470" y="367"/>
                      <a:pt x="470" y="362"/>
                    </a:cubicBezTo>
                    <a:lnTo>
                      <a:pt x="536" y="130"/>
                    </a:lnTo>
                    <a:lnTo>
                      <a:pt x="584" y="462"/>
                    </a:lnTo>
                    <a:cubicBezTo>
                      <a:pt x="588" y="466"/>
                      <a:pt x="591" y="471"/>
                      <a:pt x="596" y="471"/>
                    </a:cubicBezTo>
                    <a:cubicBezTo>
                      <a:pt x="601" y="471"/>
                      <a:pt x="606" y="466"/>
                      <a:pt x="610" y="462"/>
                    </a:cubicBezTo>
                    <a:lnTo>
                      <a:pt x="653" y="266"/>
                    </a:lnTo>
                    <a:lnTo>
                      <a:pt x="894" y="266"/>
                    </a:lnTo>
                    <a:cubicBezTo>
                      <a:pt x="897" y="266"/>
                      <a:pt x="901" y="262"/>
                      <a:pt x="902" y="257"/>
                    </a:cubicBezTo>
                    <a:lnTo>
                      <a:pt x="933" y="152"/>
                    </a:lnTo>
                    <a:lnTo>
                      <a:pt x="989" y="448"/>
                    </a:lnTo>
                    <a:cubicBezTo>
                      <a:pt x="990" y="453"/>
                      <a:pt x="994" y="457"/>
                      <a:pt x="997" y="457"/>
                    </a:cubicBezTo>
                    <a:cubicBezTo>
                      <a:pt x="1007" y="457"/>
                      <a:pt x="1011" y="453"/>
                      <a:pt x="1011" y="448"/>
                    </a:cubicBezTo>
                    <a:lnTo>
                      <a:pt x="1085" y="161"/>
                    </a:lnTo>
                    <a:lnTo>
                      <a:pt x="1142" y="374"/>
                    </a:lnTo>
                    <a:cubicBezTo>
                      <a:pt x="1142" y="379"/>
                      <a:pt x="1150" y="383"/>
                      <a:pt x="1155" y="383"/>
                    </a:cubicBezTo>
                    <a:cubicBezTo>
                      <a:pt x="1159" y="383"/>
                      <a:pt x="1163" y="379"/>
                      <a:pt x="1163" y="374"/>
                    </a:cubicBezTo>
                    <a:lnTo>
                      <a:pt x="1242" y="83"/>
                    </a:lnTo>
                    <a:lnTo>
                      <a:pt x="1338" y="488"/>
                    </a:lnTo>
                    <a:cubicBezTo>
                      <a:pt x="1342" y="492"/>
                      <a:pt x="1347" y="497"/>
                      <a:pt x="1350" y="497"/>
                    </a:cubicBezTo>
                    <a:cubicBezTo>
                      <a:pt x="1355" y="497"/>
                      <a:pt x="1359" y="492"/>
                      <a:pt x="1364" y="488"/>
                    </a:cubicBezTo>
                    <a:lnTo>
                      <a:pt x="1438" y="235"/>
                    </a:lnTo>
                    <a:lnTo>
                      <a:pt x="1460" y="314"/>
                    </a:lnTo>
                    <a:cubicBezTo>
                      <a:pt x="1460" y="318"/>
                      <a:pt x="1464" y="321"/>
                      <a:pt x="1469" y="323"/>
                    </a:cubicBezTo>
                    <a:cubicBezTo>
                      <a:pt x="1473" y="323"/>
                      <a:pt x="1481" y="318"/>
                      <a:pt x="1481" y="314"/>
                    </a:cubicBezTo>
                    <a:lnTo>
                      <a:pt x="1547" y="152"/>
                    </a:lnTo>
                    <a:lnTo>
                      <a:pt x="1621" y="371"/>
                    </a:lnTo>
                    <a:cubicBezTo>
                      <a:pt x="1622" y="374"/>
                      <a:pt x="1626" y="378"/>
                      <a:pt x="1629" y="379"/>
                    </a:cubicBezTo>
                    <a:cubicBezTo>
                      <a:pt x="1634" y="379"/>
                      <a:pt x="1639" y="378"/>
                      <a:pt x="1643" y="374"/>
                    </a:cubicBezTo>
                    <a:lnTo>
                      <a:pt x="1695" y="266"/>
                    </a:lnTo>
                    <a:lnTo>
                      <a:pt x="1739" y="266"/>
                    </a:lnTo>
                    <a:lnTo>
                      <a:pt x="1739" y="240"/>
                    </a:lnTo>
                    <a:lnTo>
                      <a:pt x="1692" y="240"/>
                    </a:lnTo>
                    <a:cubicBezTo>
                      <a:pt x="1687" y="240"/>
                      <a:pt x="1682" y="245"/>
                      <a:pt x="1679" y="249"/>
                    </a:cubicBezTo>
                    <a:lnTo>
                      <a:pt x="1634" y="336"/>
                    </a:lnTo>
                    <a:lnTo>
                      <a:pt x="1560" y="118"/>
                    </a:lnTo>
                    <a:cubicBezTo>
                      <a:pt x="1560" y="114"/>
                      <a:pt x="1556" y="109"/>
                      <a:pt x="1548" y="109"/>
                    </a:cubicBezTo>
                    <a:cubicBezTo>
                      <a:pt x="1543" y="109"/>
                      <a:pt x="1539" y="113"/>
                      <a:pt x="1539" y="118"/>
                    </a:cubicBezTo>
                    <a:lnTo>
                      <a:pt x="1474" y="274"/>
                    </a:lnTo>
                    <a:lnTo>
                      <a:pt x="1452" y="188"/>
                    </a:lnTo>
                    <a:cubicBezTo>
                      <a:pt x="1448" y="183"/>
                      <a:pt x="1444" y="179"/>
                      <a:pt x="1439" y="179"/>
                    </a:cubicBezTo>
                    <a:cubicBezTo>
                      <a:pt x="1434" y="179"/>
                      <a:pt x="1431" y="183"/>
                      <a:pt x="1426" y="188"/>
                    </a:cubicBezTo>
                    <a:lnTo>
                      <a:pt x="1352" y="436"/>
                    </a:lnTo>
                    <a:lnTo>
                      <a:pt x="1257" y="31"/>
                    </a:lnTo>
                    <a:cubicBezTo>
                      <a:pt x="1257" y="26"/>
                      <a:pt x="1252" y="23"/>
                      <a:pt x="1243" y="23"/>
                    </a:cubicBezTo>
                    <a:cubicBezTo>
                      <a:pt x="1238" y="23"/>
                      <a:pt x="1234" y="26"/>
                      <a:pt x="1234" y="31"/>
                    </a:cubicBezTo>
                    <a:lnTo>
                      <a:pt x="1155" y="327"/>
                    </a:lnTo>
                    <a:lnTo>
                      <a:pt x="1095" y="114"/>
                    </a:lnTo>
                    <a:cubicBezTo>
                      <a:pt x="1095" y="109"/>
                      <a:pt x="1090" y="105"/>
                      <a:pt x="1086" y="105"/>
                    </a:cubicBezTo>
                    <a:cubicBezTo>
                      <a:pt x="1078" y="105"/>
                      <a:pt x="1073" y="109"/>
                      <a:pt x="1073" y="114"/>
                    </a:cubicBezTo>
                    <a:lnTo>
                      <a:pt x="1004" y="393"/>
                    </a:lnTo>
                    <a:lnTo>
                      <a:pt x="951" y="100"/>
                    </a:lnTo>
                    <a:cubicBezTo>
                      <a:pt x="951" y="97"/>
                      <a:pt x="947" y="92"/>
                      <a:pt x="938" y="92"/>
                    </a:cubicBezTo>
                    <a:cubicBezTo>
                      <a:pt x="937" y="91"/>
                      <a:pt x="936" y="90"/>
                      <a:pt x="935" y="90"/>
                    </a:cubicBezTo>
                    <a:cubicBezTo>
                      <a:pt x="931" y="90"/>
                      <a:pt x="928" y="94"/>
                      <a:pt x="925" y="100"/>
                    </a:cubicBezTo>
                    <a:lnTo>
                      <a:pt x="885" y="240"/>
                    </a:lnTo>
                    <a:lnTo>
                      <a:pt x="646" y="240"/>
                    </a:lnTo>
                    <a:cubicBezTo>
                      <a:pt x="637" y="240"/>
                      <a:pt x="632" y="245"/>
                      <a:pt x="632" y="249"/>
                    </a:cubicBezTo>
                    <a:lnTo>
                      <a:pt x="601" y="397"/>
                    </a:lnTo>
                    <a:lnTo>
                      <a:pt x="549" y="70"/>
                    </a:lnTo>
                    <a:cubicBezTo>
                      <a:pt x="549" y="66"/>
                      <a:pt x="544" y="62"/>
                      <a:pt x="541" y="61"/>
                    </a:cubicBezTo>
                    <a:cubicBezTo>
                      <a:pt x="532" y="61"/>
                      <a:pt x="527" y="61"/>
                      <a:pt x="527" y="70"/>
                    </a:cubicBezTo>
                    <a:lnTo>
                      <a:pt x="458" y="319"/>
                    </a:lnTo>
                    <a:lnTo>
                      <a:pt x="410" y="192"/>
                    </a:lnTo>
                    <a:cubicBezTo>
                      <a:pt x="410" y="188"/>
                      <a:pt x="405" y="188"/>
                      <a:pt x="401" y="188"/>
                    </a:cubicBezTo>
                    <a:cubicBezTo>
                      <a:pt x="400" y="188"/>
                      <a:pt x="400" y="188"/>
                      <a:pt x="399" y="188"/>
                    </a:cubicBezTo>
                    <a:cubicBezTo>
                      <a:pt x="395" y="188"/>
                      <a:pt x="391" y="190"/>
                      <a:pt x="388" y="192"/>
                    </a:cubicBezTo>
                    <a:lnTo>
                      <a:pt x="353" y="271"/>
                    </a:lnTo>
                    <a:lnTo>
                      <a:pt x="305" y="118"/>
                    </a:lnTo>
                    <a:cubicBezTo>
                      <a:pt x="305" y="114"/>
                      <a:pt x="301" y="109"/>
                      <a:pt x="296" y="109"/>
                    </a:cubicBezTo>
                    <a:cubicBezTo>
                      <a:pt x="288" y="109"/>
                      <a:pt x="283" y="114"/>
                      <a:pt x="283" y="118"/>
                    </a:cubicBezTo>
                    <a:lnTo>
                      <a:pt x="236" y="288"/>
                    </a:lnTo>
                    <a:lnTo>
                      <a:pt x="192" y="9"/>
                    </a:lnTo>
                    <a:cubicBezTo>
                      <a:pt x="188" y="5"/>
                      <a:pt x="183" y="0"/>
                      <a:pt x="179" y="0"/>
                    </a:cubicBezTo>
                    <a:close/>
                  </a:path>
                </a:pathLst>
              </a:custGeom>
              <a:solidFill>
                <a:srgbClr val="72C59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28"/>
              <p:cNvSpPr/>
              <p:nvPr/>
            </p:nvSpPr>
            <p:spPr>
              <a:xfrm>
                <a:off x="4561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8"/>
              <p:cNvSpPr/>
              <p:nvPr/>
            </p:nvSpPr>
            <p:spPr>
              <a:xfrm>
                <a:off x="4578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4" name="Google Shape;404;p28"/>
              <p:cNvSpPr/>
              <p:nvPr/>
            </p:nvSpPr>
            <p:spPr>
              <a:xfrm>
                <a:off x="4595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28"/>
              <p:cNvSpPr/>
              <p:nvPr/>
            </p:nvSpPr>
            <p:spPr>
              <a:xfrm>
                <a:off x="4612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8"/>
              <p:cNvSpPr/>
              <p:nvPr/>
            </p:nvSpPr>
            <p:spPr>
              <a:xfrm>
                <a:off x="4629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28"/>
              <p:cNvSpPr/>
              <p:nvPr/>
            </p:nvSpPr>
            <p:spPr>
              <a:xfrm>
                <a:off x="4646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28"/>
              <p:cNvSpPr/>
              <p:nvPr/>
            </p:nvSpPr>
            <p:spPr>
              <a:xfrm>
                <a:off x="4663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28"/>
              <p:cNvSpPr/>
              <p:nvPr/>
            </p:nvSpPr>
            <p:spPr>
              <a:xfrm>
                <a:off x="4680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28"/>
              <p:cNvSpPr/>
              <p:nvPr/>
            </p:nvSpPr>
            <p:spPr>
              <a:xfrm>
                <a:off x="4697125" y="2196088"/>
                <a:ext cx="3725" cy="33600"/>
              </a:xfrm>
              <a:custGeom>
                <a:rect b="b" l="l" r="r" t="t"/>
                <a:pathLst>
                  <a:path extrusionOk="0" h="1344" w="149">
                    <a:moveTo>
                      <a:pt x="75" y="0"/>
                    </a:moveTo>
                    <a:cubicBezTo>
                      <a:pt x="34" y="0"/>
                      <a:pt x="1" y="33"/>
                      <a:pt x="1" y="74"/>
                    </a:cubicBezTo>
                    <a:lnTo>
                      <a:pt x="1" y="1270"/>
                    </a:lnTo>
                    <a:cubicBezTo>
                      <a:pt x="1" y="1311"/>
                      <a:pt x="34" y="1344"/>
                      <a:pt x="75" y="1344"/>
                    </a:cubicBezTo>
                    <a:cubicBezTo>
                      <a:pt x="116" y="1344"/>
                      <a:pt x="149" y="1311"/>
                      <a:pt x="149" y="1270"/>
                    </a:cubicBezTo>
                    <a:lnTo>
                      <a:pt x="149" y="74"/>
                    </a:lnTo>
                    <a:cubicBezTo>
                      <a:pt x="149" y="33"/>
                      <a:pt x="116" y="0"/>
                      <a:pt x="75" y="0"/>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28"/>
              <p:cNvSpPr/>
              <p:nvPr/>
            </p:nvSpPr>
            <p:spPr>
              <a:xfrm>
                <a:off x="4715225" y="2077238"/>
                <a:ext cx="188550" cy="30925"/>
              </a:xfrm>
              <a:custGeom>
                <a:rect b="b" l="l" r="r" t="t"/>
                <a:pathLst>
                  <a:path extrusionOk="0" h="1237" w="7542">
                    <a:moveTo>
                      <a:pt x="0" y="0"/>
                    </a:moveTo>
                    <a:lnTo>
                      <a:pt x="0" y="1237"/>
                    </a:lnTo>
                    <a:lnTo>
                      <a:pt x="7542" y="1237"/>
                    </a:lnTo>
                    <a:lnTo>
                      <a:pt x="754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28"/>
              <p:cNvSpPr/>
              <p:nvPr/>
            </p:nvSpPr>
            <p:spPr>
              <a:xfrm>
                <a:off x="4494400" y="2077238"/>
                <a:ext cx="174900" cy="30925"/>
              </a:xfrm>
              <a:custGeom>
                <a:rect b="b" l="l" r="r" t="t"/>
                <a:pathLst>
                  <a:path extrusionOk="0" h="1237" w="6996">
                    <a:moveTo>
                      <a:pt x="0" y="0"/>
                    </a:moveTo>
                    <a:lnTo>
                      <a:pt x="0" y="1237"/>
                    </a:lnTo>
                    <a:lnTo>
                      <a:pt x="6995" y="1237"/>
                    </a:lnTo>
                    <a:lnTo>
                      <a:pt x="6995"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28"/>
              <p:cNvSpPr/>
              <p:nvPr/>
            </p:nvSpPr>
            <p:spPr>
              <a:xfrm>
                <a:off x="4544500" y="1988463"/>
                <a:ext cx="247700" cy="88800"/>
              </a:xfrm>
              <a:custGeom>
                <a:rect b="b" l="l" r="r" t="t"/>
                <a:pathLst>
                  <a:path extrusionOk="0" h="3552" w="9908">
                    <a:moveTo>
                      <a:pt x="17" y="0"/>
                    </a:moveTo>
                    <a:cubicBezTo>
                      <a:pt x="8" y="0"/>
                      <a:pt x="1" y="8"/>
                      <a:pt x="1" y="16"/>
                    </a:cubicBezTo>
                    <a:lnTo>
                      <a:pt x="1" y="3535"/>
                    </a:lnTo>
                    <a:cubicBezTo>
                      <a:pt x="1" y="3544"/>
                      <a:pt x="8" y="3551"/>
                      <a:pt x="17" y="3551"/>
                    </a:cubicBezTo>
                    <a:lnTo>
                      <a:pt x="9907" y="3551"/>
                    </a:lnTo>
                    <a:lnTo>
                      <a:pt x="990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28"/>
              <p:cNvSpPr/>
              <p:nvPr/>
            </p:nvSpPr>
            <p:spPr>
              <a:xfrm>
                <a:off x="4723975" y="1988463"/>
                <a:ext cx="163925" cy="88800"/>
              </a:xfrm>
              <a:custGeom>
                <a:rect b="b" l="l" r="r" t="t"/>
                <a:pathLst>
                  <a:path extrusionOk="0" h="3552" w="6557">
                    <a:moveTo>
                      <a:pt x="17" y="0"/>
                    </a:moveTo>
                    <a:cubicBezTo>
                      <a:pt x="8" y="0"/>
                      <a:pt x="1" y="8"/>
                      <a:pt x="1" y="16"/>
                    </a:cubicBezTo>
                    <a:lnTo>
                      <a:pt x="1" y="3535"/>
                    </a:lnTo>
                    <a:cubicBezTo>
                      <a:pt x="1" y="3544"/>
                      <a:pt x="8" y="3551"/>
                      <a:pt x="17" y="3551"/>
                    </a:cubicBezTo>
                    <a:lnTo>
                      <a:pt x="6539" y="3551"/>
                    </a:lnTo>
                    <a:cubicBezTo>
                      <a:pt x="6549" y="3551"/>
                      <a:pt x="6556" y="3544"/>
                      <a:pt x="6556" y="3535"/>
                    </a:cubicBezTo>
                    <a:lnTo>
                      <a:pt x="6556" y="16"/>
                    </a:lnTo>
                    <a:cubicBezTo>
                      <a:pt x="6556" y="8"/>
                      <a:pt x="6549" y="0"/>
                      <a:pt x="653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28"/>
              <p:cNvSpPr/>
              <p:nvPr/>
            </p:nvSpPr>
            <p:spPr>
              <a:xfrm>
                <a:off x="4742400" y="2001613"/>
                <a:ext cx="34850" cy="33525"/>
              </a:xfrm>
              <a:custGeom>
                <a:rect b="b" l="l" r="r" t="t"/>
                <a:pathLst>
                  <a:path extrusionOk="0" h="1341" w="1394">
                    <a:moveTo>
                      <a:pt x="724" y="0"/>
                    </a:moveTo>
                    <a:cubicBezTo>
                      <a:pt x="452" y="0"/>
                      <a:pt x="208" y="164"/>
                      <a:pt x="104" y="415"/>
                    </a:cubicBezTo>
                    <a:cubicBezTo>
                      <a:pt x="0" y="664"/>
                      <a:pt x="58" y="953"/>
                      <a:pt x="250" y="1144"/>
                    </a:cubicBezTo>
                    <a:cubicBezTo>
                      <a:pt x="378" y="1273"/>
                      <a:pt x="549" y="1341"/>
                      <a:pt x="723" y="1341"/>
                    </a:cubicBezTo>
                    <a:cubicBezTo>
                      <a:pt x="810" y="1341"/>
                      <a:pt x="897" y="1324"/>
                      <a:pt x="980" y="1290"/>
                    </a:cubicBezTo>
                    <a:cubicBezTo>
                      <a:pt x="1231" y="1186"/>
                      <a:pt x="1394" y="942"/>
                      <a:pt x="1394" y="670"/>
                    </a:cubicBezTo>
                    <a:cubicBezTo>
                      <a:pt x="1394" y="300"/>
                      <a:pt x="1094" y="0"/>
                      <a:pt x="72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28"/>
              <p:cNvSpPr/>
              <p:nvPr/>
            </p:nvSpPr>
            <p:spPr>
              <a:xfrm>
                <a:off x="4744625" y="2007088"/>
                <a:ext cx="26375" cy="22600"/>
              </a:xfrm>
              <a:custGeom>
                <a:rect b="b" l="l" r="r" t="t"/>
                <a:pathLst>
                  <a:path extrusionOk="0" h="904" w="1055">
                    <a:moveTo>
                      <a:pt x="603" y="1"/>
                    </a:moveTo>
                    <a:cubicBezTo>
                      <a:pt x="201" y="1"/>
                      <a:pt x="0" y="487"/>
                      <a:pt x="284" y="771"/>
                    </a:cubicBezTo>
                    <a:cubicBezTo>
                      <a:pt x="370" y="857"/>
                      <a:pt x="485" y="903"/>
                      <a:pt x="602" y="903"/>
                    </a:cubicBezTo>
                    <a:cubicBezTo>
                      <a:pt x="661" y="903"/>
                      <a:pt x="719" y="892"/>
                      <a:pt x="775" y="868"/>
                    </a:cubicBezTo>
                    <a:cubicBezTo>
                      <a:pt x="944" y="799"/>
                      <a:pt x="1054" y="634"/>
                      <a:pt x="1054" y="451"/>
                    </a:cubicBezTo>
                    <a:cubicBezTo>
                      <a:pt x="1054" y="203"/>
                      <a:pt x="852" y="1"/>
                      <a:pt x="603" y="1"/>
                    </a:cubicBezTo>
                    <a:close/>
                  </a:path>
                </a:pathLst>
              </a:custGeom>
              <a:solidFill>
                <a:srgbClr val="EB2A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28"/>
              <p:cNvSpPr/>
              <p:nvPr/>
            </p:nvSpPr>
            <p:spPr>
              <a:xfrm>
                <a:off x="4748700" y="2008188"/>
                <a:ext cx="23875" cy="20425"/>
              </a:xfrm>
              <a:custGeom>
                <a:rect b="b" l="l" r="r" t="t"/>
                <a:pathLst>
                  <a:path extrusionOk="0" h="817" w="955">
                    <a:moveTo>
                      <a:pt x="546" y="0"/>
                    </a:moveTo>
                    <a:cubicBezTo>
                      <a:pt x="182" y="0"/>
                      <a:pt x="0" y="439"/>
                      <a:pt x="257" y="697"/>
                    </a:cubicBezTo>
                    <a:cubicBezTo>
                      <a:pt x="335" y="775"/>
                      <a:pt x="439" y="817"/>
                      <a:pt x="546" y="817"/>
                    </a:cubicBezTo>
                    <a:cubicBezTo>
                      <a:pt x="598" y="817"/>
                      <a:pt x="652" y="806"/>
                      <a:pt x="702" y="785"/>
                    </a:cubicBezTo>
                    <a:cubicBezTo>
                      <a:pt x="855" y="722"/>
                      <a:pt x="954" y="573"/>
                      <a:pt x="954" y="407"/>
                    </a:cubicBezTo>
                    <a:cubicBezTo>
                      <a:pt x="954" y="183"/>
                      <a:pt x="771" y="0"/>
                      <a:pt x="546" y="0"/>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28"/>
              <p:cNvSpPr/>
              <p:nvPr/>
            </p:nvSpPr>
            <p:spPr>
              <a:xfrm>
                <a:off x="4794725" y="2001613"/>
                <a:ext cx="81050" cy="62475"/>
              </a:xfrm>
              <a:custGeom>
                <a:rect b="b" l="l" r="r" t="t"/>
                <a:pathLst>
                  <a:path extrusionOk="0" h="2499" w="3242">
                    <a:moveTo>
                      <a:pt x="0" y="0"/>
                    </a:moveTo>
                    <a:lnTo>
                      <a:pt x="0" y="2498"/>
                    </a:lnTo>
                    <a:lnTo>
                      <a:pt x="3241" y="2498"/>
                    </a:lnTo>
                    <a:lnTo>
                      <a:pt x="324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28"/>
              <p:cNvSpPr/>
              <p:nvPr/>
            </p:nvSpPr>
            <p:spPr>
              <a:xfrm>
                <a:off x="4804600" y="2008838"/>
                <a:ext cx="61325" cy="48000"/>
              </a:xfrm>
              <a:custGeom>
                <a:rect b="b" l="l" r="r" t="t"/>
                <a:pathLst>
                  <a:path extrusionOk="0" h="1920" w="2453">
                    <a:moveTo>
                      <a:pt x="1743" y="1"/>
                    </a:moveTo>
                    <a:cubicBezTo>
                      <a:pt x="1387" y="1"/>
                      <a:pt x="1260" y="255"/>
                      <a:pt x="1226" y="307"/>
                    </a:cubicBezTo>
                    <a:cubicBezTo>
                      <a:pt x="1196" y="259"/>
                      <a:pt x="1001" y="4"/>
                      <a:pt x="675" y="4"/>
                    </a:cubicBezTo>
                    <a:cubicBezTo>
                      <a:pt x="630" y="4"/>
                      <a:pt x="582" y="9"/>
                      <a:pt x="531" y="20"/>
                    </a:cubicBezTo>
                    <a:cubicBezTo>
                      <a:pt x="329" y="65"/>
                      <a:pt x="155" y="254"/>
                      <a:pt x="104" y="574"/>
                    </a:cubicBezTo>
                    <a:cubicBezTo>
                      <a:pt x="0" y="1222"/>
                      <a:pt x="880" y="1657"/>
                      <a:pt x="1226" y="1919"/>
                    </a:cubicBezTo>
                    <a:cubicBezTo>
                      <a:pt x="1571" y="1657"/>
                      <a:pt x="2453" y="1221"/>
                      <a:pt x="2349" y="574"/>
                    </a:cubicBezTo>
                    <a:cubicBezTo>
                      <a:pt x="2289" y="196"/>
                      <a:pt x="2053" y="25"/>
                      <a:pt x="1808" y="4"/>
                    </a:cubicBezTo>
                    <a:cubicBezTo>
                      <a:pt x="1786" y="2"/>
                      <a:pt x="1764" y="1"/>
                      <a:pt x="174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8"/>
              <p:cNvSpPr/>
              <p:nvPr/>
            </p:nvSpPr>
            <p:spPr>
              <a:xfrm>
                <a:off x="4809275" y="2017313"/>
                <a:ext cx="51975" cy="29450"/>
              </a:xfrm>
              <a:custGeom>
                <a:rect b="b" l="l" r="r" t="t"/>
                <a:pathLst>
                  <a:path extrusionOk="0" h="1178" w="2079">
                    <a:moveTo>
                      <a:pt x="800" y="0"/>
                    </a:moveTo>
                    <a:lnTo>
                      <a:pt x="586" y="687"/>
                    </a:lnTo>
                    <a:lnTo>
                      <a:pt x="558" y="609"/>
                    </a:lnTo>
                    <a:cubicBezTo>
                      <a:pt x="558" y="609"/>
                      <a:pt x="556" y="606"/>
                      <a:pt x="556" y="606"/>
                    </a:cubicBezTo>
                    <a:cubicBezTo>
                      <a:pt x="556" y="605"/>
                      <a:pt x="556" y="605"/>
                      <a:pt x="555" y="604"/>
                    </a:cubicBezTo>
                    <a:cubicBezTo>
                      <a:pt x="555" y="604"/>
                      <a:pt x="555" y="603"/>
                      <a:pt x="554" y="603"/>
                    </a:cubicBezTo>
                    <a:lnTo>
                      <a:pt x="553" y="600"/>
                    </a:lnTo>
                    <a:cubicBezTo>
                      <a:pt x="551" y="600"/>
                      <a:pt x="550" y="599"/>
                      <a:pt x="549" y="598"/>
                    </a:cubicBezTo>
                    <a:lnTo>
                      <a:pt x="548" y="596"/>
                    </a:lnTo>
                    <a:lnTo>
                      <a:pt x="545" y="595"/>
                    </a:lnTo>
                    <a:lnTo>
                      <a:pt x="36" y="595"/>
                    </a:lnTo>
                    <a:cubicBezTo>
                      <a:pt x="34" y="595"/>
                      <a:pt x="33" y="595"/>
                      <a:pt x="32" y="595"/>
                    </a:cubicBezTo>
                    <a:cubicBezTo>
                      <a:pt x="1" y="595"/>
                      <a:pt x="1" y="642"/>
                      <a:pt x="32" y="642"/>
                    </a:cubicBezTo>
                    <a:cubicBezTo>
                      <a:pt x="33" y="642"/>
                      <a:pt x="34" y="642"/>
                      <a:pt x="36" y="642"/>
                    </a:cubicBezTo>
                    <a:lnTo>
                      <a:pt x="519" y="642"/>
                    </a:lnTo>
                    <a:lnTo>
                      <a:pt x="591" y="833"/>
                    </a:lnTo>
                    <a:lnTo>
                      <a:pt x="792" y="184"/>
                    </a:lnTo>
                    <a:lnTo>
                      <a:pt x="1011" y="1178"/>
                    </a:lnTo>
                    <a:lnTo>
                      <a:pt x="1244" y="490"/>
                    </a:lnTo>
                    <a:lnTo>
                      <a:pt x="1341" y="870"/>
                    </a:lnTo>
                    <a:lnTo>
                      <a:pt x="1428" y="616"/>
                    </a:lnTo>
                    <a:lnTo>
                      <a:pt x="1477" y="743"/>
                    </a:lnTo>
                    <a:lnTo>
                      <a:pt x="1559" y="642"/>
                    </a:lnTo>
                    <a:lnTo>
                      <a:pt x="2045" y="642"/>
                    </a:lnTo>
                    <a:cubicBezTo>
                      <a:pt x="2046" y="642"/>
                      <a:pt x="2047" y="642"/>
                      <a:pt x="2048" y="642"/>
                    </a:cubicBezTo>
                    <a:cubicBezTo>
                      <a:pt x="2078" y="642"/>
                      <a:pt x="2078" y="595"/>
                      <a:pt x="2048" y="595"/>
                    </a:cubicBezTo>
                    <a:cubicBezTo>
                      <a:pt x="2047" y="595"/>
                      <a:pt x="2046" y="595"/>
                      <a:pt x="2045" y="595"/>
                    </a:cubicBezTo>
                    <a:lnTo>
                      <a:pt x="2044" y="594"/>
                    </a:lnTo>
                    <a:lnTo>
                      <a:pt x="1541" y="594"/>
                    </a:lnTo>
                    <a:cubicBezTo>
                      <a:pt x="1541" y="595"/>
                      <a:pt x="1541" y="595"/>
                      <a:pt x="1541" y="595"/>
                    </a:cubicBezTo>
                    <a:cubicBezTo>
                      <a:pt x="1540" y="595"/>
                      <a:pt x="1540" y="595"/>
                      <a:pt x="1540" y="594"/>
                    </a:cubicBezTo>
                    <a:cubicBezTo>
                      <a:pt x="1539" y="595"/>
                      <a:pt x="1538" y="595"/>
                      <a:pt x="1538" y="595"/>
                    </a:cubicBezTo>
                    <a:cubicBezTo>
                      <a:pt x="1536" y="595"/>
                      <a:pt x="1536" y="596"/>
                      <a:pt x="1535" y="596"/>
                    </a:cubicBezTo>
                    <a:cubicBezTo>
                      <a:pt x="1535" y="596"/>
                      <a:pt x="1534" y="598"/>
                      <a:pt x="1534" y="598"/>
                    </a:cubicBezTo>
                    <a:lnTo>
                      <a:pt x="1531" y="599"/>
                    </a:lnTo>
                    <a:cubicBezTo>
                      <a:pt x="1531" y="600"/>
                      <a:pt x="1530" y="600"/>
                      <a:pt x="1530" y="601"/>
                    </a:cubicBezTo>
                    <a:lnTo>
                      <a:pt x="1492" y="650"/>
                    </a:lnTo>
                    <a:lnTo>
                      <a:pt x="1424" y="478"/>
                    </a:lnTo>
                    <a:lnTo>
                      <a:pt x="1347" y="704"/>
                    </a:lnTo>
                    <a:lnTo>
                      <a:pt x="1250" y="324"/>
                    </a:lnTo>
                    <a:lnTo>
                      <a:pt x="1020" y="1002"/>
                    </a:lnTo>
                    <a:lnTo>
                      <a:pt x="80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28"/>
              <p:cNvSpPr/>
              <p:nvPr/>
            </p:nvSpPr>
            <p:spPr>
              <a:xfrm>
                <a:off x="4735575" y="2041413"/>
                <a:ext cx="9375" cy="7125"/>
              </a:xfrm>
              <a:custGeom>
                <a:rect b="b" l="l" r="r" t="t"/>
                <a:pathLst>
                  <a:path extrusionOk="0" h="285" w="375">
                    <a:moveTo>
                      <a:pt x="1" y="0"/>
                    </a:moveTo>
                    <a:lnTo>
                      <a:pt x="1" y="284"/>
                    </a:lnTo>
                    <a:lnTo>
                      <a:pt x="375" y="284"/>
                    </a:lnTo>
                    <a:lnTo>
                      <a:pt x="37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8"/>
              <p:cNvSpPr/>
              <p:nvPr/>
            </p:nvSpPr>
            <p:spPr>
              <a:xfrm>
                <a:off x="4749050" y="2041413"/>
                <a:ext cx="9375" cy="7125"/>
              </a:xfrm>
              <a:custGeom>
                <a:rect b="b" l="l" r="r" t="t"/>
                <a:pathLst>
                  <a:path extrusionOk="0" h="285" w="375">
                    <a:moveTo>
                      <a:pt x="1" y="0"/>
                    </a:moveTo>
                    <a:lnTo>
                      <a:pt x="1" y="284"/>
                    </a:lnTo>
                    <a:lnTo>
                      <a:pt x="375" y="284"/>
                    </a:lnTo>
                    <a:lnTo>
                      <a:pt x="37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28"/>
              <p:cNvSpPr/>
              <p:nvPr/>
            </p:nvSpPr>
            <p:spPr>
              <a:xfrm>
                <a:off x="4762550" y="2041413"/>
                <a:ext cx="9375" cy="7125"/>
              </a:xfrm>
              <a:custGeom>
                <a:rect b="b" l="l" r="r" t="t"/>
                <a:pathLst>
                  <a:path extrusionOk="0" h="285" w="375">
                    <a:moveTo>
                      <a:pt x="0" y="0"/>
                    </a:moveTo>
                    <a:lnTo>
                      <a:pt x="0" y="284"/>
                    </a:lnTo>
                    <a:lnTo>
                      <a:pt x="374" y="284"/>
                    </a:lnTo>
                    <a:lnTo>
                      <a:pt x="37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8"/>
              <p:cNvSpPr/>
              <p:nvPr/>
            </p:nvSpPr>
            <p:spPr>
              <a:xfrm>
                <a:off x="4776000" y="2041413"/>
                <a:ext cx="9375" cy="7125"/>
              </a:xfrm>
              <a:custGeom>
                <a:rect b="b" l="l" r="r" t="t"/>
                <a:pathLst>
                  <a:path extrusionOk="0" h="285" w="375">
                    <a:moveTo>
                      <a:pt x="0" y="0"/>
                    </a:moveTo>
                    <a:lnTo>
                      <a:pt x="0" y="284"/>
                    </a:lnTo>
                    <a:lnTo>
                      <a:pt x="374" y="284"/>
                    </a:lnTo>
                    <a:lnTo>
                      <a:pt x="37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8"/>
              <p:cNvSpPr/>
              <p:nvPr/>
            </p:nvSpPr>
            <p:spPr>
              <a:xfrm>
                <a:off x="4735575" y="2052288"/>
                <a:ext cx="9375" cy="7100"/>
              </a:xfrm>
              <a:custGeom>
                <a:rect b="b" l="l" r="r" t="t"/>
                <a:pathLst>
                  <a:path extrusionOk="0" h="284" w="375">
                    <a:moveTo>
                      <a:pt x="1" y="1"/>
                    </a:moveTo>
                    <a:lnTo>
                      <a:pt x="1" y="283"/>
                    </a:lnTo>
                    <a:lnTo>
                      <a:pt x="375" y="283"/>
                    </a:lnTo>
                    <a:lnTo>
                      <a:pt x="37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8"/>
              <p:cNvSpPr/>
              <p:nvPr/>
            </p:nvSpPr>
            <p:spPr>
              <a:xfrm>
                <a:off x="4749050" y="2052288"/>
                <a:ext cx="9375" cy="7100"/>
              </a:xfrm>
              <a:custGeom>
                <a:rect b="b" l="l" r="r" t="t"/>
                <a:pathLst>
                  <a:path extrusionOk="0" h="284" w="375">
                    <a:moveTo>
                      <a:pt x="1" y="1"/>
                    </a:moveTo>
                    <a:lnTo>
                      <a:pt x="1" y="283"/>
                    </a:lnTo>
                    <a:lnTo>
                      <a:pt x="375" y="283"/>
                    </a:lnTo>
                    <a:lnTo>
                      <a:pt x="37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28"/>
              <p:cNvSpPr/>
              <p:nvPr/>
            </p:nvSpPr>
            <p:spPr>
              <a:xfrm>
                <a:off x="4762550" y="2052288"/>
                <a:ext cx="9375" cy="7100"/>
              </a:xfrm>
              <a:custGeom>
                <a:rect b="b" l="l" r="r" t="t"/>
                <a:pathLst>
                  <a:path extrusionOk="0" h="284" w="375">
                    <a:moveTo>
                      <a:pt x="0" y="1"/>
                    </a:moveTo>
                    <a:lnTo>
                      <a:pt x="0" y="283"/>
                    </a:lnTo>
                    <a:lnTo>
                      <a:pt x="374" y="283"/>
                    </a:lnTo>
                    <a:lnTo>
                      <a:pt x="37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8"/>
              <p:cNvSpPr/>
              <p:nvPr/>
            </p:nvSpPr>
            <p:spPr>
              <a:xfrm>
                <a:off x="4776000" y="2052288"/>
                <a:ext cx="9375" cy="7100"/>
              </a:xfrm>
              <a:custGeom>
                <a:rect b="b" l="l" r="r" t="t"/>
                <a:pathLst>
                  <a:path extrusionOk="0" h="284" w="375">
                    <a:moveTo>
                      <a:pt x="0" y="1"/>
                    </a:moveTo>
                    <a:lnTo>
                      <a:pt x="0" y="283"/>
                    </a:lnTo>
                    <a:lnTo>
                      <a:pt x="374" y="283"/>
                    </a:lnTo>
                    <a:lnTo>
                      <a:pt x="37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9" name="Google Shape;429;p28"/>
              <p:cNvSpPr/>
              <p:nvPr/>
            </p:nvSpPr>
            <p:spPr>
              <a:xfrm>
                <a:off x="4563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28"/>
              <p:cNvSpPr/>
              <p:nvPr/>
            </p:nvSpPr>
            <p:spPr>
              <a:xfrm>
                <a:off x="4580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p28"/>
              <p:cNvSpPr/>
              <p:nvPr/>
            </p:nvSpPr>
            <p:spPr>
              <a:xfrm>
                <a:off x="4597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2" name="Google Shape;432;p28"/>
              <p:cNvSpPr/>
              <p:nvPr/>
            </p:nvSpPr>
            <p:spPr>
              <a:xfrm>
                <a:off x="4614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p28"/>
              <p:cNvSpPr/>
              <p:nvPr/>
            </p:nvSpPr>
            <p:spPr>
              <a:xfrm>
                <a:off x="4631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28"/>
              <p:cNvSpPr/>
              <p:nvPr/>
            </p:nvSpPr>
            <p:spPr>
              <a:xfrm>
                <a:off x="4648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0"/>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28"/>
              <p:cNvSpPr/>
              <p:nvPr/>
            </p:nvSpPr>
            <p:spPr>
              <a:xfrm>
                <a:off x="4665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28"/>
              <p:cNvSpPr/>
              <p:nvPr/>
            </p:nvSpPr>
            <p:spPr>
              <a:xfrm>
                <a:off x="4682875" y="2016038"/>
                <a:ext cx="3725" cy="33600"/>
              </a:xfrm>
              <a:custGeom>
                <a:rect b="b" l="l" r="r" t="t"/>
                <a:pathLst>
                  <a:path extrusionOk="0" h="1344" w="149">
                    <a:moveTo>
                      <a:pt x="75" y="1"/>
                    </a:moveTo>
                    <a:cubicBezTo>
                      <a:pt x="34" y="1"/>
                      <a:pt x="1" y="34"/>
                      <a:pt x="1" y="75"/>
                    </a:cubicBezTo>
                    <a:lnTo>
                      <a:pt x="1" y="1271"/>
                    </a:lnTo>
                    <a:cubicBezTo>
                      <a:pt x="1" y="1311"/>
                      <a:pt x="34" y="1343"/>
                      <a:pt x="75" y="1343"/>
                    </a:cubicBezTo>
                    <a:cubicBezTo>
                      <a:pt x="115" y="1343"/>
                      <a:pt x="149" y="1311"/>
                      <a:pt x="149" y="1271"/>
                    </a:cubicBezTo>
                    <a:lnTo>
                      <a:pt x="149" y="75"/>
                    </a:lnTo>
                    <a:cubicBezTo>
                      <a:pt x="149" y="34"/>
                      <a:pt x="115" y="1"/>
                      <a:pt x="75" y="1"/>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28"/>
              <p:cNvSpPr/>
              <p:nvPr/>
            </p:nvSpPr>
            <p:spPr>
              <a:xfrm>
                <a:off x="4699900" y="2016038"/>
                <a:ext cx="3750" cy="33600"/>
              </a:xfrm>
              <a:custGeom>
                <a:rect b="b" l="l" r="r" t="t"/>
                <a:pathLst>
                  <a:path extrusionOk="0" h="1344" w="150">
                    <a:moveTo>
                      <a:pt x="75" y="1"/>
                    </a:moveTo>
                    <a:cubicBezTo>
                      <a:pt x="34" y="1"/>
                      <a:pt x="1" y="34"/>
                      <a:pt x="1" y="75"/>
                    </a:cubicBezTo>
                    <a:lnTo>
                      <a:pt x="1" y="1271"/>
                    </a:lnTo>
                    <a:cubicBezTo>
                      <a:pt x="1" y="1311"/>
                      <a:pt x="34" y="1343"/>
                      <a:pt x="75" y="1343"/>
                    </a:cubicBezTo>
                    <a:cubicBezTo>
                      <a:pt x="116" y="1343"/>
                      <a:pt x="149" y="1310"/>
                      <a:pt x="149" y="1271"/>
                    </a:cubicBezTo>
                    <a:lnTo>
                      <a:pt x="149" y="75"/>
                    </a:lnTo>
                    <a:cubicBezTo>
                      <a:pt x="149" y="34"/>
                      <a:pt x="116" y="1"/>
                      <a:pt x="75" y="1"/>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28"/>
              <p:cNvSpPr/>
              <p:nvPr/>
            </p:nvSpPr>
            <p:spPr>
              <a:xfrm>
                <a:off x="4715225" y="1909963"/>
                <a:ext cx="188550" cy="30975"/>
              </a:xfrm>
              <a:custGeom>
                <a:rect b="b" l="l" r="r" t="t"/>
                <a:pathLst>
                  <a:path extrusionOk="0" h="1239" w="7542">
                    <a:moveTo>
                      <a:pt x="0" y="1"/>
                    </a:moveTo>
                    <a:lnTo>
                      <a:pt x="0" y="1239"/>
                    </a:lnTo>
                    <a:lnTo>
                      <a:pt x="7542" y="1239"/>
                    </a:lnTo>
                    <a:lnTo>
                      <a:pt x="754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28"/>
              <p:cNvSpPr/>
              <p:nvPr/>
            </p:nvSpPr>
            <p:spPr>
              <a:xfrm>
                <a:off x="4494400" y="1909963"/>
                <a:ext cx="174900" cy="30975"/>
              </a:xfrm>
              <a:custGeom>
                <a:rect b="b" l="l" r="r" t="t"/>
                <a:pathLst>
                  <a:path extrusionOk="0" h="1239" w="6996">
                    <a:moveTo>
                      <a:pt x="0" y="1"/>
                    </a:moveTo>
                    <a:lnTo>
                      <a:pt x="0" y="1239"/>
                    </a:lnTo>
                    <a:lnTo>
                      <a:pt x="6995" y="1239"/>
                    </a:lnTo>
                    <a:lnTo>
                      <a:pt x="6995"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28"/>
              <p:cNvSpPr/>
              <p:nvPr/>
            </p:nvSpPr>
            <p:spPr>
              <a:xfrm>
                <a:off x="4544500" y="1846838"/>
                <a:ext cx="247700" cy="63175"/>
              </a:xfrm>
              <a:custGeom>
                <a:rect b="b" l="l" r="r" t="t"/>
                <a:pathLst>
                  <a:path extrusionOk="0" h="2527" w="9908">
                    <a:moveTo>
                      <a:pt x="17" y="1"/>
                    </a:moveTo>
                    <a:cubicBezTo>
                      <a:pt x="8" y="1"/>
                      <a:pt x="1" y="8"/>
                      <a:pt x="1" y="17"/>
                    </a:cubicBezTo>
                    <a:lnTo>
                      <a:pt x="1" y="2511"/>
                    </a:lnTo>
                    <a:cubicBezTo>
                      <a:pt x="1" y="2520"/>
                      <a:pt x="8" y="2527"/>
                      <a:pt x="17" y="2527"/>
                    </a:cubicBezTo>
                    <a:lnTo>
                      <a:pt x="9907" y="2527"/>
                    </a:lnTo>
                    <a:lnTo>
                      <a:pt x="9907"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28"/>
              <p:cNvSpPr/>
              <p:nvPr/>
            </p:nvSpPr>
            <p:spPr>
              <a:xfrm>
                <a:off x="4723975" y="1846838"/>
                <a:ext cx="163925" cy="63175"/>
              </a:xfrm>
              <a:custGeom>
                <a:rect b="b" l="l" r="r" t="t"/>
                <a:pathLst>
                  <a:path extrusionOk="0" h="2527" w="6557">
                    <a:moveTo>
                      <a:pt x="17" y="1"/>
                    </a:moveTo>
                    <a:cubicBezTo>
                      <a:pt x="8" y="1"/>
                      <a:pt x="1" y="7"/>
                      <a:pt x="1" y="17"/>
                    </a:cubicBezTo>
                    <a:lnTo>
                      <a:pt x="1" y="2510"/>
                    </a:lnTo>
                    <a:cubicBezTo>
                      <a:pt x="1" y="2520"/>
                      <a:pt x="8" y="2527"/>
                      <a:pt x="17" y="2527"/>
                    </a:cubicBezTo>
                    <a:lnTo>
                      <a:pt x="6539" y="2527"/>
                    </a:lnTo>
                    <a:cubicBezTo>
                      <a:pt x="6549" y="2527"/>
                      <a:pt x="6556" y="2520"/>
                      <a:pt x="6556" y="2510"/>
                    </a:cubicBezTo>
                    <a:lnTo>
                      <a:pt x="6556" y="17"/>
                    </a:lnTo>
                    <a:cubicBezTo>
                      <a:pt x="6556" y="7"/>
                      <a:pt x="6549" y="1"/>
                      <a:pt x="6539"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8"/>
              <p:cNvSpPr/>
              <p:nvPr/>
            </p:nvSpPr>
            <p:spPr>
              <a:xfrm>
                <a:off x="4741925" y="1867513"/>
                <a:ext cx="14000" cy="21800"/>
              </a:xfrm>
              <a:custGeom>
                <a:rect b="b" l="l" r="r" t="t"/>
                <a:pathLst>
                  <a:path extrusionOk="0" h="872" w="560">
                    <a:moveTo>
                      <a:pt x="2" y="1"/>
                    </a:moveTo>
                    <a:cubicBezTo>
                      <a:pt x="1" y="1"/>
                      <a:pt x="1" y="2"/>
                      <a:pt x="1" y="3"/>
                    </a:cubicBezTo>
                    <a:lnTo>
                      <a:pt x="1" y="869"/>
                    </a:lnTo>
                    <a:cubicBezTo>
                      <a:pt x="1" y="871"/>
                      <a:pt x="1" y="872"/>
                      <a:pt x="2" y="872"/>
                    </a:cubicBezTo>
                    <a:lnTo>
                      <a:pt x="557" y="872"/>
                    </a:lnTo>
                    <a:cubicBezTo>
                      <a:pt x="559" y="872"/>
                      <a:pt x="560" y="871"/>
                      <a:pt x="560" y="869"/>
                    </a:cubicBezTo>
                    <a:lnTo>
                      <a:pt x="560" y="3"/>
                    </a:lnTo>
                    <a:cubicBezTo>
                      <a:pt x="560" y="2"/>
                      <a:pt x="559" y="1"/>
                      <a:pt x="55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28"/>
              <p:cNvSpPr/>
              <p:nvPr/>
            </p:nvSpPr>
            <p:spPr>
              <a:xfrm>
                <a:off x="4743825" y="1869588"/>
                <a:ext cx="10200" cy="17675"/>
              </a:xfrm>
              <a:custGeom>
                <a:rect b="b" l="l" r="r" t="t"/>
                <a:pathLst>
                  <a:path extrusionOk="0" h="707" w="408">
                    <a:moveTo>
                      <a:pt x="3" y="0"/>
                    </a:moveTo>
                    <a:cubicBezTo>
                      <a:pt x="1" y="0"/>
                      <a:pt x="0" y="1"/>
                      <a:pt x="0" y="3"/>
                    </a:cubicBezTo>
                    <a:lnTo>
                      <a:pt x="0" y="704"/>
                    </a:lnTo>
                    <a:cubicBezTo>
                      <a:pt x="0" y="705"/>
                      <a:pt x="1" y="706"/>
                      <a:pt x="3" y="706"/>
                    </a:cubicBezTo>
                    <a:lnTo>
                      <a:pt x="405" y="706"/>
                    </a:lnTo>
                    <a:cubicBezTo>
                      <a:pt x="406" y="706"/>
                      <a:pt x="407" y="705"/>
                      <a:pt x="407" y="704"/>
                    </a:cubicBezTo>
                    <a:lnTo>
                      <a:pt x="407" y="3"/>
                    </a:lnTo>
                    <a:cubicBezTo>
                      <a:pt x="407" y="1"/>
                      <a:pt x="406" y="0"/>
                      <a:pt x="405" y="0"/>
                    </a:cubicBezTo>
                    <a:close/>
                  </a:path>
                </a:pathLst>
              </a:custGeom>
              <a:solidFill>
                <a:srgbClr val="EB2A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28"/>
              <p:cNvSpPr/>
              <p:nvPr/>
            </p:nvSpPr>
            <p:spPr>
              <a:xfrm>
                <a:off x="4743975" y="1869588"/>
                <a:ext cx="13600" cy="17675"/>
              </a:xfrm>
              <a:custGeom>
                <a:rect b="b" l="l" r="r" t="t"/>
                <a:pathLst>
                  <a:path extrusionOk="0" h="707" w="544">
                    <a:moveTo>
                      <a:pt x="190" y="0"/>
                    </a:moveTo>
                    <a:cubicBezTo>
                      <a:pt x="162" y="0"/>
                      <a:pt x="137" y="20"/>
                      <a:pt x="132" y="48"/>
                    </a:cubicBezTo>
                    <a:lnTo>
                      <a:pt x="9" y="635"/>
                    </a:lnTo>
                    <a:cubicBezTo>
                      <a:pt x="0" y="672"/>
                      <a:pt x="29" y="706"/>
                      <a:pt x="67" y="706"/>
                    </a:cubicBezTo>
                    <a:lnTo>
                      <a:pt x="353" y="706"/>
                    </a:lnTo>
                    <a:cubicBezTo>
                      <a:pt x="354" y="706"/>
                      <a:pt x="355" y="706"/>
                      <a:pt x="356" y="706"/>
                    </a:cubicBezTo>
                    <a:cubicBezTo>
                      <a:pt x="383" y="706"/>
                      <a:pt x="407" y="686"/>
                      <a:pt x="413" y="659"/>
                    </a:cubicBezTo>
                    <a:lnTo>
                      <a:pt x="535" y="73"/>
                    </a:lnTo>
                    <a:cubicBezTo>
                      <a:pt x="543" y="36"/>
                      <a:pt x="515" y="0"/>
                      <a:pt x="477" y="0"/>
                    </a:cubicBezTo>
                    <a:close/>
                  </a:path>
                </a:pathLst>
              </a:custGeom>
              <a:solidFill>
                <a:srgbClr val="E959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8"/>
              <p:cNvSpPr/>
              <p:nvPr/>
            </p:nvSpPr>
            <p:spPr>
              <a:xfrm>
                <a:off x="4837925" y="1861663"/>
                <a:ext cx="34825" cy="33525"/>
              </a:xfrm>
              <a:custGeom>
                <a:rect b="b" l="l" r="r" t="t"/>
                <a:pathLst>
                  <a:path extrusionOk="0" h="1341" w="1393">
                    <a:moveTo>
                      <a:pt x="722" y="0"/>
                    </a:moveTo>
                    <a:cubicBezTo>
                      <a:pt x="452" y="0"/>
                      <a:pt x="208" y="163"/>
                      <a:pt x="104" y="413"/>
                    </a:cubicBezTo>
                    <a:cubicBezTo>
                      <a:pt x="0" y="664"/>
                      <a:pt x="57" y="953"/>
                      <a:pt x="248" y="1144"/>
                    </a:cubicBezTo>
                    <a:cubicBezTo>
                      <a:pt x="377" y="1272"/>
                      <a:pt x="549" y="1341"/>
                      <a:pt x="723" y="1341"/>
                    </a:cubicBezTo>
                    <a:cubicBezTo>
                      <a:pt x="809" y="1341"/>
                      <a:pt x="896" y="1324"/>
                      <a:pt x="979" y="1290"/>
                    </a:cubicBezTo>
                    <a:cubicBezTo>
                      <a:pt x="1230" y="1186"/>
                      <a:pt x="1392" y="942"/>
                      <a:pt x="1392" y="670"/>
                    </a:cubicBezTo>
                    <a:cubicBezTo>
                      <a:pt x="1392" y="300"/>
                      <a:pt x="1093" y="0"/>
                      <a:pt x="72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28"/>
              <p:cNvSpPr/>
              <p:nvPr/>
            </p:nvSpPr>
            <p:spPr>
              <a:xfrm>
                <a:off x="4840075" y="1867138"/>
                <a:ext cx="26400" cy="22575"/>
              </a:xfrm>
              <a:custGeom>
                <a:rect b="b" l="l" r="r" t="t"/>
                <a:pathLst>
                  <a:path extrusionOk="0" h="903" w="1056">
                    <a:moveTo>
                      <a:pt x="604" y="1"/>
                    </a:moveTo>
                    <a:cubicBezTo>
                      <a:pt x="202" y="1"/>
                      <a:pt x="1" y="486"/>
                      <a:pt x="286" y="771"/>
                    </a:cubicBezTo>
                    <a:cubicBezTo>
                      <a:pt x="372" y="857"/>
                      <a:pt x="487" y="903"/>
                      <a:pt x="604" y="903"/>
                    </a:cubicBezTo>
                    <a:cubicBezTo>
                      <a:pt x="662" y="903"/>
                      <a:pt x="721" y="892"/>
                      <a:pt x="777" y="868"/>
                    </a:cubicBezTo>
                    <a:cubicBezTo>
                      <a:pt x="946" y="798"/>
                      <a:pt x="1056" y="634"/>
                      <a:pt x="1056" y="451"/>
                    </a:cubicBezTo>
                    <a:cubicBezTo>
                      <a:pt x="1056" y="202"/>
                      <a:pt x="853" y="1"/>
                      <a:pt x="60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28"/>
              <p:cNvSpPr/>
              <p:nvPr/>
            </p:nvSpPr>
            <p:spPr>
              <a:xfrm>
                <a:off x="4844175" y="1868188"/>
                <a:ext cx="23925" cy="20450"/>
              </a:xfrm>
              <a:custGeom>
                <a:rect b="b" l="l" r="r" t="t"/>
                <a:pathLst>
                  <a:path extrusionOk="0" h="818" w="957">
                    <a:moveTo>
                      <a:pt x="548" y="1"/>
                    </a:moveTo>
                    <a:cubicBezTo>
                      <a:pt x="183" y="1"/>
                      <a:pt x="1" y="441"/>
                      <a:pt x="259" y="698"/>
                    </a:cubicBezTo>
                    <a:cubicBezTo>
                      <a:pt x="337" y="776"/>
                      <a:pt x="442" y="818"/>
                      <a:pt x="548" y="818"/>
                    </a:cubicBezTo>
                    <a:cubicBezTo>
                      <a:pt x="600" y="818"/>
                      <a:pt x="653" y="808"/>
                      <a:pt x="703" y="787"/>
                    </a:cubicBezTo>
                    <a:cubicBezTo>
                      <a:pt x="856" y="724"/>
                      <a:pt x="956" y="575"/>
                      <a:pt x="956" y="409"/>
                    </a:cubicBezTo>
                    <a:cubicBezTo>
                      <a:pt x="956" y="183"/>
                      <a:pt x="772" y="1"/>
                      <a:pt x="54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28"/>
              <p:cNvSpPr/>
              <p:nvPr/>
            </p:nvSpPr>
            <p:spPr>
              <a:xfrm>
                <a:off x="4561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28"/>
              <p:cNvSpPr/>
              <p:nvPr/>
            </p:nvSpPr>
            <p:spPr>
              <a:xfrm>
                <a:off x="4578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28"/>
              <p:cNvSpPr/>
              <p:nvPr/>
            </p:nvSpPr>
            <p:spPr>
              <a:xfrm>
                <a:off x="4595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8"/>
              <p:cNvSpPr/>
              <p:nvPr/>
            </p:nvSpPr>
            <p:spPr>
              <a:xfrm>
                <a:off x="4612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28"/>
              <p:cNvSpPr/>
              <p:nvPr/>
            </p:nvSpPr>
            <p:spPr>
              <a:xfrm>
                <a:off x="4629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8"/>
              <p:cNvSpPr/>
              <p:nvPr/>
            </p:nvSpPr>
            <p:spPr>
              <a:xfrm>
                <a:off x="4646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8"/>
              <p:cNvSpPr/>
              <p:nvPr/>
            </p:nvSpPr>
            <p:spPr>
              <a:xfrm>
                <a:off x="4663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8"/>
              <p:cNvSpPr/>
              <p:nvPr/>
            </p:nvSpPr>
            <p:spPr>
              <a:xfrm>
                <a:off x="4680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28"/>
              <p:cNvSpPr/>
              <p:nvPr/>
            </p:nvSpPr>
            <p:spPr>
              <a:xfrm>
                <a:off x="4697125" y="1861613"/>
                <a:ext cx="3725" cy="33600"/>
              </a:xfrm>
              <a:custGeom>
                <a:rect b="b" l="l" r="r" t="t"/>
                <a:pathLst>
                  <a:path extrusionOk="0" h="1344" w="149">
                    <a:moveTo>
                      <a:pt x="75" y="1"/>
                    </a:moveTo>
                    <a:cubicBezTo>
                      <a:pt x="34" y="1"/>
                      <a:pt x="1" y="34"/>
                      <a:pt x="1" y="75"/>
                    </a:cubicBezTo>
                    <a:lnTo>
                      <a:pt x="1" y="1270"/>
                    </a:lnTo>
                    <a:cubicBezTo>
                      <a:pt x="1" y="1310"/>
                      <a:pt x="34" y="1344"/>
                      <a:pt x="75" y="1344"/>
                    </a:cubicBezTo>
                    <a:cubicBezTo>
                      <a:pt x="116" y="1344"/>
                      <a:pt x="149" y="1310"/>
                      <a:pt x="149" y="1270"/>
                    </a:cubicBezTo>
                    <a:lnTo>
                      <a:pt x="149" y="75"/>
                    </a:lnTo>
                    <a:cubicBezTo>
                      <a:pt x="149" y="34"/>
                      <a:pt x="116" y="1"/>
                      <a:pt x="75" y="1"/>
                    </a:cubicBezTo>
                    <a:close/>
                  </a:path>
                </a:pathLst>
              </a:custGeom>
              <a:solidFill>
                <a:srgbClr val="1B3C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28"/>
              <p:cNvSpPr/>
              <p:nvPr/>
            </p:nvSpPr>
            <p:spPr>
              <a:xfrm>
                <a:off x="4776400" y="1861663"/>
                <a:ext cx="9375" cy="7100"/>
              </a:xfrm>
              <a:custGeom>
                <a:rect b="b" l="l" r="r" t="t"/>
                <a:pathLst>
                  <a:path extrusionOk="0" h="284" w="375">
                    <a:moveTo>
                      <a:pt x="0" y="0"/>
                    </a:moveTo>
                    <a:lnTo>
                      <a:pt x="0" y="284"/>
                    </a:lnTo>
                    <a:lnTo>
                      <a:pt x="374" y="284"/>
                    </a:lnTo>
                    <a:lnTo>
                      <a:pt x="37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28"/>
              <p:cNvSpPr/>
              <p:nvPr/>
            </p:nvSpPr>
            <p:spPr>
              <a:xfrm>
                <a:off x="4789850" y="1861663"/>
                <a:ext cx="9375" cy="7100"/>
              </a:xfrm>
              <a:custGeom>
                <a:rect b="b" l="l" r="r" t="t"/>
                <a:pathLst>
                  <a:path extrusionOk="0" h="284" w="375">
                    <a:moveTo>
                      <a:pt x="0" y="0"/>
                    </a:moveTo>
                    <a:lnTo>
                      <a:pt x="0" y="284"/>
                    </a:lnTo>
                    <a:lnTo>
                      <a:pt x="374" y="284"/>
                    </a:lnTo>
                    <a:lnTo>
                      <a:pt x="37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8"/>
              <p:cNvSpPr/>
              <p:nvPr/>
            </p:nvSpPr>
            <p:spPr>
              <a:xfrm>
                <a:off x="4803325" y="1861663"/>
                <a:ext cx="9375" cy="7100"/>
              </a:xfrm>
              <a:custGeom>
                <a:rect b="b" l="l" r="r" t="t"/>
                <a:pathLst>
                  <a:path extrusionOk="0" h="284" w="375">
                    <a:moveTo>
                      <a:pt x="1" y="0"/>
                    </a:moveTo>
                    <a:lnTo>
                      <a:pt x="1" y="284"/>
                    </a:lnTo>
                    <a:lnTo>
                      <a:pt x="375" y="284"/>
                    </a:lnTo>
                    <a:lnTo>
                      <a:pt x="37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8"/>
              <p:cNvSpPr/>
              <p:nvPr/>
            </p:nvSpPr>
            <p:spPr>
              <a:xfrm>
                <a:off x="4816775" y="1861663"/>
                <a:ext cx="9375" cy="7100"/>
              </a:xfrm>
              <a:custGeom>
                <a:rect b="b" l="l" r="r" t="t"/>
                <a:pathLst>
                  <a:path extrusionOk="0" h="284" w="375">
                    <a:moveTo>
                      <a:pt x="1" y="0"/>
                    </a:moveTo>
                    <a:lnTo>
                      <a:pt x="1" y="284"/>
                    </a:lnTo>
                    <a:lnTo>
                      <a:pt x="375" y="284"/>
                    </a:lnTo>
                    <a:lnTo>
                      <a:pt x="37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28"/>
              <p:cNvSpPr/>
              <p:nvPr/>
            </p:nvSpPr>
            <p:spPr>
              <a:xfrm>
                <a:off x="4776400" y="1872538"/>
                <a:ext cx="9375" cy="7100"/>
              </a:xfrm>
              <a:custGeom>
                <a:rect b="b" l="l" r="r" t="t"/>
                <a:pathLst>
                  <a:path extrusionOk="0" h="284" w="375">
                    <a:moveTo>
                      <a:pt x="0" y="1"/>
                    </a:moveTo>
                    <a:lnTo>
                      <a:pt x="0" y="283"/>
                    </a:lnTo>
                    <a:lnTo>
                      <a:pt x="374" y="283"/>
                    </a:lnTo>
                    <a:lnTo>
                      <a:pt x="37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28"/>
              <p:cNvSpPr/>
              <p:nvPr/>
            </p:nvSpPr>
            <p:spPr>
              <a:xfrm>
                <a:off x="4789850" y="1872538"/>
                <a:ext cx="9375" cy="7100"/>
              </a:xfrm>
              <a:custGeom>
                <a:rect b="b" l="l" r="r" t="t"/>
                <a:pathLst>
                  <a:path extrusionOk="0" h="284" w="375">
                    <a:moveTo>
                      <a:pt x="0" y="1"/>
                    </a:moveTo>
                    <a:lnTo>
                      <a:pt x="0" y="283"/>
                    </a:lnTo>
                    <a:lnTo>
                      <a:pt x="374" y="283"/>
                    </a:lnTo>
                    <a:lnTo>
                      <a:pt x="37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28"/>
              <p:cNvSpPr/>
              <p:nvPr/>
            </p:nvSpPr>
            <p:spPr>
              <a:xfrm>
                <a:off x="4803325" y="1872538"/>
                <a:ext cx="9375" cy="7100"/>
              </a:xfrm>
              <a:custGeom>
                <a:rect b="b" l="l" r="r" t="t"/>
                <a:pathLst>
                  <a:path extrusionOk="0" h="284" w="375">
                    <a:moveTo>
                      <a:pt x="1" y="1"/>
                    </a:moveTo>
                    <a:lnTo>
                      <a:pt x="1" y="283"/>
                    </a:lnTo>
                    <a:lnTo>
                      <a:pt x="375" y="283"/>
                    </a:lnTo>
                    <a:lnTo>
                      <a:pt x="37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28"/>
              <p:cNvSpPr/>
              <p:nvPr/>
            </p:nvSpPr>
            <p:spPr>
              <a:xfrm>
                <a:off x="4816775" y="1872538"/>
                <a:ext cx="9375" cy="7100"/>
              </a:xfrm>
              <a:custGeom>
                <a:rect b="b" l="l" r="r" t="t"/>
                <a:pathLst>
                  <a:path extrusionOk="0" h="284" w="375">
                    <a:moveTo>
                      <a:pt x="1" y="1"/>
                    </a:moveTo>
                    <a:lnTo>
                      <a:pt x="1" y="283"/>
                    </a:lnTo>
                    <a:lnTo>
                      <a:pt x="375" y="283"/>
                    </a:lnTo>
                    <a:lnTo>
                      <a:pt x="37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28"/>
              <p:cNvSpPr/>
              <p:nvPr/>
            </p:nvSpPr>
            <p:spPr>
              <a:xfrm>
                <a:off x="4774825" y="1890488"/>
                <a:ext cx="10950" cy="9375"/>
              </a:xfrm>
              <a:custGeom>
                <a:rect b="b" l="l" r="r" t="t"/>
                <a:pathLst>
                  <a:path extrusionOk="0" h="375" w="438">
                    <a:moveTo>
                      <a:pt x="250" y="1"/>
                    </a:moveTo>
                    <a:cubicBezTo>
                      <a:pt x="83" y="1"/>
                      <a:pt x="0" y="202"/>
                      <a:pt x="118" y="319"/>
                    </a:cubicBezTo>
                    <a:cubicBezTo>
                      <a:pt x="156" y="358"/>
                      <a:pt x="203" y="375"/>
                      <a:pt x="249" y="375"/>
                    </a:cubicBezTo>
                    <a:cubicBezTo>
                      <a:pt x="345" y="375"/>
                      <a:pt x="437" y="300"/>
                      <a:pt x="437" y="187"/>
                    </a:cubicBezTo>
                    <a:cubicBezTo>
                      <a:pt x="437" y="85"/>
                      <a:pt x="353" y="1"/>
                      <a:pt x="2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8"/>
              <p:cNvSpPr/>
              <p:nvPr/>
            </p:nvSpPr>
            <p:spPr>
              <a:xfrm>
                <a:off x="4777075" y="1892188"/>
                <a:ext cx="7000" cy="5975"/>
              </a:xfrm>
              <a:custGeom>
                <a:rect b="b" l="l" r="r" t="t"/>
                <a:pathLst>
                  <a:path extrusionOk="0" h="239" w="280">
                    <a:moveTo>
                      <a:pt x="160" y="1"/>
                    </a:moveTo>
                    <a:cubicBezTo>
                      <a:pt x="54" y="1"/>
                      <a:pt x="1" y="128"/>
                      <a:pt x="76" y="203"/>
                    </a:cubicBezTo>
                    <a:cubicBezTo>
                      <a:pt x="100" y="228"/>
                      <a:pt x="130" y="239"/>
                      <a:pt x="159" y="239"/>
                    </a:cubicBezTo>
                    <a:cubicBezTo>
                      <a:pt x="220" y="239"/>
                      <a:pt x="279" y="191"/>
                      <a:pt x="279" y="119"/>
                    </a:cubicBezTo>
                    <a:cubicBezTo>
                      <a:pt x="279" y="54"/>
                      <a:pt x="225" y="1"/>
                      <a:pt x="16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8"/>
              <p:cNvSpPr/>
              <p:nvPr/>
            </p:nvSpPr>
            <p:spPr>
              <a:xfrm>
                <a:off x="4788275" y="1890488"/>
                <a:ext cx="10950" cy="9375"/>
              </a:xfrm>
              <a:custGeom>
                <a:rect b="b" l="l" r="r" t="t"/>
                <a:pathLst>
                  <a:path extrusionOk="0" h="375" w="438">
                    <a:moveTo>
                      <a:pt x="251" y="1"/>
                    </a:moveTo>
                    <a:cubicBezTo>
                      <a:pt x="84" y="1"/>
                      <a:pt x="1" y="202"/>
                      <a:pt x="119" y="319"/>
                    </a:cubicBezTo>
                    <a:cubicBezTo>
                      <a:pt x="157" y="358"/>
                      <a:pt x="204" y="375"/>
                      <a:pt x="250" y="375"/>
                    </a:cubicBezTo>
                    <a:cubicBezTo>
                      <a:pt x="345" y="375"/>
                      <a:pt x="437" y="300"/>
                      <a:pt x="437" y="187"/>
                    </a:cubicBezTo>
                    <a:cubicBezTo>
                      <a:pt x="437" y="85"/>
                      <a:pt x="354" y="1"/>
                      <a:pt x="25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28"/>
              <p:cNvSpPr/>
              <p:nvPr/>
            </p:nvSpPr>
            <p:spPr>
              <a:xfrm>
                <a:off x="4790550" y="1892188"/>
                <a:ext cx="6975" cy="5975"/>
              </a:xfrm>
              <a:custGeom>
                <a:rect b="b" l="l" r="r" t="t"/>
                <a:pathLst>
                  <a:path extrusionOk="0" h="239" w="279">
                    <a:moveTo>
                      <a:pt x="160" y="1"/>
                    </a:moveTo>
                    <a:cubicBezTo>
                      <a:pt x="54" y="1"/>
                      <a:pt x="1" y="128"/>
                      <a:pt x="75" y="203"/>
                    </a:cubicBezTo>
                    <a:cubicBezTo>
                      <a:pt x="99" y="228"/>
                      <a:pt x="129" y="239"/>
                      <a:pt x="159" y="239"/>
                    </a:cubicBezTo>
                    <a:cubicBezTo>
                      <a:pt x="220" y="239"/>
                      <a:pt x="279" y="191"/>
                      <a:pt x="279" y="119"/>
                    </a:cubicBezTo>
                    <a:cubicBezTo>
                      <a:pt x="279" y="54"/>
                      <a:pt x="225" y="1"/>
                      <a:pt x="16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9" name="Google Shape;469;p28"/>
              <p:cNvSpPr/>
              <p:nvPr/>
            </p:nvSpPr>
            <p:spPr>
              <a:xfrm>
                <a:off x="4801750" y="1890488"/>
                <a:ext cx="10950" cy="9400"/>
              </a:xfrm>
              <a:custGeom>
                <a:rect b="b" l="l" r="r" t="t"/>
                <a:pathLst>
                  <a:path extrusionOk="0" h="376" w="438">
                    <a:moveTo>
                      <a:pt x="250" y="1"/>
                    </a:moveTo>
                    <a:cubicBezTo>
                      <a:pt x="84" y="1"/>
                      <a:pt x="1" y="202"/>
                      <a:pt x="118" y="321"/>
                    </a:cubicBezTo>
                    <a:cubicBezTo>
                      <a:pt x="156" y="358"/>
                      <a:pt x="203" y="375"/>
                      <a:pt x="249" y="375"/>
                    </a:cubicBezTo>
                    <a:cubicBezTo>
                      <a:pt x="345" y="375"/>
                      <a:pt x="438" y="300"/>
                      <a:pt x="438" y="187"/>
                    </a:cubicBezTo>
                    <a:cubicBezTo>
                      <a:pt x="438" y="84"/>
                      <a:pt x="354" y="1"/>
                      <a:pt x="2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28"/>
              <p:cNvSpPr/>
              <p:nvPr/>
            </p:nvSpPr>
            <p:spPr>
              <a:xfrm>
                <a:off x="4804050" y="1892188"/>
                <a:ext cx="6950" cy="5975"/>
              </a:xfrm>
              <a:custGeom>
                <a:rect b="b" l="l" r="r" t="t"/>
                <a:pathLst>
                  <a:path extrusionOk="0" h="239" w="278">
                    <a:moveTo>
                      <a:pt x="158" y="1"/>
                    </a:moveTo>
                    <a:cubicBezTo>
                      <a:pt x="52" y="1"/>
                      <a:pt x="0" y="129"/>
                      <a:pt x="74" y="203"/>
                    </a:cubicBezTo>
                    <a:cubicBezTo>
                      <a:pt x="99" y="228"/>
                      <a:pt x="129" y="239"/>
                      <a:pt x="158" y="239"/>
                    </a:cubicBezTo>
                    <a:cubicBezTo>
                      <a:pt x="219" y="239"/>
                      <a:pt x="278" y="191"/>
                      <a:pt x="278" y="119"/>
                    </a:cubicBezTo>
                    <a:cubicBezTo>
                      <a:pt x="278" y="54"/>
                      <a:pt x="224" y="1"/>
                      <a:pt x="15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28"/>
              <p:cNvSpPr/>
              <p:nvPr/>
            </p:nvSpPr>
            <p:spPr>
              <a:xfrm>
                <a:off x="4815200" y="1890488"/>
                <a:ext cx="10975" cy="9400"/>
              </a:xfrm>
              <a:custGeom>
                <a:rect b="b" l="l" r="r" t="t"/>
                <a:pathLst>
                  <a:path extrusionOk="0" h="376" w="439">
                    <a:moveTo>
                      <a:pt x="251" y="1"/>
                    </a:moveTo>
                    <a:cubicBezTo>
                      <a:pt x="85" y="1"/>
                      <a:pt x="1" y="202"/>
                      <a:pt x="119" y="321"/>
                    </a:cubicBezTo>
                    <a:cubicBezTo>
                      <a:pt x="157" y="358"/>
                      <a:pt x="204" y="375"/>
                      <a:pt x="250" y="375"/>
                    </a:cubicBezTo>
                    <a:cubicBezTo>
                      <a:pt x="346" y="375"/>
                      <a:pt x="439" y="300"/>
                      <a:pt x="438" y="187"/>
                    </a:cubicBezTo>
                    <a:cubicBezTo>
                      <a:pt x="438" y="85"/>
                      <a:pt x="355" y="1"/>
                      <a:pt x="25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2" name="Google Shape;472;p28"/>
              <p:cNvSpPr/>
              <p:nvPr/>
            </p:nvSpPr>
            <p:spPr>
              <a:xfrm>
                <a:off x="4817500" y="1892188"/>
                <a:ext cx="6950" cy="5975"/>
              </a:xfrm>
              <a:custGeom>
                <a:rect b="b" l="l" r="r" t="t"/>
                <a:pathLst>
                  <a:path extrusionOk="0" h="239" w="278">
                    <a:moveTo>
                      <a:pt x="159" y="1"/>
                    </a:moveTo>
                    <a:cubicBezTo>
                      <a:pt x="53" y="1"/>
                      <a:pt x="0" y="128"/>
                      <a:pt x="76" y="203"/>
                    </a:cubicBezTo>
                    <a:cubicBezTo>
                      <a:pt x="100" y="228"/>
                      <a:pt x="129" y="239"/>
                      <a:pt x="158" y="239"/>
                    </a:cubicBezTo>
                    <a:cubicBezTo>
                      <a:pt x="219" y="239"/>
                      <a:pt x="278" y="191"/>
                      <a:pt x="278" y="119"/>
                    </a:cubicBezTo>
                    <a:cubicBezTo>
                      <a:pt x="278" y="54"/>
                      <a:pt x="225" y="1"/>
                      <a:pt x="1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28"/>
              <p:cNvSpPr/>
              <p:nvPr/>
            </p:nvSpPr>
            <p:spPr>
              <a:xfrm>
                <a:off x="4715225" y="1742738"/>
                <a:ext cx="188550" cy="30975"/>
              </a:xfrm>
              <a:custGeom>
                <a:rect b="b" l="l" r="r" t="t"/>
                <a:pathLst>
                  <a:path extrusionOk="0" h="1239" w="7542">
                    <a:moveTo>
                      <a:pt x="0" y="1"/>
                    </a:moveTo>
                    <a:lnTo>
                      <a:pt x="0" y="1238"/>
                    </a:lnTo>
                    <a:lnTo>
                      <a:pt x="7542" y="1238"/>
                    </a:lnTo>
                    <a:lnTo>
                      <a:pt x="754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28"/>
              <p:cNvSpPr/>
              <p:nvPr/>
            </p:nvSpPr>
            <p:spPr>
              <a:xfrm>
                <a:off x="4494400" y="1742738"/>
                <a:ext cx="174900" cy="30975"/>
              </a:xfrm>
              <a:custGeom>
                <a:rect b="b" l="l" r="r" t="t"/>
                <a:pathLst>
                  <a:path extrusionOk="0" h="1239" w="6996">
                    <a:moveTo>
                      <a:pt x="0" y="1"/>
                    </a:moveTo>
                    <a:lnTo>
                      <a:pt x="0" y="1238"/>
                    </a:lnTo>
                    <a:lnTo>
                      <a:pt x="6995" y="1238"/>
                    </a:lnTo>
                    <a:lnTo>
                      <a:pt x="6995"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28"/>
              <p:cNvSpPr/>
              <p:nvPr/>
            </p:nvSpPr>
            <p:spPr>
              <a:xfrm>
                <a:off x="4669275" y="1724238"/>
                <a:ext cx="30625" cy="578900"/>
              </a:xfrm>
              <a:custGeom>
                <a:rect b="b" l="l" r="r" t="t"/>
                <a:pathLst>
                  <a:path extrusionOk="0" h="23156" w="1225">
                    <a:moveTo>
                      <a:pt x="0" y="0"/>
                    </a:moveTo>
                    <a:lnTo>
                      <a:pt x="0" y="23155"/>
                    </a:lnTo>
                    <a:lnTo>
                      <a:pt x="1225" y="23155"/>
                    </a:lnTo>
                    <a:lnTo>
                      <a:pt x="1225"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28"/>
              <p:cNvSpPr/>
              <p:nvPr/>
            </p:nvSpPr>
            <p:spPr>
              <a:xfrm>
                <a:off x="4691200" y="1724238"/>
                <a:ext cx="24050" cy="578900"/>
              </a:xfrm>
              <a:custGeom>
                <a:rect b="b" l="l" r="r" t="t"/>
                <a:pathLst>
                  <a:path extrusionOk="0" h="23156" w="962">
                    <a:moveTo>
                      <a:pt x="1" y="0"/>
                    </a:moveTo>
                    <a:lnTo>
                      <a:pt x="1" y="23155"/>
                    </a:lnTo>
                    <a:lnTo>
                      <a:pt x="961" y="23155"/>
                    </a:lnTo>
                    <a:lnTo>
                      <a:pt x="96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477" name="Google Shape;477;p28"/>
          <p:cNvSpPr/>
          <p:nvPr/>
        </p:nvSpPr>
        <p:spPr>
          <a:xfrm>
            <a:off x="4667250" y="4532300"/>
            <a:ext cx="2820300" cy="1680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78" name="Google Shape;478;p28"/>
          <p:cNvGrpSpPr/>
          <p:nvPr/>
        </p:nvGrpSpPr>
        <p:grpSpPr>
          <a:xfrm>
            <a:off x="5856943" y="3201033"/>
            <a:ext cx="1658322" cy="1499266"/>
            <a:chOff x="4479175" y="3124583"/>
            <a:chExt cx="1658322" cy="1499266"/>
          </a:xfrm>
        </p:grpSpPr>
        <p:sp>
          <p:nvSpPr>
            <p:cNvPr id="479" name="Google Shape;479;p28"/>
            <p:cNvSpPr/>
            <p:nvPr/>
          </p:nvSpPr>
          <p:spPr>
            <a:xfrm>
              <a:off x="4639216" y="4168899"/>
              <a:ext cx="1338205" cy="41733"/>
            </a:xfrm>
            <a:custGeom>
              <a:rect b="b" l="l" r="r" t="t"/>
              <a:pathLst>
                <a:path extrusionOk="0" h="1083" w="34727">
                  <a:moveTo>
                    <a:pt x="0" y="1"/>
                  </a:moveTo>
                  <a:lnTo>
                    <a:pt x="0" y="1083"/>
                  </a:lnTo>
                  <a:lnTo>
                    <a:pt x="34726" y="1083"/>
                  </a:lnTo>
                  <a:lnTo>
                    <a:pt x="34726"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28"/>
            <p:cNvSpPr/>
            <p:nvPr/>
          </p:nvSpPr>
          <p:spPr>
            <a:xfrm>
              <a:off x="4699178" y="3273857"/>
              <a:ext cx="1212195" cy="399646"/>
            </a:xfrm>
            <a:custGeom>
              <a:rect b="b" l="l" r="r" t="t"/>
              <a:pathLst>
                <a:path extrusionOk="0" h="10371" w="31457">
                  <a:moveTo>
                    <a:pt x="4740" y="0"/>
                  </a:moveTo>
                  <a:cubicBezTo>
                    <a:pt x="2126" y="0"/>
                    <a:pt x="0" y="2127"/>
                    <a:pt x="0" y="4740"/>
                  </a:cubicBezTo>
                  <a:lnTo>
                    <a:pt x="0" y="10370"/>
                  </a:lnTo>
                  <a:lnTo>
                    <a:pt x="1104" y="10370"/>
                  </a:lnTo>
                  <a:lnTo>
                    <a:pt x="1104" y="4740"/>
                  </a:lnTo>
                  <a:cubicBezTo>
                    <a:pt x="1104" y="2736"/>
                    <a:pt x="2736" y="1105"/>
                    <a:pt x="4740" y="1105"/>
                  </a:cubicBezTo>
                  <a:lnTo>
                    <a:pt x="26718" y="1105"/>
                  </a:lnTo>
                  <a:cubicBezTo>
                    <a:pt x="28723" y="1105"/>
                    <a:pt x="30355" y="2736"/>
                    <a:pt x="30355" y="4740"/>
                  </a:cubicBezTo>
                  <a:lnTo>
                    <a:pt x="30355" y="10370"/>
                  </a:lnTo>
                  <a:lnTo>
                    <a:pt x="31457" y="10370"/>
                  </a:lnTo>
                  <a:lnTo>
                    <a:pt x="31457" y="4740"/>
                  </a:lnTo>
                  <a:cubicBezTo>
                    <a:pt x="31457" y="2126"/>
                    <a:pt x="29330" y="0"/>
                    <a:pt x="26717" y="0"/>
                  </a:cubicBez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28"/>
            <p:cNvSpPr/>
            <p:nvPr/>
          </p:nvSpPr>
          <p:spPr>
            <a:xfrm>
              <a:off x="4555014" y="3476673"/>
              <a:ext cx="1506564" cy="182810"/>
            </a:xfrm>
            <a:custGeom>
              <a:rect b="b" l="l" r="r" t="t"/>
              <a:pathLst>
                <a:path extrusionOk="0" h="4744" w="39096">
                  <a:moveTo>
                    <a:pt x="4345" y="1"/>
                  </a:moveTo>
                  <a:lnTo>
                    <a:pt x="1" y="4744"/>
                  </a:lnTo>
                  <a:lnTo>
                    <a:pt x="39096" y="4744"/>
                  </a:lnTo>
                  <a:lnTo>
                    <a:pt x="3475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28"/>
            <p:cNvSpPr/>
            <p:nvPr/>
          </p:nvSpPr>
          <p:spPr>
            <a:xfrm>
              <a:off x="4824998" y="3124583"/>
              <a:ext cx="949541" cy="420301"/>
            </a:xfrm>
            <a:custGeom>
              <a:rect b="b" l="l" r="r" t="t"/>
              <a:pathLst>
                <a:path extrusionOk="0" h="10907" w="24641">
                  <a:moveTo>
                    <a:pt x="10398" y="1"/>
                  </a:moveTo>
                  <a:cubicBezTo>
                    <a:pt x="5409" y="1"/>
                    <a:pt x="1365" y="321"/>
                    <a:pt x="1365" y="717"/>
                  </a:cubicBezTo>
                  <a:cubicBezTo>
                    <a:pt x="1365" y="719"/>
                    <a:pt x="1368" y="722"/>
                    <a:pt x="1368" y="724"/>
                  </a:cubicBezTo>
                  <a:lnTo>
                    <a:pt x="1365" y="724"/>
                  </a:lnTo>
                  <a:lnTo>
                    <a:pt x="1365" y="745"/>
                  </a:lnTo>
                  <a:cubicBezTo>
                    <a:pt x="1154" y="745"/>
                    <a:pt x="598" y="2346"/>
                    <a:pt x="598" y="5286"/>
                  </a:cubicBezTo>
                  <a:cubicBezTo>
                    <a:pt x="598" y="8226"/>
                    <a:pt x="1" y="10218"/>
                    <a:pt x="211" y="10218"/>
                  </a:cubicBezTo>
                  <a:cubicBezTo>
                    <a:pt x="214" y="10218"/>
                    <a:pt x="217" y="10213"/>
                    <a:pt x="218" y="10213"/>
                  </a:cubicBezTo>
                  <a:cubicBezTo>
                    <a:pt x="366" y="10597"/>
                    <a:pt x="5502" y="10906"/>
                    <a:pt x="10398" y="10906"/>
                  </a:cubicBezTo>
                  <a:cubicBezTo>
                    <a:pt x="15292" y="10906"/>
                    <a:pt x="24275" y="10597"/>
                    <a:pt x="24421" y="10213"/>
                  </a:cubicBezTo>
                  <a:cubicBezTo>
                    <a:pt x="24424" y="10213"/>
                    <a:pt x="24425" y="10218"/>
                    <a:pt x="24428" y="10218"/>
                  </a:cubicBezTo>
                  <a:cubicBezTo>
                    <a:pt x="24640" y="10218"/>
                    <a:pt x="24042" y="8226"/>
                    <a:pt x="24042" y="5286"/>
                  </a:cubicBezTo>
                  <a:cubicBezTo>
                    <a:pt x="24042" y="2346"/>
                    <a:pt x="23486" y="745"/>
                    <a:pt x="23274" y="745"/>
                  </a:cubicBezTo>
                  <a:lnTo>
                    <a:pt x="23274" y="724"/>
                  </a:lnTo>
                  <a:lnTo>
                    <a:pt x="23273" y="724"/>
                  </a:lnTo>
                  <a:cubicBezTo>
                    <a:pt x="23273" y="722"/>
                    <a:pt x="23274" y="719"/>
                    <a:pt x="23274" y="717"/>
                  </a:cubicBezTo>
                  <a:cubicBezTo>
                    <a:pt x="23274" y="323"/>
                    <a:pt x="15385" y="1"/>
                    <a:pt x="1039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28"/>
            <p:cNvSpPr/>
            <p:nvPr/>
          </p:nvSpPr>
          <p:spPr>
            <a:xfrm>
              <a:off x="4531391" y="3657293"/>
              <a:ext cx="1538086" cy="424848"/>
            </a:xfrm>
            <a:custGeom>
              <a:rect b="b" l="l" r="r" t="t"/>
              <a:pathLst>
                <a:path extrusionOk="0" h="11025" w="39914">
                  <a:moveTo>
                    <a:pt x="1" y="1"/>
                  </a:moveTo>
                  <a:lnTo>
                    <a:pt x="1" y="11025"/>
                  </a:lnTo>
                  <a:lnTo>
                    <a:pt x="39914" y="11025"/>
                  </a:lnTo>
                  <a:lnTo>
                    <a:pt x="3991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8"/>
            <p:cNvSpPr/>
            <p:nvPr/>
          </p:nvSpPr>
          <p:spPr>
            <a:xfrm>
              <a:off x="4745460" y="4228361"/>
              <a:ext cx="57841" cy="10520"/>
            </a:xfrm>
            <a:custGeom>
              <a:rect b="b" l="l" r="r" t="t"/>
              <a:pathLst>
                <a:path extrusionOk="0" h="273" w="1501">
                  <a:moveTo>
                    <a:pt x="752" y="1"/>
                  </a:moveTo>
                  <a:cubicBezTo>
                    <a:pt x="337" y="1"/>
                    <a:pt x="0" y="62"/>
                    <a:pt x="0" y="137"/>
                  </a:cubicBezTo>
                  <a:cubicBezTo>
                    <a:pt x="0" y="211"/>
                    <a:pt x="337" y="273"/>
                    <a:pt x="752" y="273"/>
                  </a:cubicBezTo>
                  <a:cubicBezTo>
                    <a:pt x="1166" y="273"/>
                    <a:pt x="1501" y="213"/>
                    <a:pt x="1501" y="137"/>
                  </a:cubicBezTo>
                  <a:cubicBezTo>
                    <a:pt x="1501" y="62"/>
                    <a:pt x="1166" y="1"/>
                    <a:pt x="752" y="1"/>
                  </a:cubicBezTo>
                  <a:close/>
                </a:path>
              </a:pathLst>
            </a:custGeom>
            <a:solidFill>
              <a:srgbClr val="1F486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28"/>
            <p:cNvSpPr/>
            <p:nvPr/>
          </p:nvSpPr>
          <p:spPr>
            <a:xfrm>
              <a:off x="4745460" y="4019340"/>
              <a:ext cx="57841" cy="214293"/>
            </a:xfrm>
            <a:custGeom>
              <a:rect b="b" l="l" r="r" t="t"/>
              <a:pathLst>
                <a:path extrusionOk="0" h="5561" w="1501">
                  <a:moveTo>
                    <a:pt x="0" y="1"/>
                  </a:moveTo>
                  <a:lnTo>
                    <a:pt x="0" y="5561"/>
                  </a:lnTo>
                  <a:lnTo>
                    <a:pt x="1501" y="5561"/>
                  </a:lnTo>
                  <a:lnTo>
                    <a:pt x="1501"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28"/>
            <p:cNvSpPr/>
            <p:nvPr/>
          </p:nvSpPr>
          <p:spPr>
            <a:xfrm>
              <a:off x="4770701" y="4019340"/>
              <a:ext cx="32601" cy="214293"/>
            </a:xfrm>
            <a:custGeom>
              <a:rect b="b" l="l" r="r" t="t"/>
              <a:pathLst>
                <a:path extrusionOk="0" h="5561" w="846">
                  <a:moveTo>
                    <a:pt x="1" y="1"/>
                  </a:moveTo>
                  <a:lnTo>
                    <a:pt x="1" y="5561"/>
                  </a:lnTo>
                  <a:lnTo>
                    <a:pt x="846" y="5561"/>
                  </a:lnTo>
                  <a:lnTo>
                    <a:pt x="84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7" name="Google Shape;487;p28"/>
            <p:cNvSpPr/>
            <p:nvPr/>
          </p:nvSpPr>
          <p:spPr>
            <a:xfrm>
              <a:off x="5101457" y="4019340"/>
              <a:ext cx="57841" cy="270130"/>
            </a:xfrm>
            <a:custGeom>
              <a:rect b="b" l="l" r="r" t="t"/>
              <a:pathLst>
                <a:path extrusionOk="0" h="7010" w="1501">
                  <a:moveTo>
                    <a:pt x="0" y="1"/>
                  </a:moveTo>
                  <a:lnTo>
                    <a:pt x="0" y="7010"/>
                  </a:lnTo>
                  <a:lnTo>
                    <a:pt x="1500" y="7010"/>
                  </a:lnTo>
                  <a:lnTo>
                    <a:pt x="1500"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8" name="Google Shape;488;p28"/>
            <p:cNvSpPr/>
            <p:nvPr/>
          </p:nvSpPr>
          <p:spPr>
            <a:xfrm>
              <a:off x="5126698" y="4019340"/>
              <a:ext cx="32601" cy="270130"/>
            </a:xfrm>
            <a:custGeom>
              <a:rect b="b" l="l" r="r" t="t"/>
              <a:pathLst>
                <a:path extrusionOk="0" h="7010" w="846">
                  <a:moveTo>
                    <a:pt x="1" y="1"/>
                  </a:moveTo>
                  <a:lnTo>
                    <a:pt x="1" y="7010"/>
                  </a:lnTo>
                  <a:lnTo>
                    <a:pt x="845" y="7010"/>
                  </a:lnTo>
                  <a:lnTo>
                    <a:pt x="84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28"/>
            <p:cNvSpPr/>
            <p:nvPr/>
          </p:nvSpPr>
          <p:spPr>
            <a:xfrm>
              <a:off x="5457377" y="4019340"/>
              <a:ext cx="57841" cy="270130"/>
            </a:xfrm>
            <a:custGeom>
              <a:rect b="b" l="l" r="r" t="t"/>
              <a:pathLst>
                <a:path extrusionOk="0" h="7010" w="1501">
                  <a:moveTo>
                    <a:pt x="0" y="1"/>
                  </a:moveTo>
                  <a:lnTo>
                    <a:pt x="0" y="7010"/>
                  </a:lnTo>
                  <a:lnTo>
                    <a:pt x="1501" y="7010"/>
                  </a:lnTo>
                  <a:lnTo>
                    <a:pt x="1501"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8"/>
            <p:cNvSpPr/>
            <p:nvPr/>
          </p:nvSpPr>
          <p:spPr>
            <a:xfrm>
              <a:off x="5482618" y="4019340"/>
              <a:ext cx="32601" cy="270130"/>
            </a:xfrm>
            <a:custGeom>
              <a:rect b="b" l="l" r="r" t="t"/>
              <a:pathLst>
                <a:path extrusionOk="0" h="7010" w="846">
                  <a:moveTo>
                    <a:pt x="1" y="1"/>
                  </a:moveTo>
                  <a:lnTo>
                    <a:pt x="1" y="7010"/>
                  </a:lnTo>
                  <a:lnTo>
                    <a:pt x="846" y="7010"/>
                  </a:lnTo>
                  <a:lnTo>
                    <a:pt x="84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28"/>
            <p:cNvSpPr/>
            <p:nvPr/>
          </p:nvSpPr>
          <p:spPr>
            <a:xfrm>
              <a:off x="5813297" y="4228361"/>
              <a:ext cx="57918" cy="10520"/>
            </a:xfrm>
            <a:custGeom>
              <a:rect b="b" l="l" r="r" t="t"/>
              <a:pathLst>
                <a:path extrusionOk="0" h="273" w="1503">
                  <a:moveTo>
                    <a:pt x="751" y="1"/>
                  </a:moveTo>
                  <a:cubicBezTo>
                    <a:pt x="336" y="1"/>
                    <a:pt x="1" y="62"/>
                    <a:pt x="1" y="137"/>
                  </a:cubicBezTo>
                  <a:cubicBezTo>
                    <a:pt x="1" y="211"/>
                    <a:pt x="337" y="273"/>
                    <a:pt x="751" y="273"/>
                  </a:cubicBezTo>
                  <a:cubicBezTo>
                    <a:pt x="1164" y="273"/>
                    <a:pt x="1502" y="213"/>
                    <a:pt x="1502" y="137"/>
                  </a:cubicBezTo>
                  <a:cubicBezTo>
                    <a:pt x="1502" y="62"/>
                    <a:pt x="1166" y="1"/>
                    <a:pt x="751" y="1"/>
                  </a:cubicBezTo>
                  <a:close/>
                </a:path>
              </a:pathLst>
            </a:custGeom>
            <a:solidFill>
              <a:srgbClr val="1F486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28"/>
            <p:cNvSpPr/>
            <p:nvPr/>
          </p:nvSpPr>
          <p:spPr>
            <a:xfrm>
              <a:off x="5813335" y="4019340"/>
              <a:ext cx="57880" cy="214293"/>
            </a:xfrm>
            <a:custGeom>
              <a:rect b="b" l="l" r="r" t="t"/>
              <a:pathLst>
                <a:path extrusionOk="0" h="5561" w="1502">
                  <a:moveTo>
                    <a:pt x="1" y="1"/>
                  </a:moveTo>
                  <a:lnTo>
                    <a:pt x="1" y="5561"/>
                  </a:lnTo>
                  <a:lnTo>
                    <a:pt x="1501" y="5561"/>
                  </a:lnTo>
                  <a:lnTo>
                    <a:pt x="1501"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8"/>
            <p:cNvSpPr/>
            <p:nvPr/>
          </p:nvSpPr>
          <p:spPr>
            <a:xfrm>
              <a:off x="5838615" y="4019340"/>
              <a:ext cx="32601" cy="214293"/>
            </a:xfrm>
            <a:custGeom>
              <a:rect b="b" l="l" r="r" t="t"/>
              <a:pathLst>
                <a:path extrusionOk="0" h="5561" w="846">
                  <a:moveTo>
                    <a:pt x="1" y="1"/>
                  </a:moveTo>
                  <a:lnTo>
                    <a:pt x="1" y="5561"/>
                  </a:lnTo>
                  <a:lnTo>
                    <a:pt x="845" y="5561"/>
                  </a:lnTo>
                  <a:lnTo>
                    <a:pt x="84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8"/>
            <p:cNvSpPr/>
            <p:nvPr/>
          </p:nvSpPr>
          <p:spPr>
            <a:xfrm>
              <a:off x="4618445" y="3570509"/>
              <a:ext cx="1379784" cy="598410"/>
            </a:xfrm>
            <a:custGeom>
              <a:rect b="b" l="l" r="r" t="t"/>
              <a:pathLst>
                <a:path extrusionOk="0" h="15529" w="35806">
                  <a:moveTo>
                    <a:pt x="4105" y="1"/>
                  </a:moveTo>
                  <a:cubicBezTo>
                    <a:pt x="1839" y="1"/>
                    <a:pt x="1" y="1839"/>
                    <a:pt x="1" y="4105"/>
                  </a:cubicBezTo>
                  <a:lnTo>
                    <a:pt x="1" y="15529"/>
                  </a:lnTo>
                  <a:lnTo>
                    <a:pt x="35805" y="15529"/>
                  </a:lnTo>
                  <a:lnTo>
                    <a:pt x="35805" y="4105"/>
                  </a:lnTo>
                  <a:cubicBezTo>
                    <a:pt x="35805" y="1839"/>
                    <a:pt x="33966" y="1"/>
                    <a:pt x="3169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5" name="Google Shape;495;p28"/>
            <p:cNvSpPr/>
            <p:nvPr/>
          </p:nvSpPr>
          <p:spPr>
            <a:xfrm>
              <a:off x="4639216" y="4255914"/>
              <a:ext cx="1338205" cy="23738"/>
            </a:xfrm>
            <a:custGeom>
              <a:rect b="b" l="l" r="r" t="t"/>
              <a:pathLst>
                <a:path extrusionOk="0" h="616" w="34727">
                  <a:moveTo>
                    <a:pt x="0" y="0"/>
                  </a:moveTo>
                  <a:lnTo>
                    <a:pt x="0" y="616"/>
                  </a:lnTo>
                  <a:lnTo>
                    <a:pt x="34726" y="616"/>
                  </a:lnTo>
                  <a:lnTo>
                    <a:pt x="34726"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6" name="Google Shape;496;p28"/>
            <p:cNvSpPr/>
            <p:nvPr/>
          </p:nvSpPr>
          <p:spPr>
            <a:xfrm>
              <a:off x="5724085" y="4210596"/>
              <a:ext cx="180652" cy="331440"/>
            </a:xfrm>
            <a:custGeom>
              <a:rect b="b" l="l" r="r" t="t"/>
              <a:pathLst>
                <a:path extrusionOk="0" h="8601" w="4688">
                  <a:moveTo>
                    <a:pt x="1" y="1"/>
                  </a:moveTo>
                  <a:lnTo>
                    <a:pt x="3575" y="8600"/>
                  </a:lnTo>
                  <a:lnTo>
                    <a:pt x="4688"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28"/>
            <p:cNvSpPr/>
            <p:nvPr/>
          </p:nvSpPr>
          <p:spPr>
            <a:xfrm>
              <a:off x="5794221" y="4362004"/>
              <a:ext cx="261768" cy="261845"/>
            </a:xfrm>
            <a:custGeom>
              <a:rect b="b" l="l" r="r" t="t"/>
              <a:pathLst>
                <a:path extrusionOk="0" h="6795" w="6793">
                  <a:moveTo>
                    <a:pt x="3396" y="0"/>
                  </a:moveTo>
                  <a:cubicBezTo>
                    <a:pt x="1522" y="0"/>
                    <a:pt x="0" y="1522"/>
                    <a:pt x="0" y="3397"/>
                  </a:cubicBezTo>
                  <a:cubicBezTo>
                    <a:pt x="0" y="5272"/>
                    <a:pt x="1521" y="6794"/>
                    <a:pt x="3396" y="6794"/>
                  </a:cubicBezTo>
                  <a:cubicBezTo>
                    <a:pt x="5273" y="6794"/>
                    <a:pt x="6793" y="5272"/>
                    <a:pt x="6793" y="3397"/>
                  </a:cubicBezTo>
                  <a:cubicBezTo>
                    <a:pt x="6793" y="1522"/>
                    <a:pt x="5271" y="0"/>
                    <a:pt x="339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28"/>
            <p:cNvSpPr/>
            <p:nvPr/>
          </p:nvSpPr>
          <p:spPr>
            <a:xfrm>
              <a:off x="5830253" y="4404972"/>
              <a:ext cx="182849" cy="175874"/>
            </a:xfrm>
            <a:custGeom>
              <a:rect b="b" l="l" r="r" t="t"/>
              <a:pathLst>
                <a:path extrusionOk="0" h="4564" w="4745">
                  <a:moveTo>
                    <a:pt x="2462" y="0"/>
                  </a:moveTo>
                  <a:cubicBezTo>
                    <a:pt x="1868" y="0"/>
                    <a:pt x="1284" y="232"/>
                    <a:pt x="847" y="669"/>
                  </a:cubicBezTo>
                  <a:cubicBezTo>
                    <a:pt x="195" y="1322"/>
                    <a:pt x="0" y="2302"/>
                    <a:pt x="354" y="3155"/>
                  </a:cubicBezTo>
                  <a:cubicBezTo>
                    <a:pt x="706" y="4009"/>
                    <a:pt x="1539" y="4564"/>
                    <a:pt x="2461" y="4564"/>
                  </a:cubicBezTo>
                  <a:cubicBezTo>
                    <a:pt x="3722" y="4564"/>
                    <a:pt x="4744" y="3542"/>
                    <a:pt x="4744" y="2282"/>
                  </a:cubicBezTo>
                  <a:cubicBezTo>
                    <a:pt x="4744" y="1359"/>
                    <a:pt x="4187" y="527"/>
                    <a:pt x="3334" y="173"/>
                  </a:cubicBezTo>
                  <a:cubicBezTo>
                    <a:pt x="3052" y="57"/>
                    <a:pt x="2756" y="0"/>
                    <a:pt x="246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9" name="Google Shape;499;p28"/>
            <p:cNvSpPr/>
            <p:nvPr/>
          </p:nvSpPr>
          <p:spPr>
            <a:xfrm>
              <a:off x="4709968" y="4210596"/>
              <a:ext cx="180652" cy="331440"/>
            </a:xfrm>
            <a:custGeom>
              <a:rect b="b" l="l" r="r" t="t"/>
              <a:pathLst>
                <a:path extrusionOk="0" h="8601" w="4688">
                  <a:moveTo>
                    <a:pt x="1" y="1"/>
                  </a:moveTo>
                  <a:lnTo>
                    <a:pt x="3575" y="8600"/>
                  </a:lnTo>
                  <a:lnTo>
                    <a:pt x="4688"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8"/>
            <p:cNvSpPr/>
            <p:nvPr/>
          </p:nvSpPr>
          <p:spPr>
            <a:xfrm>
              <a:off x="4780104" y="4362004"/>
              <a:ext cx="261768" cy="261845"/>
            </a:xfrm>
            <a:custGeom>
              <a:rect b="b" l="l" r="r" t="t"/>
              <a:pathLst>
                <a:path extrusionOk="0" h="6795" w="6793">
                  <a:moveTo>
                    <a:pt x="3397" y="0"/>
                  </a:moveTo>
                  <a:cubicBezTo>
                    <a:pt x="1522" y="0"/>
                    <a:pt x="0" y="1522"/>
                    <a:pt x="0" y="3397"/>
                  </a:cubicBezTo>
                  <a:cubicBezTo>
                    <a:pt x="0" y="5272"/>
                    <a:pt x="1521" y="6794"/>
                    <a:pt x="3397" y="6794"/>
                  </a:cubicBezTo>
                  <a:cubicBezTo>
                    <a:pt x="5273" y="6793"/>
                    <a:pt x="6793" y="5272"/>
                    <a:pt x="6793" y="3397"/>
                  </a:cubicBezTo>
                  <a:cubicBezTo>
                    <a:pt x="6793" y="1522"/>
                    <a:pt x="5271" y="0"/>
                    <a:pt x="339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1" name="Google Shape;501;p28"/>
            <p:cNvSpPr/>
            <p:nvPr/>
          </p:nvSpPr>
          <p:spPr>
            <a:xfrm>
              <a:off x="4816135" y="4404972"/>
              <a:ext cx="182849" cy="175874"/>
            </a:xfrm>
            <a:custGeom>
              <a:rect b="b" l="l" r="r" t="t"/>
              <a:pathLst>
                <a:path extrusionOk="0" h="4564" w="4745">
                  <a:moveTo>
                    <a:pt x="2463" y="0"/>
                  </a:moveTo>
                  <a:cubicBezTo>
                    <a:pt x="1869" y="0"/>
                    <a:pt x="1284" y="232"/>
                    <a:pt x="848" y="669"/>
                  </a:cubicBezTo>
                  <a:cubicBezTo>
                    <a:pt x="195" y="1322"/>
                    <a:pt x="0" y="2304"/>
                    <a:pt x="354" y="3155"/>
                  </a:cubicBezTo>
                  <a:cubicBezTo>
                    <a:pt x="707" y="4009"/>
                    <a:pt x="1539" y="4564"/>
                    <a:pt x="2462" y="4564"/>
                  </a:cubicBezTo>
                  <a:cubicBezTo>
                    <a:pt x="3722" y="4564"/>
                    <a:pt x="4744" y="3542"/>
                    <a:pt x="4744" y="2282"/>
                  </a:cubicBezTo>
                  <a:cubicBezTo>
                    <a:pt x="4744" y="1359"/>
                    <a:pt x="4187" y="527"/>
                    <a:pt x="3334" y="173"/>
                  </a:cubicBezTo>
                  <a:cubicBezTo>
                    <a:pt x="3052" y="57"/>
                    <a:pt x="2756" y="0"/>
                    <a:pt x="24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28"/>
            <p:cNvSpPr/>
            <p:nvPr/>
          </p:nvSpPr>
          <p:spPr>
            <a:xfrm>
              <a:off x="4569041" y="3789086"/>
              <a:ext cx="1478549" cy="266277"/>
            </a:xfrm>
            <a:custGeom>
              <a:rect b="b" l="l" r="r" t="t"/>
              <a:pathLst>
                <a:path extrusionOk="0" h="6910" w="38369">
                  <a:moveTo>
                    <a:pt x="0" y="1"/>
                  </a:moveTo>
                  <a:lnTo>
                    <a:pt x="0" y="1177"/>
                  </a:lnTo>
                  <a:lnTo>
                    <a:pt x="2954" y="1177"/>
                  </a:lnTo>
                  <a:lnTo>
                    <a:pt x="2954" y="1"/>
                  </a:lnTo>
                  <a:close/>
                  <a:moveTo>
                    <a:pt x="35415" y="1"/>
                  </a:moveTo>
                  <a:lnTo>
                    <a:pt x="35415" y="1177"/>
                  </a:lnTo>
                  <a:lnTo>
                    <a:pt x="38368" y="1177"/>
                  </a:lnTo>
                  <a:lnTo>
                    <a:pt x="38368" y="1"/>
                  </a:lnTo>
                  <a:close/>
                  <a:moveTo>
                    <a:pt x="0" y="5734"/>
                  </a:moveTo>
                  <a:lnTo>
                    <a:pt x="0" y="6909"/>
                  </a:lnTo>
                  <a:lnTo>
                    <a:pt x="2954" y="6909"/>
                  </a:lnTo>
                  <a:lnTo>
                    <a:pt x="2954" y="5734"/>
                  </a:lnTo>
                  <a:close/>
                  <a:moveTo>
                    <a:pt x="35415" y="5734"/>
                  </a:moveTo>
                  <a:lnTo>
                    <a:pt x="35415" y="6909"/>
                  </a:lnTo>
                  <a:lnTo>
                    <a:pt x="38368" y="6909"/>
                  </a:lnTo>
                  <a:lnTo>
                    <a:pt x="38368" y="5734"/>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3" name="Google Shape;503;p28"/>
            <p:cNvSpPr/>
            <p:nvPr/>
          </p:nvSpPr>
          <p:spPr>
            <a:xfrm>
              <a:off x="4510042" y="3449582"/>
              <a:ext cx="1590455" cy="792781"/>
            </a:xfrm>
            <a:custGeom>
              <a:rect b="b" l="l" r="r" t="t"/>
              <a:pathLst>
                <a:path extrusionOk="0" h="20573" w="41273">
                  <a:moveTo>
                    <a:pt x="6218" y="1"/>
                  </a:moveTo>
                  <a:cubicBezTo>
                    <a:pt x="2790" y="1"/>
                    <a:pt x="1" y="2790"/>
                    <a:pt x="1" y="6218"/>
                  </a:cubicBezTo>
                  <a:lnTo>
                    <a:pt x="1" y="20572"/>
                  </a:lnTo>
                  <a:lnTo>
                    <a:pt x="1450" y="20572"/>
                  </a:lnTo>
                  <a:lnTo>
                    <a:pt x="1450" y="6218"/>
                  </a:lnTo>
                  <a:cubicBezTo>
                    <a:pt x="1450" y="3588"/>
                    <a:pt x="3588" y="1448"/>
                    <a:pt x="6218" y="1448"/>
                  </a:cubicBezTo>
                  <a:lnTo>
                    <a:pt x="35056" y="1448"/>
                  </a:lnTo>
                  <a:cubicBezTo>
                    <a:pt x="37686" y="1448"/>
                    <a:pt x="39825" y="3588"/>
                    <a:pt x="39825" y="6218"/>
                  </a:cubicBezTo>
                  <a:lnTo>
                    <a:pt x="39825" y="20572"/>
                  </a:lnTo>
                  <a:lnTo>
                    <a:pt x="41272" y="20572"/>
                  </a:lnTo>
                  <a:lnTo>
                    <a:pt x="41272" y="6218"/>
                  </a:lnTo>
                  <a:cubicBezTo>
                    <a:pt x="41272" y="2790"/>
                    <a:pt x="38483" y="1"/>
                    <a:pt x="35056"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4" name="Google Shape;504;p28"/>
            <p:cNvSpPr/>
            <p:nvPr/>
          </p:nvSpPr>
          <p:spPr>
            <a:xfrm>
              <a:off x="4479175" y="4205355"/>
              <a:ext cx="131828" cy="49325"/>
            </a:xfrm>
            <a:custGeom>
              <a:rect b="b" l="l" r="r" t="t"/>
              <a:pathLst>
                <a:path extrusionOk="0" h="1280" w="3421">
                  <a:moveTo>
                    <a:pt x="543" y="1"/>
                  </a:moveTo>
                  <a:cubicBezTo>
                    <a:pt x="242" y="1"/>
                    <a:pt x="0" y="287"/>
                    <a:pt x="0" y="641"/>
                  </a:cubicBezTo>
                  <a:cubicBezTo>
                    <a:pt x="0" y="993"/>
                    <a:pt x="242" y="1279"/>
                    <a:pt x="543" y="1279"/>
                  </a:cubicBezTo>
                  <a:lnTo>
                    <a:pt x="2876" y="1279"/>
                  </a:lnTo>
                  <a:cubicBezTo>
                    <a:pt x="3177" y="1279"/>
                    <a:pt x="3420" y="994"/>
                    <a:pt x="3420" y="641"/>
                  </a:cubicBezTo>
                  <a:cubicBezTo>
                    <a:pt x="3420" y="287"/>
                    <a:pt x="3175" y="1"/>
                    <a:pt x="2876" y="1"/>
                  </a:cubicBez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5" name="Google Shape;505;p28"/>
            <p:cNvSpPr/>
            <p:nvPr/>
          </p:nvSpPr>
          <p:spPr>
            <a:xfrm>
              <a:off x="6005669" y="4205355"/>
              <a:ext cx="131828" cy="49325"/>
            </a:xfrm>
            <a:custGeom>
              <a:rect b="b" l="l" r="r" t="t"/>
              <a:pathLst>
                <a:path extrusionOk="0" h="1280" w="3421">
                  <a:moveTo>
                    <a:pt x="544" y="1"/>
                  </a:moveTo>
                  <a:cubicBezTo>
                    <a:pt x="244" y="1"/>
                    <a:pt x="0" y="287"/>
                    <a:pt x="0" y="641"/>
                  </a:cubicBezTo>
                  <a:cubicBezTo>
                    <a:pt x="0" y="993"/>
                    <a:pt x="244" y="1279"/>
                    <a:pt x="544" y="1279"/>
                  </a:cubicBezTo>
                  <a:lnTo>
                    <a:pt x="2878" y="1279"/>
                  </a:lnTo>
                  <a:cubicBezTo>
                    <a:pt x="3178" y="1279"/>
                    <a:pt x="3420" y="994"/>
                    <a:pt x="3420" y="641"/>
                  </a:cubicBezTo>
                  <a:cubicBezTo>
                    <a:pt x="3420" y="287"/>
                    <a:pt x="3178" y="1"/>
                    <a:pt x="2878" y="1"/>
                  </a:cubicBez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506" name="Google Shape;506;p28"/>
          <p:cNvCxnSpPr/>
          <p:nvPr/>
        </p:nvCxnSpPr>
        <p:spPr>
          <a:xfrm>
            <a:off x="-33300" y="535425"/>
            <a:ext cx="9210600" cy="0"/>
          </a:xfrm>
          <a:prstGeom prst="straightConnector1">
            <a:avLst/>
          </a:prstGeom>
          <a:noFill/>
          <a:ln cap="flat" cmpd="sng" w="38100">
            <a:solidFill>
              <a:schemeClr val="dk2"/>
            </a:solidFill>
            <a:prstDash val="solid"/>
            <a:round/>
            <a:headEnd len="med" w="med" type="none"/>
            <a:tailEnd len="med" w="med"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8" name="Shape 1248"/>
        <p:cNvGrpSpPr/>
        <p:nvPr/>
      </p:nvGrpSpPr>
      <p:grpSpPr>
        <a:xfrm>
          <a:off x="0" y="0"/>
          <a:ext cx="0" cy="0"/>
          <a:chOff x="0" y="0"/>
          <a:chExt cx="0" cy="0"/>
        </a:xfrm>
      </p:grpSpPr>
      <p:sp>
        <p:nvSpPr>
          <p:cNvPr id="1249" name="Google Shape;1249;p37"/>
          <p:cNvSpPr txBox="1"/>
          <p:nvPr>
            <p:ph idx="1" type="subTitle"/>
          </p:nvPr>
        </p:nvSpPr>
        <p:spPr>
          <a:xfrm>
            <a:off x="352404" y="1111500"/>
            <a:ext cx="3649800" cy="454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solidFill>
                  <a:schemeClr val="lt2"/>
                </a:solidFill>
              </a:rPr>
              <a:t>Misconception:</a:t>
            </a:r>
            <a:endParaRPr>
              <a:solidFill>
                <a:schemeClr val="lt2"/>
              </a:solidFill>
            </a:endParaRPr>
          </a:p>
        </p:txBody>
      </p:sp>
      <p:sp>
        <p:nvSpPr>
          <p:cNvPr id="1250" name="Google Shape;1250;p37"/>
          <p:cNvSpPr txBox="1"/>
          <p:nvPr>
            <p:ph type="title"/>
          </p:nvPr>
        </p:nvSpPr>
        <p:spPr>
          <a:xfrm>
            <a:off x="352400" y="398275"/>
            <a:ext cx="7704000" cy="454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2700"/>
              <a:t>Evidence-Based Practice: Family’s Horror</a:t>
            </a:r>
            <a:endParaRPr sz="2700"/>
          </a:p>
        </p:txBody>
      </p:sp>
      <p:grpSp>
        <p:nvGrpSpPr>
          <p:cNvPr id="1251" name="Google Shape;1251;p37"/>
          <p:cNvGrpSpPr/>
          <p:nvPr/>
        </p:nvGrpSpPr>
        <p:grpSpPr>
          <a:xfrm>
            <a:off x="8056400" y="2576069"/>
            <a:ext cx="1119900" cy="2360906"/>
            <a:chOff x="-404900" y="2083544"/>
            <a:chExt cx="1119900" cy="2360906"/>
          </a:xfrm>
        </p:grpSpPr>
        <p:sp>
          <p:nvSpPr>
            <p:cNvPr id="1252" name="Google Shape;1252;p37"/>
            <p:cNvSpPr/>
            <p:nvPr/>
          </p:nvSpPr>
          <p:spPr>
            <a:xfrm>
              <a:off x="-404900" y="4307050"/>
              <a:ext cx="11199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53" name="Google Shape;1253;p37"/>
            <p:cNvGrpSpPr/>
            <p:nvPr/>
          </p:nvGrpSpPr>
          <p:grpSpPr>
            <a:xfrm>
              <a:off x="-293398" y="2083544"/>
              <a:ext cx="896941" cy="2300343"/>
              <a:chOff x="538175" y="5810697"/>
              <a:chExt cx="3062279" cy="7853681"/>
            </a:xfrm>
          </p:grpSpPr>
          <p:sp>
            <p:nvSpPr>
              <p:cNvPr id="1254" name="Google Shape;1254;p37"/>
              <p:cNvSpPr/>
              <p:nvPr/>
            </p:nvSpPr>
            <p:spPr>
              <a:xfrm>
                <a:off x="547156" y="12561460"/>
                <a:ext cx="3053241" cy="282578"/>
              </a:xfrm>
              <a:custGeom>
                <a:rect b="b" l="l" r="r" t="t"/>
                <a:pathLst>
                  <a:path extrusionOk="0" h="1825" w="19719">
                    <a:moveTo>
                      <a:pt x="1" y="0"/>
                    </a:moveTo>
                    <a:lnTo>
                      <a:pt x="1" y="1824"/>
                    </a:lnTo>
                    <a:lnTo>
                      <a:pt x="19719" y="1824"/>
                    </a:lnTo>
                    <a:lnTo>
                      <a:pt x="1971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5" name="Google Shape;1255;p37"/>
              <p:cNvSpPr/>
              <p:nvPr/>
            </p:nvSpPr>
            <p:spPr>
              <a:xfrm>
                <a:off x="2854756" y="12964202"/>
                <a:ext cx="727581" cy="700175"/>
              </a:xfrm>
              <a:custGeom>
                <a:rect b="b" l="l" r="r" t="t"/>
                <a:pathLst>
                  <a:path extrusionOk="0" h="4522" w="4699">
                    <a:moveTo>
                      <a:pt x="2440" y="0"/>
                    </a:moveTo>
                    <a:cubicBezTo>
                      <a:pt x="1851" y="0"/>
                      <a:pt x="1272" y="230"/>
                      <a:pt x="840" y="662"/>
                    </a:cubicBezTo>
                    <a:cubicBezTo>
                      <a:pt x="193" y="1309"/>
                      <a:pt x="0" y="2281"/>
                      <a:pt x="349" y="3125"/>
                    </a:cubicBezTo>
                    <a:cubicBezTo>
                      <a:pt x="699" y="3970"/>
                      <a:pt x="1523" y="4521"/>
                      <a:pt x="2438" y="4521"/>
                    </a:cubicBezTo>
                    <a:cubicBezTo>
                      <a:pt x="3686" y="4521"/>
                      <a:pt x="4698" y="3509"/>
                      <a:pt x="4698" y="2261"/>
                    </a:cubicBezTo>
                    <a:cubicBezTo>
                      <a:pt x="4698" y="1346"/>
                      <a:pt x="4149" y="523"/>
                      <a:pt x="3304" y="172"/>
                    </a:cubicBezTo>
                    <a:cubicBezTo>
                      <a:pt x="3024" y="57"/>
                      <a:pt x="2731" y="0"/>
                      <a:pt x="244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37"/>
              <p:cNvSpPr/>
              <p:nvPr/>
            </p:nvSpPr>
            <p:spPr>
              <a:xfrm>
                <a:off x="2978629" y="13079094"/>
                <a:ext cx="488822" cy="470396"/>
              </a:xfrm>
              <a:custGeom>
                <a:rect b="b" l="l" r="r" t="t"/>
                <a:pathLst>
                  <a:path extrusionOk="0" h="3038" w="3157">
                    <a:moveTo>
                      <a:pt x="1638" y="0"/>
                    </a:moveTo>
                    <a:cubicBezTo>
                      <a:pt x="1243" y="0"/>
                      <a:pt x="854" y="154"/>
                      <a:pt x="564" y="445"/>
                    </a:cubicBezTo>
                    <a:cubicBezTo>
                      <a:pt x="131" y="879"/>
                      <a:pt x="0" y="1532"/>
                      <a:pt x="235" y="2100"/>
                    </a:cubicBezTo>
                    <a:cubicBezTo>
                      <a:pt x="470" y="2667"/>
                      <a:pt x="1024" y="3038"/>
                      <a:pt x="1638" y="3038"/>
                    </a:cubicBezTo>
                    <a:cubicBezTo>
                      <a:pt x="2477" y="3036"/>
                      <a:pt x="3155" y="2358"/>
                      <a:pt x="3157" y="1519"/>
                    </a:cubicBezTo>
                    <a:cubicBezTo>
                      <a:pt x="3157" y="905"/>
                      <a:pt x="2786" y="351"/>
                      <a:pt x="2219" y="116"/>
                    </a:cubicBezTo>
                    <a:cubicBezTo>
                      <a:pt x="2031" y="38"/>
                      <a:pt x="1834" y="0"/>
                      <a:pt x="16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7" name="Google Shape;1257;p37"/>
              <p:cNvSpPr/>
              <p:nvPr/>
            </p:nvSpPr>
            <p:spPr>
              <a:xfrm>
                <a:off x="2863737" y="12708559"/>
                <a:ext cx="736717" cy="737027"/>
              </a:xfrm>
              <a:custGeom>
                <a:rect b="b" l="l" r="r" t="t"/>
                <a:pathLst>
                  <a:path extrusionOk="0" h="4760" w="4758">
                    <a:moveTo>
                      <a:pt x="1" y="1"/>
                    </a:moveTo>
                    <a:lnTo>
                      <a:pt x="2380"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8" name="Google Shape;1258;p37"/>
              <p:cNvSpPr/>
              <p:nvPr/>
            </p:nvSpPr>
            <p:spPr>
              <a:xfrm>
                <a:off x="538175" y="12964357"/>
                <a:ext cx="727272" cy="700020"/>
              </a:xfrm>
              <a:custGeom>
                <a:rect b="b" l="l" r="r" t="t"/>
                <a:pathLst>
                  <a:path extrusionOk="0" h="4521" w="4697">
                    <a:moveTo>
                      <a:pt x="2437" y="1"/>
                    </a:moveTo>
                    <a:cubicBezTo>
                      <a:pt x="1850" y="1"/>
                      <a:pt x="1272" y="230"/>
                      <a:pt x="839" y="662"/>
                    </a:cubicBezTo>
                    <a:cubicBezTo>
                      <a:pt x="193" y="1309"/>
                      <a:pt x="0" y="2280"/>
                      <a:pt x="349" y="3124"/>
                    </a:cubicBezTo>
                    <a:cubicBezTo>
                      <a:pt x="699" y="3969"/>
                      <a:pt x="1523" y="4520"/>
                      <a:pt x="2437" y="4520"/>
                    </a:cubicBezTo>
                    <a:cubicBezTo>
                      <a:pt x="3685" y="4520"/>
                      <a:pt x="4697" y="3508"/>
                      <a:pt x="4697" y="2260"/>
                    </a:cubicBezTo>
                    <a:cubicBezTo>
                      <a:pt x="4697" y="1346"/>
                      <a:pt x="4146" y="522"/>
                      <a:pt x="3301" y="173"/>
                    </a:cubicBezTo>
                    <a:cubicBezTo>
                      <a:pt x="3022" y="57"/>
                      <a:pt x="2728" y="1"/>
                      <a:pt x="243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9" name="Google Shape;1259;p37"/>
              <p:cNvSpPr/>
              <p:nvPr/>
            </p:nvSpPr>
            <p:spPr>
              <a:xfrm>
                <a:off x="661583" y="13078939"/>
                <a:ext cx="489132" cy="470551"/>
              </a:xfrm>
              <a:custGeom>
                <a:rect b="b" l="l" r="r" t="t"/>
                <a:pathLst>
                  <a:path extrusionOk="0" h="3039" w="3159">
                    <a:moveTo>
                      <a:pt x="1639" y="1"/>
                    </a:moveTo>
                    <a:cubicBezTo>
                      <a:pt x="1244" y="1"/>
                      <a:pt x="855" y="155"/>
                      <a:pt x="564" y="446"/>
                    </a:cubicBezTo>
                    <a:cubicBezTo>
                      <a:pt x="131" y="880"/>
                      <a:pt x="0" y="1534"/>
                      <a:pt x="237" y="2101"/>
                    </a:cubicBezTo>
                    <a:cubicBezTo>
                      <a:pt x="471" y="2669"/>
                      <a:pt x="1025" y="3039"/>
                      <a:pt x="1640" y="3039"/>
                    </a:cubicBezTo>
                    <a:cubicBezTo>
                      <a:pt x="2478" y="3039"/>
                      <a:pt x="3158" y="2359"/>
                      <a:pt x="3157" y="1520"/>
                    </a:cubicBezTo>
                    <a:cubicBezTo>
                      <a:pt x="3158" y="906"/>
                      <a:pt x="2788" y="352"/>
                      <a:pt x="2221" y="117"/>
                    </a:cubicBezTo>
                    <a:cubicBezTo>
                      <a:pt x="2032" y="39"/>
                      <a:pt x="1835" y="1"/>
                      <a:pt x="163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0" name="Google Shape;1260;p37"/>
              <p:cNvSpPr/>
              <p:nvPr/>
            </p:nvSpPr>
            <p:spPr>
              <a:xfrm>
                <a:off x="1885604" y="5810697"/>
                <a:ext cx="272979" cy="7269001"/>
              </a:xfrm>
              <a:custGeom>
                <a:rect b="b" l="l" r="r" t="t"/>
                <a:pathLst>
                  <a:path extrusionOk="0" h="46946" w="1763">
                    <a:moveTo>
                      <a:pt x="0" y="1"/>
                    </a:moveTo>
                    <a:lnTo>
                      <a:pt x="0" y="46945"/>
                    </a:lnTo>
                    <a:lnTo>
                      <a:pt x="1763" y="46945"/>
                    </a:lnTo>
                    <a:lnTo>
                      <a:pt x="176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1" name="Google Shape;1261;p37"/>
              <p:cNvSpPr/>
              <p:nvPr/>
            </p:nvSpPr>
            <p:spPr>
              <a:xfrm>
                <a:off x="783908" y="5810697"/>
                <a:ext cx="1335938" cy="339094"/>
              </a:xfrm>
              <a:custGeom>
                <a:rect b="b" l="l" r="r" t="t"/>
                <a:pathLst>
                  <a:path extrusionOk="0" h="2190" w="8628">
                    <a:moveTo>
                      <a:pt x="3043" y="1"/>
                    </a:moveTo>
                    <a:lnTo>
                      <a:pt x="3043" y="335"/>
                    </a:lnTo>
                    <a:cubicBezTo>
                      <a:pt x="3034" y="984"/>
                      <a:pt x="2506" y="1507"/>
                      <a:pt x="1856" y="1507"/>
                    </a:cubicBezTo>
                    <a:cubicBezTo>
                      <a:pt x="1206" y="1507"/>
                      <a:pt x="676" y="984"/>
                      <a:pt x="669" y="335"/>
                    </a:cubicBezTo>
                    <a:cubicBezTo>
                      <a:pt x="665" y="153"/>
                      <a:pt x="516" y="8"/>
                      <a:pt x="334" y="8"/>
                    </a:cubicBezTo>
                    <a:cubicBezTo>
                      <a:pt x="152" y="8"/>
                      <a:pt x="4" y="153"/>
                      <a:pt x="1" y="335"/>
                    </a:cubicBezTo>
                    <a:cubicBezTo>
                      <a:pt x="1" y="1359"/>
                      <a:pt x="831" y="2190"/>
                      <a:pt x="1856" y="2190"/>
                    </a:cubicBezTo>
                    <a:cubicBezTo>
                      <a:pt x="2751" y="2188"/>
                      <a:pt x="3518" y="1550"/>
                      <a:pt x="3681" y="669"/>
                    </a:cubicBezTo>
                    <a:lnTo>
                      <a:pt x="8301" y="669"/>
                    </a:lnTo>
                    <a:cubicBezTo>
                      <a:pt x="8483" y="665"/>
                      <a:pt x="8627" y="516"/>
                      <a:pt x="8627" y="335"/>
                    </a:cubicBezTo>
                    <a:cubicBezTo>
                      <a:pt x="8627" y="154"/>
                      <a:pt x="8483" y="5"/>
                      <a:pt x="830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2" name="Google Shape;1262;p37"/>
              <p:cNvSpPr/>
              <p:nvPr/>
            </p:nvSpPr>
            <p:spPr>
              <a:xfrm>
                <a:off x="1922147" y="5810697"/>
                <a:ext cx="1338261" cy="339094"/>
              </a:xfrm>
              <a:custGeom>
                <a:rect b="b" l="l" r="r" t="t"/>
                <a:pathLst>
                  <a:path extrusionOk="0" h="2190" w="8643">
                    <a:moveTo>
                      <a:pt x="335" y="1"/>
                    </a:moveTo>
                    <a:cubicBezTo>
                      <a:pt x="151" y="1"/>
                      <a:pt x="1" y="150"/>
                      <a:pt x="1" y="335"/>
                    </a:cubicBezTo>
                    <a:cubicBezTo>
                      <a:pt x="1" y="521"/>
                      <a:pt x="151" y="670"/>
                      <a:pt x="335" y="670"/>
                    </a:cubicBezTo>
                    <a:cubicBezTo>
                      <a:pt x="338" y="670"/>
                      <a:pt x="340" y="670"/>
                      <a:pt x="343" y="669"/>
                    </a:cubicBezTo>
                    <a:lnTo>
                      <a:pt x="4962" y="669"/>
                    </a:lnTo>
                    <a:cubicBezTo>
                      <a:pt x="5125" y="1550"/>
                      <a:pt x="5893" y="2188"/>
                      <a:pt x="6787" y="2190"/>
                    </a:cubicBezTo>
                    <a:cubicBezTo>
                      <a:pt x="7811" y="2188"/>
                      <a:pt x="8641" y="1359"/>
                      <a:pt x="8643" y="335"/>
                    </a:cubicBezTo>
                    <a:cubicBezTo>
                      <a:pt x="8638" y="153"/>
                      <a:pt x="8490" y="8"/>
                      <a:pt x="8308" y="8"/>
                    </a:cubicBezTo>
                    <a:cubicBezTo>
                      <a:pt x="8126" y="8"/>
                      <a:pt x="7979" y="153"/>
                      <a:pt x="7974" y="335"/>
                    </a:cubicBezTo>
                    <a:cubicBezTo>
                      <a:pt x="7981" y="996"/>
                      <a:pt x="7449" y="1536"/>
                      <a:pt x="6787" y="1536"/>
                    </a:cubicBezTo>
                    <a:cubicBezTo>
                      <a:pt x="6126" y="1536"/>
                      <a:pt x="5594" y="996"/>
                      <a:pt x="5601" y="335"/>
                    </a:cubicBezTo>
                    <a:lnTo>
                      <a:pt x="5601" y="1"/>
                    </a:lnTo>
                    <a:lnTo>
                      <a:pt x="343" y="1"/>
                    </a:lnTo>
                    <a:cubicBezTo>
                      <a:pt x="340" y="1"/>
                      <a:pt x="337"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3" name="Google Shape;1263;p37"/>
              <p:cNvSpPr/>
              <p:nvPr/>
            </p:nvSpPr>
            <p:spPr>
              <a:xfrm>
                <a:off x="1184018" y="7402464"/>
                <a:ext cx="1676116" cy="519325"/>
              </a:xfrm>
              <a:custGeom>
                <a:rect b="b" l="l" r="r" t="t"/>
                <a:pathLst>
                  <a:path extrusionOk="0" h="3354" w="10825">
                    <a:moveTo>
                      <a:pt x="259" y="1"/>
                    </a:moveTo>
                    <a:cubicBezTo>
                      <a:pt x="117" y="1"/>
                      <a:pt x="1" y="118"/>
                      <a:pt x="1" y="261"/>
                    </a:cubicBezTo>
                    <a:lnTo>
                      <a:pt x="1" y="3093"/>
                    </a:lnTo>
                    <a:cubicBezTo>
                      <a:pt x="1" y="3237"/>
                      <a:pt x="118" y="3353"/>
                      <a:pt x="261" y="3353"/>
                    </a:cubicBezTo>
                    <a:lnTo>
                      <a:pt x="10564" y="3353"/>
                    </a:lnTo>
                    <a:cubicBezTo>
                      <a:pt x="10707" y="3353"/>
                      <a:pt x="10824" y="3237"/>
                      <a:pt x="10824" y="3093"/>
                    </a:cubicBezTo>
                    <a:lnTo>
                      <a:pt x="10824" y="261"/>
                    </a:lnTo>
                    <a:cubicBezTo>
                      <a:pt x="10824" y="118"/>
                      <a:pt x="10708" y="1"/>
                      <a:pt x="10566" y="1"/>
                    </a:cubicBezTo>
                    <a:cubicBezTo>
                      <a:pt x="10566" y="1"/>
                      <a:pt x="10565" y="1"/>
                      <a:pt x="10564" y="1"/>
                    </a:cubicBezTo>
                    <a:lnTo>
                      <a:pt x="261" y="1"/>
                    </a:lnTo>
                    <a:cubicBezTo>
                      <a:pt x="260" y="1"/>
                      <a:pt x="259" y="1"/>
                      <a:pt x="2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4" name="Google Shape;1264;p37"/>
              <p:cNvSpPr/>
              <p:nvPr/>
            </p:nvSpPr>
            <p:spPr>
              <a:xfrm>
                <a:off x="1211735" y="7430180"/>
                <a:ext cx="1620684" cy="463893"/>
              </a:xfrm>
              <a:custGeom>
                <a:rect b="b" l="l" r="r" t="t"/>
                <a:pathLst>
                  <a:path extrusionOk="0" h="2996" w="10467">
                    <a:moveTo>
                      <a:pt x="258" y="1"/>
                    </a:moveTo>
                    <a:cubicBezTo>
                      <a:pt x="116" y="1"/>
                      <a:pt x="1" y="118"/>
                      <a:pt x="2" y="261"/>
                    </a:cubicBezTo>
                    <a:lnTo>
                      <a:pt x="2" y="2735"/>
                    </a:lnTo>
                    <a:cubicBezTo>
                      <a:pt x="1" y="2878"/>
                      <a:pt x="118" y="2995"/>
                      <a:pt x="261" y="2995"/>
                    </a:cubicBezTo>
                    <a:lnTo>
                      <a:pt x="10206" y="2995"/>
                    </a:lnTo>
                    <a:cubicBezTo>
                      <a:pt x="10349" y="2995"/>
                      <a:pt x="10466" y="2878"/>
                      <a:pt x="10466" y="2735"/>
                    </a:cubicBezTo>
                    <a:lnTo>
                      <a:pt x="10466" y="261"/>
                    </a:lnTo>
                    <a:cubicBezTo>
                      <a:pt x="10466" y="117"/>
                      <a:pt x="10349" y="1"/>
                      <a:pt x="10206" y="1"/>
                    </a:cubicBezTo>
                    <a:lnTo>
                      <a:pt x="261" y="1"/>
                    </a:lnTo>
                    <a:cubicBezTo>
                      <a:pt x="260" y="1"/>
                      <a:pt x="259" y="1"/>
                      <a:pt x="25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5" name="Google Shape;1265;p37"/>
              <p:cNvSpPr/>
              <p:nvPr/>
            </p:nvSpPr>
            <p:spPr>
              <a:xfrm>
                <a:off x="2239107" y="7471677"/>
                <a:ext cx="296514" cy="380900"/>
              </a:xfrm>
              <a:custGeom>
                <a:rect b="b" l="l" r="r" t="t"/>
                <a:pathLst>
                  <a:path extrusionOk="0" h="2460" w="1915">
                    <a:moveTo>
                      <a:pt x="188" y="0"/>
                    </a:moveTo>
                    <a:cubicBezTo>
                      <a:pt x="85" y="0"/>
                      <a:pt x="1" y="85"/>
                      <a:pt x="1" y="188"/>
                    </a:cubicBezTo>
                    <a:lnTo>
                      <a:pt x="1" y="2272"/>
                    </a:lnTo>
                    <a:cubicBezTo>
                      <a:pt x="1" y="2375"/>
                      <a:pt x="85" y="2460"/>
                      <a:pt x="188" y="2460"/>
                    </a:cubicBezTo>
                    <a:lnTo>
                      <a:pt x="1727" y="2460"/>
                    </a:lnTo>
                    <a:cubicBezTo>
                      <a:pt x="1830" y="2460"/>
                      <a:pt x="1915" y="2375"/>
                      <a:pt x="1915" y="2272"/>
                    </a:cubicBezTo>
                    <a:lnTo>
                      <a:pt x="1915" y="188"/>
                    </a:lnTo>
                    <a:cubicBezTo>
                      <a:pt x="1915" y="83"/>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6" name="Google Shape;1266;p37"/>
              <p:cNvSpPr/>
              <p:nvPr/>
            </p:nvSpPr>
            <p:spPr>
              <a:xfrm>
                <a:off x="2259546" y="7493665"/>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7" name="Google Shape;1267;p37"/>
              <p:cNvSpPr/>
              <p:nvPr/>
            </p:nvSpPr>
            <p:spPr>
              <a:xfrm>
                <a:off x="2281224"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8" name="Google Shape;1268;p37"/>
              <p:cNvSpPr/>
              <p:nvPr/>
            </p:nvSpPr>
            <p:spPr>
              <a:xfrm>
                <a:off x="2364993"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9" name="Google Shape;1269;p37"/>
              <p:cNvSpPr/>
              <p:nvPr/>
            </p:nvSpPr>
            <p:spPr>
              <a:xfrm>
                <a:off x="2448762" y="7524014"/>
                <a:ext cx="39484" cy="33445"/>
              </a:xfrm>
              <a:custGeom>
                <a:rect b="b" l="l" r="r" t="t"/>
                <a:pathLst>
                  <a:path extrusionOk="0" h="216" w="255">
                    <a:moveTo>
                      <a:pt x="144"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0" name="Google Shape;1270;p37"/>
              <p:cNvSpPr/>
              <p:nvPr/>
            </p:nvSpPr>
            <p:spPr>
              <a:xfrm>
                <a:off x="2281224" y="7604376"/>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1" name="Google Shape;1271;p37"/>
              <p:cNvSpPr/>
              <p:nvPr/>
            </p:nvSpPr>
            <p:spPr>
              <a:xfrm>
                <a:off x="2364993"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2" name="Google Shape;1272;p37"/>
              <p:cNvSpPr/>
              <p:nvPr/>
            </p:nvSpPr>
            <p:spPr>
              <a:xfrm>
                <a:off x="547156" y="12708559"/>
                <a:ext cx="736717" cy="737027"/>
              </a:xfrm>
              <a:custGeom>
                <a:rect b="b" l="l" r="r" t="t"/>
                <a:pathLst>
                  <a:path extrusionOk="0" h="4760" w="4758">
                    <a:moveTo>
                      <a:pt x="1" y="1"/>
                    </a:moveTo>
                    <a:lnTo>
                      <a:pt x="2379"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37"/>
              <p:cNvSpPr/>
              <p:nvPr/>
            </p:nvSpPr>
            <p:spPr>
              <a:xfrm>
                <a:off x="2448762"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4" name="Google Shape;1274;p37"/>
              <p:cNvSpPr/>
              <p:nvPr/>
            </p:nvSpPr>
            <p:spPr>
              <a:xfrm>
                <a:off x="2281224" y="7684894"/>
                <a:ext cx="39484" cy="33445"/>
              </a:xfrm>
              <a:custGeom>
                <a:rect b="b" l="l" r="r" t="t"/>
                <a:pathLst>
                  <a:path extrusionOk="0" h="216" w="255">
                    <a:moveTo>
                      <a:pt x="143" y="0"/>
                    </a:moveTo>
                    <a:cubicBezTo>
                      <a:pt x="117" y="0"/>
                      <a:pt x="91" y="10"/>
                      <a:pt x="69"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5" name="Google Shape;1275;p37"/>
              <p:cNvSpPr/>
              <p:nvPr/>
            </p:nvSpPr>
            <p:spPr>
              <a:xfrm>
                <a:off x="2364993"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6" name="Google Shape;1276;p37"/>
              <p:cNvSpPr/>
              <p:nvPr/>
            </p:nvSpPr>
            <p:spPr>
              <a:xfrm>
                <a:off x="2448762"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7" name="Google Shape;1277;p37"/>
              <p:cNvSpPr/>
              <p:nvPr/>
            </p:nvSpPr>
            <p:spPr>
              <a:xfrm>
                <a:off x="2286953" y="7766650"/>
                <a:ext cx="33290" cy="31897"/>
              </a:xfrm>
              <a:custGeom>
                <a:rect b="b" l="l" r="r" t="t"/>
                <a:pathLst>
                  <a:path extrusionOk="0" h="206" w="215">
                    <a:moveTo>
                      <a:pt x="108" y="1"/>
                    </a:moveTo>
                    <a:cubicBezTo>
                      <a:pt x="48" y="1"/>
                      <a:pt x="1" y="47"/>
                      <a:pt x="1" y="104"/>
                    </a:cubicBezTo>
                    <a:cubicBezTo>
                      <a:pt x="1" y="160"/>
                      <a:pt x="48" y="206"/>
                      <a:pt x="108" y="206"/>
                    </a:cubicBezTo>
                    <a:cubicBezTo>
                      <a:pt x="167" y="206"/>
                      <a:pt x="214" y="160"/>
                      <a:pt x="214" y="104"/>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8" name="Google Shape;1278;p37"/>
              <p:cNvSpPr/>
              <p:nvPr/>
            </p:nvSpPr>
            <p:spPr>
              <a:xfrm>
                <a:off x="2364993" y="7765256"/>
                <a:ext cx="39484" cy="33445"/>
              </a:xfrm>
              <a:custGeom>
                <a:rect b="b" l="l" r="r" t="t"/>
                <a:pathLst>
                  <a:path extrusionOk="0" h="216" w="255">
                    <a:moveTo>
                      <a:pt x="143" y="0"/>
                    </a:moveTo>
                    <a:cubicBezTo>
                      <a:pt x="117" y="0"/>
                      <a:pt x="91" y="9"/>
                      <a:pt x="70" y="30"/>
                    </a:cubicBezTo>
                    <a:cubicBezTo>
                      <a:pt x="1" y="97"/>
                      <a:pt x="48" y="215"/>
                      <a:pt x="144" y="216"/>
                    </a:cubicBezTo>
                    <a:cubicBezTo>
                      <a:pt x="145" y="216"/>
                      <a:pt x="146" y="216"/>
                      <a:pt x="147" y="216"/>
                    </a:cubicBezTo>
                    <a:cubicBezTo>
                      <a:pt x="204" y="216"/>
                      <a:pt x="251" y="169"/>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9" name="Google Shape;1279;p37"/>
              <p:cNvSpPr/>
              <p:nvPr/>
            </p:nvSpPr>
            <p:spPr>
              <a:xfrm>
                <a:off x="1420770" y="7510078"/>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0" name="Google Shape;1280;p37"/>
              <p:cNvSpPr/>
              <p:nvPr/>
            </p:nvSpPr>
            <p:spPr>
              <a:xfrm>
                <a:off x="1835436"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1" name="Google Shape;1281;p37"/>
              <p:cNvSpPr/>
              <p:nvPr/>
            </p:nvSpPr>
            <p:spPr>
              <a:xfrm>
                <a:off x="1967360" y="7571395"/>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2" name="Google Shape;1282;p37"/>
              <p:cNvSpPr/>
              <p:nvPr/>
            </p:nvSpPr>
            <p:spPr>
              <a:xfrm>
                <a:off x="2098975"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3" name="Google Shape;1283;p37"/>
              <p:cNvSpPr/>
              <p:nvPr/>
            </p:nvSpPr>
            <p:spPr>
              <a:xfrm>
                <a:off x="1184018" y="8027093"/>
                <a:ext cx="1676116" cy="519480"/>
              </a:xfrm>
              <a:custGeom>
                <a:rect b="b" l="l" r="r" t="t"/>
                <a:pathLst>
                  <a:path extrusionOk="0" h="3355" w="10825">
                    <a:moveTo>
                      <a:pt x="261" y="1"/>
                    </a:moveTo>
                    <a:cubicBezTo>
                      <a:pt x="118" y="1"/>
                      <a:pt x="1" y="117"/>
                      <a:pt x="1" y="261"/>
                    </a:cubicBezTo>
                    <a:lnTo>
                      <a:pt x="1" y="3094"/>
                    </a:lnTo>
                    <a:cubicBezTo>
                      <a:pt x="1" y="3238"/>
                      <a:pt x="118" y="3355"/>
                      <a:pt x="261" y="3355"/>
                    </a:cubicBezTo>
                    <a:lnTo>
                      <a:pt x="10564" y="3355"/>
                    </a:lnTo>
                    <a:cubicBezTo>
                      <a:pt x="10707" y="3355"/>
                      <a:pt x="10824" y="3238"/>
                      <a:pt x="10824" y="3094"/>
                    </a:cubicBezTo>
                    <a:lnTo>
                      <a:pt x="10824" y="261"/>
                    </a:lnTo>
                    <a:cubicBezTo>
                      <a:pt x="10824" y="117"/>
                      <a:pt x="10707"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4" name="Google Shape;1284;p37"/>
              <p:cNvSpPr/>
              <p:nvPr/>
            </p:nvSpPr>
            <p:spPr>
              <a:xfrm>
                <a:off x="1211735" y="8054809"/>
                <a:ext cx="1620684" cy="464048"/>
              </a:xfrm>
              <a:custGeom>
                <a:rect b="b" l="l" r="r" t="t"/>
                <a:pathLst>
                  <a:path extrusionOk="0" h="2997" w="10467">
                    <a:moveTo>
                      <a:pt x="261" y="1"/>
                    </a:moveTo>
                    <a:cubicBezTo>
                      <a:pt x="118" y="1"/>
                      <a:pt x="1" y="118"/>
                      <a:pt x="2" y="261"/>
                    </a:cubicBezTo>
                    <a:lnTo>
                      <a:pt x="2" y="2736"/>
                    </a:lnTo>
                    <a:cubicBezTo>
                      <a:pt x="1" y="2880"/>
                      <a:pt x="118" y="2997"/>
                      <a:pt x="261" y="2997"/>
                    </a:cubicBezTo>
                    <a:lnTo>
                      <a:pt x="10206" y="2997"/>
                    </a:lnTo>
                    <a:cubicBezTo>
                      <a:pt x="10349" y="2997"/>
                      <a:pt x="10466" y="2880"/>
                      <a:pt x="10466" y="2736"/>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5" name="Google Shape;1285;p37"/>
              <p:cNvSpPr/>
              <p:nvPr/>
            </p:nvSpPr>
            <p:spPr>
              <a:xfrm>
                <a:off x="2239107" y="8096307"/>
                <a:ext cx="296514" cy="380900"/>
              </a:xfrm>
              <a:custGeom>
                <a:rect b="b" l="l" r="r" t="t"/>
                <a:pathLst>
                  <a:path extrusionOk="0" h="2460" w="1915">
                    <a:moveTo>
                      <a:pt x="188" y="0"/>
                    </a:moveTo>
                    <a:cubicBezTo>
                      <a:pt x="85" y="2"/>
                      <a:pt x="1" y="85"/>
                      <a:pt x="1" y="189"/>
                    </a:cubicBezTo>
                    <a:lnTo>
                      <a:pt x="1" y="2274"/>
                    </a:lnTo>
                    <a:cubicBezTo>
                      <a:pt x="1" y="2376"/>
                      <a:pt x="84" y="2460"/>
                      <a:pt x="186" y="2460"/>
                    </a:cubicBezTo>
                    <a:cubicBezTo>
                      <a:pt x="186" y="2460"/>
                      <a:pt x="187" y="2460"/>
                      <a:pt x="188" y="2460"/>
                    </a:cubicBezTo>
                    <a:lnTo>
                      <a:pt x="1727" y="2460"/>
                    </a:lnTo>
                    <a:cubicBezTo>
                      <a:pt x="1728" y="2460"/>
                      <a:pt x="1729" y="2460"/>
                      <a:pt x="1730" y="2460"/>
                    </a:cubicBezTo>
                    <a:cubicBezTo>
                      <a:pt x="1832" y="2460"/>
                      <a:pt x="1915" y="2376"/>
                      <a:pt x="1915" y="2274"/>
                    </a:cubicBezTo>
                    <a:lnTo>
                      <a:pt x="1915" y="189"/>
                    </a:lnTo>
                    <a:cubicBezTo>
                      <a:pt x="1915" y="85"/>
                      <a:pt x="1830" y="2"/>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6" name="Google Shape;1286;p37"/>
              <p:cNvSpPr/>
              <p:nvPr/>
            </p:nvSpPr>
            <p:spPr>
              <a:xfrm>
                <a:off x="2259546" y="8118449"/>
                <a:ext cx="255482" cy="336926"/>
              </a:xfrm>
              <a:custGeom>
                <a:rect b="b" l="l" r="r" t="t"/>
                <a:pathLst>
                  <a:path extrusionOk="0" h="2176" w="1650">
                    <a:moveTo>
                      <a:pt x="0" y="1"/>
                    </a:moveTo>
                    <a:lnTo>
                      <a:pt x="0" y="2175"/>
                    </a:lnTo>
                    <a:lnTo>
                      <a:pt x="1650" y="2175"/>
                    </a:lnTo>
                    <a:lnTo>
                      <a:pt x="165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7" name="Google Shape;1287;p37"/>
              <p:cNvSpPr/>
              <p:nvPr/>
            </p:nvSpPr>
            <p:spPr>
              <a:xfrm>
                <a:off x="2281224" y="8148798"/>
                <a:ext cx="39484" cy="33445"/>
              </a:xfrm>
              <a:custGeom>
                <a:rect b="b" l="l" r="r" t="t"/>
                <a:pathLst>
                  <a:path extrusionOk="0" h="216" w="255">
                    <a:moveTo>
                      <a:pt x="143"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8" name="Google Shape;1288;p37"/>
              <p:cNvSpPr/>
              <p:nvPr/>
            </p:nvSpPr>
            <p:spPr>
              <a:xfrm>
                <a:off x="2364993"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9" name="Google Shape;1289;p37"/>
              <p:cNvSpPr/>
              <p:nvPr/>
            </p:nvSpPr>
            <p:spPr>
              <a:xfrm>
                <a:off x="2448762"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0" name="Google Shape;1290;p37"/>
              <p:cNvSpPr/>
              <p:nvPr/>
            </p:nvSpPr>
            <p:spPr>
              <a:xfrm>
                <a:off x="2281224" y="8229315"/>
                <a:ext cx="39484" cy="33445"/>
              </a:xfrm>
              <a:custGeom>
                <a:rect b="b" l="l" r="r" t="t"/>
                <a:pathLst>
                  <a:path extrusionOk="0" h="216" w="255">
                    <a:moveTo>
                      <a:pt x="143" y="0"/>
                    </a:moveTo>
                    <a:cubicBezTo>
                      <a:pt x="117" y="0"/>
                      <a:pt x="91" y="10"/>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1" name="Google Shape;1291;p37"/>
              <p:cNvSpPr/>
              <p:nvPr/>
            </p:nvSpPr>
            <p:spPr>
              <a:xfrm>
                <a:off x="2364993"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2" name="Google Shape;1292;p37"/>
              <p:cNvSpPr/>
              <p:nvPr/>
            </p:nvSpPr>
            <p:spPr>
              <a:xfrm>
                <a:off x="2448762"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3" name="Google Shape;1293;p37"/>
              <p:cNvSpPr/>
              <p:nvPr/>
            </p:nvSpPr>
            <p:spPr>
              <a:xfrm>
                <a:off x="2281224" y="8309678"/>
                <a:ext cx="39484" cy="33445"/>
              </a:xfrm>
              <a:custGeom>
                <a:rect b="b" l="l" r="r" t="t"/>
                <a:pathLst>
                  <a:path extrusionOk="0" h="216"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4" name="Google Shape;1294;p37"/>
              <p:cNvSpPr/>
              <p:nvPr/>
            </p:nvSpPr>
            <p:spPr>
              <a:xfrm>
                <a:off x="2364993" y="8309678"/>
                <a:ext cx="39484" cy="33445"/>
              </a:xfrm>
              <a:custGeom>
                <a:rect b="b" l="l" r="r" t="t"/>
                <a:pathLst>
                  <a:path extrusionOk="0" h="216" w="255">
                    <a:moveTo>
                      <a:pt x="144" y="1"/>
                    </a:moveTo>
                    <a:cubicBezTo>
                      <a:pt x="118" y="1"/>
                      <a:pt x="91"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5" name="Google Shape;1295;p37"/>
              <p:cNvSpPr/>
              <p:nvPr/>
            </p:nvSpPr>
            <p:spPr>
              <a:xfrm>
                <a:off x="2448762" y="8309678"/>
                <a:ext cx="39484" cy="33445"/>
              </a:xfrm>
              <a:custGeom>
                <a:rect b="b" l="l" r="r" t="t"/>
                <a:pathLst>
                  <a:path extrusionOk="0" h="216" w="255">
                    <a:moveTo>
                      <a:pt x="144" y="1"/>
                    </a:moveTo>
                    <a:cubicBezTo>
                      <a:pt x="118" y="1"/>
                      <a:pt x="92"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6" name="Google Shape;1296;p37"/>
              <p:cNvSpPr/>
              <p:nvPr/>
            </p:nvSpPr>
            <p:spPr>
              <a:xfrm>
                <a:off x="2281224" y="8390040"/>
                <a:ext cx="39484" cy="33445"/>
              </a:xfrm>
              <a:custGeom>
                <a:rect b="b" l="l" r="r" t="t"/>
                <a:pathLst>
                  <a:path extrusionOk="0" h="216" w="255">
                    <a:moveTo>
                      <a:pt x="143" y="0"/>
                    </a:moveTo>
                    <a:cubicBezTo>
                      <a:pt x="117" y="0"/>
                      <a:pt x="91" y="9"/>
                      <a:pt x="69"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7" name="Google Shape;1297;p37"/>
              <p:cNvSpPr/>
              <p:nvPr/>
            </p:nvSpPr>
            <p:spPr>
              <a:xfrm>
                <a:off x="2364993" y="8390040"/>
                <a:ext cx="39484" cy="33445"/>
              </a:xfrm>
              <a:custGeom>
                <a:rect b="b" l="l" r="r" t="t"/>
                <a:pathLst>
                  <a:path extrusionOk="0" h="216" w="255">
                    <a:moveTo>
                      <a:pt x="143" y="0"/>
                    </a:moveTo>
                    <a:cubicBezTo>
                      <a:pt x="117" y="0"/>
                      <a:pt x="91" y="9"/>
                      <a:pt x="70" y="30"/>
                    </a:cubicBezTo>
                    <a:cubicBezTo>
                      <a:pt x="1" y="98"/>
                      <a:pt x="48" y="215"/>
                      <a:pt x="144" y="215"/>
                    </a:cubicBezTo>
                    <a:cubicBezTo>
                      <a:pt x="145" y="215"/>
                      <a:pt x="146" y="215"/>
                      <a:pt x="147" y="215"/>
                    </a:cubicBezTo>
                    <a:cubicBezTo>
                      <a:pt x="204" y="215"/>
                      <a:pt x="251"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8" name="Google Shape;1298;p37"/>
              <p:cNvSpPr/>
              <p:nvPr/>
            </p:nvSpPr>
            <p:spPr>
              <a:xfrm>
                <a:off x="1420770" y="8134862"/>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9" name="Google Shape;1299;p37"/>
              <p:cNvSpPr/>
              <p:nvPr/>
            </p:nvSpPr>
            <p:spPr>
              <a:xfrm>
                <a:off x="1835436"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0" name="Google Shape;1300;p37"/>
              <p:cNvSpPr/>
              <p:nvPr/>
            </p:nvSpPr>
            <p:spPr>
              <a:xfrm>
                <a:off x="1967360" y="8196334"/>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1" name="Google Shape;1301;p37"/>
              <p:cNvSpPr/>
              <p:nvPr/>
            </p:nvSpPr>
            <p:spPr>
              <a:xfrm>
                <a:off x="2098975"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2" name="Google Shape;1302;p37"/>
              <p:cNvSpPr/>
              <p:nvPr/>
            </p:nvSpPr>
            <p:spPr>
              <a:xfrm>
                <a:off x="1184018" y="8652031"/>
                <a:ext cx="1676116" cy="519480"/>
              </a:xfrm>
              <a:custGeom>
                <a:rect b="b" l="l" r="r" t="t"/>
                <a:pathLst>
                  <a:path extrusionOk="0" h="3355" w="10825">
                    <a:moveTo>
                      <a:pt x="261" y="0"/>
                    </a:moveTo>
                    <a:cubicBezTo>
                      <a:pt x="118" y="0"/>
                      <a:pt x="1" y="116"/>
                      <a:pt x="1" y="261"/>
                    </a:cubicBezTo>
                    <a:lnTo>
                      <a:pt x="1" y="3094"/>
                    </a:lnTo>
                    <a:cubicBezTo>
                      <a:pt x="1" y="3237"/>
                      <a:pt x="118" y="3354"/>
                      <a:pt x="261" y="3354"/>
                    </a:cubicBezTo>
                    <a:lnTo>
                      <a:pt x="10564" y="3354"/>
                    </a:lnTo>
                    <a:cubicBezTo>
                      <a:pt x="10707" y="3354"/>
                      <a:pt x="10824" y="3237"/>
                      <a:pt x="10824" y="3094"/>
                    </a:cubicBezTo>
                    <a:lnTo>
                      <a:pt x="10824" y="261"/>
                    </a:lnTo>
                    <a:cubicBezTo>
                      <a:pt x="10824" y="116"/>
                      <a:pt x="10707" y="0"/>
                      <a:pt x="1056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3" name="Google Shape;1303;p37"/>
              <p:cNvSpPr/>
              <p:nvPr/>
            </p:nvSpPr>
            <p:spPr>
              <a:xfrm>
                <a:off x="1211735" y="8679748"/>
                <a:ext cx="1620684" cy="464048"/>
              </a:xfrm>
              <a:custGeom>
                <a:rect b="b" l="l" r="r" t="t"/>
                <a:pathLst>
                  <a:path extrusionOk="0" h="2997" w="10467">
                    <a:moveTo>
                      <a:pt x="261" y="0"/>
                    </a:moveTo>
                    <a:cubicBezTo>
                      <a:pt x="118" y="0"/>
                      <a:pt x="1" y="116"/>
                      <a:pt x="2" y="261"/>
                    </a:cubicBezTo>
                    <a:lnTo>
                      <a:pt x="2" y="2735"/>
                    </a:lnTo>
                    <a:cubicBezTo>
                      <a:pt x="1" y="2879"/>
                      <a:pt x="118" y="2996"/>
                      <a:pt x="261" y="2996"/>
                    </a:cubicBezTo>
                    <a:lnTo>
                      <a:pt x="10206" y="2996"/>
                    </a:lnTo>
                    <a:cubicBezTo>
                      <a:pt x="10349" y="2996"/>
                      <a:pt x="10466" y="2879"/>
                      <a:pt x="10466" y="2735"/>
                    </a:cubicBezTo>
                    <a:lnTo>
                      <a:pt x="10466" y="261"/>
                    </a:lnTo>
                    <a:cubicBezTo>
                      <a:pt x="10466" y="118"/>
                      <a:pt x="10349" y="0"/>
                      <a:pt x="1020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4" name="Google Shape;1304;p37"/>
              <p:cNvSpPr/>
              <p:nvPr/>
            </p:nvSpPr>
            <p:spPr>
              <a:xfrm>
                <a:off x="2239107" y="8721091"/>
                <a:ext cx="296514" cy="381055"/>
              </a:xfrm>
              <a:custGeom>
                <a:rect b="b" l="l" r="r" t="t"/>
                <a:pathLst>
                  <a:path extrusionOk="0" h="2461" w="1915">
                    <a:moveTo>
                      <a:pt x="188" y="1"/>
                    </a:moveTo>
                    <a:cubicBezTo>
                      <a:pt x="85" y="1"/>
                      <a:pt x="1" y="85"/>
                      <a:pt x="1" y="190"/>
                    </a:cubicBezTo>
                    <a:lnTo>
                      <a:pt x="1" y="2274"/>
                    </a:lnTo>
                    <a:cubicBezTo>
                      <a:pt x="1" y="2377"/>
                      <a:pt x="85" y="2460"/>
                      <a:pt x="188" y="2460"/>
                    </a:cubicBezTo>
                    <a:lnTo>
                      <a:pt x="1727" y="2460"/>
                    </a:lnTo>
                    <a:cubicBezTo>
                      <a:pt x="1830" y="2460"/>
                      <a:pt x="1915" y="2377"/>
                      <a:pt x="1915" y="2274"/>
                    </a:cubicBezTo>
                    <a:lnTo>
                      <a:pt x="1915" y="190"/>
                    </a:lnTo>
                    <a:cubicBezTo>
                      <a:pt x="1915" y="85"/>
                      <a:pt x="1830" y="1"/>
                      <a:pt x="17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5" name="Google Shape;1305;p37"/>
              <p:cNvSpPr/>
              <p:nvPr/>
            </p:nvSpPr>
            <p:spPr>
              <a:xfrm>
                <a:off x="2259546" y="8743388"/>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6" name="Google Shape;1306;p37"/>
              <p:cNvSpPr/>
              <p:nvPr/>
            </p:nvSpPr>
            <p:spPr>
              <a:xfrm>
                <a:off x="2281224" y="8773737"/>
                <a:ext cx="39484" cy="33290"/>
              </a:xfrm>
              <a:custGeom>
                <a:rect b="b" l="l" r="r" t="t"/>
                <a:pathLst>
                  <a:path extrusionOk="0" h="215" w="255">
                    <a:moveTo>
                      <a:pt x="143"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7" name="Google Shape;1307;p37"/>
              <p:cNvSpPr/>
              <p:nvPr/>
            </p:nvSpPr>
            <p:spPr>
              <a:xfrm>
                <a:off x="2364993"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8" name="Google Shape;1308;p37"/>
              <p:cNvSpPr/>
              <p:nvPr/>
            </p:nvSpPr>
            <p:spPr>
              <a:xfrm>
                <a:off x="2448762"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9" name="Google Shape;1309;p37"/>
              <p:cNvSpPr/>
              <p:nvPr/>
            </p:nvSpPr>
            <p:spPr>
              <a:xfrm>
                <a:off x="2281224" y="8854099"/>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0" name="Google Shape;1310;p37"/>
              <p:cNvSpPr/>
              <p:nvPr/>
            </p:nvSpPr>
            <p:spPr>
              <a:xfrm>
                <a:off x="2364993"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1" name="Google Shape;1311;p37"/>
              <p:cNvSpPr/>
              <p:nvPr/>
            </p:nvSpPr>
            <p:spPr>
              <a:xfrm>
                <a:off x="2448762"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2" name="Google Shape;1312;p37"/>
              <p:cNvSpPr/>
              <p:nvPr/>
            </p:nvSpPr>
            <p:spPr>
              <a:xfrm>
                <a:off x="2281224"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3" name="Google Shape;1313;p37"/>
              <p:cNvSpPr/>
              <p:nvPr/>
            </p:nvSpPr>
            <p:spPr>
              <a:xfrm>
                <a:off x="2364993"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4" name="Google Shape;1314;p37"/>
              <p:cNvSpPr/>
              <p:nvPr/>
            </p:nvSpPr>
            <p:spPr>
              <a:xfrm>
                <a:off x="2448762" y="8934462"/>
                <a:ext cx="39484" cy="33600"/>
              </a:xfrm>
              <a:custGeom>
                <a:rect b="b" l="l" r="r" t="t"/>
                <a:pathLst>
                  <a:path extrusionOk="0" h="217" w="255">
                    <a:moveTo>
                      <a:pt x="144" y="1"/>
                    </a:moveTo>
                    <a:cubicBezTo>
                      <a:pt x="118" y="1"/>
                      <a:pt x="92" y="10"/>
                      <a:pt x="71" y="30"/>
                    </a:cubicBezTo>
                    <a:cubicBezTo>
                      <a:pt x="1" y="97"/>
                      <a:pt x="48" y="215"/>
                      <a:pt x="144" y="216"/>
                    </a:cubicBezTo>
                    <a:cubicBezTo>
                      <a:pt x="203" y="216"/>
                      <a:pt x="250" y="170"/>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5" name="Google Shape;1315;p37"/>
              <p:cNvSpPr/>
              <p:nvPr/>
            </p:nvSpPr>
            <p:spPr>
              <a:xfrm>
                <a:off x="2286953" y="9016373"/>
                <a:ext cx="33290" cy="31897"/>
              </a:xfrm>
              <a:custGeom>
                <a:rect b="b" l="l" r="r" t="t"/>
                <a:pathLst>
                  <a:path extrusionOk="0" h="206" w="215">
                    <a:moveTo>
                      <a:pt x="108" y="1"/>
                    </a:moveTo>
                    <a:cubicBezTo>
                      <a:pt x="48" y="1"/>
                      <a:pt x="1" y="47"/>
                      <a:pt x="1" y="102"/>
                    </a:cubicBezTo>
                    <a:cubicBezTo>
                      <a:pt x="1" y="160"/>
                      <a:pt x="48" y="205"/>
                      <a:pt x="108" y="205"/>
                    </a:cubicBezTo>
                    <a:cubicBezTo>
                      <a:pt x="167" y="205"/>
                      <a:pt x="214" y="160"/>
                      <a:pt x="214" y="102"/>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6" name="Google Shape;1316;p37"/>
              <p:cNvSpPr/>
              <p:nvPr/>
            </p:nvSpPr>
            <p:spPr>
              <a:xfrm>
                <a:off x="2364993" y="9014824"/>
                <a:ext cx="39484" cy="33445"/>
              </a:xfrm>
              <a:custGeom>
                <a:rect b="b" l="l" r="r" t="t"/>
                <a:pathLst>
                  <a:path extrusionOk="0" h="216" w="255">
                    <a:moveTo>
                      <a:pt x="143" y="1"/>
                    </a:moveTo>
                    <a:cubicBezTo>
                      <a:pt x="117" y="1"/>
                      <a:pt x="91" y="10"/>
                      <a:pt x="70" y="31"/>
                    </a:cubicBezTo>
                    <a:cubicBezTo>
                      <a:pt x="1" y="98"/>
                      <a:pt x="48" y="215"/>
                      <a:pt x="144" y="215"/>
                    </a:cubicBezTo>
                    <a:cubicBezTo>
                      <a:pt x="145" y="216"/>
                      <a:pt x="146" y="216"/>
                      <a:pt x="147" y="216"/>
                    </a:cubicBezTo>
                    <a:cubicBezTo>
                      <a:pt x="204" y="216"/>
                      <a:pt x="251" y="170"/>
                      <a:pt x="251" y="114"/>
                    </a:cubicBezTo>
                    <a:cubicBezTo>
                      <a:pt x="254" y="47"/>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7" name="Google Shape;1317;p37"/>
              <p:cNvSpPr/>
              <p:nvPr/>
            </p:nvSpPr>
            <p:spPr>
              <a:xfrm>
                <a:off x="1420770" y="8759801"/>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8" name="Google Shape;1318;p37"/>
              <p:cNvSpPr/>
              <p:nvPr/>
            </p:nvSpPr>
            <p:spPr>
              <a:xfrm>
                <a:off x="1835436"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9" name="Google Shape;1319;p37"/>
              <p:cNvSpPr/>
              <p:nvPr/>
            </p:nvSpPr>
            <p:spPr>
              <a:xfrm>
                <a:off x="1967360" y="8821118"/>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0" name="Google Shape;1320;p37"/>
              <p:cNvSpPr/>
              <p:nvPr/>
            </p:nvSpPr>
            <p:spPr>
              <a:xfrm>
                <a:off x="2098975"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1" name="Google Shape;1321;p37"/>
              <p:cNvSpPr/>
              <p:nvPr/>
            </p:nvSpPr>
            <p:spPr>
              <a:xfrm>
                <a:off x="1184018" y="9276815"/>
                <a:ext cx="1676116" cy="519480"/>
              </a:xfrm>
              <a:custGeom>
                <a:rect b="b" l="l" r="r" t="t"/>
                <a:pathLst>
                  <a:path extrusionOk="0" h="3355" w="10825">
                    <a:moveTo>
                      <a:pt x="261" y="1"/>
                    </a:moveTo>
                    <a:cubicBezTo>
                      <a:pt x="117" y="1"/>
                      <a:pt x="1" y="117"/>
                      <a:pt x="1" y="261"/>
                    </a:cubicBezTo>
                    <a:lnTo>
                      <a:pt x="1" y="3094"/>
                    </a:lnTo>
                    <a:cubicBezTo>
                      <a:pt x="1" y="3238"/>
                      <a:pt x="117" y="3355"/>
                      <a:pt x="261" y="3355"/>
                    </a:cubicBezTo>
                    <a:lnTo>
                      <a:pt x="10564" y="3355"/>
                    </a:lnTo>
                    <a:cubicBezTo>
                      <a:pt x="10708" y="3355"/>
                      <a:pt x="10824" y="3238"/>
                      <a:pt x="10824" y="3094"/>
                    </a:cubicBezTo>
                    <a:lnTo>
                      <a:pt x="10824" y="261"/>
                    </a:lnTo>
                    <a:cubicBezTo>
                      <a:pt x="10824" y="117"/>
                      <a:pt x="10708"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2" name="Google Shape;1322;p37"/>
              <p:cNvSpPr/>
              <p:nvPr/>
            </p:nvSpPr>
            <p:spPr>
              <a:xfrm>
                <a:off x="1211735" y="9304532"/>
                <a:ext cx="1620684" cy="464048"/>
              </a:xfrm>
              <a:custGeom>
                <a:rect b="b" l="l" r="r" t="t"/>
                <a:pathLst>
                  <a:path extrusionOk="0" h="2997" w="10467">
                    <a:moveTo>
                      <a:pt x="261" y="1"/>
                    </a:moveTo>
                    <a:cubicBezTo>
                      <a:pt x="118" y="1"/>
                      <a:pt x="1" y="117"/>
                      <a:pt x="2" y="261"/>
                    </a:cubicBezTo>
                    <a:lnTo>
                      <a:pt x="2" y="2735"/>
                    </a:lnTo>
                    <a:cubicBezTo>
                      <a:pt x="1" y="2880"/>
                      <a:pt x="118" y="2996"/>
                      <a:pt x="261" y="2997"/>
                    </a:cubicBezTo>
                    <a:lnTo>
                      <a:pt x="10206" y="2997"/>
                    </a:lnTo>
                    <a:cubicBezTo>
                      <a:pt x="10349" y="2996"/>
                      <a:pt x="10466" y="2880"/>
                      <a:pt x="10466" y="2735"/>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3" name="Google Shape;1323;p37"/>
              <p:cNvSpPr/>
              <p:nvPr/>
            </p:nvSpPr>
            <p:spPr>
              <a:xfrm>
                <a:off x="2239107" y="9346029"/>
                <a:ext cx="296514" cy="380900"/>
              </a:xfrm>
              <a:custGeom>
                <a:rect b="b" l="l" r="r" t="t"/>
                <a:pathLst>
                  <a:path extrusionOk="0" h="2460" w="1915">
                    <a:moveTo>
                      <a:pt x="188" y="0"/>
                    </a:moveTo>
                    <a:cubicBezTo>
                      <a:pt x="85" y="0"/>
                      <a:pt x="1" y="85"/>
                      <a:pt x="1" y="188"/>
                    </a:cubicBezTo>
                    <a:lnTo>
                      <a:pt x="1" y="2272"/>
                    </a:lnTo>
                    <a:cubicBezTo>
                      <a:pt x="1" y="2377"/>
                      <a:pt x="85" y="2460"/>
                      <a:pt x="188" y="2460"/>
                    </a:cubicBezTo>
                    <a:lnTo>
                      <a:pt x="1727" y="2460"/>
                    </a:lnTo>
                    <a:cubicBezTo>
                      <a:pt x="1830" y="2460"/>
                      <a:pt x="1915" y="2377"/>
                      <a:pt x="1915" y="2272"/>
                    </a:cubicBezTo>
                    <a:lnTo>
                      <a:pt x="1915" y="188"/>
                    </a:lnTo>
                    <a:cubicBezTo>
                      <a:pt x="1915" y="85"/>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4" name="Google Shape;1324;p37"/>
              <p:cNvSpPr/>
              <p:nvPr/>
            </p:nvSpPr>
            <p:spPr>
              <a:xfrm>
                <a:off x="2259546" y="9368017"/>
                <a:ext cx="255482" cy="337081"/>
              </a:xfrm>
              <a:custGeom>
                <a:rect b="b" l="l" r="r" t="t"/>
                <a:pathLst>
                  <a:path extrusionOk="0" h="2177" w="1650">
                    <a:moveTo>
                      <a:pt x="0" y="0"/>
                    </a:moveTo>
                    <a:lnTo>
                      <a:pt x="0" y="2176"/>
                    </a:lnTo>
                    <a:lnTo>
                      <a:pt x="1650" y="2176"/>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5" name="Google Shape;1325;p37"/>
              <p:cNvSpPr/>
              <p:nvPr/>
            </p:nvSpPr>
            <p:spPr>
              <a:xfrm>
                <a:off x="2281224" y="9398521"/>
                <a:ext cx="39484" cy="33445"/>
              </a:xfrm>
              <a:custGeom>
                <a:rect b="b" l="l" r="r" t="t"/>
                <a:pathLst>
                  <a:path extrusionOk="0" h="216" w="255">
                    <a:moveTo>
                      <a:pt x="143"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6" name="Google Shape;1326;p37"/>
              <p:cNvSpPr/>
              <p:nvPr/>
            </p:nvSpPr>
            <p:spPr>
              <a:xfrm>
                <a:off x="2364993"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7" name="Google Shape;1327;p37"/>
              <p:cNvSpPr/>
              <p:nvPr/>
            </p:nvSpPr>
            <p:spPr>
              <a:xfrm>
                <a:off x="2448762"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8" name="Google Shape;1328;p37"/>
              <p:cNvSpPr/>
              <p:nvPr/>
            </p:nvSpPr>
            <p:spPr>
              <a:xfrm>
                <a:off x="2281224" y="9478883"/>
                <a:ext cx="39484" cy="33600"/>
              </a:xfrm>
              <a:custGeom>
                <a:rect b="b" l="l" r="r" t="t"/>
                <a:pathLst>
                  <a:path extrusionOk="0" h="217"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9" name="Google Shape;1329;p37"/>
              <p:cNvSpPr/>
              <p:nvPr/>
            </p:nvSpPr>
            <p:spPr>
              <a:xfrm>
                <a:off x="2364993" y="9478883"/>
                <a:ext cx="39484" cy="33600"/>
              </a:xfrm>
              <a:custGeom>
                <a:rect b="b" l="l" r="r" t="t"/>
                <a:pathLst>
                  <a:path extrusionOk="0" h="217" w="255">
                    <a:moveTo>
                      <a:pt x="144" y="1"/>
                    </a:moveTo>
                    <a:cubicBezTo>
                      <a:pt x="118" y="1"/>
                      <a:pt x="91"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0" name="Google Shape;1330;p37"/>
              <p:cNvSpPr/>
              <p:nvPr/>
            </p:nvSpPr>
            <p:spPr>
              <a:xfrm>
                <a:off x="2448762" y="9478883"/>
                <a:ext cx="39484" cy="33600"/>
              </a:xfrm>
              <a:custGeom>
                <a:rect b="b" l="l" r="r" t="t"/>
                <a:pathLst>
                  <a:path extrusionOk="0" h="217" w="255">
                    <a:moveTo>
                      <a:pt x="144" y="1"/>
                    </a:moveTo>
                    <a:cubicBezTo>
                      <a:pt x="118" y="1"/>
                      <a:pt x="92"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1" name="Google Shape;1331;p37"/>
              <p:cNvSpPr/>
              <p:nvPr/>
            </p:nvSpPr>
            <p:spPr>
              <a:xfrm>
                <a:off x="2281224" y="9559246"/>
                <a:ext cx="39484" cy="33445"/>
              </a:xfrm>
              <a:custGeom>
                <a:rect b="b" l="l" r="r" t="t"/>
                <a:pathLst>
                  <a:path extrusionOk="0" h="216" w="255">
                    <a:moveTo>
                      <a:pt x="143"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2" name="Google Shape;1332;p37"/>
              <p:cNvSpPr/>
              <p:nvPr/>
            </p:nvSpPr>
            <p:spPr>
              <a:xfrm>
                <a:off x="2364993"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3" name="Google Shape;1333;p37"/>
              <p:cNvSpPr/>
              <p:nvPr/>
            </p:nvSpPr>
            <p:spPr>
              <a:xfrm>
                <a:off x="2448762"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4" name="Google Shape;1334;p37"/>
              <p:cNvSpPr/>
              <p:nvPr/>
            </p:nvSpPr>
            <p:spPr>
              <a:xfrm>
                <a:off x="2281224" y="9639763"/>
                <a:ext cx="39484" cy="33290"/>
              </a:xfrm>
              <a:custGeom>
                <a:rect b="b" l="l" r="r" t="t"/>
                <a:pathLst>
                  <a:path extrusionOk="0" h="215" w="255">
                    <a:moveTo>
                      <a:pt x="143" y="0"/>
                    </a:moveTo>
                    <a:cubicBezTo>
                      <a:pt x="117" y="0"/>
                      <a:pt x="91" y="9"/>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5" name="Google Shape;1335;p37"/>
              <p:cNvSpPr/>
              <p:nvPr/>
            </p:nvSpPr>
            <p:spPr>
              <a:xfrm>
                <a:off x="2364993" y="9639763"/>
                <a:ext cx="39484" cy="33290"/>
              </a:xfrm>
              <a:custGeom>
                <a:rect b="b" l="l" r="r" t="t"/>
                <a:pathLst>
                  <a:path extrusionOk="0" h="215" w="255">
                    <a:moveTo>
                      <a:pt x="143" y="0"/>
                    </a:moveTo>
                    <a:cubicBezTo>
                      <a:pt x="118" y="0"/>
                      <a:pt x="91" y="9"/>
                      <a:pt x="70" y="30"/>
                    </a:cubicBezTo>
                    <a:cubicBezTo>
                      <a:pt x="1" y="98"/>
                      <a:pt x="48" y="215"/>
                      <a:pt x="144" y="215"/>
                    </a:cubicBezTo>
                    <a:cubicBezTo>
                      <a:pt x="145" y="215"/>
                      <a:pt x="146" y="215"/>
                      <a:pt x="147" y="215"/>
                    </a:cubicBezTo>
                    <a:cubicBezTo>
                      <a:pt x="204" y="215"/>
                      <a:pt x="251"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6" name="Google Shape;1336;p37"/>
              <p:cNvSpPr/>
              <p:nvPr/>
            </p:nvSpPr>
            <p:spPr>
              <a:xfrm>
                <a:off x="1420770" y="9384585"/>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7" name="Google Shape;1337;p37"/>
              <p:cNvSpPr/>
              <p:nvPr/>
            </p:nvSpPr>
            <p:spPr>
              <a:xfrm>
                <a:off x="1835436"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8" name="Google Shape;1338;p37"/>
              <p:cNvSpPr/>
              <p:nvPr/>
            </p:nvSpPr>
            <p:spPr>
              <a:xfrm>
                <a:off x="1967360" y="9446057"/>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9" name="Google Shape;1339;p37"/>
              <p:cNvSpPr/>
              <p:nvPr/>
            </p:nvSpPr>
            <p:spPr>
              <a:xfrm>
                <a:off x="2098975"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40" name="Google Shape;1340;p37"/>
          <p:cNvGrpSpPr/>
          <p:nvPr/>
        </p:nvGrpSpPr>
        <p:grpSpPr>
          <a:xfrm>
            <a:off x="7946783" y="98084"/>
            <a:ext cx="1034047" cy="1324587"/>
            <a:chOff x="4762275" y="1135300"/>
            <a:chExt cx="1905375" cy="2043800"/>
          </a:xfrm>
        </p:grpSpPr>
        <p:sp>
          <p:nvSpPr>
            <p:cNvPr id="1341" name="Google Shape;1341;p37"/>
            <p:cNvSpPr/>
            <p:nvPr/>
          </p:nvSpPr>
          <p:spPr>
            <a:xfrm>
              <a:off x="4791125" y="1138575"/>
              <a:ext cx="1854850" cy="2040475"/>
            </a:xfrm>
            <a:custGeom>
              <a:rect b="b" l="l" r="r" t="t"/>
              <a:pathLst>
                <a:path extrusionOk="0" h="81619" w="74194">
                  <a:moveTo>
                    <a:pt x="1" y="1"/>
                  </a:moveTo>
                  <a:lnTo>
                    <a:pt x="1" y="81619"/>
                  </a:lnTo>
                  <a:lnTo>
                    <a:pt x="74193" y="81619"/>
                  </a:lnTo>
                  <a:lnTo>
                    <a:pt x="7419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2" name="Google Shape;1342;p37"/>
            <p:cNvSpPr/>
            <p:nvPr/>
          </p:nvSpPr>
          <p:spPr>
            <a:xfrm>
              <a:off x="4791100" y="1138625"/>
              <a:ext cx="1785850" cy="1010725"/>
            </a:xfrm>
            <a:custGeom>
              <a:rect b="b" l="l" r="r" t="t"/>
              <a:pathLst>
                <a:path extrusionOk="0" h="40429" w="71434">
                  <a:moveTo>
                    <a:pt x="56544" y="0"/>
                  </a:moveTo>
                  <a:cubicBezTo>
                    <a:pt x="54841" y="2161"/>
                    <a:pt x="53094" y="4266"/>
                    <a:pt x="51036" y="5864"/>
                  </a:cubicBezTo>
                  <a:cubicBezTo>
                    <a:pt x="41385" y="13362"/>
                    <a:pt x="27266" y="8239"/>
                    <a:pt x="18497" y="17206"/>
                  </a:cubicBezTo>
                  <a:cubicBezTo>
                    <a:pt x="15000" y="20782"/>
                    <a:pt x="12689" y="26350"/>
                    <a:pt x="8410" y="28261"/>
                  </a:cubicBezTo>
                  <a:cubicBezTo>
                    <a:pt x="7093" y="28851"/>
                    <a:pt x="5680" y="29034"/>
                    <a:pt x="4326" y="29474"/>
                  </a:cubicBezTo>
                  <a:cubicBezTo>
                    <a:pt x="2783" y="29974"/>
                    <a:pt x="1337" y="30799"/>
                    <a:pt x="0" y="31861"/>
                  </a:cubicBezTo>
                  <a:lnTo>
                    <a:pt x="0" y="40428"/>
                  </a:lnTo>
                  <a:cubicBezTo>
                    <a:pt x="835" y="39378"/>
                    <a:pt x="1773" y="38515"/>
                    <a:pt x="2913" y="38060"/>
                  </a:cubicBezTo>
                  <a:cubicBezTo>
                    <a:pt x="3945" y="37650"/>
                    <a:pt x="5030" y="37628"/>
                    <a:pt x="6122" y="37628"/>
                  </a:cubicBezTo>
                  <a:cubicBezTo>
                    <a:pt x="6250" y="37628"/>
                    <a:pt x="6378" y="37629"/>
                    <a:pt x="6506" y="37629"/>
                  </a:cubicBezTo>
                  <a:cubicBezTo>
                    <a:pt x="7214" y="37629"/>
                    <a:pt x="7923" y="37620"/>
                    <a:pt x="8620" y="37502"/>
                  </a:cubicBezTo>
                  <a:cubicBezTo>
                    <a:pt x="13377" y="36691"/>
                    <a:pt x="16490" y="31177"/>
                    <a:pt x="19080" y="26223"/>
                  </a:cubicBezTo>
                  <a:cubicBezTo>
                    <a:pt x="19694" y="25044"/>
                    <a:pt x="20346" y="23830"/>
                    <a:pt x="21308" y="23081"/>
                  </a:cubicBezTo>
                  <a:cubicBezTo>
                    <a:pt x="22155" y="22425"/>
                    <a:pt x="23166" y="22182"/>
                    <a:pt x="24155" y="21978"/>
                  </a:cubicBezTo>
                  <a:cubicBezTo>
                    <a:pt x="26704" y="21449"/>
                    <a:pt x="29284" y="21080"/>
                    <a:pt x="31879" y="20872"/>
                  </a:cubicBezTo>
                  <a:cubicBezTo>
                    <a:pt x="35492" y="20580"/>
                    <a:pt x="39151" y="20602"/>
                    <a:pt x="42671" y="19568"/>
                  </a:cubicBezTo>
                  <a:cubicBezTo>
                    <a:pt x="46190" y="18531"/>
                    <a:pt x="49651" y="16267"/>
                    <a:pt x="51513" y="12467"/>
                  </a:cubicBezTo>
                  <a:cubicBezTo>
                    <a:pt x="52046" y="11381"/>
                    <a:pt x="52445" y="10179"/>
                    <a:pt x="53160" y="9263"/>
                  </a:cubicBezTo>
                  <a:cubicBezTo>
                    <a:pt x="53904" y="8305"/>
                    <a:pt x="54921" y="7751"/>
                    <a:pt x="55925" y="7272"/>
                  </a:cubicBezTo>
                  <a:cubicBezTo>
                    <a:pt x="58072" y="6246"/>
                    <a:pt x="60293" y="5445"/>
                    <a:pt x="62552" y="4887"/>
                  </a:cubicBezTo>
                  <a:cubicBezTo>
                    <a:pt x="64382" y="4432"/>
                    <a:pt x="66267" y="4128"/>
                    <a:pt x="67949" y="3132"/>
                  </a:cubicBezTo>
                  <a:cubicBezTo>
                    <a:pt x="68932" y="2550"/>
                    <a:pt x="70253" y="1405"/>
                    <a:pt x="71433"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3" name="Google Shape;1343;p37"/>
            <p:cNvSpPr/>
            <p:nvPr/>
          </p:nvSpPr>
          <p:spPr>
            <a:xfrm>
              <a:off x="5011750" y="1995225"/>
              <a:ext cx="1634225" cy="1183875"/>
            </a:xfrm>
            <a:custGeom>
              <a:rect b="b" l="l" r="r" t="t"/>
              <a:pathLst>
                <a:path extrusionOk="0" h="47355" w="65369">
                  <a:moveTo>
                    <a:pt x="65368" y="0"/>
                  </a:moveTo>
                  <a:cubicBezTo>
                    <a:pt x="64971" y="471"/>
                    <a:pt x="64604" y="971"/>
                    <a:pt x="64249" y="1484"/>
                  </a:cubicBezTo>
                  <a:cubicBezTo>
                    <a:pt x="63838" y="2093"/>
                    <a:pt x="63448" y="2719"/>
                    <a:pt x="63059" y="3358"/>
                  </a:cubicBezTo>
                  <a:cubicBezTo>
                    <a:pt x="62963" y="3515"/>
                    <a:pt x="62874" y="3665"/>
                    <a:pt x="62779" y="3822"/>
                  </a:cubicBezTo>
                  <a:cubicBezTo>
                    <a:pt x="62521" y="4241"/>
                    <a:pt x="62271" y="4661"/>
                    <a:pt x="62014" y="5074"/>
                  </a:cubicBezTo>
                  <a:cubicBezTo>
                    <a:pt x="61617" y="5720"/>
                    <a:pt x="61205" y="6353"/>
                    <a:pt x="60771" y="6955"/>
                  </a:cubicBezTo>
                  <a:cubicBezTo>
                    <a:pt x="60448" y="7392"/>
                    <a:pt x="60116" y="7812"/>
                    <a:pt x="59770" y="8207"/>
                  </a:cubicBezTo>
                  <a:cubicBezTo>
                    <a:pt x="59660" y="8333"/>
                    <a:pt x="59543" y="8451"/>
                    <a:pt x="59433" y="8571"/>
                  </a:cubicBezTo>
                  <a:cubicBezTo>
                    <a:pt x="59174" y="8840"/>
                    <a:pt x="58910" y="9084"/>
                    <a:pt x="58646" y="9323"/>
                  </a:cubicBezTo>
                  <a:cubicBezTo>
                    <a:pt x="58328" y="9594"/>
                    <a:pt x="57997" y="9850"/>
                    <a:pt x="57652" y="10086"/>
                  </a:cubicBezTo>
                  <a:cubicBezTo>
                    <a:pt x="54284" y="12430"/>
                    <a:pt x="50129" y="12800"/>
                    <a:pt x="46106" y="13608"/>
                  </a:cubicBezTo>
                  <a:cubicBezTo>
                    <a:pt x="45724" y="13676"/>
                    <a:pt x="45349" y="13758"/>
                    <a:pt x="44974" y="13846"/>
                  </a:cubicBezTo>
                  <a:cubicBezTo>
                    <a:pt x="42503" y="14404"/>
                    <a:pt x="40119" y="15211"/>
                    <a:pt x="38045" y="16853"/>
                  </a:cubicBezTo>
                  <a:cubicBezTo>
                    <a:pt x="35333" y="18990"/>
                    <a:pt x="33428" y="22330"/>
                    <a:pt x="31721" y="25675"/>
                  </a:cubicBezTo>
                  <a:cubicBezTo>
                    <a:pt x="30765" y="27542"/>
                    <a:pt x="29811" y="29498"/>
                    <a:pt x="28310" y="30713"/>
                  </a:cubicBezTo>
                  <a:cubicBezTo>
                    <a:pt x="26854" y="31904"/>
                    <a:pt x="25051" y="32254"/>
                    <a:pt x="23301" y="32461"/>
                  </a:cubicBezTo>
                  <a:cubicBezTo>
                    <a:pt x="19300" y="32937"/>
                    <a:pt x="15196" y="32856"/>
                    <a:pt x="11371" y="34372"/>
                  </a:cubicBezTo>
                  <a:lnTo>
                    <a:pt x="11284" y="34410"/>
                  </a:lnTo>
                  <a:cubicBezTo>
                    <a:pt x="10897" y="34563"/>
                    <a:pt x="10518" y="34739"/>
                    <a:pt x="10151" y="34936"/>
                  </a:cubicBezTo>
                  <a:cubicBezTo>
                    <a:pt x="8666" y="35712"/>
                    <a:pt x="7305" y="36879"/>
                    <a:pt x="6541" y="38589"/>
                  </a:cubicBezTo>
                  <a:cubicBezTo>
                    <a:pt x="6011" y="39767"/>
                    <a:pt x="5805" y="41132"/>
                    <a:pt x="5283" y="42317"/>
                  </a:cubicBezTo>
                  <a:cubicBezTo>
                    <a:pt x="4819" y="43376"/>
                    <a:pt x="4157" y="44215"/>
                    <a:pt x="3378" y="44929"/>
                  </a:cubicBezTo>
                  <a:cubicBezTo>
                    <a:pt x="2362" y="45870"/>
                    <a:pt x="1171" y="46603"/>
                    <a:pt x="1" y="47354"/>
                  </a:cubicBezTo>
                  <a:lnTo>
                    <a:pt x="10217" y="47354"/>
                  </a:lnTo>
                  <a:cubicBezTo>
                    <a:pt x="10378" y="47160"/>
                    <a:pt x="10532" y="46966"/>
                    <a:pt x="10680" y="46771"/>
                  </a:cubicBezTo>
                  <a:cubicBezTo>
                    <a:pt x="10834" y="46564"/>
                    <a:pt x="10981" y="46358"/>
                    <a:pt x="11136" y="46145"/>
                  </a:cubicBezTo>
                  <a:cubicBezTo>
                    <a:pt x="11180" y="46075"/>
                    <a:pt x="11231" y="46007"/>
                    <a:pt x="11283" y="45938"/>
                  </a:cubicBezTo>
                  <a:cubicBezTo>
                    <a:pt x="11511" y="45607"/>
                    <a:pt x="11746" y="45268"/>
                    <a:pt x="11975" y="44929"/>
                  </a:cubicBezTo>
                  <a:cubicBezTo>
                    <a:pt x="13482" y="42724"/>
                    <a:pt x="15004" y="40493"/>
                    <a:pt x="17225" y="39823"/>
                  </a:cubicBezTo>
                  <a:cubicBezTo>
                    <a:pt x="17715" y="39676"/>
                    <a:pt x="18210" y="39616"/>
                    <a:pt x="18707" y="39616"/>
                  </a:cubicBezTo>
                  <a:cubicBezTo>
                    <a:pt x="20822" y="39616"/>
                    <a:pt x="22989" y="40693"/>
                    <a:pt x="25110" y="40693"/>
                  </a:cubicBezTo>
                  <a:cubicBezTo>
                    <a:pt x="25571" y="40693"/>
                    <a:pt x="26029" y="40643"/>
                    <a:pt x="26485" y="40519"/>
                  </a:cubicBezTo>
                  <a:cubicBezTo>
                    <a:pt x="30494" y="39428"/>
                    <a:pt x="31303" y="34340"/>
                    <a:pt x="33905" y="31278"/>
                  </a:cubicBezTo>
                  <a:cubicBezTo>
                    <a:pt x="36766" y="27893"/>
                    <a:pt x="41208" y="28395"/>
                    <a:pt x="44974" y="27938"/>
                  </a:cubicBezTo>
                  <a:cubicBezTo>
                    <a:pt x="45356" y="27893"/>
                    <a:pt x="45739" y="27838"/>
                    <a:pt x="46106" y="27769"/>
                  </a:cubicBezTo>
                  <a:lnTo>
                    <a:pt x="46115" y="27769"/>
                  </a:lnTo>
                  <a:cubicBezTo>
                    <a:pt x="48541" y="27299"/>
                    <a:pt x="50997" y="26240"/>
                    <a:pt x="52682" y="24053"/>
                  </a:cubicBezTo>
                  <a:cubicBezTo>
                    <a:pt x="53939" y="22405"/>
                    <a:pt x="54675" y="20262"/>
                    <a:pt x="55829" y="18502"/>
                  </a:cubicBezTo>
                  <a:cubicBezTo>
                    <a:pt x="56948" y="16766"/>
                    <a:pt x="58507" y="15420"/>
                    <a:pt x="60212" y="14699"/>
                  </a:cubicBezTo>
                  <a:cubicBezTo>
                    <a:pt x="60829" y="14439"/>
                    <a:pt x="61384" y="14362"/>
                    <a:pt x="61916" y="14362"/>
                  </a:cubicBezTo>
                  <a:cubicBezTo>
                    <a:pt x="62688" y="14362"/>
                    <a:pt x="63409" y="14524"/>
                    <a:pt x="64196" y="14524"/>
                  </a:cubicBezTo>
                  <a:cubicBezTo>
                    <a:pt x="64214" y="14524"/>
                    <a:pt x="64231" y="14524"/>
                    <a:pt x="64249" y="14524"/>
                  </a:cubicBezTo>
                  <a:cubicBezTo>
                    <a:pt x="64501" y="14524"/>
                    <a:pt x="64752" y="14502"/>
                    <a:pt x="65000" y="14461"/>
                  </a:cubicBezTo>
                  <a:cubicBezTo>
                    <a:pt x="65125" y="14442"/>
                    <a:pt x="65250" y="14416"/>
                    <a:pt x="65368" y="14392"/>
                  </a:cubicBezTo>
                  <a:lnTo>
                    <a:pt x="65368"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4" name="Google Shape;1344;p37"/>
            <p:cNvSpPr/>
            <p:nvPr/>
          </p:nvSpPr>
          <p:spPr>
            <a:xfrm>
              <a:off x="5265550"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5" name="Google Shape;1345;p37"/>
            <p:cNvSpPr/>
            <p:nvPr/>
          </p:nvSpPr>
          <p:spPr>
            <a:xfrm>
              <a:off x="6136025"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6" name="Google Shape;1346;p37"/>
            <p:cNvSpPr/>
            <p:nvPr/>
          </p:nvSpPr>
          <p:spPr>
            <a:xfrm>
              <a:off x="4787125" y="1507800"/>
              <a:ext cx="1855675" cy="34700"/>
            </a:xfrm>
            <a:custGeom>
              <a:rect b="b" l="l" r="r" t="t"/>
              <a:pathLst>
                <a:path extrusionOk="0" h="1388" w="74227">
                  <a:moveTo>
                    <a:pt x="1" y="1"/>
                  </a:moveTo>
                  <a:lnTo>
                    <a:pt x="1" y="1387"/>
                  </a:lnTo>
                  <a:lnTo>
                    <a:pt x="74226" y="1387"/>
                  </a:lnTo>
                  <a:lnTo>
                    <a:pt x="74226" y="1"/>
                  </a:lnTo>
                  <a:close/>
                </a:path>
              </a:pathLst>
            </a:custGeom>
            <a:solidFill>
              <a:srgbClr val="A0B8F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7" name="Google Shape;1347;p37"/>
            <p:cNvSpPr/>
            <p:nvPr/>
          </p:nvSpPr>
          <p:spPr>
            <a:xfrm>
              <a:off x="4762275" y="1135300"/>
              <a:ext cx="1905375" cy="2043750"/>
            </a:xfrm>
            <a:custGeom>
              <a:rect b="b" l="l" r="r" t="t"/>
              <a:pathLst>
                <a:path extrusionOk="0" h="81750" w="76215">
                  <a:moveTo>
                    <a:pt x="74228" y="2426"/>
                  </a:moveTo>
                  <a:lnTo>
                    <a:pt x="74230" y="79326"/>
                  </a:lnTo>
                  <a:lnTo>
                    <a:pt x="1987" y="79326"/>
                  </a:lnTo>
                  <a:lnTo>
                    <a:pt x="1987" y="2426"/>
                  </a:lnTo>
                  <a:close/>
                  <a:moveTo>
                    <a:pt x="0" y="0"/>
                  </a:moveTo>
                  <a:lnTo>
                    <a:pt x="0" y="81750"/>
                  </a:lnTo>
                  <a:lnTo>
                    <a:pt x="76215" y="81750"/>
                  </a:lnTo>
                  <a:lnTo>
                    <a:pt x="762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8" name="Google Shape;1348;p37"/>
            <p:cNvSpPr/>
            <p:nvPr/>
          </p:nvSpPr>
          <p:spPr>
            <a:xfrm>
              <a:off x="4841575" y="11823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9" name="Google Shape;1349;p37"/>
            <p:cNvSpPr/>
            <p:nvPr/>
          </p:nvSpPr>
          <p:spPr>
            <a:xfrm>
              <a:off x="4841575" y="126067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0" name="Google Shape;1350;p37"/>
            <p:cNvSpPr/>
            <p:nvPr/>
          </p:nvSpPr>
          <p:spPr>
            <a:xfrm>
              <a:off x="4841575" y="1339000"/>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1" name="Google Shape;1351;p37"/>
            <p:cNvSpPr/>
            <p:nvPr/>
          </p:nvSpPr>
          <p:spPr>
            <a:xfrm>
              <a:off x="4841575" y="141730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2" name="Google Shape;1352;p37"/>
            <p:cNvSpPr/>
            <p:nvPr/>
          </p:nvSpPr>
          <p:spPr>
            <a:xfrm>
              <a:off x="4841575" y="149562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3" name="Google Shape;1353;p37"/>
            <p:cNvSpPr/>
            <p:nvPr/>
          </p:nvSpPr>
          <p:spPr>
            <a:xfrm>
              <a:off x="4841575" y="157395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4" name="Google Shape;1354;p37"/>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5" name="Google Shape;1355;p37"/>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6" name="Google Shape;1356;p37"/>
            <p:cNvSpPr/>
            <p:nvPr/>
          </p:nvSpPr>
          <p:spPr>
            <a:xfrm>
              <a:off x="4915150" y="1182350"/>
              <a:ext cx="36800" cy="595250"/>
            </a:xfrm>
            <a:custGeom>
              <a:rect b="b" l="l" r="r" t="t"/>
              <a:pathLst>
                <a:path extrusionOk="0" h="23810" w="1472">
                  <a:moveTo>
                    <a:pt x="0" y="1"/>
                  </a:moveTo>
                  <a:lnTo>
                    <a:pt x="0"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7" name="Google Shape;1357;p37"/>
            <p:cNvSpPr/>
            <p:nvPr/>
          </p:nvSpPr>
          <p:spPr>
            <a:xfrm>
              <a:off x="6441175" y="1182350"/>
              <a:ext cx="36800" cy="595250"/>
            </a:xfrm>
            <a:custGeom>
              <a:rect b="b" l="l" r="r" t="t"/>
              <a:pathLst>
                <a:path extrusionOk="0" h="23810" w="1472">
                  <a:moveTo>
                    <a:pt x="1" y="1"/>
                  </a:moveTo>
                  <a:lnTo>
                    <a:pt x="1"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8" name="Google Shape;1358;p37"/>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9" name="Google Shape;1359;p37"/>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0" name="Google Shape;1360;p37"/>
            <p:cNvSpPr/>
            <p:nvPr/>
          </p:nvSpPr>
          <p:spPr>
            <a:xfrm>
              <a:off x="4841575" y="180890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1" name="Google Shape;1361;p37"/>
            <p:cNvSpPr/>
            <p:nvPr/>
          </p:nvSpPr>
          <p:spPr>
            <a:xfrm>
              <a:off x="4841575" y="188717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2" name="Google Shape;1362;p37"/>
            <p:cNvSpPr/>
            <p:nvPr/>
          </p:nvSpPr>
          <p:spPr>
            <a:xfrm>
              <a:off x="4841575" y="196550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3" name="Google Shape;1363;p37"/>
            <p:cNvSpPr/>
            <p:nvPr/>
          </p:nvSpPr>
          <p:spPr>
            <a:xfrm>
              <a:off x="4841575" y="2043825"/>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4" name="Google Shape;1364;p37"/>
            <p:cNvSpPr/>
            <p:nvPr/>
          </p:nvSpPr>
          <p:spPr>
            <a:xfrm>
              <a:off x="4841575" y="212212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5" name="Google Shape;1365;p37"/>
            <p:cNvSpPr/>
            <p:nvPr/>
          </p:nvSpPr>
          <p:spPr>
            <a:xfrm>
              <a:off x="4841575" y="22004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6" name="Google Shape;1366;p37"/>
            <p:cNvSpPr/>
            <p:nvPr/>
          </p:nvSpPr>
          <p:spPr>
            <a:xfrm>
              <a:off x="4915150" y="1652250"/>
              <a:ext cx="36800" cy="595200"/>
            </a:xfrm>
            <a:custGeom>
              <a:rect b="b" l="l" r="r" t="t"/>
              <a:pathLst>
                <a:path extrusionOk="0" h="23808" w="1472">
                  <a:moveTo>
                    <a:pt x="0" y="1"/>
                  </a:moveTo>
                  <a:lnTo>
                    <a:pt x="0"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7" name="Google Shape;1367;p37"/>
            <p:cNvSpPr/>
            <p:nvPr/>
          </p:nvSpPr>
          <p:spPr>
            <a:xfrm>
              <a:off x="6441175" y="1652250"/>
              <a:ext cx="36800" cy="595200"/>
            </a:xfrm>
            <a:custGeom>
              <a:rect b="b" l="l" r="r" t="t"/>
              <a:pathLst>
                <a:path extrusionOk="0" h="23808" w="1472">
                  <a:moveTo>
                    <a:pt x="1" y="1"/>
                  </a:moveTo>
                  <a:lnTo>
                    <a:pt x="1"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68" name="Google Shape;1368;p37"/>
          <p:cNvGrpSpPr/>
          <p:nvPr/>
        </p:nvGrpSpPr>
        <p:grpSpPr>
          <a:xfrm>
            <a:off x="70198" y="3477582"/>
            <a:ext cx="1119929" cy="1257812"/>
            <a:chOff x="-3736136" y="2447045"/>
            <a:chExt cx="816929" cy="848726"/>
          </a:xfrm>
        </p:grpSpPr>
        <p:sp>
          <p:nvSpPr>
            <p:cNvPr id="1369" name="Google Shape;1369;p37"/>
            <p:cNvSpPr/>
            <p:nvPr/>
          </p:nvSpPr>
          <p:spPr>
            <a:xfrm>
              <a:off x="-3312261" y="2601637"/>
              <a:ext cx="393054" cy="694134"/>
            </a:xfrm>
            <a:custGeom>
              <a:rect b="b" l="l" r="r" t="t"/>
              <a:pathLst>
                <a:path extrusionOk="0" h="19675" w="11141">
                  <a:moveTo>
                    <a:pt x="0" y="1"/>
                  </a:moveTo>
                  <a:lnTo>
                    <a:pt x="0" y="19674"/>
                  </a:lnTo>
                  <a:lnTo>
                    <a:pt x="11141" y="19674"/>
                  </a:lnTo>
                  <a:lnTo>
                    <a:pt x="1114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0" name="Google Shape;1370;p37"/>
            <p:cNvSpPr/>
            <p:nvPr/>
          </p:nvSpPr>
          <p:spPr>
            <a:xfrm>
              <a:off x="-3278958" y="2874378"/>
              <a:ext cx="326411" cy="378166"/>
            </a:xfrm>
            <a:custGeom>
              <a:rect b="b" l="l" r="r" t="t"/>
              <a:pathLst>
                <a:path extrusionOk="0" h="10719" w="9252">
                  <a:moveTo>
                    <a:pt x="8747" y="505"/>
                  </a:moveTo>
                  <a:lnTo>
                    <a:pt x="8747" y="10214"/>
                  </a:lnTo>
                  <a:lnTo>
                    <a:pt x="505" y="10214"/>
                  </a:lnTo>
                  <a:lnTo>
                    <a:pt x="505" y="505"/>
                  </a:lnTo>
                  <a:close/>
                  <a:moveTo>
                    <a:pt x="0" y="0"/>
                  </a:moveTo>
                  <a:lnTo>
                    <a:pt x="0" y="10719"/>
                  </a:lnTo>
                  <a:lnTo>
                    <a:pt x="9252" y="10719"/>
                  </a:lnTo>
                  <a:lnTo>
                    <a:pt x="925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1" name="Google Shape;1371;p37"/>
            <p:cNvSpPr/>
            <p:nvPr/>
          </p:nvSpPr>
          <p:spPr>
            <a:xfrm>
              <a:off x="-3278958" y="2636704"/>
              <a:ext cx="326411" cy="205047"/>
            </a:xfrm>
            <a:custGeom>
              <a:rect b="b" l="l" r="r" t="t"/>
              <a:pathLst>
                <a:path extrusionOk="0" h="5812" w="9252">
                  <a:moveTo>
                    <a:pt x="8747" y="505"/>
                  </a:moveTo>
                  <a:lnTo>
                    <a:pt x="8747" y="5306"/>
                  </a:lnTo>
                  <a:lnTo>
                    <a:pt x="505" y="5306"/>
                  </a:lnTo>
                  <a:lnTo>
                    <a:pt x="505" y="505"/>
                  </a:lnTo>
                  <a:close/>
                  <a:moveTo>
                    <a:pt x="0" y="0"/>
                  </a:moveTo>
                  <a:lnTo>
                    <a:pt x="0" y="5812"/>
                  </a:lnTo>
                  <a:lnTo>
                    <a:pt x="9252" y="5812"/>
                  </a:lnTo>
                  <a:lnTo>
                    <a:pt x="925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2" name="Google Shape;1372;p37"/>
            <p:cNvSpPr/>
            <p:nvPr/>
          </p:nvSpPr>
          <p:spPr>
            <a:xfrm>
              <a:off x="-3736136" y="2601637"/>
              <a:ext cx="423889" cy="694134"/>
            </a:xfrm>
            <a:custGeom>
              <a:rect b="b" l="l" r="r" t="t"/>
              <a:pathLst>
                <a:path extrusionOk="0" h="19675" w="12015">
                  <a:moveTo>
                    <a:pt x="1" y="1"/>
                  </a:moveTo>
                  <a:lnTo>
                    <a:pt x="1" y="19674"/>
                  </a:lnTo>
                  <a:lnTo>
                    <a:pt x="12014" y="19674"/>
                  </a:lnTo>
                  <a:lnTo>
                    <a:pt x="12014"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3" name="Google Shape;1373;p37"/>
            <p:cNvSpPr/>
            <p:nvPr/>
          </p:nvSpPr>
          <p:spPr>
            <a:xfrm>
              <a:off x="-3118051" y="2725290"/>
              <a:ext cx="32211" cy="27624"/>
            </a:xfrm>
            <a:custGeom>
              <a:rect b="b" l="l" r="r" t="t"/>
              <a:pathLst>
                <a:path extrusionOk="0" h="783" w="913">
                  <a:moveTo>
                    <a:pt x="523" y="1"/>
                  </a:moveTo>
                  <a:cubicBezTo>
                    <a:pt x="175" y="1"/>
                    <a:pt x="1" y="420"/>
                    <a:pt x="246" y="667"/>
                  </a:cubicBezTo>
                  <a:cubicBezTo>
                    <a:pt x="326" y="747"/>
                    <a:pt x="424" y="782"/>
                    <a:pt x="520" y="782"/>
                  </a:cubicBezTo>
                  <a:cubicBezTo>
                    <a:pt x="721" y="782"/>
                    <a:pt x="913" y="626"/>
                    <a:pt x="913" y="391"/>
                  </a:cubicBezTo>
                  <a:cubicBezTo>
                    <a:pt x="913" y="175"/>
                    <a:pt x="739"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4" name="Google Shape;1374;p37"/>
            <p:cNvSpPr/>
            <p:nvPr/>
          </p:nvSpPr>
          <p:spPr>
            <a:xfrm>
              <a:off x="-3112830" y="2725572"/>
              <a:ext cx="32281" cy="27589"/>
            </a:xfrm>
            <a:custGeom>
              <a:rect b="b" l="l" r="r" t="t"/>
              <a:pathLst>
                <a:path extrusionOk="0" h="782" w="915">
                  <a:moveTo>
                    <a:pt x="524" y="0"/>
                  </a:moveTo>
                  <a:cubicBezTo>
                    <a:pt x="176" y="0"/>
                    <a:pt x="1" y="421"/>
                    <a:pt x="248" y="667"/>
                  </a:cubicBezTo>
                  <a:cubicBezTo>
                    <a:pt x="327" y="746"/>
                    <a:pt x="425" y="781"/>
                    <a:pt x="521" y="781"/>
                  </a:cubicBezTo>
                  <a:cubicBezTo>
                    <a:pt x="721" y="781"/>
                    <a:pt x="914" y="626"/>
                    <a:pt x="914" y="390"/>
                  </a:cubicBezTo>
                  <a:cubicBezTo>
                    <a:pt x="914" y="174"/>
                    <a:pt x="739" y="0"/>
                    <a:pt x="52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5" name="Google Shape;1375;p37"/>
            <p:cNvSpPr/>
            <p:nvPr/>
          </p:nvSpPr>
          <p:spPr>
            <a:xfrm>
              <a:off x="-3021669" y="3049538"/>
              <a:ext cx="32246" cy="27624"/>
            </a:xfrm>
            <a:custGeom>
              <a:rect b="b" l="l" r="r" t="t"/>
              <a:pathLst>
                <a:path extrusionOk="0" h="783" w="914">
                  <a:moveTo>
                    <a:pt x="522" y="0"/>
                  </a:moveTo>
                  <a:cubicBezTo>
                    <a:pt x="174" y="0"/>
                    <a:pt x="0" y="421"/>
                    <a:pt x="247" y="667"/>
                  </a:cubicBezTo>
                  <a:cubicBezTo>
                    <a:pt x="326" y="747"/>
                    <a:pt x="424" y="782"/>
                    <a:pt x="520" y="782"/>
                  </a:cubicBezTo>
                  <a:cubicBezTo>
                    <a:pt x="721" y="782"/>
                    <a:pt x="913" y="626"/>
                    <a:pt x="913" y="390"/>
                  </a:cubicBezTo>
                  <a:cubicBezTo>
                    <a:pt x="913" y="174"/>
                    <a:pt x="738" y="0"/>
                    <a:pt x="52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6" name="Google Shape;1376;p37"/>
            <p:cNvSpPr/>
            <p:nvPr/>
          </p:nvSpPr>
          <p:spPr>
            <a:xfrm>
              <a:off x="-3016413" y="3049785"/>
              <a:ext cx="32211" cy="27624"/>
            </a:xfrm>
            <a:custGeom>
              <a:rect b="b" l="l" r="r" t="t"/>
              <a:pathLst>
                <a:path extrusionOk="0" h="783" w="913">
                  <a:moveTo>
                    <a:pt x="522" y="1"/>
                  </a:moveTo>
                  <a:cubicBezTo>
                    <a:pt x="174" y="1"/>
                    <a:pt x="0" y="422"/>
                    <a:pt x="246" y="667"/>
                  </a:cubicBezTo>
                  <a:cubicBezTo>
                    <a:pt x="325" y="747"/>
                    <a:pt x="423" y="783"/>
                    <a:pt x="519" y="783"/>
                  </a:cubicBezTo>
                  <a:cubicBezTo>
                    <a:pt x="720" y="783"/>
                    <a:pt x="912" y="626"/>
                    <a:pt x="912" y="391"/>
                  </a:cubicBezTo>
                  <a:cubicBezTo>
                    <a:pt x="912" y="176"/>
                    <a:pt x="738" y="1"/>
                    <a:pt x="5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7" name="Google Shape;1377;p37"/>
            <p:cNvSpPr/>
            <p:nvPr/>
          </p:nvSpPr>
          <p:spPr>
            <a:xfrm>
              <a:off x="-3611037" y="2447045"/>
              <a:ext cx="431016" cy="154491"/>
            </a:xfrm>
            <a:custGeom>
              <a:rect b="b" l="l" r="r" t="t"/>
              <a:pathLst>
                <a:path extrusionOk="0" h="4379" w="12217">
                  <a:moveTo>
                    <a:pt x="20" y="0"/>
                  </a:moveTo>
                  <a:cubicBezTo>
                    <a:pt x="9" y="0"/>
                    <a:pt x="1" y="9"/>
                    <a:pt x="1" y="20"/>
                  </a:cubicBezTo>
                  <a:lnTo>
                    <a:pt x="1" y="4358"/>
                  </a:lnTo>
                  <a:cubicBezTo>
                    <a:pt x="1" y="4369"/>
                    <a:pt x="9" y="4379"/>
                    <a:pt x="20" y="4379"/>
                  </a:cubicBezTo>
                  <a:lnTo>
                    <a:pt x="12216" y="4379"/>
                  </a:lnTo>
                  <a:lnTo>
                    <a:pt x="1221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8" name="Google Shape;1378;p37"/>
            <p:cNvSpPr/>
            <p:nvPr/>
          </p:nvSpPr>
          <p:spPr>
            <a:xfrm>
              <a:off x="-3298714" y="2447045"/>
              <a:ext cx="328351" cy="154491"/>
            </a:xfrm>
            <a:custGeom>
              <a:rect b="b" l="l" r="r" t="t"/>
              <a:pathLst>
                <a:path extrusionOk="0" h="4379" w="9307">
                  <a:moveTo>
                    <a:pt x="20" y="0"/>
                  </a:moveTo>
                  <a:cubicBezTo>
                    <a:pt x="9" y="0"/>
                    <a:pt x="0" y="9"/>
                    <a:pt x="0" y="20"/>
                  </a:cubicBezTo>
                  <a:lnTo>
                    <a:pt x="0" y="4358"/>
                  </a:lnTo>
                  <a:cubicBezTo>
                    <a:pt x="0" y="4369"/>
                    <a:pt x="9" y="4379"/>
                    <a:pt x="20" y="4379"/>
                  </a:cubicBezTo>
                  <a:lnTo>
                    <a:pt x="9287" y="4379"/>
                  </a:lnTo>
                  <a:cubicBezTo>
                    <a:pt x="9298" y="4379"/>
                    <a:pt x="9307" y="4369"/>
                    <a:pt x="9307" y="4358"/>
                  </a:cubicBezTo>
                  <a:lnTo>
                    <a:pt x="9307" y="20"/>
                  </a:lnTo>
                  <a:cubicBezTo>
                    <a:pt x="9307" y="9"/>
                    <a:pt x="9298" y="0"/>
                    <a:pt x="928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9" name="Google Shape;1379;p37"/>
            <p:cNvSpPr/>
            <p:nvPr/>
          </p:nvSpPr>
          <p:spPr>
            <a:xfrm>
              <a:off x="-3274830" y="2499116"/>
              <a:ext cx="60646" cy="58318"/>
            </a:xfrm>
            <a:custGeom>
              <a:rect b="b" l="l" r="r" t="t"/>
              <a:pathLst>
                <a:path extrusionOk="0" h="1653" w="1719">
                  <a:moveTo>
                    <a:pt x="892" y="0"/>
                  </a:moveTo>
                  <a:cubicBezTo>
                    <a:pt x="559" y="0"/>
                    <a:pt x="256" y="201"/>
                    <a:pt x="129" y="510"/>
                  </a:cubicBezTo>
                  <a:cubicBezTo>
                    <a:pt x="1" y="819"/>
                    <a:pt x="71" y="1174"/>
                    <a:pt x="308" y="1411"/>
                  </a:cubicBezTo>
                  <a:cubicBezTo>
                    <a:pt x="466" y="1569"/>
                    <a:pt x="678" y="1653"/>
                    <a:pt x="893" y="1653"/>
                  </a:cubicBezTo>
                  <a:cubicBezTo>
                    <a:pt x="1000" y="1653"/>
                    <a:pt x="1107" y="1632"/>
                    <a:pt x="1209" y="1590"/>
                  </a:cubicBezTo>
                  <a:cubicBezTo>
                    <a:pt x="1517" y="1462"/>
                    <a:pt x="1719" y="1160"/>
                    <a:pt x="1719" y="826"/>
                  </a:cubicBezTo>
                  <a:cubicBezTo>
                    <a:pt x="1719" y="369"/>
                    <a:pt x="1348" y="0"/>
                    <a:pt x="89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0" name="Google Shape;1380;p37"/>
            <p:cNvSpPr/>
            <p:nvPr/>
          </p:nvSpPr>
          <p:spPr>
            <a:xfrm>
              <a:off x="-3265904" y="2508642"/>
              <a:ext cx="40854" cy="39302"/>
            </a:xfrm>
            <a:custGeom>
              <a:rect b="b" l="l" r="r" t="t"/>
              <a:pathLst>
                <a:path extrusionOk="0" h="1114" w="1158">
                  <a:moveTo>
                    <a:pt x="600" y="1"/>
                  </a:moveTo>
                  <a:cubicBezTo>
                    <a:pt x="376" y="1"/>
                    <a:pt x="173" y="136"/>
                    <a:pt x="87" y="344"/>
                  </a:cubicBezTo>
                  <a:cubicBezTo>
                    <a:pt x="1" y="552"/>
                    <a:pt x="49" y="792"/>
                    <a:pt x="208" y="951"/>
                  </a:cubicBezTo>
                  <a:cubicBezTo>
                    <a:pt x="314" y="1057"/>
                    <a:pt x="457" y="1113"/>
                    <a:pt x="602" y="1113"/>
                  </a:cubicBezTo>
                  <a:cubicBezTo>
                    <a:pt x="673" y="1113"/>
                    <a:pt x="745" y="1099"/>
                    <a:pt x="814" y="1071"/>
                  </a:cubicBezTo>
                  <a:cubicBezTo>
                    <a:pt x="1023" y="984"/>
                    <a:pt x="1157" y="781"/>
                    <a:pt x="1157" y="556"/>
                  </a:cubicBezTo>
                  <a:cubicBezTo>
                    <a:pt x="1157" y="249"/>
                    <a:pt x="908" y="1"/>
                    <a:pt x="60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1" name="Google Shape;1381;p37"/>
            <p:cNvSpPr/>
            <p:nvPr/>
          </p:nvSpPr>
          <p:spPr>
            <a:xfrm>
              <a:off x="-3259272" y="2510476"/>
              <a:ext cx="36938" cy="35562"/>
            </a:xfrm>
            <a:custGeom>
              <a:rect b="b" l="l" r="r" t="t"/>
              <a:pathLst>
                <a:path extrusionOk="0" h="1008" w="1047">
                  <a:moveTo>
                    <a:pt x="543" y="0"/>
                  </a:moveTo>
                  <a:cubicBezTo>
                    <a:pt x="340" y="0"/>
                    <a:pt x="156" y="124"/>
                    <a:pt x="78" y="311"/>
                  </a:cubicBezTo>
                  <a:cubicBezTo>
                    <a:pt x="0" y="499"/>
                    <a:pt x="43" y="716"/>
                    <a:pt x="187" y="859"/>
                  </a:cubicBezTo>
                  <a:cubicBezTo>
                    <a:pt x="283" y="956"/>
                    <a:pt x="412" y="1007"/>
                    <a:pt x="543" y="1007"/>
                  </a:cubicBezTo>
                  <a:cubicBezTo>
                    <a:pt x="608" y="1007"/>
                    <a:pt x="673" y="995"/>
                    <a:pt x="736" y="969"/>
                  </a:cubicBezTo>
                  <a:cubicBezTo>
                    <a:pt x="923" y="891"/>
                    <a:pt x="1047" y="708"/>
                    <a:pt x="1047" y="504"/>
                  </a:cubicBezTo>
                  <a:cubicBezTo>
                    <a:pt x="1046" y="226"/>
                    <a:pt x="821" y="0"/>
                    <a:pt x="5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2" name="Google Shape;1382;p37"/>
            <p:cNvSpPr/>
            <p:nvPr/>
          </p:nvSpPr>
          <p:spPr>
            <a:xfrm>
              <a:off x="-3109549" y="2480983"/>
              <a:ext cx="112367" cy="86648"/>
            </a:xfrm>
            <a:custGeom>
              <a:rect b="b" l="l" r="r" t="t"/>
              <a:pathLst>
                <a:path extrusionOk="0" h="2456" w="3185">
                  <a:moveTo>
                    <a:pt x="0" y="1"/>
                  </a:moveTo>
                  <a:lnTo>
                    <a:pt x="0" y="2456"/>
                  </a:lnTo>
                  <a:lnTo>
                    <a:pt x="3185" y="2456"/>
                  </a:lnTo>
                  <a:lnTo>
                    <a:pt x="318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3" name="Google Shape;1383;p37"/>
            <p:cNvSpPr/>
            <p:nvPr/>
          </p:nvSpPr>
          <p:spPr>
            <a:xfrm>
              <a:off x="-3109549" y="2487474"/>
              <a:ext cx="85977" cy="77475"/>
            </a:xfrm>
            <a:custGeom>
              <a:rect b="b" l="l" r="r" t="t"/>
              <a:pathLst>
                <a:path extrusionOk="0" h="2196" w="2437">
                  <a:moveTo>
                    <a:pt x="235" y="1"/>
                  </a:moveTo>
                  <a:cubicBezTo>
                    <a:pt x="219" y="1"/>
                    <a:pt x="202" y="13"/>
                    <a:pt x="202" y="25"/>
                  </a:cubicBezTo>
                  <a:lnTo>
                    <a:pt x="162" y="1394"/>
                  </a:lnTo>
                  <a:lnTo>
                    <a:pt x="105" y="524"/>
                  </a:lnTo>
                  <a:cubicBezTo>
                    <a:pt x="105" y="513"/>
                    <a:pt x="93" y="501"/>
                    <a:pt x="73" y="501"/>
                  </a:cubicBezTo>
                  <a:cubicBezTo>
                    <a:pt x="72" y="501"/>
                    <a:pt x="72" y="500"/>
                    <a:pt x="71" y="500"/>
                  </a:cubicBezTo>
                  <a:cubicBezTo>
                    <a:pt x="57" y="500"/>
                    <a:pt x="45" y="510"/>
                    <a:pt x="41" y="524"/>
                  </a:cubicBezTo>
                  <a:lnTo>
                    <a:pt x="0" y="709"/>
                  </a:lnTo>
                  <a:lnTo>
                    <a:pt x="0" y="1016"/>
                  </a:lnTo>
                  <a:lnTo>
                    <a:pt x="52" y="767"/>
                  </a:lnTo>
                  <a:lnTo>
                    <a:pt x="137" y="2095"/>
                  </a:lnTo>
                  <a:cubicBezTo>
                    <a:pt x="139" y="2110"/>
                    <a:pt x="152" y="2122"/>
                    <a:pt x="167" y="2122"/>
                  </a:cubicBezTo>
                  <a:cubicBezTo>
                    <a:pt x="168" y="2122"/>
                    <a:pt x="169" y="2122"/>
                    <a:pt x="170" y="2122"/>
                  </a:cubicBezTo>
                  <a:cubicBezTo>
                    <a:pt x="171" y="2122"/>
                    <a:pt x="172" y="2123"/>
                    <a:pt x="174" y="2123"/>
                  </a:cubicBezTo>
                  <a:cubicBezTo>
                    <a:pt x="189" y="2123"/>
                    <a:pt x="202" y="2110"/>
                    <a:pt x="202" y="2095"/>
                  </a:cubicBezTo>
                  <a:lnTo>
                    <a:pt x="242" y="867"/>
                  </a:lnTo>
                  <a:lnTo>
                    <a:pt x="274" y="1524"/>
                  </a:lnTo>
                  <a:cubicBezTo>
                    <a:pt x="274" y="1538"/>
                    <a:pt x="287" y="1551"/>
                    <a:pt x="302" y="1551"/>
                  </a:cubicBezTo>
                  <a:cubicBezTo>
                    <a:pt x="304" y="1551"/>
                    <a:pt x="305" y="1551"/>
                    <a:pt x="307" y="1551"/>
                  </a:cubicBezTo>
                  <a:cubicBezTo>
                    <a:pt x="323" y="1551"/>
                    <a:pt x="339" y="1540"/>
                    <a:pt x="339" y="1527"/>
                  </a:cubicBezTo>
                  <a:lnTo>
                    <a:pt x="395" y="879"/>
                  </a:lnTo>
                  <a:lnTo>
                    <a:pt x="439" y="1362"/>
                  </a:lnTo>
                  <a:cubicBezTo>
                    <a:pt x="444" y="1377"/>
                    <a:pt x="457" y="1385"/>
                    <a:pt x="472" y="1387"/>
                  </a:cubicBezTo>
                  <a:cubicBezTo>
                    <a:pt x="492" y="1387"/>
                    <a:pt x="504" y="1374"/>
                    <a:pt x="504" y="1362"/>
                  </a:cubicBezTo>
                  <a:lnTo>
                    <a:pt x="532" y="1145"/>
                  </a:lnTo>
                  <a:lnTo>
                    <a:pt x="584" y="1600"/>
                  </a:lnTo>
                  <a:cubicBezTo>
                    <a:pt x="589" y="1614"/>
                    <a:pt x="602" y="1624"/>
                    <a:pt x="616" y="1624"/>
                  </a:cubicBezTo>
                  <a:cubicBezTo>
                    <a:pt x="636" y="1624"/>
                    <a:pt x="648" y="1611"/>
                    <a:pt x="648" y="1600"/>
                  </a:cubicBezTo>
                  <a:lnTo>
                    <a:pt x="713" y="815"/>
                  </a:lnTo>
                  <a:lnTo>
                    <a:pt x="773" y="2058"/>
                  </a:lnTo>
                  <a:cubicBezTo>
                    <a:pt x="773" y="2074"/>
                    <a:pt x="786" y="2087"/>
                    <a:pt x="801" y="2087"/>
                  </a:cubicBezTo>
                  <a:cubicBezTo>
                    <a:pt x="802" y="2087"/>
                    <a:pt x="804" y="2087"/>
                    <a:pt x="805" y="2086"/>
                  </a:cubicBezTo>
                  <a:cubicBezTo>
                    <a:pt x="806" y="2087"/>
                    <a:pt x="807" y="2087"/>
                    <a:pt x="808" y="2087"/>
                  </a:cubicBezTo>
                  <a:cubicBezTo>
                    <a:pt x="824" y="2087"/>
                    <a:pt x="836" y="2075"/>
                    <a:pt x="837" y="2058"/>
                  </a:cubicBezTo>
                  <a:lnTo>
                    <a:pt x="898" y="1149"/>
                  </a:lnTo>
                  <a:lnTo>
                    <a:pt x="1204" y="1149"/>
                  </a:lnTo>
                  <a:cubicBezTo>
                    <a:pt x="1205" y="1149"/>
                    <a:pt x="1205" y="1149"/>
                    <a:pt x="1206" y="1149"/>
                  </a:cubicBezTo>
                  <a:cubicBezTo>
                    <a:pt x="1223" y="1149"/>
                    <a:pt x="1237" y="1137"/>
                    <a:pt x="1241" y="1120"/>
                  </a:cubicBezTo>
                  <a:lnTo>
                    <a:pt x="1261" y="894"/>
                  </a:lnTo>
                  <a:lnTo>
                    <a:pt x="1317" y="1998"/>
                  </a:lnTo>
                  <a:cubicBezTo>
                    <a:pt x="1319" y="2014"/>
                    <a:pt x="1332" y="2026"/>
                    <a:pt x="1349" y="2026"/>
                  </a:cubicBezTo>
                  <a:cubicBezTo>
                    <a:pt x="1350" y="2026"/>
                    <a:pt x="1351" y="2026"/>
                    <a:pt x="1352" y="2026"/>
                  </a:cubicBezTo>
                  <a:cubicBezTo>
                    <a:pt x="1368" y="2026"/>
                    <a:pt x="1382" y="2014"/>
                    <a:pt x="1385" y="1998"/>
                  </a:cubicBezTo>
                  <a:lnTo>
                    <a:pt x="1465" y="915"/>
                  </a:lnTo>
                  <a:lnTo>
                    <a:pt x="1526" y="1659"/>
                  </a:lnTo>
                  <a:cubicBezTo>
                    <a:pt x="1529" y="1674"/>
                    <a:pt x="1543" y="1684"/>
                    <a:pt x="1558" y="1684"/>
                  </a:cubicBezTo>
                  <a:cubicBezTo>
                    <a:pt x="1560" y="1684"/>
                    <a:pt x="1561" y="1684"/>
                    <a:pt x="1563" y="1684"/>
                  </a:cubicBezTo>
                  <a:cubicBezTo>
                    <a:pt x="1578" y="1684"/>
                    <a:pt x="1591" y="1674"/>
                    <a:pt x="1595" y="1659"/>
                  </a:cubicBezTo>
                  <a:lnTo>
                    <a:pt x="1683" y="557"/>
                  </a:lnTo>
                  <a:lnTo>
                    <a:pt x="1796" y="2167"/>
                  </a:lnTo>
                  <a:cubicBezTo>
                    <a:pt x="1799" y="2183"/>
                    <a:pt x="1812" y="2194"/>
                    <a:pt x="1828" y="2195"/>
                  </a:cubicBezTo>
                  <a:cubicBezTo>
                    <a:pt x="1829" y="2195"/>
                    <a:pt x="1830" y="2195"/>
                    <a:pt x="1831" y="2195"/>
                  </a:cubicBezTo>
                  <a:cubicBezTo>
                    <a:pt x="1847" y="2195"/>
                    <a:pt x="1861" y="2183"/>
                    <a:pt x="1864" y="2167"/>
                  </a:cubicBezTo>
                  <a:lnTo>
                    <a:pt x="1944" y="1225"/>
                  </a:lnTo>
                  <a:lnTo>
                    <a:pt x="1957" y="1378"/>
                  </a:lnTo>
                  <a:cubicBezTo>
                    <a:pt x="1960" y="1392"/>
                    <a:pt x="1972" y="1402"/>
                    <a:pt x="1986" y="1402"/>
                  </a:cubicBezTo>
                  <a:cubicBezTo>
                    <a:pt x="1987" y="1402"/>
                    <a:pt x="1988" y="1402"/>
                    <a:pt x="1989" y="1402"/>
                  </a:cubicBezTo>
                  <a:cubicBezTo>
                    <a:pt x="1992" y="1402"/>
                    <a:pt x="1994" y="1403"/>
                    <a:pt x="1997" y="1403"/>
                  </a:cubicBezTo>
                  <a:cubicBezTo>
                    <a:pt x="2011" y="1403"/>
                    <a:pt x="2023" y="1393"/>
                    <a:pt x="2026" y="1378"/>
                  </a:cubicBezTo>
                  <a:lnTo>
                    <a:pt x="2094" y="810"/>
                  </a:lnTo>
                  <a:lnTo>
                    <a:pt x="2179" y="1643"/>
                  </a:lnTo>
                  <a:cubicBezTo>
                    <a:pt x="2179" y="1656"/>
                    <a:pt x="2194" y="1667"/>
                    <a:pt x="2211" y="1667"/>
                  </a:cubicBezTo>
                  <a:cubicBezTo>
                    <a:pt x="2227" y="1667"/>
                    <a:pt x="2243" y="1656"/>
                    <a:pt x="2243" y="1643"/>
                  </a:cubicBezTo>
                  <a:lnTo>
                    <a:pt x="2319" y="1149"/>
                  </a:lnTo>
                  <a:lnTo>
                    <a:pt x="2400" y="1149"/>
                  </a:lnTo>
                  <a:cubicBezTo>
                    <a:pt x="2408" y="1149"/>
                    <a:pt x="2417" y="1146"/>
                    <a:pt x="2424" y="1140"/>
                  </a:cubicBezTo>
                  <a:cubicBezTo>
                    <a:pt x="2432" y="1136"/>
                    <a:pt x="2437" y="1129"/>
                    <a:pt x="2435" y="1120"/>
                  </a:cubicBezTo>
                  <a:cubicBezTo>
                    <a:pt x="2435" y="1118"/>
                    <a:pt x="2434" y="1114"/>
                    <a:pt x="2432" y="1111"/>
                  </a:cubicBezTo>
                  <a:cubicBezTo>
                    <a:pt x="2432" y="1100"/>
                    <a:pt x="2421" y="1092"/>
                    <a:pt x="2403" y="1092"/>
                  </a:cubicBezTo>
                  <a:lnTo>
                    <a:pt x="2291" y="1092"/>
                  </a:lnTo>
                  <a:cubicBezTo>
                    <a:pt x="2275" y="1092"/>
                    <a:pt x="2260" y="1100"/>
                    <a:pt x="2255" y="1116"/>
                  </a:cubicBezTo>
                  <a:lnTo>
                    <a:pt x="2218" y="1378"/>
                  </a:lnTo>
                  <a:lnTo>
                    <a:pt x="2131" y="517"/>
                  </a:lnTo>
                  <a:cubicBezTo>
                    <a:pt x="2129" y="500"/>
                    <a:pt x="2116" y="488"/>
                    <a:pt x="2101" y="488"/>
                  </a:cubicBezTo>
                  <a:cubicBezTo>
                    <a:pt x="2100" y="488"/>
                    <a:pt x="2099" y="488"/>
                    <a:pt x="2099" y="488"/>
                  </a:cubicBezTo>
                  <a:cubicBezTo>
                    <a:pt x="2082" y="488"/>
                    <a:pt x="2066" y="501"/>
                    <a:pt x="2066" y="513"/>
                  </a:cubicBezTo>
                  <a:lnTo>
                    <a:pt x="1997" y="1051"/>
                  </a:lnTo>
                  <a:lnTo>
                    <a:pt x="1983" y="834"/>
                  </a:lnTo>
                  <a:cubicBezTo>
                    <a:pt x="1980" y="819"/>
                    <a:pt x="1968" y="807"/>
                    <a:pt x="1952" y="807"/>
                  </a:cubicBezTo>
                  <a:cubicBezTo>
                    <a:pt x="1951" y="807"/>
                    <a:pt x="1950" y="807"/>
                    <a:pt x="1949" y="807"/>
                  </a:cubicBezTo>
                  <a:cubicBezTo>
                    <a:pt x="1934" y="807"/>
                    <a:pt x="1917" y="819"/>
                    <a:pt x="1917" y="830"/>
                  </a:cubicBezTo>
                  <a:lnTo>
                    <a:pt x="1833" y="1756"/>
                  </a:lnTo>
                  <a:lnTo>
                    <a:pt x="1716" y="122"/>
                  </a:lnTo>
                  <a:cubicBezTo>
                    <a:pt x="1713" y="103"/>
                    <a:pt x="1699" y="94"/>
                    <a:pt x="1684" y="94"/>
                  </a:cubicBezTo>
                  <a:cubicBezTo>
                    <a:pt x="1669" y="94"/>
                    <a:pt x="1654" y="103"/>
                    <a:pt x="1652" y="122"/>
                  </a:cubicBezTo>
                  <a:lnTo>
                    <a:pt x="1559" y="1252"/>
                  </a:lnTo>
                  <a:lnTo>
                    <a:pt x="1499" y="501"/>
                  </a:lnTo>
                  <a:cubicBezTo>
                    <a:pt x="1496" y="481"/>
                    <a:pt x="1481" y="472"/>
                    <a:pt x="1467" y="472"/>
                  </a:cubicBezTo>
                  <a:cubicBezTo>
                    <a:pt x="1452" y="472"/>
                    <a:pt x="1437" y="481"/>
                    <a:pt x="1435" y="501"/>
                  </a:cubicBezTo>
                  <a:lnTo>
                    <a:pt x="1358" y="1490"/>
                  </a:lnTo>
                  <a:lnTo>
                    <a:pt x="1301" y="431"/>
                  </a:lnTo>
                  <a:cubicBezTo>
                    <a:pt x="1300" y="415"/>
                    <a:pt x="1286" y="403"/>
                    <a:pt x="1269" y="403"/>
                  </a:cubicBezTo>
                  <a:cubicBezTo>
                    <a:pt x="1249" y="408"/>
                    <a:pt x="1237" y="415"/>
                    <a:pt x="1233" y="431"/>
                  </a:cubicBezTo>
                  <a:lnTo>
                    <a:pt x="1177" y="1092"/>
                  </a:lnTo>
                  <a:lnTo>
                    <a:pt x="867" y="1092"/>
                  </a:lnTo>
                  <a:cubicBezTo>
                    <a:pt x="851" y="1092"/>
                    <a:pt x="836" y="1104"/>
                    <a:pt x="835" y="1120"/>
                  </a:cubicBezTo>
                  <a:lnTo>
                    <a:pt x="810" y="1478"/>
                  </a:lnTo>
                  <a:lnTo>
                    <a:pt x="758" y="294"/>
                  </a:lnTo>
                  <a:cubicBezTo>
                    <a:pt x="758" y="280"/>
                    <a:pt x="742" y="271"/>
                    <a:pt x="726" y="267"/>
                  </a:cubicBezTo>
                  <a:cubicBezTo>
                    <a:pt x="725" y="267"/>
                    <a:pt x="725" y="267"/>
                    <a:pt x="724" y="267"/>
                  </a:cubicBezTo>
                  <a:cubicBezTo>
                    <a:pt x="707" y="267"/>
                    <a:pt x="693" y="279"/>
                    <a:pt x="690" y="294"/>
                  </a:cubicBezTo>
                  <a:lnTo>
                    <a:pt x="613" y="1257"/>
                  </a:lnTo>
                  <a:lnTo>
                    <a:pt x="568" y="866"/>
                  </a:lnTo>
                  <a:cubicBezTo>
                    <a:pt x="568" y="855"/>
                    <a:pt x="552" y="842"/>
                    <a:pt x="536" y="842"/>
                  </a:cubicBezTo>
                  <a:cubicBezTo>
                    <a:pt x="520" y="842"/>
                    <a:pt x="504" y="850"/>
                    <a:pt x="504" y="866"/>
                  </a:cubicBezTo>
                  <a:lnTo>
                    <a:pt x="481" y="1063"/>
                  </a:lnTo>
                  <a:lnTo>
                    <a:pt x="428" y="513"/>
                  </a:lnTo>
                  <a:cubicBezTo>
                    <a:pt x="424" y="497"/>
                    <a:pt x="411" y="488"/>
                    <a:pt x="397" y="488"/>
                  </a:cubicBezTo>
                  <a:cubicBezTo>
                    <a:pt x="395" y="488"/>
                    <a:pt x="393" y="488"/>
                    <a:pt x="392" y="488"/>
                  </a:cubicBezTo>
                  <a:cubicBezTo>
                    <a:pt x="391" y="488"/>
                    <a:pt x="390" y="488"/>
                    <a:pt x="389" y="488"/>
                  </a:cubicBezTo>
                  <a:cubicBezTo>
                    <a:pt x="374" y="488"/>
                    <a:pt x="362" y="499"/>
                    <a:pt x="360" y="513"/>
                  </a:cubicBezTo>
                  <a:lnTo>
                    <a:pt x="315" y="1031"/>
                  </a:lnTo>
                  <a:lnTo>
                    <a:pt x="267" y="25"/>
                  </a:lnTo>
                  <a:cubicBezTo>
                    <a:pt x="267" y="13"/>
                    <a:pt x="255" y="1"/>
                    <a:pt x="23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4" name="Google Shape;1384;p37"/>
            <p:cNvSpPr/>
            <p:nvPr/>
          </p:nvSpPr>
          <p:spPr>
            <a:xfrm>
              <a:off x="-3028831" y="2487510"/>
              <a:ext cx="31646" cy="74864"/>
            </a:xfrm>
            <a:custGeom>
              <a:rect b="b" l="l" r="r" t="t"/>
              <a:pathLst>
                <a:path extrusionOk="0" h="2122" w="897">
                  <a:moveTo>
                    <a:pt x="317" y="1"/>
                  </a:moveTo>
                  <a:cubicBezTo>
                    <a:pt x="300" y="1"/>
                    <a:pt x="284" y="13"/>
                    <a:pt x="284" y="26"/>
                  </a:cubicBezTo>
                  <a:lnTo>
                    <a:pt x="244" y="1393"/>
                  </a:lnTo>
                  <a:lnTo>
                    <a:pt x="188" y="524"/>
                  </a:lnTo>
                  <a:cubicBezTo>
                    <a:pt x="188" y="512"/>
                    <a:pt x="172" y="500"/>
                    <a:pt x="156" y="500"/>
                  </a:cubicBezTo>
                  <a:cubicBezTo>
                    <a:pt x="139" y="500"/>
                    <a:pt x="124" y="512"/>
                    <a:pt x="124" y="524"/>
                  </a:cubicBezTo>
                  <a:lnTo>
                    <a:pt x="83" y="1092"/>
                  </a:lnTo>
                  <a:lnTo>
                    <a:pt x="31" y="1092"/>
                  </a:lnTo>
                  <a:cubicBezTo>
                    <a:pt x="30" y="1092"/>
                    <a:pt x="29" y="1092"/>
                    <a:pt x="28" y="1092"/>
                  </a:cubicBezTo>
                  <a:cubicBezTo>
                    <a:pt x="0" y="1092"/>
                    <a:pt x="0" y="1148"/>
                    <a:pt x="28" y="1148"/>
                  </a:cubicBezTo>
                  <a:cubicBezTo>
                    <a:pt x="29" y="1148"/>
                    <a:pt x="30" y="1148"/>
                    <a:pt x="31" y="1148"/>
                  </a:cubicBezTo>
                  <a:lnTo>
                    <a:pt x="112" y="1148"/>
                  </a:lnTo>
                  <a:cubicBezTo>
                    <a:pt x="113" y="1148"/>
                    <a:pt x="114" y="1148"/>
                    <a:pt x="115" y="1148"/>
                  </a:cubicBezTo>
                  <a:cubicBezTo>
                    <a:pt x="123" y="1148"/>
                    <a:pt x="130" y="1144"/>
                    <a:pt x="135" y="1140"/>
                  </a:cubicBezTo>
                  <a:cubicBezTo>
                    <a:pt x="140" y="1134"/>
                    <a:pt x="144" y="1128"/>
                    <a:pt x="144" y="1120"/>
                  </a:cubicBezTo>
                  <a:lnTo>
                    <a:pt x="144" y="1112"/>
                  </a:lnTo>
                  <a:lnTo>
                    <a:pt x="151" y="1012"/>
                  </a:lnTo>
                  <a:lnTo>
                    <a:pt x="220" y="2094"/>
                  </a:lnTo>
                  <a:cubicBezTo>
                    <a:pt x="224" y="2109"/>
                    <a:pt x="237" y="2121"/>
                    <a:pt x="254" y="2121"/>
                  </a:cubicBezTo>
                  <a:cubicBezTo>
                    <a:pt x="254" y="2121"/>
                    <a:pt x="255" y="2121"/>
                    <a:pt x="256" y="2121"/>
                  </a:cubicBezTo>
                  <a:cubicBezTo>
                    <a:pt x="257" y="2121"/>
                    <a:pt x="258" y="2121"/>
                    <a:pt x="258" y="2121"/>
                  </a:cubicBezTo>
                  <a:cubicBezTo>
                    <a:pt x="275" y="2121"/>
                    <a:pt x="287" y="2109"/>
                    <a:pt x="288" y="2094"/>
                  </a:cubicBezTo>
                  <a:lnTo>
                    <a:pt x="325" y="866"/>
                  </a:lnTo>
                  <a:lnTo>
                    <a:pt x="357" y="1523"/>
                  </a:lnTo>
                  <a:cubicBezTo>
                    <a:pt x="358" y="1538"/>
                    <a:pt x="371" y="1550"/>
                    <a:pt x="387" y="1550"/>
                  </a:cubicBezTo>
                  <a:cubicBezTo>
                    <a:pt x="388" y="1550"/>
                    <a:pt x="389" y="1550"/>
                    <a:pt x="389" y="1550"/>
                  </a:cubicBezTo>
                  <a:cubicBezTo>
                    <a:pt x="405" y="1550"/>
                    <a:pt x="421" y="1539"/>
                    <a:pt x="421" y="1526"/>
                  </a:cubicBezTo>
                  <a:lnTo>
                    <a:pt x="478" y="878"/>
                  </a:lnTo>
                  <a:lnTo>
                    <a:pt x="521" y="1361"/>
                  </a:lnTo>
                  <a:cubicBezTo>
                    <a:pt x="526" y="1376"/>
                    <a:pt x="540" y="1384"/>
                    <a:pt x="553" y="1386"/>
                  </a:cubicBezTo>
                  <a:lnTo>
                    <a:pt x="558" y="1386"/>
                  </a:lnTo>
                  <a:cubicBezTo>
                    <a:pt x="573" y="1384"/>
                    <a:pt x="586" y="1376"/>
                    <a:pt x="591" y="1361"/>
                  </a:cubicBezTo>
                  <a:lnTo>
                    <a:pt x="619" y="1144"/>
                  </a:lnTo>
                  <a:lnTo>
                    <a:pt x="667" y="1599"/>
                  </a:lnTo>
                  <a:cubicBezTo>
                    <a:pt x="672" y="1613"/>
                    <a:pt x="685" y="1623"/>
                    <a:pt x="700" y="1623"/>
                  </a:cubicBezTo>
                  <a:cubicBezTo>
                    <a:pt x="701" y="1623"/>
                    <a:pt x="702" y="1623"/>
                    <a:pt x="703" y="1623"/>
                  </a:cubicBezTo>
                  <a:cubicBezTo>
                    <a:pt x="718" y="1623"/>
                    <a:pt x="730" y="1613"/>
                    <a:pt x="735" y="1599"/>
                  </a:cubicBezTo>
                  <a:lnTo>
                    <a:pt x="800" y="814"/>
                  </a:lnTo>
                  <a:lnTo>
                    <a:pt x="856" y="2057"/>
                  </a:lnTo>
                  <a:cubicBezTo>
                    <a:pt x="857" y="2074"/>
                    <a:pt x="871" y="2086"/>
                    <a:pt x="886" y="2086"/>
                  </a:cubicBezTo>
                  <a:cubicBezTo>
                    <a:pt x="886" y="2086"/>
                    <a:pt x="887" y="2086"/>
                    <a:pt x="888" y="2085"/>
                  </a:cubicBezTo>
                  <a:cubicBezTo>
                    <a:pt x="893" y="2085"/>
                    <a:pt x="893" y="2085"/>
                    <a:pt x="897" y="2082"/>
                  </a:cubicBezTo>
                  <a:lnTo>
                    <a:pt x="897" y="1418"/>
                  </a:lnTo>
                  <a:lnTo>
                    <a:pt x="893" y="1478"/>
                  </a:lnTo>
                  <a:lnTo>
                    <a:pt x="840" y="295"/>
                  </a:lnTo>
                  <a:cubicBezTo>
                    <a:pt x="840" y="279"/>
                    <a:pt x="824" y="270"/>
                    <a:pt x="808" y="266"/>
                  </a:cubicBezTo>
                  <a:cubicBezTo>
                    <a:pt x="807" y="266"/>
                    <a:pt x="806" y="266"/>
                    <a:pt x="805" y="266"/>
                  </a:cubicBezTo>
                  <a:cubicBezTo>
                    <a:pt x="789" y="266"/>
                    <a:pt x="776" y="278"/>
                    <a:pt x="776" y="295"/>
                  </a:cubicBezTo>
                  <a:lnTo>
                    <a:pt x="695" y="1257"/>
                  </a:lnTo>
                  <a:lnTo>
                    <a:pt x="651" y="866"/>
                  </a:lnTo>
                  <a:cubicBezTo>
                    <a:pt x="651" y="854"/>
                    <a:pt x="635" y="841"/>
                    <a:pt x="619" y="841"/>
                  </a:cubicBezTo>
                  <a:cubicBezTo>
                    <a:pt x="602" y="841"/>
                    <a:pt x="587" y="851"/>
                    <a:pt x="587" y="866"/>
                  </a:cubicBezTo>
                  <a:lnTo>
                    <a:pt x="562" y="1064"/>
                  </a:lnTo>
                  <a:lnTo>
                    <a:pt x="510" y="512"/>
                  </a:lnTo>
                  <a:cubicBezTo>
                    <a:pt x="510" y="496"/>
                    <a:pt x="494" y="488"/>
                    <a:pt x="478" y="488"/>
                  </a:cubicBezTo>
                  <a:cubicBezTo>
                    <a:pt x="457" y="488"/>
                    <a:pt x="445" y="497"/>
                    <a:pt x="445" y="512"/>
                  </a:cubicBezTo>
                  <a:lnTo>
                    <a:pt x="397" y="1032"/>
                  </a:lnTo>
                  <a:lnTo>
                    <a:pt x="352" y="26"/>
                  </a:lnTo>
                  <a:cubicBezTo>
                    <a:pt x="349" y="11"/>
                    <a:pt x="335" y="1"/>
                    <a:pt x="32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5" name="Google Shape;1385;p37"/>
            <p:cNvSpPr/>
            <p:nvPr/>
          </p:nvSpPr>
          <p:spPr>
            <a:xfrm>
              <a:off x="-3577275" y="2495059"/>
              <a:ext cx="6456" cy="58459"/>
            </a:xfrm>
            <a:custGeom>
              <a:rect b="b" l="l" r="r" t="t"/>
              <a:pathLst>
                <a:path extrusionOk="0" h="1657" w="183">
                  <a:moveTo>
                    <a:pt x="89" y="0"/>
                  </a:moveTo>
                  <a:cubicBezTo>
                    <a:pt x="40" y="0"/>
                    <a:pt x="0" y="42"/>
                    <a:pt x="0" y="92"/>
                  </a:cubicBezTo>
                  <a:lnTo>
                    <a:pt x="0" y="1565"/>
                  </a:lnTo>
                  <a:cubicBezTo>
                    <a:pt x="0" y="1615"/>
                    <a:pt x="41" y="1657"/>
                    <a:pt x="91" y="1657"/>
                  </a:cubicBezTo>
                  <a:cubicBezTo>
                    <a:pt x="142" y="1657"/>
                    <a:pt x="183" y="1615"/>
                    <a:pt x="181" y="1565"/>
                  </a:cubicBezTo>
                  <a:lnTo>
                    <a:pt x="181" y="92"/>
                  </a:lnTo>
                  <a:cubicBezTo>
                    <a:pt x="183" y="41"/>
                    <a:pt x="142" y="0"/>
                    <a:pt x="91"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6" name="Google Shape;1386;p37"/>
            <p:cNvSpPr/>
            <p:nvPr/>
          </p:nvSpPr>
          <p:spPr>
            <a:xfrm>
              <a:off x="-3547712" y="2495059"/>
              <a:ext cx="6456" cy="58459"/>
            </a:xfrm>
            <a:custGeom>
              <a:rect b="b" l="l" r="r" t="t"/>
              <a:pathLst>
                <a:path extrusionOk="0" h="1657" w="183">
                  <a:moveTo>
                    <a:pt x="89" y="0"/>
                  </a:moveTo>
                  <a:cubicBezTo>
                    <a:pt x="40" y="0"/>
                    <a:pt x="0" y="42"/>
                    <a:pt x="0" y="92"/>
                  </a:cubicBezTo>
                  <a:lnTo>
                    <a:pt x="0" y="1565"/>
                  </a:lnTo>
                  <a:cubicBezTo>
                    <a:pt x="0" y="1615"/>
                    <a:pt x="41" y="1657"/>
                    <a:pt x="91" y="1657"/>
                  </a:cubicBezTo>
                  <a:cubicBezTo>
                    <a:pt x="142" y="1657"/>
                    <a:pt x="183" y="1615"/>
                    <a:pt x="183" y="1565"/>
                  </a:cubicBezTo>
                  <a:lnTo>
                    <a:pt x="183" y="92"/>
                  </a:lnTo>
                  <a:cubicBezTo>
                    <a:pt x="183" y="41"/>
                    <a:pt x="142" y="0"/>
                    <a:pt x="91"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7" name="Google Shape;1387;p37"/>
            <p:cNvSpPr/>
            <p:nvPr/>
          </p:nvSpPr>
          <p:spPr>
            <a:xfrm>
              <a:off x="-3518113" y="2495059"/>
              <a:ext cx="6456" cy="58459"/>
            </a:xfrm>
            <a:custGeom>
              <a:rect b="b" l="l" r="r" t="t"/>
              <a:pathLst>
                <a:path extrusionOk="0" h="1657" w="183">
                  <a:moveTo>
                    <a:pt x="89" y="0"/>
                  </a:moveTo>
                  <a:cubicBezTo>
                    <a:pt x="40" y="0"/>
                    <a:pt x="0" y="42"/>
                    <a:pt x="0" y="92"/>
                  </a:cubicBezTo>
                  <a:lnTo>
                    <a:pt x="0" y="1565"/>
                  </a:lnTo>
                  <a:cubicBezTo>
                    <a:pt x="0" y="1615"/>
                    <a:pt x="41" y="1657"/>
                    <a:pt x="92" y="1657"/>
                  </a:cubicBezTo>
                  <a:cubicBezTo>
                    <a:pt x="142" y="1657"/>
                    <a:pt x="183" y="1615"/>
                    <a:pt x="183" y="1565"/>
                  </a:cubicBezTo>
                  <a:lnTo>
                    <a:pt x="183" y="92"/>
                  </a:lnTo>
                  <a:cubicBezTo>
                    <a:pt x="183" y="41"/>
                    <a:pt x="142" y="0"/>
                    <a:pt x="92"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8" name="Google Shape;1388;p37"/>
            <p:cNvSpPr/>
            <p:nvPr/>
          </p:nvSpPr>
          <p:spPr>
            <a:xfrm>
              <a:off x="-3488549" y="2495059"/>
              <a:ext cx="6456" cy="58459"/>
            </a:xfrm>
            <a:custGeom>
              <a:rect b="b" l="l" r="r" t="t"/>
              <a:pathLst>
                <a:path extrusionOk="0" h="1657" w="183">
                  <a:moveTo>
                    <a:pt x="89" y="0"/>
                  </a:moveTo>
                  <a:cubicBezTo>
                    <a:pt x="40" y="0"/>
                    <a:pt x="0" y="42"/>
                    <a:pt x="0" y="92"/>
                  </a:cubicBezTo>
                  <a:lnTo>
                    <a:pt x="0" y="1565"/>
                  </a:lnTo>
                  <a:cubicBezTo>
                    <a:pt x="0" y="1615"/>
                    <a:pt x="41" y="1657"/>
                    <a:pt x="92" y="1657"/>
                  </a:cubicBezTo>
                  <a:cubicBezTo>
                    <a:pt x="142" y="1657"/>
                    <a:pt x="183" y="1615"/>
                    <a:pt x="183" y="1565"/>
                  </a:cubicBezTo>
                  <a:lnTo>
                    <a:pt x="183" y="92"/>
                  </a:lnTo>
                  <a:cubicBezTo>
                    <a:pt x="183" y="41"/>
                    <a:pt x="142" y="0"/>
                    <a:pt x="92"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9" name="Google Shape;1389;p37"/>
            <p:cNvSpPr/>
            <p:nvPr/>
          </p:nvSpPr>
          <p:spPr>
            <a:xfrm>
              <a:off x="-3458950" y="2495059"/>
              <a:ext cx="6492" cy="58459"/>
            </a:xfrm>
            <a:custGeom>
              <a:rect b="b" l="l" r="r" t="t"/>
              <a:pathLst>
                <a:path extrusionOk="0" h="1657" w="184">
                  <a:moveTo>
                    <a:pt x="92" y="0"/>
                  </a:moveTo>
                  <a:cubicBezTo>
                    <a:pt x="41" y="0"/>
                    <a:pt x="0" y="41"/>
                    <a:pt x="0" y="92"/>
                  </a:cubicBezTo>
                  <a:lnTo>
                    <a:pt x="0" y="1565"/>
                  </a:lnTo>
                  <a:cubicBezTo>
                    <a:pt x="0" y="1615"/>
                    <a:pt x="41" y="1657"/>
                    <a:pt x="92" y="1657"/>
                  </a:cubicBezTo>
                  <a:cubicBezTo>
                    <a:pt x="142" y="1657"/>
                    <a:pt x="183" y="1615"/>
                    <a:pt x="183" y="1565"/>
                  </a:cubicBezTo>
                  <a:lnTo>
                    <a:pt x="183" y="92"/>
                  </a:lnTo>
                  <a:cubicBezTo>
                    <a:pt x="183" y="41"/>
                    <a:pt x="141"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0" name="Google Shape;1390;p37"/>
            <p:cNvSpPr/>
            <p:nvPr/>
          </p:nvSpPr>
          <p:spPr>
            <a:xfrm>
              <a:off x="-3429386" y="2495059"/>
              <a:ext cx="6492" cy="58459"/>
            </a:xfrm>
            <a:custGeom>
              <a:rect b="b" l="l" r="r" t="t"/>
              <a:pathLst>
                <a:path extrusionOk="0" h="1657" w="184">
                  <a:moveTo>
                    <a:pt x="92" y="0"/>
                  </a:moveTo>
                  <a:cubicBezTo>
                    <a:pt x="41" y="0"/>
                    <a:pt x="0" y="41"/>
                    <a:pt x="0" y="92"/>
                  </a:cubicBezTo>
                  <a:lnTo>
                    <a:pt x="0" y="1565"/>
                  </a:lnTo>
                  <a:cubicBezTo>
                    <a:pt x="0" y="1615"/>
                    <a:pt x="41" y="1657"/>
                    <a:pt x="92" y="1657"/>
                  </a:cubicBezTo>
                  <a:cubicBezTo>
                    <a:pt x="142" y="1657"/>
                    <a:pt x="183" y="1615"/>
                    <a:pt x="183" y="1565"/>
                  </a:cubicBezTo>
                  <a:lnTo>
                    <a:pt x="183" y="92"/>
                  </a:lnTo>
                  <a:cubicBezTo>
                    <a:pt x="183" y="41"/>
                    <a:pt x="142"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1" name="Google Shape;1391;p37"/>
            <p:cNvSpPr/>
            <p:nvPr/>
          </p:nvSpPr>
          <p:spPr>
            <a:xfrm>
              <a:off x="-3399787" y="2495059"/>
              <a:ext cx="6492" cy="58459"/>
            </a:xfrm>
            <a:custGeom>
              <a:rect b="b" l="l" r="r" t="t"/>
              <a:pathLst>
                <a:path extrusionOk="0" h="1657" w="184">
                  <a:moveTo>
                    <a:pt x="92" y="0"/>
                  </a:moveTo>
                  <a:cubicBezTo>
                    <a:pt x="41" y="0"/>
                    <a:pt x="1" y="41"/>
                    <a:pt x="1" y="92"/>
                  </a:cubicBezTo>
                  <a:lnTo>
                    <a:pt x="1" y="1565"/>
                  </a:lnTo>
                  <a:cubicBezTo>
                    <a:pt x="1" y="1615"/>
                    <a:pt x="41" y="1657"/>
                    <a:pt x="92" y="1657"/>
                  </a:cubicBezTo>
                  <a:cubicBezTo>
                    <a:pt x="143" y="1657"/>
                    <a:pt x="183" y="1615"/>
                    <a:pt x="183" y="1565"/>
                  </a:cubicBezTo>
                  <a:lnTo>
                    <a:pt x="183" y="92"/>
                  </a:lnTo>
                  <a:cubicBezTo>
                    <a:pt x="183" y="41"/>
                    <a:pt x="141"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2" name="Google Shape;1392;p37"/>
            <p:cNvSpPr/>
            <p:nvPr/>
          </p:nvSpPr>
          <p:spPr>
            <a:xfrm>
              <a:off x="-3370224" y="2495059"/>
              <a:ext cx="6492" cy="58459"/>
            </a:xfrm>
            <a:custGeom>
              <a:rect b="b" l="l" r="r" t="t"/>
              <a:pathLst>
                <a:path extrusionOk="0" h="1657" w="184">
                  <a:moveTo>
                    <a:pt x="92" y="0"/>
                  </a:moveTo>
                  <a:cubicBezTo>
                    <a:pt x="41" y="0"/>
                    <a:pt x="1" y="41"/>
                    <a:pt x="1" y="92"/>
                  </a:cubicBezTo>
                  <a:lnTo>
                    <a:pt x="1" y="1565"/>
                  </a:lnTo>
                  <a:cubicBezTo>
                    <a:pt x="1" y="1615"/>
                    <a:pt x="41" y="1657"/>
                    <a:pt x="92" y="1657"/>
                  </a:cubicBezTo>
                  <a:cubicBezTo>
                    <a:pt x="143" y="1657"/>
                    <a:pt x="183" y="1615"/>
                    <a:pt x="183" y="1565"/>
                  </a:cubicBezTo>
                  <a:lnTo>
                    <a:pt x="183" y="92"/>
                  </a:lnTo>
                  <a:cubicBezTo>
                    <a:pt x="183" y="41"/>
                    <a:pt x="143"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3" name="Google Shape;1393;p37"/>
            <p:cNvSpPr/>
            <p:nvPr/>
          </p:nvSpPr>
          <p:spPr>
            <a:xfrm>
              <a:off x="-3340625" y="2495059"/>
              <a:ext cx="6492" cy="58459"/>
            </a:xfrm>
            <a:custGeom>
              <a:rect b="b" l="l" r="r" t="t"/>
              <a:pathLst>
                <a:path extrusionOk="0" h="1657" w="184">
                  <a:moveTo>
                    <a:pt x="92" y="0"/>
                  </a:moveTo>
                  <a:cubicBezTo>
                    <a:pt x="42" y="0"/>
                    <a:pt x="1" y="41"/>
                    <a:pt x="1" y="92"/>
                  </a:cubicBezTo>
                  <a:lnTo>
                    <a:pt x="1" y="1565"/>
                  </a:lnTo>
                  <a:cubicBezTo>
                    <a:pt x="1" y="1615"/>
                    <a:pt x="42" y="1657"/>
                    <a:pt x="92" y="1657"/>
                  </a:cubicBezTo>
                  <a:cubicBezTo>
                    <a:pt x="143" y="1657"/>
                    <a:pt x="184" y="1615"/>
                    <a:pt x="184" y="1565"/>
                  </a:cubicBezTo>
                  <a:lnTo>
                    <a:pt x="184" y="92"/>
                  </a:lnTo>
                  <a:cubicBezTo>
                    <a:pt x="184" y="41"/>
                    <a:pt x="142"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4" name="Google Shape;1394;p37"/>
            <p:cNvSpPr/>
            <p:nvPr/>
          </p:nvSpPr>
          <p:spPr>
            <a:xfrm>
              <a:off x="-3187691" y="2473433"/>
              <a:ext cx="15312" cy="11642"/>
            </a:xfrm>
            <a:custGeom>
              <a:rect b="b" l="l" r="r" t="t"/>
              <a:pathLst>
                <a:path extrusionOk="0" h="330" w="434">
                  <a:moveTo>
                    <a:pt x="0" y="0"/>
                  </a:moveTo>
                  <a:lnTo>
                    <a:pt x="0" y="330"/>
                  </a:lnTo>
                  <a:lnTo>
                    <a:pt x="433" y="330"/>
                  </a:lnTo>
                  <a:lnTo>
                    <a:pt x="43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5" name="Google Shape;1395;p37"/>
            <p:cNvSpPr/>
            <p:nvPr/>
          </p:nvSpPr>
          <p:spPr>
            <a:xfrm>
              <a:off x="-3187691" y="2509877"/>
              <a:ext cx="15312" cy="11607"/>
            </a:xfrm>
            <a:custGeom>
              <a:rect b="b" l="l" r="r" t="t"/>
              <a:pathLst>
                <a:path extrusionOk="0" h="329" w="434">
                  <a:moveTo>
                    <a:pt x="0" y="0"/>
                  </a:moveTo>
                  <a:lnTo>
                    <a:pt x="0" y="328"/>
                  </a:lnTo>
                  <a:lnTo>
                    <a:pt x="433" y="328"/>
                  </a:lnTo>
                  <a:lnTo>
                    <a:pt x="43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6" name="Google Shape;1396;p37"/>
            <p:cNvSpPr/>
            <p:nvPr/>
          </p:nvSpPr>
          <p:spPr>
            <a:xfrm>
              <a:off x="-3187691" y="2545649"/>
              <a:ext cx="15312" cy="11678"/>
            </a:xfrm>
            <a:custGeom>
              <a:rect b="b" l="l" r="r" t="t"/>
              <a:pathLst>
                <a:path extrusionOk="0" h="331" w="434">
                  <a:moveTo>
                    <a:pt x="0" y="1"/>
                  </a:moveTo>
                  <a:lnTo>
                    <a:pt x="0" y="330"/>
                  </a:lnTo>
                  <a:lnTo>
                    <a:pt x="433" y="330"/>
                  </a:lnTo>
                  <a:lnTo>
                    <a:pt x="4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7" name="Google Shape;1397;p37"/>
            <p:cNvSpPr/>
            <p:nvPr/>
          </p:nvSpPr>
          <p:spPr>
            <a:xfrm>
              <a:off x="-3187691" y="2491214"/>
              <a:ext cx="15312" cy="11642"/>
            </a:xfrm>
            <a:custGeom>
              <a:rect b="b" l="l" r="r" t="t"/>
              <a:pathLst>
                <a:path extrusionOk="0" h="330" w="434">
                  <a:moveTo>
                    <a:pt x="0" y="1"/>
                  </a:moveTo>
                  <a:lnTo>
                    <a:pt x="0" y="329"/>
                  </a:lnTo>
                  <a:lnTo>
                    <a:pt x="433" y="329"/>
                  </a:lnTo>
                  <a:lnTo>
                    <a:pt x="4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8" name="Google Shape;1398;p37"/>
            <p:cNvSpPr/>
            <p:nvPr/>
          </p:nvSpPr>
          <p:spPr>
            <a:xfrm>
              <a:off x="-3187691" y="2527622"/>
              <a:ext cx="15312" cy="11678"/>
            </a:xfrm>
            <a:custGeom>
              <a:rect b="b" l="l" r="r" t="t"/>
              <a:pathLst>
                <a:path extrusionOk="0" h="331" w="434">
                  <a:moveTo>
                    <a:pt x="0" y="1"/>
                  </a:moveTo>
                  <a:lnTo>
                    <a:pt x="0" y="330"/>
                  </a:lnTo>
                  <a:lnTo>
                    <a:pt x="433" y="330"/>
                  </a:lnTo>
                  <a:lnTo>
                    <a:pt x="4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9" name="Google Shape;1399;p37"/>
            <p:cNvSpPr/>
            <p:nvPr/>
          </p:nvSpPr>
          <p:spPr>
            <a:xfrm>
              <a:off x="-3187691" y="2563465"/>
              <a:ext cx="15312" cy="11642"/>
            </a:xfrm>
            <a:custGeom>
              <a:rect b="b" l="l" r="r" t="t"/>
              <a:pathLst>
                <a:path extrusionOk="0" h="330" w="434">
                  <a:moveTo>
                    <a:pt x="0" y="0"/>
                  </a:moveTo>
                  <a:lnTo>
                    <a:pt x="0" y="330"/>
                  </a:lnTo>
                  <a:lnTo>
                    <a:pt x="433" y="330"/>
                  </a:lnTo>
                  <a:lnTo>
                    <a:pt x="43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0" name="Google Shape;1400;p37"/>
            <p:cNvSpPr/>
            <p:nvPr/>
          </p:nvSpPr>
          <p:spPr>
            <a:xfrm>
              <a:off x="-3158339" y="2470047"/>
              <a:ext cx="23849" cy="20427"/>
            </a:xfrm>
            <a:custGeom>
              <a:rect b="b" l="l" r="r" t="t"/>
              <a:pathLst>
                <a:path extrusionOk="0" h="579" w="676">
                  <a:moveTo>
                    <a:pt x="385" y="1"/>
                  </a:moveTo>
                  <a:cubicBezTo>
                    <a:pt x="314" y="1"/>
                    <a:pt x="241" y="27"/>
                    <a:pt x="183" y="86"/>
                  </a:cubicBezTo>
                  <a:cubicBezTo>
                    <a:pt x="0" y="268"/>
                    <a:pt x="130" y="579"/>
                    <a:pt x="386" y="579"/>
                  </a:cubicBezTo>
                  <a:cubicBezTo>
                    <a:pt x="546" y="579"/>
                    <a:pt x="674" y="449"/>
                    <a:pt x="675" y="290"/>
                  </a:cubicBezTo>
                  <a:cubicBezTo>
                    <a:pt x="675" y="116"/>
                    <a:pt x="533" y="1"/>
                    <a:pt x="3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1" name="Google Shape;1401;p37"/>
            <p:cNvSpPr/>
            <p:nvPr/>
          </p:nvSpPr>
          <p:spPr>
            <a:xfrm>
              <a:off x="-3151213" y="2473822"/>
              <a:ext cx="13018" cy="12948"/>
            </a:xfrm>
            <a:custGeom>
              <a:rect b="b" l="l" r="r" t="t"/>
              <a:pathLst>
                <a:path extrusionOk="0" h="367" w="369">
                  <a:moveTo>
                    <a:pt x="184" y="0"/>
                  </a:moveTo>
                  <a:cubicBezTo>
                    <a:pt x="83" y="0"/>
                    <a:pt x="0" y="83"/>
                    <a:pt x="0" y="184"/>
                  </a:cubicBezTo>
                  <a:cubicBezTo>
                    <a:pt x="0" y="285"/>
                    <a:pt x="83" y="367"/>
                    <a:pt x="184" y="367"/>
                  </a:cubicBezTo>
                  <a:cubicBezTo>
                    <a:pt x="286" y="367"/>
                    <a:pt x="368" y="285"/>
                    <a:pt x="368" y="184"/>
                  </a:cubicBezTo>
                  <a:cubicBezTo>
                    <a:pt x="368" y="83"/>
                    <a:pt x="286" y="0"/>
                    <a:pt x="18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2" name="Google Shape;1402;p37"/>
            <p:cNvSpPr/>
            <p:nvPr/>
          </p:nvSpPr>
          <p:spPr>
            <a:xfrm>
              <a:off x="-3158339" y="2499399"/>
              <a:ext cx="23849" cy="20392"/>
            </a:xfrm>
            <a:custGeom>
              <a:rect b="b" l="l" r="r" t="t"/>
              <a:pathLst>
                <a:path extrusionOk="0" h="578" w="676">
                  <a:moveTo>
                    <a:pt x="385" y="1"/>
                  </a:moveTo>
                  <a:cubicBezTo>
                    <a:pt x="314" y="1"/>
                    <a:pt x="241" y="27"/>
                    <a:pt x="183" y="86"/>
                  </a:cubicBezTo>
                  <a:cubicBezTo>
                    <a:pt x="0" y="267"/>
                    <a:pt x="130" y="577"/>
                    <a:pt x="386" y="577"/>
                  </a:cubicBezTo>
                  <a:cubicBezTo>
                    <a:pt x="546" y="577"/>
                    <a:pt x="674" y="449"/>
                    <a:pt x="675" y="290"/>
                  </a:cubicBezTo>
                  <a:cubicBezTo>
                    <a:pt x="675" y="116"/>
                    <a:pt x="533" y="1"/>
                    <a:pt x="3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3" name="Google Shape;1403;p37"/>
            <p:cNvSpPr/>
            <p:nvPr/>
          </p:nvSpPr>
          <p:spPr>
            <a:xfrm>
              <a:off x="-3151213" y="2503103"/>
              <a:ext cx="13018" cy="13018"/>
            </a:xfrm>
            <a:custGeom>
              <a:rect b="b" l="l" r="r" t="t"/>
              <a:pathLst>
                <a:path extrusionOk="0" h="369" w="369">
                  <a:moveTo>
                    <a:pt x="184" y="1"/>
                  </a:moveTo>
                  <a:cubicBezTo>
                    <a:pt x="83" y="1"/>
                    <a:pt x="0" y="84"/>
                    <a:pt x="0" y="185"/>
                  </a:cubicBezTo>
                  <a:cubicBezTo>
                    <a:pt x="0" y="286"/>
                    <a:pt x="83" y="369"/>
                    <a:pt x="184" y="369"/>
                  </a:cubicBezTo>
                  <a:cubicBezTo>
                    <a:pt x="286" y="369"/>
                    <a:pt x="368" y="286"/>
                    <a:pt x="368" y="185"/>
                  </a:cubicBezTo>
                  <a:cubicBezTo>
                    <a:pt x="368" y="84"/>
                    <a:pt x="286" y="1"/>
                    <a:pt x="18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4" name="Google Shape;1404;p37"/>
            <p:cNvSpPr/>
            <p:nvPr/>
          </p:nvSpPr>
          <p:spPr>
            <a:xfrm>
              <a:off x="-3158339" y="2528716"/>
              <a:ext cx="23849" cy="20427"/>
            </a:xfrm>
            <a:custGeom>
              <a:rect b="b" l="l" r="r" t="t"/>
              <a:pathLst>
                <a:path extrusionOk="0" h="579" w="676">
                  <a:moveTo>
                    <a:pt x="384" y="1"/>
                  </a:moveTo>
                  <a:cubicBezTo>
                    <a:pt x="314" y="1"/>
                    <a:pt x="241" y="27"/>
                    <a:pt x="183" y="86"/>
                  </a:cubicBezTo>
                  <a:cubicBezTo>
                    <a:pt x="0" y="267"/>
                    <a:pt x="130" y="578"/>
                    <a:pt x="386" y="578"/>
                  </a:cubicBezTo>
                  <a:cubicBezTo>
                    <a:pt x="546" y="578"/>
                    <a:pt x="674" y="448"/>
                    <a:pt x="675" y="289"/>
                  </a:cubicBezTo>
                  <a:cubicBezTo>
                    <a:pt x="675" y="116"/>
                    <a:pt x="533" y="1"/>
                    <a:pt x="38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5" name="Google Shape;1405;p37"/>
            <p:cNvSpPr/>
            <p:nvPr/>
          </p:nvSpPr>
          <p:spPr>
            <a:xfrm>
              <a:off x="-3151213" y="2532455"/>
              <a:ext cx="13018" cy="12983"/>
            </a:xfrm>
            <a:custGeom>
              <a:rect b="b" l="l" r="r" t="t"/>
              <a:pathLst>
                <a:path extrusionOk="0" h="368" w="369">
                  <a:moveTo>
                    <a:pt x="184" y="1"/>
                  </a:moveTo>
                  <a:cubicBezTo>
                    <a:pt x="83" y="1"/>
                    <a:pt x="0" y="82"/>
                    <a:pt x="0" y="183"/>
                  </a:cubicBezTo>
                  <a:cubicBezTo>
                    <a:pt x="0" y="284"/>
                    <a:pt x="83" y="367"/>
                    <a:pt x="184" y="367"/>
                  </a:cubicBezTo>
                  <a:cubicBezTo>
                    <a:pt x="286" y="367"/>
                    <a:pt x="368" y="284"/>
                    <a:pt x="368" y="183"/>
                  </a:cubicBezTo>
                  <a:cubicBezTo>
                    <a:pt x="368" y="82"/>
                    <a:pt x="286" y="1"/>
                    <a:pt x="18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6" name="Google Shape;1406;p37"/>
            <p:cNvSpPr/>
            <p:nvPr/>
          </p:nvSpPr>
          <p:spPr>
            <a:xfrm>
              <a:off x="-3154882" y="2558068"/>
              <a:ext cx="20392" cy="20357"/>
            </a:xfrm>
            <a:custGeom>
              <a:rect b="b" l="l" r="r" t="t"/>
              <a:pathLst>
                <a:path extrusionOk="0" h="577" w="578">
                  <a:moveTo>
                    <a:pt x="288" y="0"/>
                  </a:moveTo>
                  <a:cubicBezTo>
                    <a:pt x="129" y="0"/>
                    <a:pt x="1" y="130"/>
                    <a:pt x="1" y="288"/>
                  </a:cubicBezTo>
                  <a:cubicBezTo>
                    <a:pt x="1" y="447"/>
                    <a:pt x="129" y="577"/>
                    <a:pt x="288" y="577"/>
                  </a:cubicBezTo>
                  <a:cubicBezTo>
                    <a:pt x="448" y="577"/>
                    <a:pt x="577" y="447"/>
                    <a:pt x="577" y="288"/>
                  </a:cubicBezTo>
                  <a:cubicBezTo>
                    <a:pt x="577" y="130"/>
                    <a:pt x="448" y="0"/>
                    <a:pt x="28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7" name="Google Shape;1407;p37"/>
            <p:cNvSpPr/>
            <p:nvPr/>
          </p:nvSpPr>
          <p:spPr>
            <a:xfrm>
              <a:off x="-3151213" y="2561772"/>
              <a:ext cx="13018" cy="12948"/>
            </a:xfrm>
            <a:custGeom>
              <a:rect b="b" l="l" r="r" t="t"/>
              <a:pathLst>
                <a:path extrusionOk="0" h="367" w="369">
                  <a:moveTo>
                    <a:pt x="184" y="0"/>
                  </a:moveTo>
                  <a:cubicBezTo>
                    <a:pt x="83" y="0"/>
                    <a:pt x="0" y="82"/>
                    <a:pt x="0" y="183"/>
                  </a:cubicBezTo>
                  <a:cubicBezTo>
                    <a:pt x="0" y="285"/>
                    <a:pt x="83" y="367"/>
                    <a:pt x="184" y="367"/>
                  </a:cubicBezTo>
                  <a:cubicBezTo>
                    <a:pt x="286" y="367"/>
                    <a:pt x="368" y="285"/>
                    <a:pt x="368" y="183"/>
                  </a:cubicBezTo>
                  <a:cubicBezTo>
                    <a:pt x="368" y="82"/>
                    <a:pt x="286" y="0"/>
                    <a:pt x="18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08" name="Google Shape;1408;p37"/>
          <p:cNvSpPr txBox="1"/>
          <p:nvPr>
            <p:ph idx="4294967295" type="body"/>
          </p:nvPr>
        </p:nvSpPr>
        <p:spPr>
          <a:xfrm>
            <a:off x="4002200" y="1566000"/>
            <a:ext cx="4376400" cy="268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Our </a:t>
            </a:r>
            <a:r>
              <a:rPr lang="en" sz="1600"/>
              <a:t>research</a:t>
            </a:r>
            <a:r>
              <a:rPr lang="en" sz="1600"/>
              <a:t> found that FPDR: </a:t>
            </a:r>
            <a:endParaRPr sz="1600"/>
          </a:p>
          <a:p>
            <a:pPr indent="-330200" lvl="0" marL="457200" rtl="0" algn="l">
              <a:spcBef>
                <a:spcPts val="1000"/>
              </a:spcBef>
              <a:spcAft>
                <a:spcPts val="0"/>
              </a:spcAft>
              <a:buClr>
                <a:schemeClr val="lt2"/>
              </a:buClr>
              <a:buSzPts val="1600"/>
              <a:buChar char="●"/>
            </a:pPr>
            <a:r>
              <a:rPr lang="en" sz="1600"/>
              <a:t>Helps the </a:t>
            </a:r>
            <a:r>
              <a:rPr lang="en" sz="1600"/>
              <a:t>grieving</a:t>
            </a:r>
            <a:r>
              <a:rPr lang="en" sz="1600"/>
              <a:t> process</a:t>
            </a:r>
            <a:endParaRPr sz="1600"/>
          </a:p>
          <a:p>
            <a:pPr indent="-330200" lvl="0" marL="457200" rtl="0" algn="l">
              <a:spcBef>
                <a:spcPts val="0"/>
              </a:spcBef>
              <a:spcAft>
                <a:spcPts val="0"/>
              </a:spcAft>
              <a:buClr>
                <a:schemeClr val="lt2"/>
              </a:buClr>
              <a:buSzPts val="1600"/>
              <a:buChar char="●"/>
            </a:pPr>
            <a:r>
              <a:rPr lang="en" sz="1600"/>
              <a:t>Subsequently improves mental health </a:t>
            </a:r>
            <a:endParaRPr sz="1600"/>
          </a:p>
          <a:p>
            <a:pPr indent="-330200" lvl="0" marL="457200" rtl="0" algn="l">
              <a:spcBef>
                <a:spcPts val="0"/>
              </a:spcBef>
              <a:spcAft>
                <a:spcPts val="0"/>
              </a:spcAft>
              <a:buClr>
                <a:schemeClr val="lt2"/>
              </a:buClr>
              <a:buSzPts val="1600"/>
              <a:buChar char="●"/>
            </a:pPr>
            <a:r>
              <a:rPr lang="en" sz="1600"/>
              <a:t>Symptoms of PTSD and loss-</a:t>
            </a:r>
            <a:r>
              <a:rPr lang="en" sz="1600"/>
              <a:t>related</a:t>
            </a:r>
            <a:r>
              <a:rPr lang="en" sz="1600"/>
              <a:t> depression that occur with cardiac arrest are not increased due to FPDR</a:t>
            </a:r>
            <a:endParaRPr sz="1600"/>
          </a:p>
          <a:p>
            <a:pPr indent="-330200" lvl="0" marL="457200" rtl="0" algn="l">
              <a:spcBef>
                <a:spcPts val="0"/>
              </a:spcBef>
              <a:spcAft>
                <a:spcPts val="0"/>
              </a:spcAft>
              <a:buClr>
                <a:schemeClr val="lt2"/>
              </a:buClr>
              <a:buSzPts val="1600"/>
              <a:buChar char="●"/>
            </a:pPr>
            <a:r>
              <a:rPr lang="en" sz="1600"/>
              <a:t>Relatives</a:t>
            </a:r>
            <a:r>
              <a:rPr lang="en" sz="1600"/>
              <a:t> who have witnessed CPR stated they did not regret it</a:t>
            </a:r>
            <a:endParaRPr sz="1600"/>
          </a:p>
        </p:txBody>
      </p:sp>
      <p:sp>
        <p:nvSpPr>
          <p:cNvPr id="1409" name="Google Shape;1409;p37"/>
          <p:cNvSpPr txBox="1"/>
          <p:nvPr>
            <p:ph idx="1" type="subTitle"/>
          </p:nvPr>
        </p:nvSpPr>
        <p:spPr>
          <a:xfrm>
            <a:off x="4002204" y="1052388"/>
            <a:ext cx="3649800" cy="454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solidFill>
                  <a:schemeClr val="lt2"/>
                </a:solidFill>
              </a:rPr>
              <a:t>Research</a:t>
            </a:r>
            <a:r>
              <a:rPr lang="en">
                <a:solidFill>
                  <a:schemeClr val="lt2"/>
                </a:solidFill>
              </a:rPr>
              <a:t>:</a:t>
            </a:r>
            <a:endParaRPr>
              <a:solidFill>
                <a:schemeClr val="lt2"/>
              </a:solidFill>
            </a:endParaRPr>
          </a:p>
        </p:txBody>
      </p:sp>
      <p:sp>
        <p:nvSpPr>
          <p:cNvPr id="1410" name="Google Shape;1410;p37"/>
          <p:cNvSpPr txBox="1"/>
          <p:nvPr>
            <p:ph idx="4294967295" type="body"/>
          </p:nvPr>
        </p:nvSpPr>
        <p:spPr>
          <a:xfrm>
            <a:off x="352400" y="1566000"/>
            <a:ext cx="3649800" cy="13749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None/>
            </a:pPr>
            <a:r>
              <a:rPr lang="en" sz="1600"/>
              <a:t>Health care personnel </a:t>
            </a:r>
            <a:r>
              <a:rPr lang="en" sz="1600"/>
              <a:t>believe</a:t>
            </a:r>
            <a:r>
              <a:rPr lang="en" sz="1600"/>
              <a:t> that CPR is too brutal for the family to witness and that it will cause negative effects on mental health.</a:t>
            </a:r>
            <a:endParaRPr sz="1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4" name="Shape 1414"/>
        <p:cNvGrpSpPr/>
        <p:nvPr/>
      </p:nvGrpSpPr>
      <p:grpSpPr>
        <a:xfrm>
          <a:off x="0" y="0"/>
          <a:ext cx="0" cy="0"/>
          <a:chOff x="0" y="0"/>
          <a:chExt cx="0" cy="0"/>
        </a:xfrm>
      </p:grpSpPr>
      <p:sp>
        <p:nvSpPr>
          <p:cNvPr id="1415" name="Google Shape;1415;p38"/>
          <p:cNvSpPr/>
          <p:nvPr/>
        </p:nvSpPr>
        <p:spPr>
          <a:xfrm>
            <a:off x="7293925" y="4580400"/>
            <a:ext cx="1837200" cy="3132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6" name="Google Shape;1416;p38"/>
          <p:cNvSpPr txBox="1"/>
          <p:nvPr>
            <p:ph type="title"/>
          </p:nvPr>
        </p:nvSpPr>
        <p:spPr>
          <a:xfrm>
            <a:off x="350450" y="362925"/>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2500"/>
              <a:t>Evidence-Based Practice: </a:t>
            </a:r>
            <a:r>
              <a:rPr lang="en" sz="2500"/>
              <a:t>Disturbed Workflow</a:t>
            </a:r>
            <a:endParaRPr sz="2500"/>
          </a:p>
        </p:txBody>
      </p:sp>
      <p:grpSp>
        <p:nvGrpSpPr>
          <p:cNvPr id="1417" name="Google Shape;1417;p38"/>
          <p:cNvGrpSpPr/>
          <p:nvPr/>
        </p:nvGrpSpPr>
        <p:grpSpPr>
          <a:xfrm>
            <a:off x="7641316" y="2285723"/>
            <a:ext cx="1295218" cy="2469063"/>
            <a:chOff x="3378775" y="807175"/>
            <a:chExt cx="354825" cy="676400"/>
          </a:xfrm>
        </p:grpSpPr>
        <p:sp>
          <p:nvSpPr>
            <p:cNvPr id="1418" name="Google Shape;1418;p38"/>
            <p:cNvSpPr/>
            <p:nvPr/>
          </p:nvSpPr>
          <p:spPr>
            <a:xfrm>
              <a:off x="3420775" y="1441575"/>
              <a:ext cx="20050" cy="27575"/>
            </a:xfrm>
            <a:custGeom>
              <a:rect b="b" l="l" r="r" t="t"/>
              <a:pathLst>
                <a:path extrusionOk="0" h="1103" w="802">
                  <a:moveTo>
                    <a:pt x="103" y="0"/>
                  </a:moveTo>
                  <a:cubicBezTo>
                    <a:pt x="40" y="0"/>
                    <a:pt x="0" y="69"/>
                    <a:pt x="34" y="123"/>
                  </a:cubicBezTo>
                  <a:lnTo>
                    <a:pt x="592" y="1061"/>
                  </a:lnTo>
                  <a:cubicBezTo>
                    <a:pt x="606" y="1086"/>
                    <a:pt x="632" y="1102"/>
                    <a:pt x="662" y="1102"/>
                  </a:cubicBezTo>
                  <a:lnTo>
                    <a:pt x="720" y="1102"/>
                  </a:lnTo>
                  <a:cubicBezTo>
                    <a:pt x="766" y="1102"/>
                    <a:pt x="801" y="1065"/>
                    <a:pt x="801" y="1021"/>
                  </a:cubicBezTo>
                  <a:lnTo>
                    <a:pt x="801" y="81"/>
                  </a:lnTo>
                  <a:cubicBezTo>
                    <a:pt x="801" y="36"/>
                    <a:pt x="766" y="0"/>
                    <a:pt x="72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9" name="Google Shape;1419;p38"/>
            <p:cNvSpPr/>
            <p:nvPr/>
          </p:nvSpPr>
          <p:spPr>
            <a:xfrm>
              <a:off x="3419775" y="1446350"/>
              <a:ext cx="24375" cy="37225"/>
            </a:xfrm>
            <a:custGeom>
              <a:rect b="b" l="l" r="r" t="t"/>
              <a:pathLst>
                <a:path extrusionOk="0" h="1489" w="975">
                  <a:moveTo>
                    <a:pt x="745" y="0"/>
                  </a:moveTo>
                  <a:cubicBezTo>
                    <a:pt x="334" y="0"/>
                    <a:pt x="1" y="334"/>
                    <a:pt x="1" y="745"/>
                  </a:cubicBezTo>
                  <a:cubicBezTo>
                    <a:pt x="1" y="1155"/>
                    <a:pt x="334" y="1489"/>
                    <a:pt x="745" y="1489"/>
                  </a:cubicBezTo>
                  <a:lnTo>
                    <a:pt x="975" y="1489"/>
                  </a:lnTo>
                  <a:lnTo>
                    <a:pt x="97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0" name="Google Shape;1420;p38"/>
            <p:cNvSpPr/>
            <p:nvPr/>
          </p:nvSpPr>
          <p:spPr>
            <a:xfrm>
              <a:off x="3425525" y="1446350"/>
              <a:ext cx="37225" cy="37225"/>
            </a:xfrm>
            <a:custGeom>
              <a:rect b="b" l="l" r="r" t="t"/>
              <a:pathLst>
                <a:path extrusionOk="0" h="1489" w="1489">
                  <a:moveTo>
                    <a:pt x="745" y="0"/>
                  </a:moveTo>
                  <a:cubicBezTo>
                    <a:pt x="334" y="0"/>
                    <a:pt x="0" y="334"/>
                    <a:pt x="0" y="745"/>
                  </a:cubicBezTo>
                  <a:cubicBezTo>
                    <a:pt x="0" y="1155"/>
                    <a:pt x="334" y="1489"/>
                    <a:pt x="745" y="1489"/>
                  </a:cubicBezTo>
                  <a:cubicBezTo>
                    <a:pt x="1156" y="1489"/>
                    <a:pt x="1489" y="1155"/>
                    <a:pt x="1489" y="745"/>
                  </a:cubicBezTo>
                  <a:cubicBezTo>
                    <a:pt x="1489" y="334"/>
                    <a:pt x="1156" y="0"/>
                    <a:pt x="74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1" name="Google Shape;1421;p38"/>
            <p:cNvSpPr/>
            <p:nvPr/>
          </p:nvSpPr>
          <p:spPr>
            <a:xfrm>
              <a:off x="3427525" y="1449550"/>
              <a:ext cx="32025" cy="30800"/>
            </a:xfrm>
            <a:custGeom>
              <a:rect b="b" l="l" r="r" t="t"/>
              <a:pathLst>
                <a:path extrusionOk="0" h="1232" w="1281">
                  <a:moveTo>
                    <a:pt x="665" y="1"/>
                  </a:moveTo>
                  <a:cubicBezTo>
                    <a:pt x="417" y="1"/>
                    <a:pt x="192" y="150"/>
                    <a:pt x="97" y="381"/>
                  </a:cubicBezTo>
                  <a:cubicBezTo>
                    <a:pt x="1" y="610"/>
                    <a:pt x="54" y="874"/>
                    <a:pt x="230" y="1051"/>
                  </a:cubicBezTo>
                  <a:cubicBezTo>
                    <a:pt x="347" y="1169"/>
                    <a:pt x="505" y="1231"/>
                    <a:pt x="665" y="1231"/>
                  </a:cubicBezTo>
                  <a:cubicBezTo>
                    <a:pt x="744" y="1231"/>
                    <a:pt x="824" y="1216"/>
                    <a:pt x="900" y="1184"/>
                  </a:cubicBezTo>
                  <a:cubicBezTo>
                    <a:pt x="1130" y="1089"/>
                    <a:pt x="1280" y="865"/>
                    <a:pt x="1280" y="617"/>
                  </a:cubicBezTo>
                  <a:cubicBezTo>
                    <a:pt x="1280" y="276"/>
                    <a:pt x="1004" y="1"/>
                    <a:pt x="66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2" name="Google Shape;1422;p38"/>
            <p:cNvSpPr/>
            <p:nvPr/>
          </p:nvSpPr>
          <p:spPr>
            <a:xfrm>
              <a:off x="3426500" y="1441575"/>
              <a:ext cx="20100" cy="27575"/>
            </a:xfrm>
            <a:custGeom>
              <a:rect b="b" l="l" r="r" t="t"/>
              <a:pathLst>
                <a:path extrusionOk="0" h="1103" w="804">
                  <a:moveTo>
                    <a:pt x="105" y="0"/>
                  </a:moveTo>
                  <a:cubicBezTo>
                    <a:pt x="40" y="0"/>
                    <a:pt x="1" y="69"/>
                    <a:pt x="34" y="123"/>
                  </a:cubicBezTo>
                  <a:lnTo>
                    <a:pt x="592" y="1061"/>
                  </a:lnTo>
                  <a:cubicBezTo>
                    <a:pt x="607" y="1086"/>
                    <a:pt x="634" y="1102"/>
                    <a:pt x="662" y="1102"/>
                  </a:cubicBezTo>
                  <a:lnTo>
                    <a:pt x="720" y="1102"/>
                  </a:lnTo>
                  <a:cubicBezTo>
                    <a:pt x="766" y="1102"/>
                    <a:pt x="803" y="1065"/>
                    <a:pt x="803" y="1021"/>
                  </a:cubicBezTo>
                  <a:lnTo>
                    <a:pt x="803" y="81"/>
                  </a:lnTo>
                  <a:cubicBezTo>
                    <a:pt x="802" y="36"/>
                    <a:pt x="766" y="0"/>
                    <a:pt x="72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3" name="Google Shape;1423;p38"/>
            <p:cNvSpPr/>
            <p:nvPr/>
          </p:nvSpPr>
          <p:spPr>
            <a:xfrm>
              <a:off x="3524500" y="1441575"/>
              <a:ext cx="20050" cy="27575"/>
            </a:xfrm>
            <a:custGeom>
              <a:rect b="b" l="l" r="r" t="t"/>
              <a:pathLst>
                <a:path extrusionOk="0" h="1103" w="802">
                  <a:moveTo>
                    <a:pt x="103" y="0"/>
                  </a:moveTo>
                  <a:cubicBezTo>
                    <a:pt x="39" y="0"/>
                    <a:pt x="1" y="69"/>
                    <a:pt x="33" y="123"/>
                  </a:cubicBezTo>
                  <a:lnTo>
                    <a:pt x="590" y="1061"/>
                  </a:lnTo>
                  <a:cubicBezTo>
                    <a:pt x="605" y="1086"/>
                    <a:pt x="632" y="1102"/>
                    <a:pt x="661" y="1102"/>
                  </a:cubicBezTo>
                  <a:lnTo>
                    <a:pt x="719" y="1102"/>
                  </a:lnTo>
                  <a:cubicBezTo>
                    <a:pt x="765" y="1102"/>
                    <a:pt x="802" y="1065"/>
                    <a:pt x="802" y="1021"/>
                  </a:cubicBezTo>
                  <a:lnTo>
                    <a:pt x="802" y="81"/>
                  </a:lnTo>
                  <a:cubicBezTo>
                    <a:pt x="802" y="36"/>
                    <a:pt x="765" y="0"/>
                    <a:pt x="72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4" name="Google Shape;1424;p38"/>
            <p:cNvSpPr/>
            <p:nvPr/>
          </p:nvSpPr>
          <p:spPr>
            <a:xfrm>
              <a:off x="3523475" y="1446350"/>
              <a:ext cx="24400" cy="37225"/>
            </a:xfrm>
            <a:custGeom>
              <a:rect b="b" l="l" r="r" t="t"/>
              <a:pathLst>
                <a:path extrusionOk="0" h="1489" w="976">
                  <a:moveTo>
                    <a:pt x="745" y="0"/>
                  </a:moveTo>
                  <a:cubicBezTo>
                    <a:pt x="334" y="0"/>
                    <a:pt x="1" y="334"/>
                    <a:pt x="1" y="745"/>
                  </a:cubicBezTo>
                  <a:cubicBezTo>
                    <a:pt x="1" y="1155"/>
                    <a:pt x="334" y="1489"/>
                    <a:pt x="745" y="1489"/>
                  </a:cubicBezTo>
                  <a:lnTo>
                    <a:pt x="976" y="1489"/>
                  </a:lnTo>
                  <a:lnTo>
                    <a:pt x="97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5" name="Google Shape;1425;p38"/>
            <p:cNvSpPr/>
            <p:nvPr/>
          </p:nvSpPr>
          <p:spPr>
            <a:xfrm>
              <a:off x="3529225" y="1446350"/>
              <a:ext cx="37250" cy="37225"/>
            </a:xfrm>
            <a:custGeom>
              <a:rect b="b" l="l" r="r" t="t"/>
              <a:pathLst>
                <a:path extrusionOk="0" h="1489" w="1490">
                  <a:moveTo>
                    <a:pt x="745" y="0"/>
                  </a:moveTo>
                  <a:cubicBezTo>
                    <a:pt x="334" y="0"/>
                    <a:pt x="0" y="334"/>
                    <a:pt x="0" y="745"/>
                  </a:cubicBezTo>
                  <a:cubicBezTo>
                    <a:pt x="0" y="1155"/>
                    <a:pt x="334" y="1489"/>
                    <a:pt x="745" y="1489"/>
                  </a:cubicBezTo>
                  <a:cubicBezTo>
                    <a:pt x="1157" y="1489"/>
                    <a:pt x="1490" y="1155"/>
                    <a:pt x="1490" y="745"/>
                  </a:cubicBezTo>
                  <a:cubicBezTo>
                    <a:pt x="1490" y="334"/>
                    <a:pt x="1157" y="0"/>
                    <a:pt x="74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6" name="Google Shape;1426;p38"/>
            <p:cNvSpPr/>
            <p:nvPr/>
          </p:nvSpPr>
          <p:spPr>
            <a:xfrm>
              <a:off x="3531250" y="1449550"/>
              <a:ext cx="32000" cy="30800"/>
            </a:xfrm>
            <a:custGeom>
              <a:rect b="b" l="l" r="r" t="t"/>
              <a:pathLst>
                <a:path extrusionOk="0" h="1232" w="1280">
                  <a:moveTo>
                    <a:pt x="665" y="1"/>
                  </a:moveTo>
                  <a:cubicBezTo>
                    <a:pt x="416" y="1"/>
                    <a:pt x="191" y="150"/>
                    <a:pt x="96" y="381"/>
                  </a:cubicBezTo>
                  <a:cubicBezTo>
                    <a:pt x="1" y="610"/>
                    <a:pt x="53" y="876"/>
                    <a:pt x="229" y="1051"/>
                  </a:cubicBezTo>
                  <a:cubicBezTo>
                    <a:pt x="346" y="1169"/>
                    <a:pt x="504" y="1231"/>
                    <a:pt x="664" y="1231"/>
                  </a:cubicBezTo>
                  <a:cubicBezTo>
                    <a:pt x="743" y="1231"/>
                    <a:pt x="823" y="1216"/>
                    <a:pt x="899" y="1184"/>
                  </a:cubicBezTo>
                  <a:cubicBezTo>
                    <a:pt x="1130" y="1089"/>
                    <a:pt x="1279" y="865"/>
                    <a:pt x="1279" y="617"/>
                  </a:cubicBezTo>
                  <a:cubicBezTo>
                    <a:pt x="1279" y="276"/>
                    <a:pt x="1004" y="1"/>
                    <a:pt x="66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7" name="Google Shape;1427;p38"/>
            <p:cNvSpPr/>
            <p:nvPr/>
          </p:nvSpPr>
          <p:spPr>
            <a:xfrm>
              <a:off x="3530250" y="1441575"/>
              <a:ext cx="20050" cy="27575"/>
            </a:xfrm>
            <a:custGeom>
              <a:rect b="b" l="l" r="r" t="t"/>
              <a:pathLst>
                <a:path extrusionOk="0" h="1103" w="802">
                  <a:moveTo>
                    <a:pt x="103" y="0"/>
                  </a:moveTo>
                  <a:cubicBezTo>
                    <a:pt x="40" y="0"/>
                    <a:pt x="0" y="69"/>
                    <a:pt x="32" y="123"/>
                  </a:cubicBezTo>
                  <a:lnTo>
                    <a:pt x="591" y="1061"/>
                  </a:lnTo>
                  <a:cubicBezTo>
                    <a:pt x="605" y="1086"/>
                    <a:pt x="632" y="1102"/>
                    <a:pt x="660" y="1102"/>
                  </a:cubicBezTo>
                  <a:lnTo>
                    <a:pt x="720" y="1102"/>
                  </a:lnTo>
                  <a:cubicBezTo>
                    <a:pt x="764" y="1102"/>
                    <a:pt x="801" y="1065"/>
                    <a:pt x="801" y="1021"/>
                  </a:cubicBezTo>
                  <a:lnTo>
                    <a:pt x="801" y="81"/>
                  </a:lnTo>
                  <a:cubicBezTo>
                    <a:pt x="801" y="36"/>
                    <a:pt x="764" y="0"/>
                    <a:pt x="72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8" name="Google Shape;1428;p38"/>
            <p:cNvSpPr/>
            <p:nvPr/>
          </p:nvSpPr>
          <p:spPr>
            <a:xfrm>
              <a:off x="3540275" y="867675"/>
              <a:ext cx="22675" cy="545500"/>
            </a:xfrm>
            <a:custGeom>
              <a:rect b="b" l="l" r="r" t="t"/>
              <a:pathLst>
                <a:path extrusionOk="0" h="21820" w="907">
                  <a:moveTo>
                    <a:pt x="0" y="1"/>
                  </a:moveTo>
                  <a:lnTo>
                    <a:pt x="0" y="21819"/>
                  </a:lnTo>
                  <a:lnTo>
                    <a:pt x="906" y="21819"/>
                  </a:lnTo>
                  <a:lnTo>
                    <a:pt x="90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9" name="Google Shape;1429;p38"/>
            <p:cNvSpPr/>
            <p:nvPr/>
          </p:nvSpPr>
          <p:spPr>
            <a:xfrm>
              <a:off x="3551600" y="867675"/>
              <a:ext cx="22700" cy="545500"/>
            </a:xfrm>
            <a:custGeom>
              <a:rect b="b" l="l" r="r" t="t"/>
              <a:pathLst>
                <a:path extrusionOk="0" h="21820" w="908">
                  <a:moveTo>
                    <a:pt x="0" y="1"/>
                  </a:moveTo>
                  <a:lnTo>
                    <a:pt x="0" y="21819"/>
                  </a:lnTo>
                  <a:lnTo>
                    <a:pt x="907" y="21819"/>
                  </a:lnTo>
                  <a:lnTo>
                    <a:pt x="9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0" name="Google Shape;1430;p38"/>
            <p:cNvSpPr/>
            <p:nvPr/>
          </p:nvSpPr>
          <p:spPr>
            <a:xfrm>
              <a:off x="3654575" y="1441575"/>
              <a:ext cx="20050" cy="27575"/>
            </a:xfrm>
            <a:custGeom>
              <a:rect b="b" l="l" r="r" t="t"/>
              <a:pathLst>
                <a:path extrusionOk="0" h="1103" w="802">
                  <a:moveTo>
                    <a:pt x="103" y="0"/>
                  </a:moveTo>
                  <a:cubicBezTo>
                    <a:pt x="40" y="0"/>
                    <a:pt x="1" y="69"/>
                    <a:pt x="33" y="123"/>
                  </a:cubicBezTo>
                  <a:lnTo>
                    <a:pt x="592" y="1061"/>
                  </a:lnTo>
                  <a:cubicBezTo>
                    <a:pt x="605" y="1086"/>
                    <a:pt x="633" y="1102"/>
                    <a:pt x="661" y="1102"/>
                  </a:cubicBezTo>
                  <a:lnTo>
                    <a:pt x="720" y="1102"/>
                  </a:lnTo>
                  <a:cubicBezTo>
                    <a:pt x="765" y="1102"/>
                    <a:pt x="802" y="1065"/>
                    <a:pt x="802" y="1021"/>
                  </a:cubicBezTo>
                  <a:lnTo>
                    <a:pt x="802" y="81"/>
                  </a:lnTo>
                  <a:cubicBezTo>
                    <a:pt x="802" y="36"/>
                    <a:pt x="765" y="0"/>
                    <a:pt x="72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1" name="Google Shape;1431;p38"/>
            <p:cNvSpPr/>
            <p:nvPr/>
          </p:nvSpPr>
          <p:spPr>
            <a:xfrm>
              <a:off x="3653600" y="1446350"/>
              <a:ext cx="24350" cy="37225"/>
            </a:xfrm>
            <a:custGeom>
              <a:rect b="b" l="l" r="r" t="t"/>
              <a:pathLst>
                <a:path extrusionOk="0" h="1489" w="974">
                  <a:moveTo>
                    <a:pt x="744" y="0"/>
                  </a:moveTo>
                  <a:cubicBezTo>
                    <a:pt x="333" y="0"/>
                    <a:pt x="0" y="334"/>
                    <a:pt x="0" y="745"/>
                  </a:cubicBezTo>
                  <a:cubicBezTo>
                    <a:pt x="0" y="1155"/>
                    <a:pt x="333" y="1489"/>
                    <a:pt x="744" y="1489"/>
                  </a:cubicBezTo>
                  <a:lnTo>
                    <a:pt x="974" y="1489"/>
                  </a:lnTo>
                  <a:lnTo>
                    <a:pt x="97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2" name="Google Shape;1432;p38"/>
            <p:cNvSpPr/>
            <p:nvPr/>
          </p:nvSpPr>
          <p:spPr>
            <a:xfrm>
              <a:off x="3657850" y="1446325"/>
              <a:ext cx="38725" cy="37250"/>
            </a:xfrm>
            <a:custGeom>
              <a:rect b="b" l="l" r="r" t="t"/>
              <a:pathLst>
                <a:path extrusionOk="0" h="1490" w="1549">
                  <a:moveTo>
                    <a:pt x="804" y="0"/>
                  </a:moveTo>
                  <a:cubicBezTo>
                    <a:pt x="503" y="0"/>
                    <a:pt x="231" y="181"/>
                    <a:pt x="115" y="460"/>
                  </a:cubicBezTo>
                  <a:cubicBezTo>
                    <a:pt x="1" y="738"/>
                    <a:pt x="65" y="1058"/>
                    <a:pt x="277" y="1271"/>
                  </a:cubicBezTo>
                  <a:cubicBezTo>
                    <a:pt x="419" y="1413"/>
                    <a:pt x="610" y="1489"/>
                    <a:pt x="804" y="1489"/>
                  </a:cubicBezTo>
                  <a:cubicBezTo>
                    <a:pt x="900" y="1489"/>
                    <a:pt x="996" y="1471"/>
                    <a:pt x="1088" y="1433"/>
                  </a:cubicBezTo>
                  <a:cubicBezTo>
                    <a:pt x="1367" y="1317"/>
                    <a:pt x="1548" y="1045"/>
                    <a:pt x="1548" y="746"/>
                  </a:cubicBezTo>
                  <a:cubicBezTo>
                    <a:pt x="1548" y="333"/>
                    <a:pt x="1215" y="0"/>
                    <a:pt x="80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3" name="Google Shape;1433;p38"/>
            <p:cNvSpPr/>
            <p:nvPr/>
          </p:nvSpPr>
          <p:spPr>
            <a:xfrm>
              <a:off x="3661350" y="1449550"/>
              <a:ext cx="31975" cy="30800"/>
            </a:xfrm>
            <a:custGeom>
              <a:rect b="b" l="l" r="r" t="t"/>
              <a:pathLst>
                <a:path extrusionOk="0" h="1232" w="1279">
                  <a:moveTo>
                    <a:pt x="663" y="1"/>
                  </a:moveTo>
                  <a:cubicBezTo>
                    <a:pt x="415" y="1"/>
                    <a:pt x="190" y="151"/>
                    <a:pt x="95" y="381"/>
                  </a:cubicBezTo>
                  <a:cubicBezTo>
                    <a:pt x="0" y="610"/>
                    <a:pt x="52" y="876"/>
                    <a:pt x="228" y="1051"/>
                  </a:cubicBezTo>
                  <a:cubicBezTo>
                    <a:pt x="345" y="1169"/>
                    <a:pt x="503" y="1231"/>
                    <a:pt x="663" y="1231"/>
                  </a:cubicBezTo>
                  <a:cubicBezTo>
                    <a:pt x="742" y="1231"/>
                    <a:pt x="822" y="1216"/>
                    <a:pt x="898" y="1184"/>
                  </a:cubicBezTo>
                  <a:cubicBezTo>
                    <a:pt x="1129" y="1089"/>
                    <a:pt x="1279" y="865"/>
                    <a:pt x="1279" y="617"/>
                  </a:cubicBezTo>
                  <a:cubicBezTo>
                    <a:pt x="1279" y="276"/>
                    <a:pt x="1003" y="1"/>
                    <a:pt x="66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4" name="Google Shape;1434;p38"/>
            <p:cNvSpPr/>
            <p:nvPr/>
          </p:nvSpPr>
          <p:spPr>
            <a:xfrm>
              <a:off x="3660325" y="1441575"/>
              <a:ext cx="20050" cy="27575"/>
            </a:xfrm>
            <a:custGeom>
              <a:rect b="b" l="l" r="r" t="t"/>
              <a:pathLst>
                <a:path extrusionOk="0" h="1103" w="802">
                  <a:moveTo>
                    <a:pt x="103" y="0"/>
                  </a:moveTo>
                  <a:cubicBezTo>
                    <a:pt x="40" y="0"/>
                    <a:pt x="0" y="69"/>
                    <a:pt x="32" y="123"/>
                  </a:cubicBezTo>
                  <a:lnTo>
                    <a:pt x="591" y="1061"/>
                  </a:lnTo>
                  <a:cubicBezTo>
                    <a:pt x="605" y="1086"/>
                    <a:pt x="632" y="1102"/>
                    <a:pt x="661" y="1102"/>
                  </a:cubicBezTo>
                  <a:lnTo>
                    <a:pt x="720" y="1102"/>
                  </a:lnTo>
                  <a:cubicBezTo>
                    <a:pt x="764" y="1102"/>
                    <a:pt x="801" y="1065"/>
                    <a:pt x="801" y="1021"/>
                  </a:cubicBezTo>
                  <a:lnTo>
                    <a:pt x="801" y="81"/>
                  </a:lnTo>
                  <a:cubicBezTo>
                    <a:pt x="801" y="36"/>
                    <a:pt x="764" y="0"/>
                    <a:pt x="72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5" name="Google Shape;1435;p38"/>
            <p:cNvSpPr/>
            <p:nvPr/>
          </p:nvSpPr>
          <p:spPr>
            <a:xfrm>
              <a:off x="3552175" y="1441575"/>
              <a:ext cx="20050" cy="27575"/>
            </a:xfrm>
            <a:custGeom>
              <a:rect b="b" l="l" r="r" t="t"/>
              <a:pathLst>
                <a:path extrusionOk="0" h="1103" w="802">
                  <a:moveTo>
                    <a:pt x="103" y="0"/>
                  </a:moveTo>
                  <a:cubicBezTo>
                    <a:pt x="40" y="0"/>
                    <a:pt x="1" y="69"/>
                    <a:pt x="33" y="123"/>
                  </a:cubicBezTo>
                  <a:lnTo>
                    <a:pt x="592" y="1061"/>
                  </a:lnTo>
                  <a:cubicBezTo>
                    <a:pt x="605" y="1086"/>
                    <a:pt x="632" y="1102"/>
                    <a:pt x="661" y="1102"/>
                  </a:cubicBezTo>
                  <a:lnTo>
                    <a:pt x="719" y="1102"/>
                  </a:lnTo>
                  <a:cubicBezTo>
                    <a:pt x="765" y="1102"/>
                    <a:pt x="802" y="1065"/>
                    <a:pt x="802" y="1021"/>
                  </a:cubicBezTo>
                  <a:lnTo>
                    <a:pt x="802" y="81"/>
                  </a:lnTo>
                  <a:cubicBezTo>
                    <a:pt x="802" y="36"/>
                    <a:pt x="765" y="0"/>
                    <a:pt x="72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6" name="Google Shape;1436;p38"/>
            <p:cNvSpPr/>
            <p:nvPr/>
          </p:nvSpPr>
          <p:spPr>
            <a:xfrm>
              <a:off x="3551150" y="1446350"/>
              <a:ext cx="24375" cy="37225"/>
            </a:xfrm>
            <a:custGeom>
              <a:rect b="b" l="l" r="r" t="t"/>
              <a:pathLst>
                <a:path extrusionOk="0" h="1489" w="975">
                  <a:moveTo>
                    <a:pt x="745" y="0"/>
                  </a:moveTo>
                  <a:cubicBezTo>
                    <a:pt x="334" y="0"/>
                    <a:pt x="1" y="334"/>
                    <a:pt x="1" y="745"/>
                  </a:cubicBezTo>
                  <a:cubicBezTo>
                    <a:pt x="1" y="1155"/>
                    <a:pt x="334" y="1489"/>
                    <a:pt x="745" y="1489"/>
                  </a:cubicBezTo>
                  <a:lnTo>
                    <a:pt x="975" y="1489"/>
                  </a:lnTo>
                  <a:lnTo>
                    <a:pt x="97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7" name="Google Shape;1437;p38"/>
            <p:cNvSpPr/>
            <p:nvPr/>
          </p:nvSpPr>
          <p:spPr>
            <a:xfrm>
              <a:off x="3555450" y="1446325"/>
              <a:ext cx="38675" cy="37250"/>
            </a:xfrm>
            <a:custGeom>
              <a:rect b="b" l="l" r="r" t="t"/>
              <a:pathLst>
                <a:path extrusionOk="0" h="1490" w="1547">
                  <a:moveTo>
                    <a:pt x="803" y="0"/>
                  </a:moveTo>
                  <a:cubicBezTo>
                    <a:pt x="501" y="0"/>
                    <a:pt x="230" y="181"/>
                    <a:pt x="115" y="460"/>
                  </a:cubicBezTo>
                  <a:cubicBezTo>
                    <a:pt x="0" y="738"/>
                    <a:pt x="63" y="1058"/>
                    <a:pt x="277" y="1271"/>
                  </a:cubicBezTo>
                  <a:cubicBezTo>
                    <a:pt x="419" y="1413"/>
                    <a:pt x="610" y="1489"/>
                    <a:pt x="804" y="1489"/>
                  </a:cubicBezTo>
                  <a:cubicBezTo>
                    <a:pt x="900" y="1489"/>
                    <a:pt x="996" y="1471"/>
                    <a:pt x="1088" y="1433"/>
                  </a:cubicBezTo>
                  <a:cubicBezTo>
                    <a:pt x="1365" y="1317"/>
                    <a:pt x="1547" y="1045"/>
                    <a:pt x="1547" y="746"/>
                  </a:cubicBezTo>
                  <a:cubicBezTo>
                    <a:pt x="1547" y="333"/>
                    <a:pt x="1214" y="0"/>
                    <a:pt x="80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8" name="Google Shape;1438;p38"/>
            <p:cNvSpPr/>
            <p:nvPr/>
          </p:nvSpPr>
          <p:spPr>
            <a:xfrm>
              <a:off x="3558900" y="1449550"/>
              <a:ext cx="32025" cy="30800"/>
            </a:xfrm>
            <a:custGeom>
              <a:rect b="b" l="l" r="r" t="t"/>
              <a:pathLst>
                <a:path extrusionOk="0" h="1232" w="1281">
                  <a:moveTo>
                    <a:pt x="665" y="1"/>
                  </a:moveTo>
                  <a:cubicBezTo>
                    <a:pt x="417" y="1"/>
                    <a:pt x="192" y="150"/>
                    <a:pt x="96" y="381"/>
                  </a:cubicBezTo>
                  <a:cubicBezTo>
                    <a:pt x="1" y="610"/>
                    <a:pt x="54" y="876"/>
                    <a:pt x="230" y="1051"/>
                  </a:cubicBezTo>
                  <a:cubicBezTo>
                    <a:pt x="347" y="1169"/>
                    <a:pt x="505" y="1231"/>
                    <a:pt x="665" y="1231"/>
                  </a:cubicBezTo>
                  <a:cubicBezTo>
                    <a:pt x="744" y="1231"/>
                    <a:pt x="824" y="1216"/>
                    <a:pt x="900" y="1184"/>
                  </a:cubicBezTo>
                  <a:cubicBezTo>
                    <a:pt x="1130" y="1089"/>
                    <a:pt x="1280" y="865"/>
                    <a:pt x="1280" y="617"/>
                  </a:cubicBezTo>
                  <a:cubicBezTo>
                    <a:pt x="1280" y="276"/>
                    <a:pt x="1005" y="1"/>
                    <a:pt x="66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9" name="Google Shape;1439;p38"/>
            <p:cNvSpPr/>
            <p:nvPr/>
          </p:nvSpPr>
          <p:spPr>
            <a:xfrm>
              <a:off x="3557875" y="1441575"/>
              <a:ext cx="20100" cy="27575"/>
            </a:xfrm>
            <a:custGeom>
              <a:rect b="b" l="l" r="r" t="t"/>
              <a:pathLst>
                <a:path extrusionOk="0" h="1103" w="804">
                  <a:moveTo>
                    <a:pt x="105" y="0"/>
                  </a:moveTo>
                  <a:cubicBezTo>
                    <a:pt x="40" y="0"/>
                    <a:pt x="1" y="69"/>
                    <a:pt x="34" y="123"/>
                  </a:cubicBezTo>
                  <a:lnTo>
                    <a:pt x="592" y="1061"/>
                  </a:lnTo>
                  <a:cubicBezTo>
                    <a:pt x="607" y="1086"/>
                    <a:pt x="633" y="1102"/>
                    <a:pt x="662" y="1102"/>
                  </a:cubicBezTo>
                  <a:lnTo>
                    <a:pt x="720" y="1102"/>
                  </a:lnTo>
                  <a:cubicBezTo>
                    <a:pt x="766" y="1102"/>
                    <a:pt x="803" y="1065"/>
                    <a:pt x="803" y="1021"/>
                  </a:cubicBezTo>
                  <a:lnTo>
                    <a:pt x="803" y="81"/>
                  </a:lnTo>
                  <a:cubicBezTo>
                    <a:pt x="803" y="36"/>
                    <a:pt x="766" y="0"/>
                    <a:pt x="72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0" name="Google Shape;1440;p38"/>
            <p:cNvSpPr/>
            <p:nvPr/>
          </p:nvSpPr>
          <p:spPr>
            <a:xfrm>
              <a:off x="3414375" y="1413150"/>
              <a:ext cx="148275" cy="28450"/>
            </a:xfrm>
            <a:custGeom>
              <a:rect b="b" l="l" r="r" t="t"/>
              <a:pathLst>
                <a:path extrusionOk="0" h="1138" w="5931">
                  <a:moveTo>
                    <a:pt x="14" y="0"/>
                  </a:moveTo>
                  <a:cubicBezTo>
                    <a:pt x="7" y="0"/>
                    <a:pt x="1" y="5"/>
                    <a:pt x="1" y="13"/>
                  </a:cubicBezTo>
                  <a:lnTo>
                    <a:pt x="1" y="1137"/>
                  </a:lnTo>
                  <a:lnTo>
                    <a:pt x="5931" y="1137"/>
                  </a:lnTo>
                  <a:lnTo>
                    <a:pt x="593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1" name="Google Shape;1441;p38"/>
            <p:cNvSpPr/>
            <p:nvPr/>
          </p:nvSpPr>
          <p:spPr>
            <a:xfrm>
              <a:off x="3548300" y="1413150"/>
              <a:ext cx="148275" cy="28450"/>
            </a:xfrm>
            <a:custGeom>
              <a:rect b="b" l="l" r="r" t="t"/>
              <a:pathLst>
                <a:path extrusionOk="0" h="1138" w="5931">
                  <a:moveTo>
                    <a:pt x="12" y="0"/>
                  </a:moveTo>
                  <a:cubicBezTo>
                    <a:pt x="6" y="0"/>
                    <a:pt x="0" y="5"/>
                    <a:pt x="0" y="13"/>
                  </a:cubicBezTo>
                  <a:lnTo>
                    <a:pt x="0" y="1137"/>
                  </a:lnTo>
                  <a:lnTo>
                    <a:pt x="5930" y="1137"/>
                  </a:lnTo>
                  <a:lnTo>
                    <a:pt x="5930" y="13"/>
                  </a:lnTo>
                  <a:cubicBezTo>
                    <a:pt x="5930" y="5"/>
                    <a:pt x="5924" y="0"/>
                    <a:pt x="591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2" name="Google Shape;1442;p38"/>
            <p:cNvSpPr/>
            <p:nvPr/>
          </p:nvSpPr>
          <p:spPr>
            <a:xfrm>
              <a:off x="3530375" y="807175"/>
              <a:ext cx="42475" cy="60525"/>
            </a:xfrm>
            <a:custGeom>
              <a:rect b="b" l="l" r="r" t="t"/>
              <a:pathLst>
                <a:path extrusionOk="0" h="2421" w="1699">
                  <a:moveTo>
                    <a:pt x="180" y="1"/>
                  </a:moveTo>
                  <a:cubicBezTo>
                    <a:pt x="80" y="1"/>
                    <a:pt x="0" y="81"/>
                    <a:pt x="0" y="180"/>
                  </a:cubicBezTo>
                  <a:lnTo>
                    <a:pt x="0" y="1548"/>
                  </a:lnTo>
                  <a:cubicBezTo>
                    <a:pt x="0" y="1883"/>
                    <a:pt x="144" y="2201"/>
                    <a:pt x="396" y="2421"/>
                  </a:cubicBezTo>
                  <a:lnTo>
                    <a:pt x="1302" y="2421"/>
                  </a:lnTo>
                  <a:cubicBezTo>
                    <a:pt x="1554" y="2201"/>
                    <a:pt x="1698" y="1883"/>
                    <a:pt x="1698" y="1548"/>
                  </a:cubicBezTo>
                  <a:lnTo>
                    <a:pt x="1698"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3" name="Google Shape;1443;p38"/>
            <p:cNvSpPr/>
            <p:nvPr/>
          </p:nvSpPr>
          <p:spPr>
            <a:xfrm>
              <a:off x="3541675" y="807175"/>
              <a:ext cx="42500" cy="60525"/>
            </a:xfrm>
            <a:custGeom>
              <a:rect b="b" l="l" r="r" t="t"/>
              <a:pathLst>
                <a:path extrusionOk="0" h="2421" w="1700">
                  <a:moveTo>
                    <a:pt x="1522" y="1"/>
                  </a:moveTo>
                  <a:cubicBezTo>
                    <a:pt x="1522" y="1"/>
                    <a:pt x="1521" y="1"/>
                    <a:pt x="1520" y="1"/>
                  </a:cubicBezTo>
                  <a:lnTo>
                    <a:pt x="181" y="1"/>
                  </a:lnTo>
                  <a:cubicBezTo>
                    <a:pt x="81" y="1"/>
                    <a:pt x="1" y="81"/>
                    <a:pt x="1" y="180"/>
                  </a:cubicBezTo>
                  <a:lnTo>
                    <a:pt x="1" y="1548"/>
                  </a:lnTo>
                  <a:cubicBezTo>
                    <a:pt x="1" y="1883"/>
                    <a:pt x="145" y="2201"/>
                    <a:pt x="397" y="2421"/>
                  </a:cubicBezTo>
                  <a:lnTo>
                    <a:pt x="1304" y="2421"/>
                  </a:lnTo>
                  <a:cubicBezTo>
                    <a:pt x="1555" y="2201"/>
                    <a:pt x="1699" y="1883"/>
                    <a:pt x="1699" y="1548"/>
                  </a:cubicBezTo>
                  <a:lnTo>
                    <a:pt x="1699" y="180"/>
                  </a:lnTo>
                  <a:cubicBezTo>
                    <a:pt x="1699" y="82"/>
                    <a:pt x="1620" y="1"/>
                    <a:pt x="152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4" name="Google Shape;1444;p38"/>
            <p:cNvSpPr/>
            <p:nvPr/>
          </p:nvSpPr>
          <p:spPr>
            <a:xfrm>
              <a:off x="3402975" y="829575"/>
              <a:ext cx="105625" cy="31800"/>
            </a:xfrm>
            <a:custGeom>
              <a:rect b="b" l="l" r="r" t="t"/>
              <a:pathLst>
                <a:path extrusionOk="0" h="1272" w="4225">
                  <a:moveTo>
                    <a:pt x="2517" y="1"/>
                  </a:moveTo>
                  <a:cubicBezTo>
                    <a:pt x="2480" y="1"/>
                    <a:pt x="2350" y="3"/>
                    <a:pt x="2309" y="41"/>
                  </a:cubicBezTo>
                  <a:cubicBezTo>
                    <a:pt x="2245" y="113"/>
                    <a:pt x="2266" y="146"/>
                    <a:pt x="2250" y="214"/>
                  </a:cubicBezTo>
                  <a:cubicBezTo>
                    <a:pt x="2154" y="668"/>
                    <a:pt x="1763" y="999"/>
                    <a:pt x="1299" y="1019"/>
                  </a:cubicBezTo>
                  <a:cubicBezTo>
                    <a:pt x="1288" y="1020"/>
                    <a:pt x="1278" y="1021"/>
                    <a:pt x="1267" y="1021"/>
                  </a:cubicBezTo>
                  <a:cubicBezTo>
                    <a:pt x="1263" y="1021"/>
                    <a:pt x="1258" y="1020"/>
                    <a:pt x="1254" y="1020"/>
                  </a:cubicBezTo>
                  <a:cubicBezTo>
                    <a:pt x="773" y="1020"/>
                    <a:pt x="357" y="684"/>
                    <a:pt x="256" y="214"/>
                  </a:cubicBezTo>
                  <a:cubicBezTo>
                    <a:pt x="256" y="186"/>
                    <a:pt x="226" y="123"/>
                    <a:pt x="221" y="109"/>
                  </a:cubicBezTo>
                  <a:lnTo>
                    <a:pt x="220" y="109"/>
                  </a:lnTo>
                  <a:lnTo>
                    <a:pt x="220" y="108"/>
                  </a:lnTo>
                  <a:lnTo>
                    <a:pt x="126" y="108"/>
                  </a:lnTo>
                  <a:cubicBezTo>
                    <a:pt x="63" y="109"/>
                    <a:pt x="0" y="144"/>
                    <a:pt x="0" y="214"/>
                  </a:cubicBezTo>
                  <a:cubicBezTo>
                    <a:pt x="104" y="825"/>
                    <a:pt x="635" y="1272"/>
                    <a:pt x="1254" y="1272"/>
                  </a:cubicBezTo>
                  <a:cubicBezTo>
                    <a:pt x="1269" y="1272"/>
                    <a:pt x="1284" y="1272"/>
                    <a:pt x="1299" y="1269"/>
                  </a:cubicBezTo>
                  <a:cubicBezTo>
                    <a:pt x="1901" y="1248"/>
                    <a:pt x="2407" y="808"/>
                    <a:pt x="2509" y="214"/>
                  </a:cubicBezTo>
                  <a:lnTo>
                    <a:pt x="4206" y="214"/>
                  </a:lnTo>
                  <a:lnTo>
                    <a:pt x="4206" y="93"/>
                  </a:lnTo>
                  <a:cubicBezTo>
                    <a:pt x="4205" y="61"/>
                    <a:pt x="4211" y="30"/>
                    <a:pt x="4225" y="1"/>
                  </a:cubicBezTo>
                  <a:lnTo>
                    <a:pt x="2527" y="1"/>
                  </a:lnTo>
                  <a:cubicBezTo>
                    <a:pt x="2527" y="1"/>
                    <a:pt x="2523" y="1"/>
                    <a:pt x="2517" y="1"/>
                  </a:cubicBez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5" name="Google Shape;1445;p38"/>
            <p:cNvSpPr/>
            <p:nvPr/>
          </p:nvSpPr>
          <p:spPr>
            <a:xfrm>
              <a:off x="3512600" y="829575"/>
              <a:ext cx="21025" cy="5375"/>
            </a:xfrm>
            <a:custGeom>
              <a:rect b="b" l="l" r="r" t="t"/>
              <a:pathLst>
                <a:path extrusionOk="0" h="215" w="841">
                  <a:moveTo>
                    <a:pt x="72" y="1"/>
                  </a:moveTo>
                  <a:cubicBezTo>
                    <a:pt x="30" y="12"/>
                    <a:pt x="0" y="50"/>
                    <a:pt x="0" y="93"/>
                  </a:cubicBezTo>
                  <a:lnTo>
                    <a:pt x="0" y="214"/>
                  </a:lnTo>
                  <a:lnTo>
                    <a:pt x="841" y="214"/>
                  </a:lnTo>
                  <a:lnTo>
                    <a:pt x="841" y="1"/>
                  </a:ln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6" name="Google Shape;1446;p38"/>
            <p:cNvSpPr/>
            <p:nvPr/>
          </p:nvSpPr>
          <p:spPr>
            <a:xfrm>
              <a:off x="3405225" y="829575"/>
              <a:ext cx="103375" cy="31800"/>
            </a:xfrm>
            <a:custGeom>
              <a:rect b="b" l="l" r="r" t="t"/>
              <a:pathLst>
                <a:path extrusionOk="0" h="1272" w="4135">
                  <a:moveTo>
                    <a:pt x="2517" y="1"/>
                  </a:moveTo>
                  <a:cubicBezTo>
                    <a:pt x="2481" y="1"/>
                    <a:pt x="2350" y="2"/>
                    <a:pt x="2311" y="41"/>
                  </a:cubicBezTo>
                  <a:cubicBezTo>
                    <a:pt x="2247" y="113"/>
                    <a:pt x="2266" y="146"/>
                    <a:pt x="2251" y="214"/>
                  </a:cubicBezTo>
                  <a:cubicBezTo>
                    <a:pt x="2150" y="684"/>
                    <a:pt x="1734" y="1020"/>
                    <a:pt x="1253" y="1020"/>
                  </a:cubicBezTo>
                  <a:cubicBezTo>
                    <a:pt x="1249" y="1020"/>
                    <a:pt x="1244" y="1021"/>
                    <a:pt x="1240" y="1021"/>
                  </a:cubicBezTo>
                  <a:cubicBezTo>
                    <a:pt x="1230" y="1021"/>
                    <a:pt x="1219" y="1020"/>
                    <a:pt x="1209" y="1019"/>
                  </a:cubicBezTo>
                  <a:cubicBezTo>
                    <a:pt x="745" y="998"/>
                    <a:pt x="353" y="667"/>
                    <a:pt x="257" y="214"/>
                  </a:cubicBezTo>
                  <a:cubicBezTo>
                    <a:pt x="257" y="144"/>
                    <a:pt x="194" y="109"/>
                    <a:pt x="131" y="109"/>
                  </a:cubicBezTo>
                  <a:lnTo>
                    <a:pt x="129" y="109"/>
                  </a:lnTo>
                  <a:cubicBezTo>
                    <a:pt x="65" y="109"/>
                    <a:pt x="0" y="144"/>
                    <a:pt x="0" y="214"/>
                  </a:cubicBezTo>
                  <a:cubicBezTo>
                    <a:pt x="102" y="808"/>
                    <a:pt x="606" y="1248"/>
                    <a:pt x="1209" y="1269"/>
                  </a:cubicBezTo>
                  <a:cubicBezTo>
                    <a:pt x="1223" y="1272"/>
                    <a:pt x="1238" y="1272"/>
                    <a:pt x="1253" y="1272"/>
                  </a:cubicBezTo>
                  <a:cubicBezTo>
                    <a:pt x="1874" y="1272"/>
                    <a:pt x="2403" y="825"/>
                    <a:pt x="2508" y="214"/>
                  </a:cubicBezTo>
                  <a:lnTo>
                    <a:pt x="4116" y="214"/>
                  </a:lnTo>
                  <a:lnTo>
                    <a:pt x="4116" y="93"/>
                  </a:lnTo>
                  <a:cubicBezTo>
                    <a:pt x="4115" y="61"/>
                    <a:pt x="4121" y="30"/>
                    <a:pt x="413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7" name="Google Shape;1447;p38"/>
            <p:cNvSpPr/>
            <p:nvPr/>
          </p:nvSpPr>
          <p:spPr>
            <a:xfrm>
              <a:off x="3512600" y="829575"/>
              <a:ext cx="23300" cy="5375"/>
            </a:xfrm>
            <a:custGeom>
              <a:rect b="b" l="l" r="r" t="t"/>
              <a:pathLst>
                <a:path extrusionOk="0" h="215" w="932">
                  <a:moveTo>
                    <a:pt x="72" y="1"/>
                  </a:moveTo>
                  <a:cubicBezTo>
                    <a:pt x="30" y="12"/>
                    <a:pt x="0" y="50"/>
                    <a:pt x="0" y="93"/>
                  </a:cubicBezTo>
                  <a:lnTo>
                    <a:pt x="0" y="214"/>
                  </a:lnTo>
                  <a:lnTo>
                    <a:pt x="932" y="214"/>
                  </a:lnTo>
                  <a:lnTo>
                    <a:pt x="9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8" name="Google Shape;1448;p38"/>
            <p:cNvSpPr/>
            <p:nvPr/>
          </p:nvSpPr>
          <p:spPr>
            <a:xfrm>
              <a:off x="3584175" y="829550"/>
              <a:ext cx="16075" cy="5350"/>
            </a:xfrm>
            <a:custGeom>
              <a:rect b="b" l="l" r="r" t="t"/>
              <a:pathLst>
                <a:path extrusionOk="0" h="214" w="643">
                  <a:moveTo>
                    <a:pt x="0" y="0"/>
                  </a:moveTo>
                  <a:lnTo>
                    <a:pt x="0" y="214"/>
                  </a:lnTo>
                  <a:lnTo>
                    <a:pt x="641" y="214"/>
                  </a:lnTo>
                  <a:lnTo>
                    <a:pt x="641" y="91"/>
                  </a:lnTo>
                  <a:cubicBezTo>
                    <a:pt x="642" y="51"/>
                    <a:pt x="617" y="15"/>
                    <a:pt x="582" y="0"/>
                  </a:cubicBez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9" name="Google Shape;1449;p38"/>
            <p:cNvSpPr/>
            <p:nvPr/>
          </p:nvSpPr>
          <p:spPr>
            <a:xfrm>
              <a:off x="3604250" y="829575"/>
              <a:ext cx="107775" cy="31800"/>
            </a:xfrm>
            <a:custGeom>
              <a:rect b="b" l="l" r="r" t="t"/>
              <a:pathLst>
                <a:path extrusionOk="0" h="1272" w="4311">
                  <a:moveTo>
                    <a:pt x="1" y="1"/>
                  </a:moveTo>
                  <a:cubicBezTo>
                    <a:pt x="12" y="29"/>
                    <a:pt x="17" y="60"/>
                    <a:pt x="17" y="91"/>
                  </a:cubicBezTo>
                  <a:lnTo>
                    <a:pt x="17" y="214"/>
                  </a:lnTo>
                  <a:lnTo>
                    <a:pt x="1801" y="214"/>
                  </a:lnTo>
                  <a:cubicBezTo>
                    <a:pt x="1908" y="825"/>
                    <a:pt x="2437" y="1271"/>
                    <a:pt x="3058" y="1272"/>
                  </a:cubicBezTo>
                  <a:cubicBezTo>
                    <a:pt x="3078" y="1272"/>
                    <a:pt x="3095" y="1272"/>
                    <a:pt x="3115" y="1269"/>
                  </a:cubicBezTo>
                  <a:cubicBezTo>
                    <a:pt x="3712" y="1242"/>
                    <a:pt x="4209" y="803"/>
                    <a:pt x="4310" y="214"/>
                  </a:cubicBezTo>
                  <a:cubicBezTo>
                    <a:pt x="4307" y="180"/>
                    <a:pt x="4302" y="145"/>
                    <a:pt x="4294" y="110"/>
                  </a:cubicBezTo>
                  <a:lnTo>
                    <a:pt x="4294" y="109"/>
                  </a:lnTo>
                  <a:lnTo>
                    <a:pt x="4183" y="109"/>
                  </a:lnTo>
                  <a:cubicBezTo>
                    <a:pt x="4120" y="109"/>
                    <a:pt x="4055" y="145"/>
                    <a:pt x="4055" y="214"/>
                  </a:cubicBezTo>
                  <a:cubicBezTo>
                    <a:pt x="3958" y="665"/>
                    <a:pt x="3572" y="993"/>
                    <a:pt x="3113" y="1019"/>
                  </a:cubicBezTo>
                  <a:cubicBezTo>
                    <a:pt x="3095" y="1021"/>
                    <a:pt x="3076" y="1021"/>
                    <a:pt x="3058" y="1021"/>
                  </a:cubicBezTo>
                  <a:cubicBezTo>
                    <a:pt x="2576" y="1020"/>
                    <a:pt x="2161" y="684"/>
                    <a:pt x="2059" y="214"/>
                  </a:cubicBezTo>
                  <a:cubicBezTo>
                    <a:pt x="2045" y="146"/>
                    <a:pt x="2066" y="114"/>
                    <a:pt x="2001" y="43"/>
                  </a:cubicBezTo>
                  <a:cubicBezTo>
                    <a:pt x="1962" y="3"/>
                    <a:pt x="1829" y="1"/>
                    <a:pt x="1793" y="1"/>
                  </a:cubicBez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0" name="Google Shape;1450;p38"/>
            <p:cNvSpPr/>
            <p:nvPr/>
          </p:nvSpPr>
          <p:spPr>
            <a:xfrm>
              <a:off x="3584175" y="829550"/>
              <a:ext cx="16075" cy="5350"/>
            </a:xfrm>
            <a:custGeom>
              <a:rect b="b" l="l" r="r" t="t"/>
              <a:pathLst>
                <a:path extrusionOk="0" h="214" w="643">
                  <a:moveTo>
                    <a:pt x="0" y="0"/>
                  </a:moveTo>
                  <a:lnTo>
                    <a:pt x="0" y="214"/>
                  </a:lnTo>
                  <a:lnTo>
                    <a:pt x="641" y="214"/>
                  </a:lnTo>
                  <a:lnTo>
                    <a:pt x="641" y="91"/>
                  </a:lnTo>
                  <a:cubicBezTo>
                    <a:pt x="642" y="51"/>
                    <a:pt x="617" y="15"/>
                    <a:pt x="58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1" name="Google Shape;1451;p38"/>
            <p:cNvSpPr/>
            <p:nvPr/>
          </p:nvSpPr>
          <p:spPr>
            <a:xfrm>
              <a:off x="3604250" y="829575"/>
              <a:ext cx="110625" cy="31800"/>
            </a:xfrm>
            <a:custGeom>
              <a:rect b="b" l="l" r="r" t="t"/>
              <a:pathLst>
                <a:path extrusionOk="0" h="1272" w="4425">
                  <a:moveTo>
                    <a:pt x="1906" y="1"/>
                  </a:moveTo>
                  <a:cubicBezTo>
                    <a:pt x="1900" y="1"/>
                    <a:pt x="1896" y="1"/>
                    <a:pt x="1896" y="1"/>
                  </a:cubicBezTo>
                  <a:lnTo>
                    <a:pt x="1" y="1"/>
                  </a:lnTo>
                  <a:cubicBezTo>
                    <a:pt x="12" y="29"/>
                    <a:pt x="18" y="60"/>
                    <a:pt x="18" y="91"/>
                  </a:cubicBezTo>
                  <a:lnTo>
                    <a:pt x="18" y="214"/>
                  </a:lnTo>
                  <a:lnTo>
                    <a:pt x="1915" y="214"/>
                  </a:lnTo>
                  <a:cubicBezTo>
                    <a:pt x="2016" y="805"/>
                    <a:pt x="2516" y="1245"/>
                    <a:pt x="3115" y="1269"/>
                  </a:cubicBezTo>
                  <a:cubicBezTo>
                    <a:pt x="3133" y="1272"/>
                    <a:pt x="3153" y="1272"/>
                    <a:pt x="3170" y="1272"/>
                  </a:cubicBezTo>
                  <a:cubicBezTo>
                    <a:pt x="3790" y="1271"/>
                    <a:pt x="4319" y="824"/>
                    <a:pt x="4424" y="214"/>
                  </a:cubicBezTo>
                  <a:cubicBezTo>
                    <a:pt x="4424" y="144"/>
                    <a:pt x="4359" y="110"/>
                    <a:pt x="4294" y="110"/>
                  </a:cubicBezTo>
                  <a:cubicBezTo>
                    <a:pt x="4230" y="110"/>
                    <a:pt x="4167" y="145"/>
                    <a:pt x="4167" y="214"/>
                  </a:cubicBezTo>
                  <a:cubicBezTo>
                    <a:pt x="4065" y="684"/>
                    <a:pt x="3650" y="1020"/>
                    <a:pt x="3170" y="1021"/>
                  </a:cubicBezTo>
                  <a:cubicBezTo>
                    <a:pt x="3152" y="1021"/>
                    <a:pt x="3132" y="1020"/>
                    <a:pt x="3113" y="1019"/>
                  </a:cubicBezTo>
                  <a:cubicBezTo>
                    <a:pt x="2654" y="993"/>
                    <a:pt x="2269" y="663"/>
                    <a:pt x="2172" y="214"/>
                  </a:cubicBezTo>
                  <a:cubicBezTo>
                    <a:pt x="2156" y="146"/>
                    <a:pt x="2178" y="114"/>
                    <a:pt x="2112" y="43"/>
                  </a:cubicBezTo>
                  <a:cubicBezTo>
                    <a:pt x="2073" y="3"/>
                    <a:pt x="1942" y="1"/>
                    <a:pt x="19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2" name="Google Shape;1452;p38"/>
            <p:cNvSpPr/>
            <p:nvPr/>
          </p:nvSpPr>
          <p:spPr>
            <a:xfrm>
              <a:off x="3378775" y="837450"/>
              <a:ext cx="102125" cy="190800"/>
            </a:xfrm>
            <a:custGeom>
              <a:rect b="b" l="l" r="r" t="t"/>
              <a:pathLst>
                <a:path extrusionOk="0" h="7632" w="4085">
                  <a:moveTo>
                    <a:pt x="2052" y="359"/>
                  </a:moveTo>
                  <a:cubicBezTo>
                    <a:pt x="2057" y="359"/>
                    <a:pt x="2063" y="360"/>
                    <a:pt x="2068" y="361"/>
                  </a:cubicBezTo>
                  <a:cubicBezTo>
                    <a:pt x="2251" y="372"/>
                    <a:pt x="2394" y="524"/>
                    <a:pt x="2394" y="708"/>
                  </a:cubicBezTo>
                  <a:cubicBezTo>
                    <a:pt x="2394" y="890"/>
                    <a:pt x="2251" y="1043"/>
                    <a:pt x="2068" y="1053"/>
                  </a:cubicBezTo>
                  <a:cubicBezTo>
                    <a:pt x="2060" y="1056"/>
                    <a:pt x="2053" y="1056"/>
                    <a:pt x="2046" y="1056"/>
                  </a:cubicBezTo>
                  <a:cubicBezTo>
                    <a:pt x="1853" y="1056"/>
                    <a:pt x="1698" y="900"/>
                    <a:pt x="1698" y="708"/>
                  </a:cubicBezTo>
                  <a:cubicBezTo>
                    <a:pt x="1698" y="516"/>
                    <a:pt x="1852" y="359"/>
                    <a:pt x="2043" y="359"/>
                  </a:cubicBezTo>
                  <a:cubicBezTo>
                    <a:pt x="2044" y="359"/>
                    <a:pt x="2045" y="359"/>
                    <a:pt x="2046" y="359"/>
                  </a:cubicBezTo>
                  <a:cubicBezTo>
                    <a:pt x="2048" y="359"/>
                    <a:pt x="2050" y="359"/>
                    <a:pt x="2052" y="359"/>
                  </a:cubicBezTo>
                  <a:close/>
                  <a:moveTo>
                    <a:pt x="576" y="0"/>
                  </a:moveTo>
                  <a:cubicBezTo>
                    <a:pt x="333" y="0"/>
                    <a:pt x="133" y="192"/>
                    <a:pt x="119" y="435"/>
                  </a:cubicBezTo>
                  <a:cubicBezTo>
                    <a:pt x="108" y="669"/>
                    <a:pt x="97" y="901"/>
                    <a:pt x="87" y="1133"/>
                  </a:cubicBezTo>
                  <a:cubicBezTo>
                    <a:pt x="2" y="3220"/>
                    <a:pt x="1" y="5248"/>
                    <a:pt x="108" y="7199"/>
                  </a:cubicBezTo>
                  <a:cubicBezTo>
                    <a:pt x="123" y="7442"/>
                    <a:pt x="324" y="7631"/>
                    <a:pt x="567" y="7631"/>
                  </a:cubicBezTo>
                  <a:lnTo>
                    <a:pt x="3544" y="7631"/>
                  </a:lnTo>
                  <a:cubicBezTo>
                    <a:pt x="3788" y="7631"/>
                    <a:pt x="3991" y="7439"/>
                    <a:pt x="4002" y="7194"/>
                  </a:cubicBezTo>
                  <a:cubicBezTo>
                    <a:pt x="4084" y="5492"/>
                    <a:pt x="4040" y="2690"/>
                    <a:pt x="4005" y="1133"/>
                  </a:cubicBezTo>
                  <a:cubicBezTo>
                    <a:pt x="3999" y="862"/>
                    <a:pt x="3994" y="629"/>
                    <a:pt x="3989" y="446"/>
                  </a:cubicBezTo>
                  <a:cubicBezTo>
                    <a:pt x="3982" y="197"/>
                    <a:pt x="3780" y="0"/>
                    <a:pt x="3533" y="0"/>
                  </a:cubicBezTo>
                  <a:cubicBezTo>
                    <a:pt x="3532" y="0"/>
                    <a:pt x="3531" y="0"/>
                    <a:pt x="3530" y="0"/>
                  </a:cubicBezTo>
                  <a:lnTo>
                    <a:pt x="578" y="0"/>
                  </a:lnTo>
                  <a:cubicBezTo>
                    <a:pt x="577" y="0"/>
                    <a:pt x="577" y="0"/>
                    <a:pt x="57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3" name="Google Shape;1453;p38"/>
            <p:cNvSpPr/>
            <p:nvPr/>
          </p:nvSpPr>
          <p:spPr>
            <a:xfrm>
              <a:off x="3382575" y="837450"/>
              <a:ext cx="98325" cy="190800"/>
            </a:xfrm>
            <a:custGeom>
              <a:rect b="b" l="l" r="r" t="t"/>
              <a:pathLst>
                <a:path extrusionOk="0" h="7632" w="3933">
                  <a:moveTo>
                    <a:pt x="1929" y="359"/>
                  </a:moveTo>
                  <a:cubicBezTo>
                    <a:pt x="1931" y="359"/>
                    <a:pt x="1933" y="359"/>
                    <a:pt x="1936" y="359"/>
                  </a:cubicBezTo>
                  <a:cubicBezTo>
                    <a:pt x="2128" y="359"/>
                    <a:pt x="2284" y="515"/>
                    <a:pt x="2284" y="708"/>
                  </a:cubicBezTo>
                  <a:cubicBezTo>
                    <a:pt x="2284" y="900"/>
                    <a:pt x="2128" y="1056"/>
                    <a:pt x="1936" y="1056"/>
                  </a:cubicBezTo>
                  <a:cubicBezTo>
                    <a:pt x="1928" y="1056"/>
                    <a:pt x="1922" y="1056"/>
                    <a:pt x="1916" y="1053"/>
                  </a:cubicBezTo>
                  <a:cubicBezTo>
                    <a:pt x="1731" y="1044"/>
                    <a:pt x="1586" y="891"/>
                    <a:pt x="1586" y="708"/>
                  </a:cubicBezTo>
                  <a:cubicBezTo>
                    <a:pt x="1586" y="522"/>
                    <a:pt x="1731" y="371"/>
                    <a:pt x="1916" y="361"/>
                  </a:cubicBezTo>
                  <a:cubicBezTo>
                    <a:pt x="1920" y="360"/>
                    <a:pt x="1925" y="359"/>
                    <a:pt x="1929" y="359"/>
                  </a:cubicBezTo>
                  <a:close/>
                  <a:moveTo>
                    <a:pt x="3381" y="0"/>
                  </a:moveTo>
                  <a:cubicBezTo>
                    <a:pt x="3380" y="0"/>
                    <a:pt x="3379" y="0"/>
                    <a:pt x="3378" y="0"/>
                  </a:cubicBezTo>
                  <a:lnTo>
                    <a:pt x="469" y="0"/>
                  </a:lnTo>
                  <a:cubicBezTo>
                    <a:pt x="469" y="0"/>
                    <a:pt x="468" y="0"/>
                    <a:pt x="467" y="0"/>
                  </a:cubicBezTo>
                  <a:cubicBezTo>
                    <a:pt x="208" y="0"/>
                    <a:pt x="1" y="216"/>
                    <a:pt x="10" y="476"/>
                  </a:cubicBezTo>
                  <a:cubicBezTo>
                    <a:pt x="17" y="653"/>
                    <a:pt x="25" y="877"/>
                    <a:pt x="34" y="1133"/>
                  </a:cubicBezTo>
                  <a:cubicBezTo>
                    <a:pt x="86" y="2669"/>
                    <a:pt x="151" y="5416"/>
                    <a:pt x="26" y="7140"/>
                  </a:cubicBezTo>
                  <a:cubicBezTo>
                    <a:pt x="7" y="7405"/>
                    <a:pt x="217" y="7631"/>
                    <a:pt x="482" y="7631"/>
                  </a:cubicBezTo>
                  <a:cubicBezTo>
                    <a:pt x="483" y="7631"/>
                    <a:pt x="484" y="7631"/>
                    <a:pt x="484" y="7631"/>
                  </a:cubicBezTo>
                  <a:lnTo>
                    <a:pt x="3392" y="7631"/>
                  </a:lnTo>
                  <a:cubicBezTo>
                    <a:pt x="3393" y="7631"/>
                    <a:pt x="3393" y="7631"/>
                    <a:pt x="3394" y="7631"/>
                  </a:cubicBezTo>
                  <a:cubicBezTo>
                    <a:pt x="3638" y="7631"/>
                    <a:pt x="3839" y="7439"/>
                    <a:pt x="3850" y="7195"/>
                  </a:cubicBezTo>
                  <a:cubicBezTo>
                    <a:pt x="3932" y="5492"/>
                    <a:pt x="3888" y="2690"/>
                    <a:pt x="3853" y="1133"/>
                  </a:cubicBezTo>
                  <a:cubicBezTo>
                    <a:pt x="3847" y="862"/>
                    <a:pt x="3842" y="629"/>
                    <a:pt x="3837" y="446"/>
                  </a:cubicBezTo>
                  <a:cubicBezTo>
                    <a:pt x="3830" y="197"/>
                    <a:pt x="3628" y="0"/>
                    <a:pt x="3381"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4" name="Google Shape;1454;p38"/>
            <p:cNvSpPr/>
            <p:nvPr/>
          </p:nvSpPr>
          <p:spPr>
            <a:xfrm>
              <a:off x="3392975" y="929175"/>
              <a:ext cx="78125" cy="87625"/>
            </a:xfrm>
            <a:custGeom>
              <a:rect b="b" l="l" r="r" t="t"/>
              <a:pathLst>
                <a:path extrusionOk="0" h="3505" w="3125">
                  <a:moveTo>
                    <a:pt x="36" y="0"/>
                  </a:moveTo>
                  <a:cubicBezTo>
                    <a:pt x="45" y="837"/>
                    <a:pt x="44" y="1713"/>
                    <a:pt x="19" y="2493"/>
                  </a:cubicBezTo>
                  <a:cubicBezTo>
                    <a:pt x="0" y="3043"/>
                    <a:pt x="439" y="3498"/>
                    <a:pt x="988" y="3501"/>
                  </a:cubicBezTo>
                  <a:lnTo>
                    <a:pt x="2129" y="3504"/>
                  </a:lnTo>
                  <a:cubicBezTo>
                    <a:pt x="2131" y="3504"/>
                    <a:pt x="2132" y="3504"/>
                    <a:pt x="2134" y="3504"/>
                  </a:cubicBezTo>
                  <a:cubicBezTo>
                    <a:pt x="2664" y="3504"/>
                    <a:pt x="3096" y="3081"/>
                    <a:pt x="3107" y="2550"/>
                  </a:cubicBezTo>
                  <a:cubicBezTo>
                    <a:pt x="3124" y="1763"/>
                    <a:pt x="3124" y="863"/>
                    <a:pt x="311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5" name="Google Shape;1455;p38"/>
            <p:cNvSpPr/>
            <p:nvPr/>
          </p:nvSpPr>
          <p:spPr>
            <a:xfrm>
              <a:off x="3508075" y="829575"/>
              <a:ext cx="6325" cy="5375"/>
            </a:xfrm>
            <a:custGeom>
              <a:rect b="b" l="l" r="r" t="t"/>
              <a:pathLst>
                <a:path extrusionOk="0" h="215" w="253">
                  <a:moveTo>
                    <a:pt x="20" y="1"/>
                  </a:moveTo>
                  <a:cubicBezTo>
                    <a:pt x="7" y="30"/>
                    <a:pt x="1" y="61"/>
                    <a:pt x="1" y="93"/>
                  </a:cubicBezTo>
                  <a:lnTo>
                    <a:pt x="1" y="214"/>
                  </a:lnTo>
                  <a:lnTo>
                    <a:pt x="181" y="214"/>
                  </a:lnTo>
                  <a:lnTo>
                    <a:pt x="181" y="93"/>
                  </a:lnTo>
                  <a:cubicBezTo>
                    <a:pt x="181" y="50"/>
                    <a:pt x="211" y="12"/>
                    <a:pt x="253" y="1"/>
                  </a:cubicBezTo>
                  <a:close/>
                </a:path>
              </a:pathLst>
            </a:custGeom>
            <a:solidFill>
              <a:srgbClr val="3B78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6" name="Google Shape;1456;p38"/>
            <p:cNvSpPr/>
            <p:nvPr/>
          </p:nvSpPr>
          <p:spPr>
            <a:xfrm>
              <a:off x="3429125" y="834925"/>
              <a:ext cx="83500" cy="441525"/>
            </a:xfrm>
            <a:custGeom>
              <a:rect b="b" l="l" r="r" t="t"/>
              <a:pathLst>
                <a:path extrusionOk="0" h="17661" w="3340">
                  <a:moveTo>
                    <a:pt x="3159" y="0"/>
                  </a:moveTo>
                  <a:lnTo>
                    <a:pt x="3159" y="15992"/>
                  </a:lnTo>
                  <a:cubicBezTo>
                    <a:pt x="3159" y="16815"/>
                    <a:pt x="2493" y="17482"/>
                    <a:pt x="1669" y="17482"/>
                  </a:cubicBezTo>
                  <a:cubicBezTo>
                    <a:pt x="847" y="17482"/>
                    <a:pt x="181" y="16815"/>
                    <a:pt x="181" y="15992"/>
                  </a:cubicBezTo>
                  <a:lnTo>
                    <a:pt x="181" y="7732"/>
                  </a:lnTo>
                  <a:lnTo>
                    <a:pt x="1" y="7732"/>
                  </a:lnTo>
                  <a:lnTo>
                    <a:pt x="1" y="15992"/>
                  </a:lnTo>
                  <a:cubicBezTo>
                    <a:pt x="1" y="16912"/>
                    <a:pt x="750" y="17661"/>
                    <a:pt x="1671" y="17661"/>
                  </a:cubicBezTo>
                  <a:cubicBezTo>
                    <a:pt x="2591" y="17660"/>
                    <a:pt x="3338" y="16913"/>
                    <a:pt x="3339" y="15992"/>
                  </a:cubicBezTo>
                  <a:lnTo>
                    <a:pt x="333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7" name="Google Shape;1457;p38"/>
            <p:cNvSpPr/>
            <p:nvPr/>
          </p:nvSpPr>
          <p:spPr>
            <a:xfrm>
              <a:off x="3508575" y="825000"/>
              <a:ext cx="13350" cy="266675"/>
            </a:xfrm>
            <a:custGeom>
              <a:rect b="b" l="l" r="r" t="t"/>
              <a:pathLst>
                <a:path extrusionOk="0" h="10667" w="534">
                  <a:moveTo>
                    <a:pt x="258" y="0"/>
                  </a:moveTo>
                  <a:cubicBezTo>
                    <a:pt x="150" y="0"/>
                    <a:pt x="43" y="61"/>
                    <a:pt x="1" y="184"/>
                  </a:cubicBezTo>
                  <a:lnTo>
                    <a:pt x="233" y="184"/>
                  </a:lnTo>
                  <a:cubicBezTo>
                    <a:pt x="241" y="181"/>
                    <a:pt x="250" y="180"/>
                    <a:pt x="257" y="180"/>
                  </a:cubicBezTo>
                  <a:cubicBezTo>
                    <a:pt x="266" y="180"/>
                    <a:pt x="275" y="181"/>
                    <a:pt x="283" y="184"/>
                  </a:cubicBezTo>
                  <a:cubicBezTo>
                    <a:pt x="325" y="195"/>
                    <a:pt x="354" y="233"/>
                    <a:pt x="354" y="276"/>
                  </a:cubicBezTo>
                  <a:lnTo>
                    <a:pt x="354" y="10667"/>
                  </a:lnTo>
                  <a:lnTo>
                    <a:pt x="533" y="10667"/>
                  </a:lnTo>
                  <a:lnTo>
                    <a:pt x="533" y="276"/>
                  </a:lnTo>
                  <a:cubicBezTo>
                    <a:pt x="534" y="244"/>
                    <a:pt x="528" y="213"/>
                    <a:pt x="515" y="184"/>
                  </a:cubicBezTo>
                  <a:cubicBezTo>
                    <a:pt x="473" y="61"/>
                    <a:pt x="365" y="0"/>
                    <a:pt x="25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8" name="Google Shape;1458;p38"/>
            <p:cNvSpPr/>
            <p:nvPr/>
          </p:nvSpPr>
          <p:spPr>
            <a:xfrm>
              <a:off x="3631450" y="839600"/>
              <a:ext cx="102150" cy="190800"/>
            </a:xfrm>
            <a:custGeom>
              <a:rect b="b" l="l" r="r" t="t"/>
              <a:pathLst>
                <a:path extrusionOk="0" h="7632" w="4086">
                  <a:moveTo>
                    <a:pt x="2046" y="359"/>
                  </a:moveTo>
                  <a:cubicBezTo>
                    <a:pt x="2054" y="359"/>
                    <a:pt x="2061" y="360"/>
                    <a:pt x="2067" y="361"/>
                  </a:cubicBezTo>
                  <a:cubicBezTo>
                    <a:pt x="2251" y="371"/>
                    <a:pt x="2396" y="524"/>
                    <a:pt x="2396" y="708"/>
                  </a:cubicBezTo>
                  <a:cubicBezTo>
                    <a:pt x="2396" y="892"/>
                    <a:pt x="2251" y="1044"/>
                    <a:pt x="2067" y="1055"/>
                  </a:cubicBezTo>
                  <a:cubicBezTo>
                    <a:pt x="2061" y="1056"/>
                    <a:pt x="2054" y="1056"/>
                    <a:pt x="2046" y="1056"/>
                  </a:cubicBezTo>
                  <a:cubicBezTo>
                    <a:pt x="1856" y="1052"/>
                    <a:pt x="1704" y="897"/>
                    <a:pt x="1704" y="708"/>
                  </a:cubicBezTo>
                  <a:cubicBezTo>
                    <a:pt x="1704" y="518"/>
                    <a:pt x="1856" y="364"/>
                    <a:pt x="2046" y="359"/>
                  </a:cubicBezTo>
                  <a:close/>
                  <a:moveTo>
                    <a:pt x="577" y="1"/>
                  </a:moveTo>
                  <a:cubicBezTo>
                    <a:pt x="332" y="1"/>
                    <a:pt x="132" y="193"/>
                    <a:pt x="120" y="436"/>
                  </a:cubicBezTo>
                  <a:cubicBezTo>
                    <a:pt x="107" y="670"/>
                    <a:pt x="96" y="902"/>
                    <a:pt x="87" y="1134"/>
                  </a:cubicBezTo>
                  <a:cubicBezTo>
                    <a:pt x="1" y="3222"/>
                    <a:pt x="0" y="5248"/>
                    <a:pt x="107" y="7200"/>
                  </a:cubicBezTo>
                  <a:cubicBezTo>
                    <a:pt x="122" y="7443"/>
                    <a:pt x="325" y="7632"/>
                    <a:pt x="568" y="7632"/>
                  </a:cubicBezTo>
                  <a:lnTo>
                    <a:pt x="3543" y="7632"/>
                  </a:lnTo>
                  <a:cubicBezTo>
                    <a:pt x="3789" y="7632"/>
                    <a:pt x="3990" y="7439"/>
                    <a:pt x="4002" y="7195"/>
                  </a:cubicBezTo>
                  <a:cubicBezTo>
                    <a:pt x="4085" y="5493"/>
                    <a:pt x="4039" y="2690"/>
                    <a:pt x="4005" y="1134"/>
                  </a:cubicBezTo>
                  <a:cubicBezTo>
                    <a:pt x="4000" y="862"/>
                    <a:pt x="3994" y="629"/>
                    <a:pt x="3990" y="446"/>
                  </a:cubicBezTo>
                  <a:cubicBezTo>
                    <a:pt x="3983" y="198"/>
                    <a:pt x="3780" y="1"/>
                    <a:pt x="3533" y="1"/>
                  </a:cubicBezTo>
                  <a:cubicBezTo>
                    <a:pt x="3533" y="1"/>
                    <a:pt x="3532" y="1"/>
                    <a:pt x="3531" y="1"/>
                  </a:cubicBezTo>
                  <a:lnTo>
                    <a:pt x="579" y="1"/>
                  </a:lnTo>
                  <a:cubicBezTo>
                    <a:pt x="578" y="1"/>
                    <a:pt x="577" y="1"/>
                    <a:pt x="57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9" name="Google Shape;1459;p38"/>
            <p:cNvSpPr/>
            <p:nvPr/>
          </p:nvSpPr>
          <p:spPr>
            <a:xfrm>
              <a:off x="3635225" y="839600"/>
              <a:ext cx="98375" cy="190800"/>
            </a:xfrm>
            <a:custGeom>
              <a:rect b="b" l="l" r="r" t="t"/>
              <a:pathLst>
                <a:path extrusionOk="0" h="7632" w="3935">
                  <a:moveTo>
                    <a:pt x="1936" y="359"/>
                  </a:moveTo>
                  <a:cubicBezTo>
                    <a:pt x="2126" y="364"/>
                    <a:pt x="2278" y="518"/>
                    <a:pt x="2278" y="708"/>
                  </a:cubicBezTo>
                  <a:cubicBezTo>
                    <a:pt x="2278" y="897"/>
                    <a:pt x="2126" y="1052"/>
                    <a:pt x="1936" y="1056"/>
                  </a:cubicBezTo>
                  <a:cubicBezTo>
                    <a:pt x="1930" y="1056"/>
                    <a:pt x="1924" y="1056"/>
                    <a:pt x="1916" y="1055"/>
                  </a:cubicBezTo>
                  <a:cubicBezTo>
                    <a:pt x="1732" y="1044"/>
                    <a:pt x="1589" y="892"/>
                    <a:pt x="1589" y="708"/>
                  </a:cubicBezTo>
                  <a:cubicBezTo>
                    <a:pt x="1589" y="524"/>
                    <a:pt x="1732" y="371"/>
                    <a:pt x="1916" y="361"/>
                  </a:cubicBezTo>
                  <a:cubicBezTo>
                    <a:pt x="1924" y="360"/>
                    <a:pt x="1930" y="359"/>
                    <a:pt x="1936" y="359"/>
                  </a:cubicBezTo>
                  <a:close/>
                  <a:moveTo>
                    <a:pt x="3382" y="1"/>
                  </a:moveTo>
                  <a:cubicBezTo>
                    <a:pt x="3382" y="1"/>
                    <a:pt x="3381" y="1"/>
                    <a:pt x="3380" y="1"/>
                  </a:cubicBezTo>
                  <a:lnTo>
                    <a:pt x="470" y="1"/>
                  </a:lnTo>
                  <a:cubicBezTo>
                    <a:pt x="469" y="1"/>
                    <a:pt x="468" y="1"/>
                    <a:pt x="468" y="1"/>
                  </a:cubicBezTo>
                  <a:cubicBezTo>
                    <a:pt x="208" y="1"/>
                    <a:pt x="1" y="216"/>
                    <a:pt x="11" y="476"/>
                  </a:cubicBezTo>
                  <a:cubicBezTo>
                    <a:pt x="18" y="654"/>
                    <a:pt x="27" y="877"/>
                    <a:pt x="35" y="1134"/>
                  </a:cubicBezTo>
                  <a:cubicBezTo>
                    <a:pt x="87" y="2669"/>
                    <a:pt x="153" y="5417"/>
                    <a:pt x="27" y="7140"/>
                  </a:cubicBezTo>
                  <a:cubicBezTo>
                    <a:pt x="7" y="7405"/>
                    <a:pt x="217" y="7632"/>
                    <a:pt x="483" y="7632"/>
                  </a:cubicBezTo>
                  <a:cubicBezTo>
                    <a:pt x="483" y="7632"/>
                    <a:pt x="484" y="7632"/>
                    <a:pt x="485" y="7632"/>
                  </a:cubicBezTo>
                  <a:lnTo>
                    <a:pt x="3392" y="7632"/>
                  </a:lnTo>
                  <a:cubicBezTo>
                    <a:pt x="3393" y="7632"/>
                    <a:pt x="3394" y="7632"/>
                    <a:pt x="3395" y="7632"/>
                  </a:cubicBezTo>
                  <a:cubicBezTo>
                    <a:pt x="3639" y="7632"/>
                    <a:pt x="3839" y="7439"/>
                    <a:pt x="3851" y="7196"/>
                  </a:cubicBezTo>
                  <a:cubicBezTo>
                    <a:pt x="3934" y="5493"/>
                    <a:pt x="3888" y="2690"/>
                    <a:pt x="3854" y="1134"/>
                  </a:cubicBezTo>
                  <a:cubicBezTo>
                    <a:pt x="3849" y="862"/>
                    <a:pt x="3843" y="629"/>
                    <a:pt x="3839" y="446"/>
                  </a:cubicBezTo>
                  <a:cubicBezTo>
                    <a:pt x="3832" y="198"/>
                    <a:pt x="3629" y="1"/>
                    <a:pt x="338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0" name="Google Shape;1460;p38"/>
            <p:cNvSpPr/>
            <p:nvPr/>
          </p:nvSpPr>
          <p:spPr>
            <a:xfrm>
              <a:off x="3645625" y="931325"/>
              <a:ext cx="78150" cy="87625"/>
            </a:xfrm>
            <a:custGeom>
              <a:rect b="b" l="l" r="r" t="t"/>
              <a:pathLst>
                <a:path extrusionOk="0" h="3505" w="3126">
                  <a:moveTo>
                    <a:pt x="37" y="1"/>
                  </a:moveTo>
                  <a:cubicBezTo>
                    <a:pt x="46" y="838"/>
                    <a:pt x="44" y="1713"/>
                    <a:pt x="19" y="2494"/>
                  </a:cubicBezTo>
                  <a:cubicBezTo>
                    <a:pt x="1" y="3043"/>
                    <a:pt x="440" y="3498"/>
                    <a:pt x="989" y="3501"/>
                  </a:cubicBezTo>
                  <a:lnTo>
                    <a:pt x="2130" y="3505"/>
                  </a:lnTo>
                  <a:cubicBezTo>
                    <a:pt x="2131" y="3505"/>
                    <a:pt x="2133" y="3505"/>
                    <a:pt x="2134" y="3505"/>
                  </a:cubicBezTo>
                  <a:cubicBezTo>
                    <a:pt x="2664" y="3505"/>
                    <a:pt x="3097" y="3081"/>
                    <a:pt x="3108" y="2551"/>
                  </a:cubicBezTo>
                  <a:cubicBezTo>
                    <a:pt x="3124" y="1763"/>
                    <a:pt x="3126" y="864"/>
                    <a:pt x="311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1" name="Google Shape;1461;p38"/>
            <p:cNvSpPr/>
            <p:nvPr/>
          </p:nvSpPr>
          <p:spPr>
            <a:xfrm>
              <a:off x="3598700" y="829575"/>
              <a:ext cx="5975" cy="5325"/>
            </a:xfrm>
            <a:custGeom>
              <a:rect b="b" l="l" r="r" t="t"/>
              <a:pathLst>
                <a:path extrusionOk="0" h="213" w="239">
                  <a:moveTo>
                    <a:pt x="1" y="1"/>
                  </a:moveTo>
                  <a:cubicBezTo>
                    <a:pt x="36" y="15"/>
                    <a:pt x="60" y="51"/>
                    <a:pt x="60" y="90"/>
                  </a:cubicBezTo>
                  <a:lnTo>
                    <a:pt x="60" y="213"/>
                  </a:lnTo>
                  <a:lnTo>
                    <a:pt x="239" y="213"/>
                  </a:lnTo>
                  <a:lnTo>
                    <a:pt x="239" y="90"/>
                  </a:lnTo>
                  <a:cubicBezTo>
                    <a:pt x="239" y="60"/>
                    <a:pt x="234" y="29"/>
                    <a:pt x="223" y="1"/>
                  </a:cubicBezTo>
                  <a:close/>
                </a:path>
              </a:pathLst>
            </a:custGeom>
            <a:solidFill>
              <a:srgbClr val="3B78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2" name="Google Shape;1462;p38"/>
            <p:cNvSpPr/>
            <p:nvPr/>
          </p:nvSpPr>
          <p:spPr>
            <a:xfrm>
              <a:off x="3590825" y="824900"/>
              <a:ext cx="13425" cy="268975"/>
            </a:xfrm>
            <a:custGeom>
              <a:rect b="b" l="l" r="r" t="t"/>
              <a:pathLst>
                <a:path extrusionOk="0" h="10759" w="537">
                  <a:moveTo>
                    <a:pt x="277" y="1"/>
                  </a:moveTo>
                  <a:cubicBezTo>
                    <a:pt x="168" y="1"/>
                    <a:pt x="58" y="63"/>
                    <a:pt x="16" y="188"/>
                  </a:cubicBezTo>
                  <a:cubicBezTo>
                    <a:pt x="6" y="216"/>
                    <a:pt x="1" y="247"/>
                    <a:pt x="1" y="277"/>
                  </a:cubicBezTo>
                  <a:lnTo>
                    <a:pt x="1" y="10758"/>
                  </a:lnTo>
                  <a:lnTo>
                    <a:pt x="180" y="10758"/>
                  </a:lnTo>
                  <a:lnTo>
                    <a:pt x="180" y="277"/>
                  </a:lnTo>
                  <a:cubicBezTo>
                    <a:pt x="180" y="238"/>
                    <a:pt x="203" y="202"/>
                    <a:pt x="239" y="188"/>
                  </a:cubicBezTo>
                  <a:cubicBezTo>
                    <a:pt x="252" y="183"/>
                    <a:pt x="264" y="180"/>
                    <a:pt x="277" y="180"/>
                  </a:cubicBezTo>
                  <a:cubicBezTo>
                    <a:pt x="290" y="180"/>
                    <a:pt x="303" y="183"/>
                    <a:pt x="316" y="188"/>
                  </a:cubicBezTo>
                  <a:lnTo>
                    <a:pt x="537" y="188"/>
                  </a:lnTo>
                  <a:cubicBezTo>
                    <a:pt x="495" y="63"/>
                    <a:pt x="386" y="1"/>
                    <a:pt x="27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3" name="Google Shape;1463;p38"/>
            <p:cNvSpPr/>
            <p:nvPr/>
          </p:nvSpPr>
          <p:spPr>
            <a:xfrm>
              <a:off x="3599950" y="834925"/>
              <a:ext cx="83875" cy="444175"/>
            </a:xfrm>
            <a:custGeom>
              <a:rect b="b" l="l" r="r" t="t"/>
              <a:pathLst>
                <a:path extrusionOk="0" h="17767" w="3355">
                  <a:moveTo>
                    <a:pt x="10" y="0"/>
                  </a:moveTo>
                  <a:lnTo>
                    <a:pt x="10" y="16082"/>
                  </a:lnTo>
                  <a:cubicBezTo>
                    <a:pt x="0" y="17010"/>
                    <a:pt x="750" y="17767"/>
                    <a:pt x="1677" y="17767"/>
                  </a:cubicBezTo>
                  <a:cubicBezTo>
                    <a:pt x="2605" y="17767"/>
                    <a:pt x="3354" y="17010"/>
                    <a:pt x="3346" y="16082"/>
                  </a:cubicBezTo>
                  <a:lnTo>
                    <a:pt x="3346" y="7822"/>
                  </a:lnTo>
                  <a:lnTo>
                    <a:pt x="3167" y="7822"/>
                  </a:lnTo>
                  <a:lnTo>
                    <a:pt x="3167" y="16082"/>
                  </a:lnTo>
                  <a:cubicBezTo>
                    <a:pt x="3167" y="16904"/>
                    <a:pt x="2500" y="17571"/>
                    <a:pt x="1677" y="17571"/>
                  </a:cubicBezTo>
                  <a:cubicBezTo>
                    <a:pt x="855" y="17571"/>
                    <a:pt x="189" y="16904"/>
                    <a:pt x="189" y="16082"/>
                  </a:cubicBezTo>
                  <a:lnTo>
                    <a:pt x="18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4" name="Google Shape;1464;p38"/>
            <p:cNvSpPr/>
            <p:nvPr/>
          </p:nvSpPr>
          <p:spPr>
            <a:xfrm>
              <a:off x="3402950" y="832300"/>
              <a:ext cx="20475" cy="27150"/>
            </a:xfrm>
            <a:custGeom>
              <a:rect b="b" l="l" r="r" t="t"/>
              <a:pathLst>
                <a:path extrusionOk="0" h="1086" w="819">
                  <a:moveTo>
                    <a:pt x="127" y="0"/>
                  </a:moveTo>
                  <a:cubicBezTo>
                    <a:pt x="64" y="0"/>
                    <a:pt x="0" y="36"/>
                    <a:pt x="0" y="104"/>
                  </a:cubicBezTo>
                  <a:cubicBezTo>
                    <a:pt x="5" y="138"/>
                    <a:pt x="12" y="172"/>
                    <a:pt x="21" y="205"/>
                  </a:cubicBezTo>
                  <a:lnTo>
                    <a:pt x="21" y="206"/>
                  </a:lnTo>
                  <a:cubicBezTo>
                    <a:pt x="121" y="593"/>
                    <a:pt x="396" y="910"/>
                    <a:pt x="765" y="1063"/>
                  </a:cubicBezTo>
                  <a:cubicBezTo>
                    <a:pt x="782" y="1072"/>
                    <a:pt x="800" y="1079"/>
                    <a:pt x="818" y="1085"/>
                  </a:cubicBezTo>
                  <a:cubicBezTo>
                    <a:pt x="808" y="1069"/>
                    <a:pt x="801" y="1053"/>
                    <a:pt x="795" y="1036"/>
                  </a:cubicBezTo>
                  <a:cubicBezTo>
                    <a:pt x="779" y="997"/>
                    <a:pt x="771" y="955"/>
                    <a:pt x="771" y="915"/>
                  </a:cubicBezTo>
                  <a:cubicBezTo>
                    <a:pt x="771" y="875"/>
                    <a:pt x="779" y="837"/>
                    <a:pt x="792" y="801"/>
                  </a:cubicBezTo>
                  <a:cubicBezTo>
                    <a:pt x="779" y="795"/>
                    <a:pt x="768" y="789"/>
                    <a:pt x="755" y="781"/>
                  </a:cubicBezTo>
                  <a:cubicBezTo>
                    <a:pt x="532" y="656"/>
                    <a:pt x="364" y="451"/>
                    <a:pt x="284" y="206"/>
                  </a:cubicBezTo>
                  <a:lnTo>
                    <a:pt x="284" y="205"/>
                  </a:lnTo>
                  <a:cubicBezTo>
                    <a:pt x="273" y="172"/>
                    <a:pt x="264" y="138"/>
                    <a:pt x="257" y="104"/>
                  </a:cubicBezTo>
                  <a:cubicBezTo>
                    <a:pt x="257" y="72"/>
                    <a:pt x="218" y="0"/>
                    <a:pt x="21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5" name="Google Shape;1465;p38"/>
            <p:cNvSpPr/>
            <p:nvPr/>
          </p:nvSpPr>
          <p:spPr>
            <a:xfrm>
              <a:off x="3405225" y="832300"/>
              <a:ext cx="17975" cy="25900"/>
            </a:xfrm>
            <a:custGeom>
              <a:rect b="b" l="l" r="r" t="t"/>
              <a:pathLst>
                <a:path extrusionOk="0" h="1036" w="719">
                  <a:moveTo>
                    <a:pt x="104" y="0"/>
                  </a:moveTo>
                  <a:cubicBezTo>
                    <a:pt x="48" y="8"/>
                    <a:pt x="0" y="42"/>
                    <a:pt x="0" y="104"/>
                  </a:cubicBezTo>
                  <a:cubicBezTo>
                    <a:pt x="5" y="138"/>
                    <a:pt x="14" y="172"/>
                    <a:pt x="24" y="205"/>
                  </a:cubicBezTo>
                  <a:cubicBezTo>
                    <a:pt x="24" y="205"/>
                    <a:pt x="21" y="205"/>
                    <a:pt x="24" y="206"/>
                  </a:cubicBezTo>
                  <a:cubicBezTo>
                    <a:pt x="111" y="552"/>
                    <a:pt x="340" y="843"/>
                    <a:pt x="654" y="1011"/>
                  </a:cubicBezTo>
                  <a:cubicBezTo>
                    <a:pt x="670" y="1021"/>
                    <a:pt x="687" y="1028"/>
                    <a:pt x="704" y="1036"/>
                  </a:cubicBezTo>
                  <a:cubicBezTo>
                    <a:pt x="688" y="997"/>
                    <a:pt x="680" y="955"/>
                    <a:pt x="680" y="915"/>
                  </a:cubicBezTo>
                  <a:cubicBezTo>
                    <a:pt x="680" y="875"/>
                    <a:pt x="688" y="837"/>
                    <a:pt x="701" y="801"/>
                  </a:cubicBezTo>
                  <a:cubicBezTo>
                    <a:pt x="704" y="786"/>
                    <a:pt x="710" y="772"/>
                    <a:pt x="719" y="759"/>
                  </a:cubicBezTo>
                  <a:cubicBezTo>
                    <a:pt x="708" y="753"/>
                    <a:pt x="696" y="747"/>
                    <a:pt x="685" y="740"/>
                  </a:cubicBezTo>
                  <a:cubicBezTo>
                    <a:pt x="495" y="611"/>
                    <a:pt x="353" y="424"/>
                    <a:pt x="282" y="206"/>
                  </a:cubicBezTo>
                  <a:lnTo>
                    <a:pt x="282" y="204"/>
                  </a:lnTo>
                  <a:cubicBezTo>
                    <a:pt x="271" y="171"/>
                    <a:pt x="262" y="137"/>
                    <a:pt x="255" y="104"/>
                  </a:cubicBezTo>
                  <a:cubicBezTo>
                    <a:pt x="255" y="34"/>
                    <a:pt x="192" y="0"/>
                    <a:pt x="12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6" name="Google Shape;1466;p38"/>
            <p:cNvSpPr/>
            <p:nvPr/>
          </p:nvSpPr>
          <p:spPr>
            <a:xfrm>
              <a:off x="3690300" y="832300"/>
              <a:ext cx="21750" cy="27325"/>
            </a:xfrm>
            <a:custGeom>
              <a:rect b="b" l="l" r="r" t="t"/>
              <a:pathLst>
                <a:path extrusionOk="0" h="1093" w="870">
                  <a:moveTo>
                    <a:pt x="743" y="0"/>
                  </a:moveTo>
                  <a:cubicBezTo>
                    <a:pt x="678" y="0"/>
                    <a:pt x="613" y="35"/>
                    <a:pt x="613" y="105"/>
                  </a:cubicBezTo>
                  <a:cubicBezTo>
                    <a:pt x="599" y="168"/>
                    <a:pt x="580" y="231"/>
                    <a:pt x="554" y="292"/>
                  </a:cubicBezTo>
                  <a:cubicBezTo>
                    <a:pt x="455" y="528"/>
                    <a:pt x="270" y="719"/>
                    <a:pt x="35" y="822"/>
                  </a:cubicBezTo>
                  <a:cubicBezTo>
                    <a:pt x="24" y="828"/>
                    <a:pt x="13" y="833"/>
                    <a:pt x="1" y="837"/>
                  </a:cubicBezTo>
                  <a:cubicBezTo>
                    <a:pt x="7" y="848"/>
                    <a:pt x="13" y="859"/>
                    <a:pt x="17" y="872"/>
                  </a:cubicBezTo>
                  <a:cubicBezTo>
                    <a:pt x="33" y="912"/>
                    <a:pt x="42" y="955"/>
                    <a:pt x="42" y="999"/>
                  </a:cubicBezTo>
                  <a:cubicBezTo>
                    <a:pt x="43" y="1031"/>
                    <a:pt x="38" y="1062"/>
                    <a:pt x="28" y="1092"/>
                  </a:cubicBezTo>
                  <a:cubicBezTo>
                    <a:pt x="43" y="1089"/>
                    <a:pt x="58" y="1083"/>
                    <a:pt x="74" y="1078"/>
                  </a:cubicBezTo>
                  <a:cubicBezTo>
                    <a:pt x="428" y="941"/>
                    <a:pt x="702" y="652"/>
                    <a:pt x="820" y="292"/>
                  </a:cubicBezTo>
                  <a:cubicBezTo>
                    <a:pt x="843" y="230"/>
                    <a:pt x="859" y="168"/>
                    <a:pt x="870" y="104"/>
                  </a:cubicBezTo>
                  <a:cubicBezTo>
                    <a:pt x="870" y="84"/>
                    <a:pt x="854" y="0"/>
                    <a:pt x="85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7" name="Google Shape;1467;p38"/>
            <p:cNvSpPr/>
            <p:nvPr/>
          </p:nvSpPr>
          <p:spPr>
            <a:xfrm>
              <a:off x="3690675" y="832300"/>
              <a:ext cx="24150" cy="28150"/>
            </a:xfrm>
            <a:custGeom>
              <a:rect b="b" l="l" r="r" t="t"/>
              <a:pathLst>
                <a:path extrusionOk="0" h="1126" w="966">
                  <a:moveTo>
                    <a:pt x="815" y="0"/>
                  </a:moveTo>
                  <a:cubicBezTo>
                    <a:pt x="758" y="8"/>
                    <a:pt x="710" y="42"/>
                    <a:pt x="710" y="104"/>
                  </a:cubicBezTo>
                  <a:cubicBezTo>
                    <a:pt x="697" y="168"/>
                    <a:pt x="677" y="231"/>
                    <a:pt x="651" y="292"/>
                  </a:cubicBezTo>
                  <a:cubicBezTo>
                    <a:pt x="536" y="558"/>
                    <a:pt x="314" y="764"/>
                    <a:pt x="39" y="858"/>
                  </a:cubicBezTo>
                  <a:cubicBezTo>
                    <a:pt x="27" y="863"/>
                    <a:pt x="14" y="868"/>
                    <a:pt x="1" y="872"/>
                  </a:cubicBezTo>
                  <a:cubicBezTo>
                    <a:pt x="18" y="911"/>
                    <a:pt x="27" y="954"/>
                    <a:pt x="27" y="999"/>
                  </a:cubicBezTo>
                  <a:cubicBezTo>
                    <a:pt x="27" y="1030"/>
                    <a:pt x="22" y="1062"/>
                    <a:pt x="12" y="1091"/>
                  </a:cubicBezTo>
                  <a:cubicBezTo>
                    <a:pt x="11" y="1104"/>
                    <a:pt x="7" y="1115"/>
                    <a:pt x="1" y="1126"/>
                  </a:cubicBezTo>
                  <a:cubicBezTo>
                    <a:pt x="17" y="1123"/>
                    <a:pt x="32" y="1121"/>
                    <a:pt x="46" y="1117"/>
                  </a:cubicBezTo>
                  <a:cubicBezTo>
                    <a:pt x="457" y="1006"/>
                    <a:pt x="784" y="695"/>
                    <a:pt x="918" y="292"/>
                  </a:cubicBezTo>
                  <a:cubicBezTo>
                    <a:pt x="939" y="230"/>
                    <a:pt x="955" y="168"/>
                    <a:pt x="966" y="104"/>
                  </a:cubicBezTo>
                  <a:cubicBezTo>
                    <a:pt x="966" y="34"/>
                    <a:pt x="902" y="1"/>
                    <a:pt x="83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68" name="Google Shape;1468;p38"/>
          <p:cNvGrpSpPr/>
          <p:nvPr/>
        </p:nvGrpSpPr>
        <p:grpSpPr>
          <a:xfrm>
            <a:off x="8230870" y="296463"/>
            <a:ext cx="705653" cy="705614"/>
            <a:chOff x="10174495" y="4989626"/>
            <a:chExt cx="705653" cy="705614"/>
          </a:xfrm>
        </p:grpSpPr>
        <p:sp>
          <p:nvSpPr>
            <p:cNvPr id="1469" name="Google Shape;1469;p38"/>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0" name="Google Shape;1470;p38"/>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1" name="Google Shape;1471;p38"/>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2" name="Google Shape;1472;p38"/>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3" name="Google Shape;1473;p38"/>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4" name="Google Shape;1474;p38"/>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75" name="Google Shape;1475;p38"/>
          <p:cNvSpPr txBox="1"/>
          <p:nvPr>
            <p:ph idx="1" type="body"/>
          </p:nvPr>
        </p:nvSpPr>
        <p:spPr>
          <a:xfrm>
            <a:off x="3447775" y="1371150"/>
            <a:ext cx="4335000" cy="240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Our research found that FPDR: </a:t>
            </a:r>
            <a:endParaRPr sz="1500"/>
          </a:p>
          <a:p>
            <a:pPr indent="-311150" lvl="0" marL="457200" rtl="0" algn="l">
              <a:spcBef>
                <a:spcPts val="1000"/>
              </a:spcBef>
              <a:spcAft>
                <a:spcPts val="0"/>
              </a:spcAft>
              <a:buSzPts val="1300"/>
              <a:buChar char="●"/>
            </a:pPr>
            <a:r>
              <a:rPr lang="en" sz="1500"/>
              <a:t>Can improve professionalism among staff which could build trust in the CPR team</a:t>
            </a:r>
            <a:endParaRPr sz="1500"/>
          </a:p>
          <a:p>
            <a:pPr indent="-311150" lvl="0" marL="457200" rtl="0" algn="l">
              <a:spcBef>
                <a:spcPts val="0"/>
              </a:spcBef>
              <a:spcAft>
                <a:spcPts val="0"/>
              </a:spcAft>
              <a:buSzPts val="1300"/>
              <a:buChar char="●"/>
            </a:pPr>
            <a:r>
              <a:rPr lang="en" sz="1500"/>
              <a:t>Makes resuscitation more humane and the team focus on the patient as a human being and not a “task at hand”</a:t>
            </a:r>
            <a:endParaRPr sz="1500"/>
          </a:p>
          <a:p>
            <a:pPr indent="-311150" lvl="0" marL="457200" rtl="0" algn="l">
              <a:spcBef>
                <a:spcPts val="0"/>
              </a:spcBef>
              <a:spcAft>
                <a:spcPts val="0"/>
              </a:spcAft>
              <a:buSzPts val="1300"/>
              <a:buChar char="●"/>
            </a:pPr>
            <a:r>
              <a:rPr lang="en" sz="1500"/>
              <a:t>Improves resuscitation efforts, enhances performance, and does not disturb workflow</a:t>
            </a:r>
            <a:endParaRPr sz="1500"/>
          </a:p>
        </p:txBody>
      </p:sp>
      <p:sp>
        <p:nvSpPr>
          <p:cNvPr id="1476" name="Google Shape;1476;p38"/>
          <p:cNvSpPr txBox="1"/>
          <p:nvPr>
            <p:ph idx="4294967295" type="subTitle"/>
          </p:nvPr>
        </p:nvSpPr>
        <p:spPr>
          <a:xfrm>
            <a:off x="227114" y="935625"/>
            <a:ext cx="3035400" cy="454500"/>
          </a:xfrm>
          <a:prstGeom prst="rect">
            <a:avLst/>
          </a:prstGeom>
        </p:spPr>
        <p:txBody>
          <a:bodyPr anchorCtr="0" anchor="t" bIns="0" lIns="91425" spcFirstLastPara="1" rIns="91425" wrap="square" tIns="0">
            <a:noAutofit/>
          </a:bodyPr>
          <a:lstStyle/>
          <a:p>
            <a:pPr indent="0" lvl="0" marL="0" rtl="0" algn="l">
              <a:spcBef>
                <a:spcPts val="0"/>
              </a:spcBef>
              <a:spcAft>
                <a:spcPts val="1600"/>
              </a:spcAft>
              <a:buNone/>
            </a:pPr>
            <a:r>
              <a:rPr b="1" lang="en" sz="2000">
                <a:solidFill>
                  <a:schemeClr val="lt2"/>
                </a:solidFill>
              </a:rPr>
              <a:t>Misconception: </a:t>
            </a:r>
            <a:endParaRPr b="1" sz="2000">
              <a:solidFill>
                <a:schemeClr val="lt2"/>
              </a:solidFill>
            </a:endParaRPr>
          </a:p>
        </p:txBody>
      </p:sp>
      <p:sp>
        <p:nvSpPr>
          <p:cNvPr id="1477" name="Google Shape;1477;p38"/>
          <p:cNvSpPr txBox="1"/>
          <p:nvPr>
            <p:ph idx="4294967295" type="subTitle"/>
          </p:nvPr>
        </p:nvSpPr>
        <p:spPr>
          <a:xfrm>
            <a:off x="3447779" y="935613"/>
            <a:ext cx="3649800" cy="454500"/>
          </a:xfrm>
          <a:prstGeom prst="rect">
            <a:avLst/>
          </a:prstGeom>
        </p:spPr>
        <p:txBody>
          <a:bodyPr anchorCtr="0" anchor="t" bIns="0" lIns="91425" spcFirstLastPara="1" rIns="91425" wrap="square" tIns="0">
            <a:noAutofit/>
          </a:bodyPr>
          <a:lstStyle/>
          <a:p>
            <a:pPr indent="0" lvl="0" marL="0" rtl="0" algn="l">
              <a:spcBef>
                <a:spcPts val="0"/>
              </a:spcBef>
              <a:spcAft>
                <a:spcPts val="1600"/>
              </a:spcAft>
              <a:buNone/>
            </a:pPr>
            <a:r>
              <a:rPr b="1" lang="en" sz="2000">
                <a:solidFill>
                  <a:schemeClr val="lt2"/>
                </a:solidFill>
              </a:rPr>
              <a:t>Research:</a:t>
            </a:r>
            <a:endParaRPr b="1" sz="2000">
              <a:solidFill>
                <a:schemeClr val="lt2"/>
              </a:solidFill>
            </a:endParaRPr>
          </a:p>
        </p:txBody>
      </p:sp>
      <p:sp>
        <p:nvSpPr>
          <p:cNvPr id="1478" name="Google Shape;1478;p38"/>
          <p:cNvSpPr txBox="1"/>
          <p:nvPr>
            <p:ph idx="1" type="body"/>
          </p:nvPr>
        </p:nvSpPr>
        <p:spPr>
          <a:xfrm>
            <a:off x="227125" y="1390125"/>
            <a:ext cx="3158700" cy="18963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None/>
            </a:pPr>
            <a:r>
              <a:rPr lang="en"/>
              <a:t>Health care personnel believe that having family in the room during resuscitation leads to many problems in the flow of CPR. </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2" name="Shape 1482"/>
        <p:cNvGrpSpPr/>
        <p:nvPr/>
      </p:nvGrpSpPr>
      <p:grpSpPr>
        <a:xfrm>
          <a:off x="0" y="0"/>
          <a:ext cx="0" cy="0"/>
          <a:chOff x="0" y="0"/>
          <a:chExt cx="0" cy="0"/>
        </a:xfrm>
      </p:grpSpPr>
      <p:sp>
        <p:nvSpPr>
          <p:cNvPr id="1483" name="Google Shape;1483;p39"/>
          <p:cNvSpPr txBox="1"/>
          <p:nvPr>
            <p:ph type="title"/>
          </p:nvPr>
        </p:nvSpPr>
        <p:spPr>
          <a:xfrm>
            <a:off x="352600" y="445025"/>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2200"/>
              <a:t>Evidence-Based Practice: No Support for the Family  </a:t>
            </a:r>
            <a:endParaRPr sz="2700"/>
          </a:p>
        </p:txBody>
      </p:sp>
      <p:sp>
        <p:nvSpPr>
          <p:cNvPr id="1484" name="Google Shape;1484;p39"/>
          <p:cNvSpPr txBox="1"/>
          <p:nvPr>
            <p:ph idx="1" type="subTitle"/>
          </p:nvPr>
        </p:nvSpPr>
        <p:spPr>
          <a:xfrm>
            <a:off x="352600" y="1142775"/>
            <a:ext cx="2275800" cy="3720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lang="en">
                <a:solidFill>
                  <a:schemeClr val="lt2"/>
                </a:solidFill>
              </a:rPr>
              <a:t>Misconception:</a:t>
            </a:r>
            <a:endParaRPr>
              <a:solidFill>
                <a:schemeClr val="lt2"/>
              </a:solidFill>
            </a:endParaRPr>
          </a:p>
        </p:txBody>
      </p:sp>
      <p:sp>
        <p:nvSpPr>
          <p:cNvPr id="1485" name="Google Shape;1485;p39"/>
          <p:cNvSpPr txBox="1"/>
          <p:nvPr>
            <p:ph idx="3" type="subTitle"/>
          </p:nvPr>
        </p:nvSpPr>
        <p:spPr>
          <a:xfrm>
            <a:off x="4514300" y="1639825"/>
            <a:ext cx="3929700" cy="19461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600"/>
              <a:t>Our research found that: </a:t>
            </a:r>
            <a:endParaRPr sz="1600"/>
          </a:p>
          <a:p>
            <a:pPr indent="-330200" lvl="0" marL="457200" rtl="0" algn="l">
              <a:spcBef>
                <a:spcPts val="0"/>
              </a:spcBef>
              <a:spcAft>
                <a:spcPts val="0"/>
              </a:spcAft>
              <a:buClr>
                <a:schemeClr val="lt2"/>
              </a:buClr>
              <a:buSzPts val="1600"/>
              <a:buChar char="●"/>
            </a:pPr>
            <a:r>
              <a:rPr lang="en" sz="1600"/>
              <a:t>There is a need for a </a:t>
            </a:r>
            <a:r>
              <a:rPr lang="en" sz="1600"/>
              <a:t>family</a:t>
            </a:r>
            <a:r>
              <a:rPr lang="en" sz="1600"/>
              <a:t> support role in the resuscitation process</a:t>
            </a:r>
            <a:endParaRPr sz="1600"/>
          </a:p>
          <a:p>
            <a:pPr indent="-330200" lvl="0" marL="457200" rtl="0" algn="l">
              <a:spcBef>
                <a:spcPts val="0"/>
              </a:spcBef>
              <a:spcAft>
                <a:spcPts val="0"/>
              </a:spcAft>
              <a:buClr>
                <a:schemeClr val="lt2"/>
              </a:buClr>
              <a:buSzPts val="1600"/>
              <a:buChar char="●"/>
            </a:pPr>
            <a:r>
              <a:rPr lang="en" sz="1600"/>
              <a:t>A </a:t>
            </a:r>
            <a:r>
              <a:rPr lang="en" sz="1600"/>
              <a:t>family</a:t>
            </a:r>
            <a:r>
              <a:rPr lang="en" sz="1600"/>
              <a:t> support role needs to be </a:t>
            </a:r>
            <a:r>
              <a:rPr lang="en" sz="1600"/>
              <a:t>integrated</a:t>
            </a:r>
            <a:r>
              <a:rPr lang="en" sz="1600"/>
              <a:t> into CPR education and training</a:t>
            </a:r>
            <a:endParaRPr sz="1600"/>
          </a:p>
        </p:txBody>
      </p:sp>
      <p:sp>
        <p:nvSpPr>
          <p:cNvPr id="1486" name="Google Shape;1486;p39"/>
          <p:cNvSpPr txBox="1"/>
          <p:nvPr>
            <p:ph idx="5" type="subTitle"/>
          </p:nvPr>
        </p:nvSpPr>
        <p:spPr>
          <a:xfrm>
            <a:off x="4203850" y="1142775"/>
            <a:ext cx="2026200" cy="3720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lang="en">
                <a:solidFill>
                  <a:schemeClr val="lt2"/>
                </a:solidFill>
              </a:rPr>
              <a:t>Research: </a:t>
            </a:r>
            <a:endParaRPr>
              <a:solidFill>
                <a:schemeClr val="lt2"/>
              </a:solidFill>
            </a:endParaRPr>
          </a:p>
        </p:txBody>
      </p:sp>
      <p:grpSp>
        <p:nvGrpSpPr>
          <p:cNvPr id="1487" name="Google Shape;1487;p39"/>
          <p:cNvGrpSpPr/>
          <p:nvPr/>
        </p:nvGrpSpPr>
        <p:grpSpPr>
          <a:xfrm>
            <a:off x="8501022" y="182928"/>
            <a:ext cx="463404" cy="327514"/>
            <a:chOff x="4036599" y="1240140"/>
            <a:chExt cx="543200" cy="383910"/>
          </a:xfrm>
        </p:grpSpPr>
        <p:sp>
          <p:nvSpPr>
            <p:cNvPr id="1488" name="Google Shape;1488;p39"/>
            <p:cNvSpPr/>
            <p:nvPr/>
          </p:nvSpPr>
          <p:spPr>
            <a:xfrm>
              <a:off x="4108340" y="1240140"/>
              <a:ext cx="398698" cy="157167"/>
            </a:xfrm>
            <a:custGeom>
              <a:rect b="b" l="l" r="r" t="t"/>
              <a:pathLst>
                <a:path extrusionOk="0" h="3549" w="9003">
                  <a:moveTo>
                    <a:pt x="9002" y="3548"/>
                  </a:moveTo>
                  <a:lnTo>
                    <a:pt x="8550" y="1286"/>
                  </a:lnTo>
                  <a:cubicBezTo>
                    <a:pt x="8407" y="596"/>
                    <a:pt x="7978" y="0"/>
                    <a:pt x="7287" y="0"/>
                  </a:cubicBezTo>
                  <a:lnTo>
                    <a:pt x="1977" y="0"/>
                  </a:lnTo>
                  <a:cubicBezTo>
                    <a:pt x="1239" y="24"/>
                    <a:pt x="619" y="548"/>
                    <a:pt x="476" y="1286"/>
                  </a:cubicBezTo>
                  <a:lnTo>
                    <a:pt x="0" y="3548"/>
                  </a:lnTo>
                  <a:cubicBezTo>
                    <a:pt x="1620" y="3501"/>
                    <a:pt x="3144" y="3382"/>
                    <a:pt x="4668" y="3382"/>
                  </a:cubicBezTo>
                  <a:close/>
                  <a:moveTo>
                    <a:pt x="9002" y="3548"/>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9" name="Google Shape;1489;p39"/>
            <p:cNvSpPr/>
            <p:nvPr/>
          </p:nvSpPr>
          <p:spPr>
            <a:xfrm>
              <a:off x="4379363" y="1240140"/>
              <a:ext cx="127674" cy="157167"/>
            </a:xfrm>
            <a:custGeom>
              <a:rect b="b" l="l" r="r" t="t"/>
              <a:pathLst>
                <a:path extrusionOk="0" h="3549" w="2883">
                  <a:moveTo>
                    <a:pt x="2430" y="1286"/>
                  </a:moveTo>
                  <a:cubicBezTo>
                    <a:pt x="2287" y="596"/>
                    <a:pt x="1858" y="0"/>
                    <a:pt x="1167" y="0"/>
                  </a:cubicBezTo>
                  <a:lnTo>
                    <a:pt x="1" y="0"/>
                  </a:lnTo>
                  <a:cubicBezTo>
                    <a:pt x="715" y="24"/>
                    <a:pt x="1310" y="572"/>
                    <a:pt x="1406" y="1286"/>
                  </a:cubicBezTo>
                  <a:lnTo>
                    <a:pt x="1620" y="3072"/>
                  </a:lnTo>
                  <a:cubicBezTo>
                    <a:pt x="2049" y="3215"/>
                    <a:pt x="2477" y="3358"/>
                    <a:pt x="2882" y="3548"/>
                  </a:cubicBezTo>
                  <a:close/>
                  <a:moveTo>
                    <a:pt x="2430" y="1286"/>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0" name="Google Shape;1490;p39"/>
            <p:cNvSpPr/>
            <p:nvPr/>
          </p:nvSpPr>
          <p:spPr>
            <a:xfrm>
              <a:off x="4036599" y="1341377"/>
              <a:ext cx="543200" cy="259466"/>
            </a:xfrm>
            <a:custGeom>
              <a:rect b="b" l="l" r="r" t="t"/>
              <a:pathLst>
                <a:path extrusionOk="0" h="5859" w="12266">
                  <a:moveTo>
                    <a:pt x="11217" y="5311"/>
                  </a:moveTo>
                  <a:lnTo>
                    <a:pt x="12051" y="2930"/>
                  </a:lnTo>
                  <a:cubicBezTo>
                    <a:pt x="12265" y="2477"/>
                    <a:pt x="12075" y="1929"/>
                    <a:pt x="11622" y="1715"/>
                  </a:cubicBezTo>
                  <a:cubicBezTo>
                    <a:pt x="11289" y="1548"/>
                    <a:pt x="10955" y="1382"/>
                    <a:pt x="10622" y="1239"/>
                  </a:cubicBezTo>
                  <a:cubicBezTo>
                    <a:pt x="7764" y="0"/>
                    <a:pt x="4502" y="0"/>
                    <a:pt x="1620" y="1239"/>
                  </a:cubicBezTo>
                  <a:cubicBezTo>
                    <a:pt x="1287" y="1382"/>
                    <a:pt x="953" y="1548"/>
                    <a:pt x="620" y="1715"/>
                  </a:cubicBezTo>
                  <a:cubicBezTo>
                    <a:pt x="191" y="1929"/>
                    <a:pt x="1" y="2477"/>
                    <a:pt x="215" y="2930"/>
                  </a:cubicBezTo>
                  <a:lnTo>
                    <a:pt x="1049" y="5311"/>
                  </a:lnTo>
                  <a:lnTo>
                    <a:pt x="6121" y="5859"/>
                  </a:lnTo>
                  <a:close/>
                  <a:moveTo>
                    <a:pt x="11217" y="531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1" name="Google Shape;1491;p39"/>
            <p:cNvSpPr/>
            <p:nvPr/>
          </p:nvSpPr>
          <p:spPr>
            <a:xfrm>
              <a:off x="4240132" y="1397265"/>
              <a:ext cx="137151" cy="137151"/>
            </a:xfrm>
            <a:custGeom>
              <a:rect b="b" l="l" r="r" t="t"/>
              <a:pathLst>
                <a:path extrusionOk="0" h="3097" w="3097">
                  <a:moveTo>
                    <a:pt x="3097" y="1763"/>
                  </a:moveTo>
                  <a:lnTo>
                    <a:pt x="3097" y="1334"/>
                  </a:lnTo>
                  <a:cubicBezTo>
                    <a:pt x="3097" y="1167"/>
                    <a:pt x="2954" y="1025"/>
                    <a:pt x="2787" y="1025"/>
                  </a:cubicBezTo>
                  <a:lnTo>
                    <a:pt x="2073" y="1025"/>
                  </a:lnTo>
                  <a:lnTo>
                    <a:pt x="2073" y="310"/>
                  </a:lnTo>
                  <a:cubicBezTo>
                    <a:pt x="2073" y="143"/>
                    <a:pt x="1930" y="0"/>
                    <a:pt x="1787" y="0"/>
                  </a:cubicBezTo>
                  <a:lnTo>
                    <a:pt x="1335" y="0"/>
                  </a:lnTo>
                  <a:cubicBezTo>
                    <a:pt x="1168" y="0"/>
                    <a:pt x="1025" y="143"/>
                    <a:pt x="1025" y="310"/>
                  </a:cubicBezTo>
                  <a:lnTo>
                    <a:pt x="1025" y="1025"/>
                  </a:lnTo>
                  <a:lnTo>
                    <a:pt x="311" y="1025"/>
                  </a:lnTo>
                  <a:cubicBezTo>
                    <a:pt x="144" y="1025"/>
                    <a:pt x="1" y="1167"/>
                    <a:pt x="1" y="1334"/>
                  </a:cubicBezTo>
                  <a:lnTo>
                    <a:pt x="1" y="1763"/>
                  </a:lnTo>
                  <a:cubicBezTo>
                    <a:pt x="1" y="1929"/>
                    <a:pt x="144" y="2072"/>
                    <a:pt x="311" y="2072"/>
                  </a:cubicBezTo>
                  <a:lnTo>
                    <a:pt x="1025" y="2072"/>
                  </a:lnTo>
                  <a:lnTo>
                    <a:pt x="1025" y="2787"/>
                  </a:lnTo>
                  <a:cubicBezTo>
                    <a:pt x="1025" y="2834"/>
                    <a:pt x="1025" y="2882"/>
                    <a:pt x="1049" y="2906"/>
                  </a:cubicBezTo>
                  <a:cubicBezTo>
                    <a:pt x="1096" y="3025"/>
                    <a:pt x="1216" y="3096"/>
                    <a:pt x="1335" y="3096"/>
                  </a:cubicBezTo>
                  <a:lnTo>
                    <a:pt x="1763" y="3096"/>
                  </a:lnTo>
                  <a:cubicBezTo>
                    <a:pt x="1882" y="3096"/>
                    <a:pt x="2001" y="3025"/>
                    <a:pt x="2049" y="2906"/>
                  </a:cubicBezTo>
                  <a:cubicBezTo>
                    <a:pt x="2073" y="2882"/>
                    <a:pt x="2073" y="2834"/>
                    <a:pt x="2073" y="2787"/>
                  </a:cubicBezTo>
                  <a:lnTo>
                    <a:pt x="2073" y="2072"/>
                  </a:lnTo>
                  <a:lnTo>
                    <a:pt x="2811" y="2072"/>
                  </a:lnTo>
                  <a:cubicBezTo>
                    <a:pt x="2954" y="2072"/>
                    <a:pt x="3097" y="1953"/>
                    <a:pt x="3097" y="1787"/>
                  </a:cubicBezTo>
                  <a:close/>
                  <a:moveTo>
                    <a:pt x="3097" y="1763"/>
                  </a:move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2" name="Google Shape;1492;p39"/>
            <p:cNvSpPr/>
            <p:nvPr/>
          </p:nvSpPr>
          <p:spPr>
            <a:xfrm>
              <a:off x="4461644" y="1395140"/>
              <a:ext cx="118152" cy="181436"/>
            </a:xfrm>
            <a:custGeom>
              <a:rect b="b" l="l" r="r" t="t"/>
              <a:pathLst>
                <a:path extrusionOk="0" h="4097" w="2668">
                  <a:moveTo>
                    <a:pt x="929" y="1"/>
                  </a:moveTo>
                  <a:close/>
                  <a:moveTo>
                    <a:pt x="1619" y="4097"/>
                  </a:moveTo>
                  <a:lnTo>
                    <a:pt x="2453" y="1716"/>
                  </a:lnTo>
                  <a:cubicBezTo>
                    <a:pt x="2667" y="1263"/>
                    <a:pt x="2477" y="715"/>
                    <a:pt x="2024" y="501"/>
                  </a:cubicBezTo>
                  <a:cubicBezTo>
                    <a:pt x="1667" y="310"/>
                    <a:pt x="1310" y="144"/>
                    <a:pt x="929" y="1"/>
                  </a:cubicBezTo>
                  <a:cubicBezTo>
                    <a:pt x="1096" y="168"/>
                    <a:pt x="1191" y="430"/>
                    <a:pt x="1167" y="668"/>
                  </a:cubicBezTo>
                  <a:cubicBezTo>
                    <a:pt x="1143" y="787"/>
                    <a:pt x="1119" y="882"/>
                    <a:pt x="1096" y="1001"/>
                  </a:cubicBezTo>
                  <a:lnTo>
                    <a:pt x="405" y="2978"/>
                  </a:lnTo>
                  <a:lnTo>
                    <a:pt x="0" y="4097"/>
                  </a:lnTo>
                  <a:close/>
                  <a:moveTo>
                    <a:pt x="1619" y="4097"/>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3" name="Google Shape;1493;p39"/>
            <p:cNvSpPr/>
            <p:nvPr/>
          </p:nvSpPr>
          <p:spPr>
            <a:xfrm>
              <a:off x="4083010" y="1576533"/>
              <a:ext cx="450378" cy="47518"/>
            </a:xfrm>
            <a:custGeom>
              <a:rect b="b" l="l" r="r" t="t"/>
              <a:pathLst>
                <a:path extrusionOk="0" h="1073" w="10170">
                  <a:moveTo>
                    <a:pt x="10169" y="1"/>
                  </a:moveTo>
                  <a:lnTo>
                    <a:pt x="1" y="1"/>
                  </a:lnTo>
                  <a:lnTo>
                    <a:pt x="96" y="287"/>
                  </a:lnTo>
                  <a:cubicBezTo>
                    <a:pt x="310" y="906"/>
                    <a:pt x="572" y="1073"/>
                    <a:pt x="1549" y="1073"/>
                  </a:cubicBezTo>
                  <a:lnTo>
                    <a:pt x="8621" y="1073"/>
                  </a:lnTo>
                  <a:cubicBezTo>
                    <a:pt x="9598" y="1073"/>
                    <a:pt x="9836" y="906"/>
                    <a:pt x="10074" y="287"/>
                  </a:cubicBezTo>
                  <a:close/>
                  <a:moveTo>
                    <a:pt x="10169" y="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4" name="Google Shape;1494;p39"/>
            <p:cNvSpPr/>
            <p:nvPr/>
          </p:nvSpPr>
          <p:spPr>
            <a:xfrm>
              <a:off x="4393091" y="1576533"/>
              <a:ext cx="140295" cy="47518"/>
            </a:xfrm>
            <a:custGeom>
              <a:rect b="b" l="l" r="r" t="t"/>
              <a:pathLst>
                <a:path extrusionOk="0" h="1073" w="3168">
                  <a:moveTo>
                    <a:pt x="1619" y="1073"/>
                  </a:moveTo>
                  <a:cubicBezTo>
                    <a:pt x="2596" y="1073"/>
                    <a:pt x="2834" y="906"/>
                    <a:pt x="3072" y="287"/>
                  </a:cubicBezTo>
                  <a:lnTo>
                    <a:pt x="3167" y="1"/>
                  </a:lnTo>
                  <a:lnTo>
                    <a:pt x="1548" y="1"/>
                  </a:lnTo>
                  <a:lnTo>
                    <a:pt x="1453" y="287"/>
                  </a:lnTo>
                  <a:cubicBezTo>
                    <a:pt x="1215" y="906"/>
                    <a:pt x="976" y="1073"/>
                    <a:pt x="0" y="1073"/>
                  </a:cubicBezTo>
                  <a:close/>
                  <a:moveTo>
                    <a:pt x="1619" y="1073"/>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5" name="Google Shape;1495;p39"/>
            <p:cNvSpPr/>
            <p:nvPr/>
          </p:nvSpPr>
          <p:spPr>
            <a:xfrm>
              <a:off x="4188496" y="1276986"/>
              <a:ext cx="239183" cy="15943"/>
            </a:xfrm>
            <a:custGeom>
              <a:rect b="b" l="l" r="r" t="t"/>
              <a:pathLst>
                <a:path extrusionOk="0" h="360" w="5401">
                  <a:moveTo>
                    <a:pt x="5210" y="1"/>
                  </a:moveTo>
                  <a:cubicBezTo>
                    <a:pt x="5204" y="1"/>
                    <a:pt x="5198" y="1"/>
                    <a:pt x="5192" y="2"/>
                  </a:cubicBezTo>
                  <a:lnTo>
                    <a:pt x="191" y="2"/>
                  </a:lnTo>
                  <a:cubicBezTo>
                    <a:pt x="0" y="25"/>
                    <a:pt x="0" y="335"/>
                    <a:pt x="191" y="359"/>
                  </a:cubicBezTo>
                  <a:lnTo>
                    <a:pt x="5192" y="359"/>
                  </a:lnTo>
                  <a:cubicBezTo>
                    <a:pt x="5198" y="360"/>
                    <a:pt x="5204" y="360"/>
                    <a:pt x="5210" y="360"/>
                  </a:cubicBezTo>
                  <a:cubicBezTo>
                    <a:pt x="5400" y="360"/>
                    <a:pt x="5400" y="1"/>
                    <a:pt x="521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96" name="Google Shape;1496;p39"/>
          <p:cNvGrpSpPr/>
          <p:nvPr/>
        </p:nvGrpSpPr>
        <p:grpSpPr>
          <a:xfrm rot="-5400000">
            <a:off x="8148448" y="581807"/>
            <a:ext cx="371988" cy="555708"/>
            <a:chOff x="1539295" y="1155777"/>
            <a:chExt cx="343828" cy="543161"/>
          </a:xfrm>
        </p:grpSpPr>
        <p:sp>
          <p:nvSpPr>
            <p:cNvPr id="1497" name="Google Shape;1497;p39"/>
            <p:cNvSpPr/>
            <p:nvPr/>
          </p:nvSpPr>
          <p:spPr>
            <a:xfrm>
              <a:off x="1696417" y="1248555"/>
              <a:ext cx="79137" cy="109738"/>
            </a:xfrm>
            <a:custGeom>
              <a:rect b="b" l="l" r="r" t="t"/>
              <a:pathLst>
                <a:path extrusionOk="0" h="2478" w="1787">
                  <a:moveTo>
                    <a:pt x="953" y="24"/>
                  </a:moveTo>
                  <a:lnTo>
                    <a:pt x="143" y="24"/>
                  </a:lnTo>
                  <a:lnTo>
                    <a:pt x="0" y="477"/>
                  </a:lnTo>
                  <a:lnTo>
                    <a:pt x="143" y="810"/>
                  </a:lnTo>
                  <a:lnTo>
                    <a:pt x="643" y="810"/>
                  </a:lnTo>
                  <a:cubicBezTo>
                    <a:pt x="810" y="787"/>
                    <a:pt x="929" y="906"/>
                    <a:pt x="953" y="1049"/>
                  </a:cubicBezTo>
                  <a:lnTo>
                    <a:pt x="953" y="2215"/>
                  </a:lnTo>
                  <a:lnTo>
                    <a:pt x="1334" y="2477"/>
                  </a:lnTo>
                  <a:lnTo>
                    <a:pt x="1739" y="2215"/>
                  </a:lnTo>
                  <a:lnTo>
                    <a:pt x="1739" y="858"/>
                  </a:lnTo>
                  <a:cubicBezTo>
                    <a:pt x="1787" y="406"/>
                    <a:pt x="1406" y="1"/>
                    <a:pt x="953" y="24"/>
                  </a:cubicBezTo>
                  <a:close/>
                  <a:moveTo>
                    <a:pt x="953" y="24"/>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8" name="Google Shape;1498;p39"/>
            <p:cNvSpPr/>
            <p:nvPr/>
          </p:nvSpPr>
          <p:spPr>
            <a:xfrm>
              <a:off x="1629990" y="1219016"/>
              <a:ext cx="72805" cy="100261"/>
            </a:xfrm>
            <a:custGeom>
              <a:rect b="b" l="l" r="r" t="t"/>
              <a:pathLst>
                <a:path extrusionOk="0" h="2264" w="1644">
                  <a:moveTo>
                    <a:pt x="381" y="1"/>
                  </a:moveTo>
                  <a:cubicBezTo>
                    <a:pt x="0" y="715"/>
                    <a:pt x="0" y="1549"/>
                    <a:pt x="381" y="2263"/>
                  </a:cubicBezTo>
                  <a:lnTo>
                    <a:pt x="1119" y="2263"/>
                  </a:lnTo>
                  <a:cubicBezTo>
                    <a:pt x="1405" y="2263"/>
                    <a:pt x="1620" y="2049"/>
                    <a:pt x="1643" y="1763"/>
                  </a:cubicBezTo>
                  <a:lnTo>
                    <a:pt x="1643" y="525"/>
                  </a:lnTo>
                  <a:cubicBezTo>
                    <a:pt x="1643" y="239"/>
                    <a:pt x="1405" y="1"/>
                    <a:pt x="1119" y="1"/>
                  </a:cubicBezTo>
                  <a:close/>
                  <a:moveTo>
                    <a:pt x="38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9" name="Google Shape;1499;p39"/>
            <p:cNvSpPr/>
            <p:nvPr/>
          </p:nvSpPr>
          <p:spPr>
            <a:xfrm>
              <a:off x="1563531" y="1177919"/>
              <a:ext cx="101280" cy="181436"/>
            </a:xfrm>
            <a:custGeom>
              <a:rect b="b" l="l" r="r" t="t"/>
              <a:pathLst>
                <a:path extrusionOk="0" h="4097" w="2287">
                  <a:moveTo>
                    <a:pt x="215" y="72"/>
                  </a:moveTo>
                  <a:lnTo>
                    <a:pt x="1" y="1977"/>
                  </a:lnTo>
                  <a:lnTo>
                    <a:pt x="215" y="4049"/>
                  </a:lnTo>
                  <a:cubicBezTo>
                    <a:pt x="1334" y="4096"/>
                    <a:pt x="2287" y="3191"/>
                    <a:pt x="2287" y="2048"/>
                  </a:cubicBezTo>
                  <a:cubicBezTo>
                    <a:pt x="2287" y="929"/>
                    <a:pt x="1334" y="0"/>
                    <a:pt x="215" y="48"/>
                  </a:cubicBezTo>
                  <a:close/>
                  <a:moveTo>
                    <a:pt x="215" y="72"/>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0" name="Google Shape;1500;p39"/>
            <p:cNvSpPr/>
            <p:nvPr/>
          </p:nvSpPr>
          <p:spPr>
            <a:xfrm>
              <a:off x="1574058" y="1204269"/>
              <a:ext cx="112927" cy="154023"/>
            </a:xfrm>
            <a:custGeom>
              <a:rect b="b" l="l" r="r" t="t"/>
              <a:pathLst>
                <a:path extrusionOk="0" h="3478" w="2550">
                  <a:moveTo>
                    <a:pt x="977" y="1787"/>
                  </a:moveTo>
                  <a:cubicBezTo>
                    <a:pt x="715" y="2096"/>
                    <a:pt x="382" y="2310"/>
                    <a:pt x="1" y="2430"/>
                  </a:cubicBezTo>
                  <a:lnTo>
                    <a:pt x="1" y="3477"/>
                  </a:lnTo>
                  <a:cubicBezTo>
                    <a:pt x="1597" y="3477"/>
                    <a:pt x="2549" y="1667"/>
                    <a:pt x="1644" y="334"/>
                  </a:cubicBezTo>
                  <a:cubicBezTo>
                    <a:pt x="1549" y="215"/>
                    <a:pt x="1454" y="96"/>
                    <a:pt x="1335" y="0"/>
                  </a:cubicBezTo>
                  <a:cubicBezTo>
                    <a:pt x="1382" y="167"/>
                    <a:pt x="1406" y="334"/>
                    <a:pt x="1406" y="524"/>
                  </a:cubicBezTo>
                  <a:cubicBezTo>
                    <a:pt x="1406" y="977"/>
                    <a:pt x="1239" y="1429"/>
                    <a:pt x="954" y="1787"/>
                  </a:cubicBezTo>
                  <a:close/>
                  <a:moveTo>
                    <a:pt x="977" y="1787"/>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1" name="Google Shape;1501;p39"/>
            <p:cNvSpPr/>
            <p:nvPr/>
          </p:nvSpPr>
          <p:spPr>
            <a:xfrm>
              <a:off x="1597264" y="1234870"/>
              <a:ext cx="32771" cy="15854"/>
            </a:xfrm>
            <a:custGeom>
              <a:rect b="b" l="l" r="r" t="t"/>
              <a:pathLst>
                <a:path extrusionOk="0" h="358" w="740">
                  <a:moveTo>
                    <a:pt x="239" y="0"/>
                  </a:moveTo>
                  <a:cubicBezTo>
                    <a:pt x="1" y="0"/>
                    <a:pt x="1" y="357"/>
                    <a:pt x="239" y="357"/>
                  </a:cubicBezTo>
                  <a:lnTo>
                    <a:pt x="501" y="357"/>
                  </a:lnTo>
                  <a:cubicBezTo>
                    <a:pt x="739" y="357"/>
                    <a:pt x="739" y="0"/>
                    <a:pt x="501"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2" name="Google Shape;1502;p39"/>
            <p:cNvSpPr/>
            <p:nvPr/>
          </p:nvSpPr>
          <p:spPr>
            <a:xfrm>
              <a:off x="1598326" y="1274949"/>
              <a:ext cx="30645" cy="16917"/>
            </a:xfrm>
            <a:custGeom>
              <a:rect b="b" l="l" r="r" t="t"/>
              <a:pathLst>
                <a:path extrusionOk="0" h="382" w="692">
                  <a:moveTo>
                    <a:pt x="215" y="0"/>
                  </a:moveTo>
                  <a:cubicBezTo>
                    <a:pt x="1" y="48"/>
                    <a:pt x="1" y="333"/>
                    <a:pt x="215" y="381"/>
                  </a:cubicBezTo>
                  <a:lnTo>
                    <a:pt x="477" y="381"/>
                  </a:lnTo>
                  <a:cubicBezTo>
                    <a:pt x="691" y="333"/>
                    <a:pt x="691" y="48"/>
                    <a:pt x="477"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3" name="Google Shape;1503;p39"/>
            <p:cNvSpPr/>
            <p:nvPr/>
          </p:nvSpPr>
          <p:spPr>
            <a:xfrm>
              <a:off x="1763907" y="1279156"/>
              <a:ext cx="58058" cy="15854"/>
            </a:xfrm>
            <a:custGeom>
              <a:rect b="b" l="l" r="r" t="t"/>
              <a:pathLst>
                <a:path extrusionOk="0" h="358" w="1311">
                  <a:moveTo>
                    <a:pt x="215" y="0"/>
                  </a:moveTo>
                  <a:cubicBezTo>
                    <a:pt x="1" y="24"/>
                    <a:pt x="1" y="334"/>
                    <a:pt x="215" y="358"/>
                  </a:cubicBezTo>
                  <a:lnTo>
                    <a:pt x="1096" y="358"/>
                  </a:lnTo>
                  <a:cubicBezTo>
                    <a:pt x="1310" y="334"/>
                    <a:pt x="1310" y="24"/>
                    <a:pt x="109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4" name="Google Shape;1504;p39"/>
            <p:cNvSpPr/>
            <p:nvPr/>
          </p:nvSpPr>
          <p:spPr>
            <a:xfrm>
              <a:off x="1805048" y="1261752"/>
              <a:ext cx="15854" cy="51193"/>
            </a:xfrm>
            <a:custGeom>
              <a:rect b="b" l="l" r="r" t="t"/>
              <a:pathLst>
                <a:path extrusionOk="0" h="1156" w="358">
                  <a:moveTo>
                    <a:pt x="179" y="0"/>
                  </a:moveTo>
                  <a:cubicBezTo>
                    <a:pt x="90" y="0"/>
                    <a:pt x="0" y="60"/>
                    <a:pt x="0" y="179"/>
                  </a:cubicBezTo>
                  <a:lnTo>
                    <a:pt x="0" y="965"/>
                  </a:lnTo>
                  <a:cubicBezTo>
                    <a:pt x="0" y="1060"/>
                    <a:pt x="72" y="1155"/>
                    <a:pt x="167" y="1155"/>
                  </a:cubicBezTo>
                  <a:cubicBezTo>
                    <a:pt x="262" y="1155"/>
                    <a:pt x="358" y="1060"/>
                    <a:pt x="358" y="965"/>
                  </a:cubicBezTo>
                  <a:lnTo>
                    <a:pt x="358" y="179"/>
                  </a:lnTo>
                  <a:cubicBezTo>
                    <a:pt x="358" y="60"/>
                    <a:pt x="268" y="0"/>
                    <a:pt x="17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5" name="Google Shape;1505;p39"/>
            <p:cNvSpPr/>
            <p:nvPr/>
          </p:nvSpPr>
          <p:spPr>
            <a:xfrm>
              <a:off x="1705894" y="1346647"/>
              <a:ext cx="100261" cy="67535"/>
            </a:xfrm>
            <a:custGeom>
              <a:rect b="b" l="l" r="r" t="t"/>
              <a:pathLst>
                <a:path extrusionOk="0" h="1525" w="2264">
                  <a:moveTo>
                    <a:pt x="239" y="0"/>
                  </a:moveTo>
                  <a:cubicBezTo>
                    <a:pt x="120" y="0"/>
                    <a:pt x="1" y="119"/>
                    <a:pt x="1" y="262"/>
                  </a:cubicBezTo>
                  <a:lnTo>
                    <a:pt x="1" y="1024"/>
                  </a:lnTo>
                  <a:lnTo>
                    <a:pt x="1144" y="1525"/>
                  </a:lnTo>
                  <a:lnTo>
                    <a:pt x="2239" y="1024"/>
                  </a:lnTo>
                  <a:lnTo>
                    <a:pt x="2263" y="1024"/>
                  </a:lnTo>
                  <a:lnTo>
                    <a:pt x="2263" y="239"/>
                  </a:lnTo>
                  <a:cubicBezTo>
                    <a:pt x="2263" y="119"/>
                    <a:pt x="2144" y="0"/>
                    <a:pt x="2001" y="0"/>
                  </a:cubicBezTo>
                  <a:close/>
                  <a:moveTo>
                    <a:pt x="239" y="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6" name="Google Shape;1506;p39"/>
            <p:cNvSpPr/>
            <p:nvPr/>
          </p:nvSpPr>
          <p:spPr>
            <a:xfrm>
              <a:off x="1653164" y="1391995"/>
              <a:ext cx="202560" cy="119215"/>
            </a:xfrm>
            <a:custGeom>
              <a:rect b="b" l="l" r="r" t="t"/>
              <a:pathLst>
                <a:path extrusionOk="0" h="2692" w="4574">
                  <a:moveTo>
                    <a:pt x="2287" y="0"/>
                  </a:moveTo>
                  <a:lnTo>
                    <a:pt x="1168" y="0"/>
                  </a:lnTo>
                  <a:cubicBezTo>
                    <a:pt x="477" y="381"/>
                    <a:pt x="72" y="1334"/>
                    <a:pt x="1" y="2382"/>
                  </a:cubicBezTo>
                  <a:lnTo>
                    <a:pt x="2287" y="2691"/>
                  </a:lnTo>
                  <a:lnTo>
                    <a:pt x="4573" y="2382"/>
                  </a:lnTo>
                  <a:cubicBezTo>
                    <a:pt x="4502" y="1334"/>
                    <a:pt x="4097" y="358"/>
                    <a:pt x="3406" y="0"/>
                  </a:cubicBezTo>
                  <a:close/>
                  <a:moveTo>
                    <a:pt x="2287" y="0"/>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7" name="Google Shape;1507;p39"/>
            <p:cNvSpPr/>
            <p:nvPr/>
          </p:nvSpPr>
          <p:spPr>
            <a:xfrm>
              <a:off x="1654214" y="1524896"/>
              <a:ext cx="202560" cy="114964"/>
            </a:xfrm>
            <a:custGeom>
              <a:rect b="b" l="l" r="r" t="t"/>
              <a:pathLst>
                <a:path extrusionOk="0" h="2596" w="4574">
                  <a:moveTo>
                    <a:pt x="4573" y="214"/>
                  </a:moveTo>
                  <a:lnTo>
                    <a:pt x="2287" y="0"/>
                  </a:lnTo>
                  <a:lnTo>
                    <a:pt x="1" y="214"/>
                  </a:lnTo>
                  <a:cubicBezTo>
                    <a:pt x="72" y="1215"/>
                    <a:pt x="477" y="2191"/>
                    <a:pt x="1215" y="2596"/>
                  </a:cubicBezTo>
                  <a:lnTo>
                    <a:pt x="3359" y="2596"/>
                  </a:lnTo>
                  <a:cubicBezTo>
                    <a:pt x="4097" y="2167"/>
                    <a:pt x="4478" y="1215"/>
                    <a:pt x="4573" y="214"/>
                  </a:cubicBezTo>
                  <a:close/>
                  <a:moveTo>
                    <a:pt x="4573" y="214"/>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8" name="Google Shape;1508;p39"/>
            <p:cNvSpPr/>
            <p:nvPr/>
          </p:nvSpPr>
          <p:spPr>
            <a:xfrm>
              <a:off x="1733306" y="1639817"/>
              <a:ext cx="44374" cy="59120"/>
            </a:xfrm>
            <a:custGeom>
              <a:rect b="b" l="l" r="r" t="t"/>
              <a:pathLst>
                <a:path extrusionOk="0" h="1335" w="1002">
                  <a:moveTo>
                    <a:pt x="1001" y="1"/>
                  </a:moveTo>
                  <a:lnTo>
                    <a:pt x="1" y="1"/>
                  </a:lnTo>
                  <a:lnTo>
                    <a:pt x="1" y="739"/>
                  </a:lnTo>
                  <a:cubicBezTo>
                    <a:pt x="1" y="1334"/>
                    <a:pt x="1001" y="1334"/>
                    <a:pt x="1001" y="739"/>
                  </a:cubicBezTo>
                  <a:close/>
                  <a:moveTo>
                    <a:pt x="100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9" name="Google Shape;1509;p39"/>
            <p:cNvSpPr/>
            <p:nvPr/>
          </p:nvSpPr>
          <p:spPr>
            <a:xfrm>
              <a:off x="1539295" y="1155777"/>
              <a:ext cx="34808" cy="227802"/>
            </a:xfrm>
            <a:custGeom>
              <a:rect b="b" l="l" r="r" t="t"/>
              <a:pathLst>
                <a:path extrusionOk="0" h="5144" w="786">
                  <a:moveTo>
                    <a:pt x="0" y="476"/>
                  </a:moveTo>
                  <a:lnTo>
                    <a:pt x="0" y="4644"/>
                  </a:lnTo>
                  <a:cubicBezTo>
                    <a:pt x="24" y="5144"/>
                    <a:pt x="738" y="5144"/>
                    <a:pt x="786" y="4644"/>
                  </a:cubicBezTo>
                  <a:lnTo>
                    <a:pt x="786" y="476"/>
                  </a:lnTo>
                  <a:cubicBezTo>
                    <a:pt x="738" y="0"/>
                    <a:pt x="24" y="0"/>
                    <a:pt x="0" y="476"/>
                  </a:cubicBezTo>
                  <a:close/>
                  <a:moveTo>
                    <a:pt x="0" y="476"/>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0" name="Google Shape;1510;p39"/>
            <p:cNvSpPr/>
            <p:nvPr/>
          </p:nvSpPr>
          <p:spPr>
            <a:xfrm>
              <a:off x="1758637" y="1346647"/>
              <a:ext cx="47518" cy="45392"/>
            </a:xfrm>
            <a:custGeom>
              <a:rect b="b" l="l" r="r" t="t"/>
              <a:pathLst>
                <a:path extrusionOk="0" h="1025" w="1073">
                  <a:moveTo>
                    <a:pt x="810" y="0"/>
                  </a:moveTo>
                  <a:lnTo>
                    <a:pt x="1" y="0"/>
                  </a:lnTo>
                  <a:cubicBezTo>
                    <a:pt x="72" y="0"/>
                    <a:pt x="143" y="24"/>
                    <a:pt x="191" y="96"/>
                  </a:cubicBezTo>
                  <a:cubicBezTo>
                    <a:pt x="239" y="143"/>
                    <a:pt x="262" y="191"/>
                    <a:pt x="262" y="262"/>
                  </a:cubicBezTo>
                  <a:lnTo>
                    <a:pt x="262" y="1024"/>
                  </a:lnTo>
                  <a:lnTo>
                    <a:pt x="1072" y="1024"/>
                  </a:lnTo>
                  <a:lnTo>
                    <a:pt x="1072" y="262"/>
                  </a:lnTo>
                  <a:cubicBezTo>
                    <a:pt x="1072" y="119"/>
                    <a:pt x="953" y="0"/>
                    <a:pt x="810" y="0"/>
                  </a:cubicBezTo>
                  <a:close/>
                  <a:moveTo>
                    <a:pt x="810" y="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1" name="Google Shape;1511;p39"/>
            <p:cNvSpPr/>
            <p:nvPr/>
          </p:nvSpPr>
          <p:spPr>
            <a:xfrm>
              <a:off x="1769177" y="1391995"/>
              <a:ext cx="86533" cy="105487"/>
            </a:xfrm>
            <a:custGeom>
              <a:rect b="b" l="l" r="r" t="t"/>
              <a:pathLst>
                <a:path extrusionOk="0" h="2382" w="1954">
                  <a:moveTo>
                    <a:pt x="810" y="0"/>
                  </a:moveTo>
                  <a:lnTo>
                    <a:pt x="1" y="0"/>
                  </a:lnTo>
                  <a:cubicBezTo>
                    <a:pt x="96" y="72"/>
                    <a:pt x="215" y="143"/>
                    <a:pt x="286" y="239"/>
                  </a:cubicBezTo>
                  <a:cubicBezTo>
                    <a:pt x="787" y="691"/>
                    <a:pt x="1072" y="1525"/>
                    <a:pt x="1144" y="2382"/>
                  </a:cubicBezTo>
                  <a:lnTo>
                    <a:pt x="1953" y="2382"/>
                  </a:lnTo>
                  <a:cubicBezTo>
                    <a:pt x="1882" y="1334"/>
                    <a:pt x="1477" y="358"/>
                    <a:pt x="787" y="0"/>
                  </a:cubicBezTo>
                  <a:close/>
                  <a:moveTo>
                    <a:pt x="810"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2" name="Google Shape;1512;p39"/>
            <p:cNvSpPr/>
            <p:nvPr/>
          </p:nvSpPr>
          <p:spPr>
            <a:xfrm>
              <a:off x="1767096" y="1534373"/>
              <a:ext cx="89677" cy="105487"/>
            </a:xfrm>
            <a:custGeom>
              <a:rect b="b" l="l" r="r" t="t"/>
              <a:pathLst>
                <a:path extrusionOk="0" h="2382" w="2025">
                  <a:moveTo>
                    <a:pt x="1215" y="0"/>
                  </a:moveTo>
                  <a:cubicBezTo>
                    <a:pt x="1119" y="1001"/>
                    <a:pt x="738" y="1977"/>
                    <a:pt x="0" y="2382"/>
                  </a:cubicBezTo>
                  <a:lnTo>
                    <a:pt x="810" y="2382"/>
                  </a:lnTo>
                  <a:cubicBezTo>
                    <a:pt x="1548" y="1953"/>
                    <a:pt x="1929" y="1001"/>
                    <a:pt x="2024" y="0"/>
                  </a:cubicBezTo>
                  <a:close/>
                  <a:moveTo>
                    <a:pt x="1215"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3" name="Google Shape;1513;p39"/>
            <p:cNvSpPr/>
            <p:nvPr/>
          </p:nvSpPr>
          <p:spPr>
            <a:xfrm>
              <a:off x="1539295" y="1312901"/>
              <a:ext cx="34808" cy="69660"/>
            </a:xfrm>
            <a:custGeom>
              <a:rect b="b" l="l" r="r" t="t"/>
              <a:pathLst>
                <a:path extrusionOk="0" h="1573" w="786">
                  <a:moveTo>
                    <a:pt x="0" y="0"/>
                  </a:moveTo>
                  <a:lnTo>
                    <a:pt x="0" y="1096"/>
                  </a:lnTo>
                  <a:cubicBezTo>
                    <a:pt x="24" y="1572"/>
                    <a:pt x="738" y="1572"/>
                    <a:pt x="786" y="1096"/>
                  </a:cubicBezTo>
                  <a:lnTo>
                    <a:pt x="786" y="0"/>
                  </a:lnTo>
                  <a:cubicBezTo>
                    <a:pt x="786" y="96"/>
                    <a:pt x="762" y="167"/>
                    <a:pt x="691" y="238"/>
                  </a:cubicBezTo>
                  <a:cubicBezTo>
                    <a:pt x="453" y="500"/>
                    <a:pt x="24" y="358"/>
                    <a:pt x="0" y="0"/>
                  </a:cubicBezTo>
                  <a:close/>
                  <a:moveTo>
                    <a:pt x="0" y="0"/>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4" name="Google Shape;1514;p39"/>
            <p:cNvSpPr/>
            <p:nvPr/>
          </p:nvSpPr>
          <p:spPr>
            <a:xfrm>
              <a:off x="1718559" y="1248555"/>
              <a:ext cx="56995" cy="98136"/>
            </a:xfrm>
            <a:custGeom>
              <a:rect b="b" l="l" r="r" t="t"/>
              <a:pathLst>
                <a:path extrusionOk="0" h="2216" w="1287">
                  <a:moveTo>
                    <a:pt x="453" y="24"/>
                  </a:moveTo>
                  <a:lnTo>
                    <a:pt x="1" y="24"/>
                  </a:lnTo>
                  <a:cubicBezTo>
                    <a:pt x="453" y="1"/>
                    <a:pt x="834" y="406"/>
                    <a:pt x="786" y="858"/>
                  </a:cubicBezTo>
                  <a:lnTo>
                    <a:pt x="786" y="2215"/>
                  </a:lnTo>
                  <a:lnTo>
                    <a:pt x="1239" y="2215"/>
                  </a:lnTo>
                  <a:lnTo>
                    <a:pt x="1239" y="858"/>
                  </a:lnTo>
                  <a:cubicBezTo>
                    <a:pt x="1287" y="406"/>
                    <a:pt x="906" y="1"/>
                    <a:pt x="453" y="24"/>
                  </a:cubicBezTo>
                  <a:close/>
                  <a:moveTo>
                    <a:pt x="453" y="24"/>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5" name="Google Shape;1515;p39"/>
            <p:cNvSpPr/>
            <p:nvPr/>
          </p:nvSpPr>
          <p:spPr>
            <a:xfrm>
              <a:off x="1743890" y="1639817"/>
              <a:ext cx="32727" cy="58058"/>
            </a:xfrm>
            <a:custGeom>
              <a:rect b="b" l="l" r="r" t="t"/>
              <a:pathLst>
                <a:path extrusionOk="0" h="1311" w="739">
                  <a:moveTo>
                    <a:pt x="262" y="1"/>
                  </a:moveTo>
                  <a:lnTo>
                    <a:pt x="262" y="739"/>
                  </a:lnTo>
                  <a:cubicBezTo>
                    <a:pt x="262" y="906"/>
                    <a:pt x="167" y="1049"/>
                    <a:pt x="0" y="1120"/>
                  </a:cubicBezTo>
                  <a:cubicBezTo>
                    <a:pt x="334" y="1311"/>
                    <a:pt x="738" y="1096"/>
                    <a:pt x="738" y="739"/>
                  </a:cubicBezTo>
                  <a:lnTo>
                    <a:pt x="738" y="1"/>
                  </a:lnTo>
                  <a:close/>
                  <a:moveTo>
                    <a:pt x="262" y="1"/>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6" name="Google Shape;1516;p39"/>
            <p:cNvSpPr/>
            <p:nvPr/>
          </p:nvSpPr>
          <p:spPr>
            <a:xfrm>
              <a:off x="1627864" y="1497439"/>
              <a:ext cx="255259" cy="36978"/>
            </a:xfrm>
            <a:custGeom>
              <a:rect b="b" l="l" r="r" t="t"/>
              <a:pathLst>
                <a:path extrusionOk="0" h="835" w="5764">
                  <a:moveTo>
                    <a:pt x="5168" y="1"/>
                  </a:moveTo>
                  <a:lnTo>
                    <a:pt x="548" y="1"/>
                  </a:lnTo>
                  <a:cubicBezTo>
                    <a:pt x="1" y="1"/>
                    <a:pt x="1" y="834"/>
                    <a:pt x="548" y="834"/>
                  </a:cubicBezTo>
                  <a:lnTo>
                    <a:pt x="5216" y="834"/>
                  </a:lnTo>
                  <a:cubicBezTo>
                    <a:pt x="5764" y="834"/>
                    <a:pt x="5764" y="1"/>
                    <a:pt x="5216" y="1"/>
                  </a:cubicBezTo>
                  <a:close/>
                  <a:moveTo>
                    <a:pt x="5168" y="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7" name="Google Shape;1517;p39"/>
            <p:cNvSpPr/>
            <p:nvPr/>
          </p:nvSpPr>
          <p:spPr>
            <a:xfrm>
              <a:off x="1822983" y="1497439"/>
              <a:ext cx="60139" cy="36978"/>
            </a:xfrm>
            <a:custGeom>
              <a:rect b="b" l="l" r="r" t="t"/>
              <a:pathLst>
                <a:path extrusionOk="0" h="835" w="1358">
                  <a:moveTo>
                    <a:pt x="762" y="1"/>
                  </a:moveTo>
                  <a:lnTo>
                    <a:pt x="0" y="1"/>
                  </a:lnTo>
                  <a:cubicBezTo>
                    <a:pt x="548" y="1"/>
                    <a:pt x="548" y="834"/>
                    <a:pt x="0" y="834"/>
                  </a:cubicBezTo>
                  <a:lnTo>
                    <a:pt x="810" y="834"/>
                  </a:lnTo>
                  <a:cubicBezTo>
                    <a:pt x="1358" y="834"/>
                    <a:pt x="1358" y="1"/>
                    <a:pt x="810" y="1"/>
                  </a:cubicBezTo>
                  <a:close/>
                  <a:moveTo>
                    <a:pt x="762" y="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8" name="Google Shape;1518;p39"/>
          <p:cNvGrpSpPr/>
          <p:nvPr/>
        </p:nvGrpSpPr>
        <p:grpSpPr>
          <a:xfrm>
            <a:off x="8501027" y="1208863"/>
            <a:ext cx="463410" cy="477888"/>
            <a:chOff x="6025317" y="4296909"/>
            <a:chExt cx="471568" cy="465007"/>
          </a:xfrm>
        </p:grpSpPr>
        <p:sp>
          <p:nvSpPr>
            <p:cNvPr id="1519" name="Google Shape;1519;p39"/>
            <p:cNvSpPr/>
            <p:nvPr/>
          </p:nvSpPr>
          <p:spPr>
            <a:xfrm>
              <a:off x="6025317" y="4341815"/>
              <a:ext cx="131927" cy="301296"/>
            </a:xfrm>
            <a:custGeom>
              <a:rect b="b" l="l" r="r" t="t"/>
              <a:pathLst>
                <a:path extrusionOk="0" h="7669" w="3358">
                  <a:moveTo>
                    <a:pt x="1453" y="0"/>
                  </a:moveTo>
                  <a:cubicBezTo>
                    <a:pt x="643" y="0"/>
                    <a:pt x="0" y="643"/>
                    <a:pt x="0" y="1453"/>
                  </a:cubicBezTo>
                  <a:lnTo>
                    <a:pt x="0" y="7026"/>
                  </a:lnTo>
                  <a:cubicBezTo>
                    <a:pt x="0" y="7383"/>
                    <a:pt x="286" y="7669"/>
                    <a:pt x="643" y="7669"/>
                  </a:cubicBezTo>
                  <a:lnTo>
                    <a:pt x="1048" y="7669"/>
                  </a:lnTo>
                  <a:cubicBezTo>
                    <a:pt x="1286" y="7669"/>
                    <a:pt x="1286" y="7311"/>
                    <a:pt x="1048" y="7311"/>
                  </a:cubicBezTo>
                  <a:lnTo>
                    <a:pt x="643" y="7311"/>
                  </a:lnTo>
                  <a:cubicBezTo>
                    <a:pt x="476" y="7311"/>
                    <a:pt x="357" y="7168"/>
                    <a:pt x="357" y="7026"/>
                  </a:cubicBezTo>
                  <a:lnTo>
                    <a:pt x="357" y="1453"/>
                  </a:lnTo>
                  <a:cubicBezTo>
                    <a:pt x="357" y="858"/>
                    <a:pt x="834" y="358"/>
                    <a:pt x="1453" y="358"/>
                  </a:cubicBezTo>
                  <a:lnTo>
                    <a:pt x="3167" y="358"/>
                  </a:lnTo>
                  <a:cubicBezTo>
                    <a:pt x="3358" y="334"/>
                    <a:pt x="3358" y="24"/>
                    <a:pt x="316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0" name="Google Shape;1520;p39"/>
            <p:cNvSpPr/>
            <p:nvPr/>
          </p:nvSpPr>
          <p:spPr>
            <a:xfrm>
              <a:off x="6361186" y="4341815"/>
              <a:ext cx="135699" cy="301296"/>
            </a:xfrm>
            <a:custGeom>
              <a:rect b="b" l="l" r="r" t="t"/>
              <a:pathLst>
                <a:path extrusionOk="0" h="7669" w="3454">
                  <a:moveTo>
                    <a:pt x="215" y="0"/>
                  </a:moveTo>
                  <a:cubicBezTo>
                    <a:pt x="0" y="24"/>
                    <a:pt x="0" y="310"/>
                    <a:pt x="215" y="358"/>
                  </a:cubicBezTo>
                  <a:lnTo>
                    <a:pt x="2001" y="358"/>
                  </a:lnTo>
                  <a:cubicBezTo>
                    <a:pt x="2015" y="357"/>
                    <a:pt x="2029" y="357"/>
                    <a:pt x="2043" y="357"/>
                  </a:cubicBezTo>
                  <a:cubicBezTo>
                    <a:pt x="2642" y="357"/>
                    <a:pt x="3096" y="847"/>
                    <a:pt x="3096" y="1429"/>
                  </a:cubicBezTo>
                  <a:lnTo>
                    <a:pt x="3096" y="7002"/>
                  </a:lnTo>
                  <a:cubicBezTo>
                    <a:pt x="3096" y="7168"/>
                    <a:pt x="2977" y="7311"/>
                    <a:pt x="2811" y="7311"/>
                  </a:cubicBezTo>
                  <a:lnTo>
                    <a:pt x="2334" y="7311"/>
                  </a:lnTo>
                  <a:cubicBezTo>
                    <a:pt x="2096" y="7311"/>
                    <a:pt x="2096" y="7645"/>
                    <a:pt x="2334" y="7645"/>
                  </a:cubicBezTo>
                  <a:lnTo>
                    <a:pt x="2811" y="7645"/>
                  </a:lnTo>
                  <a:lnTo>
                    <a:pt x="2811" y="7669"/>
                  </a:lnTo>
                  <a:cubicBezTo>
                    <a:pt x="3168" y="7669"/>
                    <a:pt x="3454" y="7359"/>
                    <a:pt x="3454" y="7026"/>
                  </a:cubicBezTo>
                  <a:lnTo>
                    <a:pt x="3454" y="1429"/>
                  </a:lnTo>
                  <a:cubicBezTo>
                    <a:pt x="3454" y="643"/>
                    <a:pt x="2811" y="0"/>
                    <a:pt x="200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1" name="Google Shape;1521;p39"/>
            <p:cNvSpPr/>
            <p:nvPr/>
          </p:nvSpPr>
          <p:spPr>
            <a:xfrm>
              <a:off x="6316280" y="4317496"/>
              <a:ext cx="52410" cy="71150"/>
            </a:xfrm>
            <a:custGeom>
              <a:rect b="b" l="l" r="r" t="t"/>
              <a:pathLst>
                <a:path extrusionOk="0" h="1811" w="1334">
                  <a:moveTo>
                    <a:pt x="1334" y="715"/>
                  </a:moveTo>
                  <a:cubicBezTo>
                    <a:pt x="1334" y="310"/>
                    <a:pt x="1024" y="0"/>
                    <a:pt x="620" y="0"/>
                  </a:cubicBezTo>
                  <a:lnTo>
                    <a:pt x="358" y="0"/>
                  </a:lnTo>
                  <a:lnTo>
                    <a:pt x="0" y="1072"/>
                  </a:lnTo>
                  <a:lnTo>
                    <a:pt x="358" y="1810"/>
                  </a:lnTo>
                  <a:lnTo>
                    <a:pt x="620" y="1810"/>
                  </a:lnTo>
                  <a:cubicBezTo>
                    <a:pt x="1024" y="1810"/>
                    <a:pt x="1334" y="1500"/>
                    <a:pt x="1334" y="1096"/>
                  </a:cubicBezTo>
                  <a:close/>
                  <a:moveTo>
                    <a:pt x="1334" y="715"/>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2" name="Google Shape;1522;p39"/>
            <p:cNvSpPr/>
            <p:nvPr/>
          </p:nvSpPr>
          <p:spPr>
            <a:xfrm>
              <a:off x="6149741" y="4317496"/>
              <a:ext cx="55238" cy="71150"/>
            </a:xfrm>
            <a:custGeom>
              <a:rect b="b" l="l" r="r" t="t"/>
              <a:pathLst>
                <a:path extrusionOk="0" h="1811" w="1406">
                  <a:moveTo>
                    <a:pt x="1382" y="929"/>
                  </a:moveTo>
                  <a:cubicBezTo>
                    <a:pt x="1382" y="929"/>
                    <a:pt x="1001" y="0"/>
                    <a:pt x="1001" y="0"/>
                  </a:cubicBezTo>
                  <a:lnTo>
                    <a:pt x="739" y="0"/>
                  </a:lnTo>
                  <a:cubicBezTo>
                    <a:pt x="334" y="0"/>
                    <a:pt x="0" y="310"/>
                    <a:pt x="0" y="715"/>
                  </a:cubicBezTo>
                  <a:lnTo>
                    <a:pt x="0" y="1096"/>
                  </a:lnTo>
                  <a:cubicBezTo>
                    <a:pt x="0" y="1477"/>
                    <a:pt x="334" y="1810"/>
                    <a:pt x="739" y="1810"/>
                  </a:cubicBezTo>
                  <a:lnTo>
                    <a:pt x="1001" y="1810"/>
                  </a:lnTo>
                  <a:lnTo>
                    <a:pt x="1405" y="929"/>
                  </a:lnTo>
                  <a:close/>
                  <a:moveTo>
                    <a:pt x="1382" y="929"/>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3" name="Google Shape;1523;p39"/>
            <p:cNvSpPr/>
            <p:nvPr/>
          </p:nvSpPr>
          <p:spPr>
            <a:xfrm>
              <a:off x="6065547" y="4600955"/>
              <a:ext cx="47734" cy="69303"/>
            </a:xfrm>
            <a:custGeom>
              <a:rect b="b" l="l" r="r" t="t"/>
              <a:pathLst>
                <a:path extrusionOk="0" h="1764" w="1215">
                  <a:moveTo>
                    <a:pt x="762" y="1763"/>
                  </a:moveTo>
                  <a:lnTo>
                    <a:pt x="1215" y="882"/>
                  </a:lnTo>
                  <a:lnTo>
                    <a:pt x="762" y="1"/>
                  </a:lnTo>
                  <a:lnTo>
                    <a:pt x="381" y="1"/>
                  </a:lnTo>
                  <a:cubicBezTo>
                    <a:pt x="167" y="1"/>
                    <a:pt x="0" y="168"/>
                    <a:pt x="0" y="382"/>
                  </a:cubicBezTo>
                  <a:lnTo>
                    <a:pt x="0" y="1382"/>
                  </a:lnTo>
                  <a:cubicBezTo>
                    <a:pt x="0" y="1596"/>
                    <a:pt x="167" y="1763"/>
                    <a:pt x="381" y="1763"/>
                  </a:cubicBezTo>
                  <a:close/>
                  <a:moveTo>
                    <a:pt x="762" y="1763"/>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4" name="Google Shape;1524;p39"/>
            <p:cNvSpPr/>
            <p:nvPr/>
          </p:nvSpPr>
          <p:spPr>
            <a:xfrm>
              <a:off x="6160034" y="4440034"/>
              <a:ext cx="198363" cy="78654"/>
            </a:xfrm>
            <a:custGeom>
              <a:rect b="b" l="l" r="r" t="t"/>
              <a:pathLst>
                <a:path extrusionOk="0" h="2002" w="5049">
                  <a:moveTo>
                    <a:pt x="4096" y="1"/>
                  </a:moveTo>
                  <a:lnTo>
                    <a:pt x="977" y="1"/>
                  </a:lnTo>
                  <a:cubicBezTo>
                    <a:pt x="429" y="1"/>
                    <a:pt x="0" y="429"/>
                    <a:pt x="0" y="977"/>
                  </a:cubicBezTo>
                  <a:lnTo>
                    <a:pt x="0" y="2001"/>
                  </a:lnTo>
                  <a:lnTo>
                    <a:pt x="739" y="2001"/>
                  </a:lnTo>
                  <a:lnTo>
                    <a:pt x="739" y="977"/>
                  </a:lnTo>
                  <a:cubicBezTo>
                    <a:pt x="739" y="858"/>
                    <a:pt x="834" y="739"/>
                    <a:pt x="977" y="739"/>
                  </a:cubicBezTo>
                  <a:lnTo>
                    <a:pt x="4073" y="739"/>
                  </a:lnTo>
                  <a:cubicBezTo>
                    <a:pt x="4192" y="739"/>
                    <a:pt x="4311" y="858"/>
                    <a:pt x="4311" y="977"/>
                  </a:cubicBezTo>
                  <a:lnTo>
                    <a:pt x="4311" y="2001"/>
                  </a:lnTo>
                  <a:lnTo>
                    <a:pt x="5049" y="2001"/>
                  </a:lnTo>
                  <a:lnTo>
                    <a:pt x="5049" y="977"/>
                  </a:lnTo>
                  <a:cubicBezTo>
                    <a:pt x="5049" y="429"/>
                    <a:pt x="4620" y="1"/>
                    <a:pt x="4073" y="1"/>
                  </a:cubicBezTo>
                  <a:close/>
                  <a:moveTo>
                    <a:pt x="4096" y="1"/>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5" name="Google Shape;1525;p39"/>
            <p:cNvSpPr/>
            <p:nvPr/>
          </p:nvSpPr>
          <p:spPr>
            <a:xfrm>
              <a:off x="6406091" y="4600955"/>
              <a:ext cx="46831" cy="69303"/>
            </a:xfrm>
            <a:custGeom>
              <a:rect b="b" l="l" r="r" t="t"/>
              <a:pathLst>
                <a:path extrusionOk="0" h="1764" w="1192">
                  <a:moveTo>
                    <a:pt x="1191" y="882"/>
                  </a:moveTo>
                  <a:lnTo>
                    <a:pt x="1191" y="382"/>
                  </a:lnTo>
                  <a:cubicBezTo>
                    <a:pt x="1191" y="168"/>
                    <a:pt x="1025" y="1"/>
                    <a:pt x="810" y="1"/>
                  </a:cubicBezTo>
                  <a:lnTo>
                    <a:pt x="429" y="1"/>
                  </a:lnTo>
                  <a:lnTo>
                    <a:pt x="1" y="953"/>
                  </a:lnTo>
                  <a:lnTo>
                    <a:pt x="429" y="1763"/>
                  </a:lnTo>
                  <a:lnTo>
                    <a:pt x="810" y="1763"/>
                  </a:lnTo>
                  <a:cubicBezTo>
                    <a:pt x="1025" y="1763"/>
                    <a:pt x="1191" y="1596"/>
                    <a:pt x="1191" y="1382"/>
                  </a:cubicBezTo>
                  <a:close/>
                  <a:moveTo>
                    <a:pt x="1191" y="882"/>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6" name="Google Shape;1526;p39"/>
            <p:cNvSpPr/>
            <p:nvPr/>
          </p:nvSpPr>
          <p:spPr>
            <a:xfrm>
              <a:off x="6299426" y="4296909"/>
              <a:ext cx="30919" cy="112284"/>
            </a:xfrm>
            <a:custGeom>
              <a:rect b="b" l="l" r="r" t="t"/>
              <a:pathLst>
                <a:path extrusionOk="0" h="2858" w="787">
                  <a:moveTo>
                    <a:pt x="787" y="2334"/>
                  </a:moveTo>
                  <a:lnTo>
                    <a:pt x="787" y="548"/>
                  </a:lnTo>
                  <a:cubicBezTo>
                    <a:pt x="787" y="0"/>
                    <a:pt x="1" y="0"/>
                    <a:pt x="1" y="548"/>
                  </a:cubicBezTo>
                  <a:lnTo>
                    <a:pt x="1" y="2334"/>
                  </a:lnTo>
                  <a:cubicBezTo>
                    <a:pt x="1" y="2858"/>
                    <a:pt x="787" y="2858"/>
                    <a:pt x="787" y="2334"/>
                  </a:cubicBezTo>
                  <a:close/>
                  <a:moveTo>
                    <a:pt x="787" y="2334"/>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7" name="Google Shape;1527;p39"/>
            <p:cNvSpPr/>
            <p:nvPr/>
          </p:nvSpPr>
          <p:spPr>
            <a:xfrm>
              <a:off x="6189028" y="4296909"/>
              <a:ext cx="30919" cy="112284"/>
            </a:xfrm>
            <a:custGeom>
              <a:rect b="b" l="l" r="r" t="t"/>
              <a:pathLst>
                <a:path extrusionOk="0" h="2858" w="787">
                  <a:moveTo>
                    <a:pt x="786" y="2334"/>
                  </a:moveTo>
                  <a:lnTo>
                    <a:pt x="786" y="548"/>
                  </a:lnTo>
                  <a:cubicBezTo>
                    <a:pt x="786" y="0"/>
                    <a:pt x="1" y="0"/>
                    <a:pt x="1" y="524"/>
                  </a:cubicBezTo>
                  <a:lnTo>
                    <a:pt x="1" y="2334"/>
                  </a:lnTo>
                  <a:cubicBezTo>
                    <a:pt x="1" y="2858"/>
                    <a:pt x="786" y="2858"/>
                    <a:pt x="786" y="2334"/>
                  </a:cubicBezTo>
                  <a:close/>
                  <a:moveTo>
                    <a:pt x="786" y="2334"/>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8" name="Google Shape;1528;p39"/>
            <p:cNvSpPr/>
            <p:nvPr/>
          </p:nvSpPr>
          <p:spPr>
            <a:xfrm>
              <a:off x="6300369" y="4440034"/>
              <a:ext cx="58971" cy="69303"/>
            </a:xfrm>
            <a:custGeom>
              <a:rect b="b" l="l" r="r" t="t"/>
              <a:pathLst>
                <a:path extrusionOk="0" h="1764" w="1501">
                  <a:moveTo>
                    <a:pt x="1501" y="977"/>
                  </a:moveTo>
                  <a:cubicBezTo>
                    <a:pt x="1477" y="429"/>
                    <a:pt x="1048" y="1"/>
                    <a:pt x="524" y="1"/>
                  </a:cubicBezTo>
                  <a:lnTo>
                    <a:pt x="0" y="1"/>
                  </a:lnTo>
                  <a:cubicBezTo>
                    <a:pt x="524" y="1"/>
                    <a:pt x="977" y="429"/>
                    <a:pt x="977" y="977"/>
                  </a:cubicBezTo>
                  <a:lnTo>
                    <a:pt x="977" y="1763"/>
                  </a:lnTo>
                  <a:lnTo>
                    <a:pt x="1501" y="1763"/>
                  </a:lnTo>
                  <a:close/>
                  <a:moveTo>
                    <a:pt x="1501" y="977"/>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9" name="Google Shape;1529;p39"/>
            <p:cNvSpPr/>
            <p:nvPr/>
          </p:nvSpPr>
          <p:spPr>
            <a:xfrm>
              <a:off x="6065547" y="4629989"/>
              <a:ext cx="29976" cy="40270"/>
            </a:xfrm>
            <a:custGeom>
              <a:rect b="b" l="l" r="r" t="t"/>
              <a:pathLst>
                <a:path extrusionOk="0" h="1025" w="763">
                  <a:moveTo>
                    <a:pt x="762" y="1024"/>
                  </a:moveTo>
                  <a:lnTo>
                    <a:pt x="762" y="381"/>
                  </a:lnTo>
                  <a:lnTo>
                    <a:pt x="381" y="381"/>
                  </a:lnTo>
                  <a:cubicBezTo>
                    <a:pt x="167" y="381"/>
                    <a:pt x="0" y="214"/>
                    <a:pt x="0" y="0"/>
                  </a:cubicBezTo>
                  <a:lnTo>
                    <a:pt x="0" y="643"/>
                  </a:lnTo>
                  <a:cubicBezTo>
                    <a:pt x="0" y="857"/>
                    <a:pt x="167" y="1024"/>
                    <a:pt x="381" y="1024"/>
                  </a:cubicBezTo>
                  <a:close/>
                  <a:moveTo>
                    <a:pt x="762" y="1024"/>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0" name="Google Shape;1530;p39"/>
            <p:cNvSpPr/>
            <p:nvPr/>
          </p:nvSpPr>
          <p:spPr>
            <a:xfrm>
              <a:off x="6422946" y="4629989"/>
              <a:ext cx="29976" cy="40270"/>
            </a:xfrm>
            <a:custGeom>
              <a:rect b="b" l="l" r="r" t="t"/>
              <a:pathLst>
                <a:path extrusionOk="0" h="1025" w="763">
                  <a:moveTo>
                    <a:pt x="762" y="643"/>
                  </a:moveTo>
                  <a:lnTo>
                    <a:pt x="762" y="0"/>
                  </a:lnTo>
                  <a:cubicBezTo>
                    <a:pt x="762" y="214"/>
                    <a:pt x="596" y="381"/>
                    <a:pt x="381" y="381"/>
                  </a:cubicBezTo>
                  <a:lnTo>
                    <a:pt x="0" y="381"/>
                  </a:lnTo>
                  <a:lnTo>
                    <a:pt x="0" y="1024"/>
                  </a:lnTo>
                  <a:lnTo>
                    <a:pt x="381" y="1024"/>
                  </a:lnTo>
                  <a:cubicBezTo>
                    <a:pt x="596" y="1024"/>
                    <a:pt x="762" y="857"/>
                    <a:pt x="762" y="643"/>
                  </a:cubicBezTo>
                  <a:close/>
                  <a:moveTo>
                    <a:pt x="762" y="643"/>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1" name="Google Shape;1531;p39"/>
            <p:cNvSpPr/>
            <p:nvPr/>
          </p:nvSpPr>
          <p:spPr>
            <a:xfrm>
              <a:off x="6095485" y="4508355"/>
              <a:ext cx="327501" cy="253562"/>
            </a:xfrm>
            <a:custGeom>
              <a:rect b="b" l="l" r="r" t="t"/>
              <a:pathLst>
                <a:path extrusionOk="0" h="6454" w="8336">
                  <a:moveTo>
                    <a:pt x="1643" y="24"/>
                  </a:moveTo>
                  <a:lnTo>
                    <a:pt x="381" y="24"/>
                  </a:lnTo>
                  <a:cubicBezTo>
                    <a:pt x="167" y="0"/>
                    <a:pt x="0" y="191"/>
                    <a:pt x="0" y="405"/>
                  </a:cubicBezTo>
                  <a:lnTo>
                    <a:pt x="0" y="6097"/>
                  </a:lnTo>
                  <a:cubicBezTo>
                    <a:pt x="0" y="6287"/>
                    <a:pt x="167" y="6454"/>
                    <a:pt x="381" y="6454"/>
                  </a:cubicBezTo>
                  <a:lnTo>
                    <a:pt x="7954" y="6454"/>
                  </a:lnTo>
                  <a:cubicBezTo>
                    <a:pt x="8145" y="6454"/>
                    <a:pt x="8335" y="6287"/>
                    <a:pt x="8335" y="6097"/>
                  </a:cubicBezTo>
                  <a:lnTo>
                    <a:pt x="8335" y="405"/>
                  </a:lnTo>
                  <a:cubicBezTo>
                    <a:pt x="8335" y="191"/>
                    <a:pt x="8145" y="24"/>
                    <a:pt x="7954" y="24"/>
                  </a:cubicBezTo>
                  <a:close/>
                  <a:moveTo>
                    <a:pt x="1643" y="24"/>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2" name="Google Shape;1532;p39"/>
            <p:cNvSpPr/>
            <p:nvPr/>
          </p:nvSpPr>
          <p:spPr>
            <a:xfrm>
              <a:off x="6126364" y="4540138"/>
              <a:ext cx="226453" cy="134795"/>
            </a:xfrm>
            <a:custGeom>
              <a:rect b="b" l="l" r="r" t="t"/>
              <a:pathLst>
                <a:path extrusionOk="0" h="3431" w="5764">
                  <a:moveTo>
                    <a:pt x="5763" y="96"/>
                  </a:moveTo>
                  <a:lnTo>
                    <a:pt x="5763" y="3335"/>
                  </a:lnTo>
                  <a:cubicBezTo>
                    <a:pt x="5763" y="3383"/>
                    <a:pt x="5715" y="3430"/>
                    <a:pt x="5668" y="3430"/>
                  </a:cubicBezTo>
                  <a:lnTo>
                    <a:pt x="119" y="3430"/>
                  </a:lnTo>
                  <a:cubicBezTo>
                    <a:pt x="48" y="3430"/>
                    <a:pt x="0" y="3383"/>
                    <a:pt x="0" y="3335"/>
                  </a:cubicBezTo>
                  <a:lnTo>
                    <a:pt x="0" y="96"/>
                  </a:lnTo>
                  <a:cubicBezTo>
                    <a:pt x="0" y="49"/>
                    <a:pt x="48" y="1"/>
                    <a:pt x="119" y="1"/>
                  </a:cubicBezTo>
                  <a:lnTo>
                    <a:pt x="5644" y="1"/>
                  </a:lnTo>
                  <a:cubicBezTo>
                    <a:pt x="5715" y="1"/>
                    <a:pt x="5739" y="49"/>
                    <a:pt x="5739" y="96"/>
                  </a:cubicBezTo>
                  <a:close/>
                  <a:moveTo>
                    <a:pt x="5763" y="96"/>
                  </a:move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3" name="Google Shape;1533;p39"/>
            <p:cNvSpPr/>
            <p:nvPr/>
          </p:nvSpPr>
          <p:spPr>
            <a:xfrm>
              <a:off x="6248902" y="4698270"/>
              <a:ext cx="36537" cy="35594"/>
            </a:xfrm>
            <a:custGeom>
              <a:rect b="b" l="l" r="r" t="t"/>
              <a:pathLst>
                <a:path extrusionOk="0" h="906" w="930">
                  <a:moveTo>
                    <a:pt x="929" y="525"/>
                  </a:moveTo>
                  <a:cubicBezTo>
                    <a:pt x="929" y="167"/>
                    <a:pt x="501" y="1"/>
                    <a:pt x="239" y="239"/>
                  </a:cubicBezTo>
                  <a:cubicBezTo>
                    <a:pt x="1" y="477"/>
                    <a:pt x="167" y="906"/>
                    <a:pt x="525" y="906"/>
                  </a:cubicBezTo>
                  <a:cubicBezTo>
                    <a:pt x="739" y="906"/>
                    <a:pt x="929" y="739"/>
                    <a:pt x="929" y="525"/>
                  </a:cubicBezTo>
                  <a:close/>
                  <a:moveTo>
                    <a:pt x="929" y="525"/>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4" name="Google Shape;1534;p39"/>
            <p:cNvSpPr/>
            <p:nvPr/>
          </p:nvSpPr>
          <p:spPr>
            <a:xfrm>
              <a:off x="6185296" y="4698270"/>
              <a:ext cx="36537" cy="35594"/>
            </a:xfrm>
            <a:custGeom>
              <a:rect b="b" l="l" r="r" t="t"/>
              <a:pathLst>
                <a:path extrusionOk="0" h="906" w="930">
                  <a:moveTo>
                    <a:pt x="929" y="525"/>
                  </a:moveTo>
                  <a:cubicBezTo>
                    <a:pt x="929" y="167"/>
                    <a:pt x="500" y="1"/>
                    <a:pt x="262" y="239"/>
                  </a:cubicBezTo>
                  <a:cubicBezTo>
                    <a:pt x="0" y="477"/>
                    <a:pt x="191" y="906"/>
                    <a:pt x="524" y="906"/>
                  </a:cubicBezTo>
                  <a:cubicBezTo>
                    <a:pt x="739" y="906"/>
                    <a:pt x="929" y="739"/>
                    <a:pt x="929" y="525"/>
                  </a:cubicBezTo>
                  <a:close/>
                  <a:moveTo>
                    <a:pt x="929" y="525"/>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5" name="Google Shape;1535;p39"/>
            <p:cNvSpPr/>
            <p:nvPr/>
          </p:nvSpPr>
          <p:spPr>
            <a:xfrm>
              <a:off x="6374269" y="4509297"/>
              <a:ext cx="48717" cy="252619"/>
            </a:xfrm>
            <a:custGeom>
              <a:rect b="b" l="l" r="r" t="t"/>
              <a:pathLst>
                <a:path extrusionOk="0" h="6430" w="1240">
                  <a:moveTo>
                    <a:pt x="1239" y="381"/>
                  </a:moveTo>
                  <a:cubicBezTo>
                    <a:pt x="1239" y="167"/>
                    <a:pt x="1072" y="0"/>
                    <a:pt x="858" y="0"/>
                  </a:cubicBezTo>
                  <a:lnTo>
                    <a:pt x="1" y="0"/>
                  </a:lnTo>
                  <a:cubicBezTo>
                    <a:pt x="215" y="0"/>
                    <a:pt x="382" y="167"/>
                    <a:pt x="382" y="381"/>
                  </a:cubicBezTo>
                  <a:lnTo>
                    <a:pt x="382" y="6073"/>
                  </a:lnTo>
                  <a:cubicBezTo>
                    <a:pt x="382" y="6263"/>
                    <a:pt x="215" y="6430"/>
                    <a:pt x="1" y="6430"/>
                  </a:cubicBezTo>
                  <a:lnTo>
                    <a:pt x="858" y="6430"/>
                  </a:lnTo>
                  <a:cubicBezTo>
                    <a:pt x="1072" y="6430"/>
                    <a:pt x="1239" y="6263"/>
                    <a:pt x="1239" y="6073"/>
                  </a:cubicBezTo>
                  <a:close/>
                  <a:moveTo>
                    <a:pt x="1239" y="38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6" name="Google Shape;1536;p39"/>
            <p:cNvSpPr/>
            <p:nvPr/>
          </p:nvSpPr>
          <p:spPr>
            <a:xfrm>
              <a:off x="6322841" y="4607516"/>
              <a:ext cx="29976" cy="67417"/>
            </a:xfrm>
            <a:custGeom>
              <a:rect b="b" l="l" r="r" t="t"/>
              <a:pathLst>
                <a:path extrusionOk="0" h="1716" w="763">
                  <a:moveTo>
                    <a:pt x="762" y="1620"/>
                  </a:moveTo>
                  <a:lnTo>
                    <a:pt x="762" y="1"/>
                  </a:lnTo>
                  <a:lnTo>
                    <a:pt x="95" y="1"/>
                  </a:lnTo>
                  <a:lnTo>
                    <a:pt x="95" y="1620"/>
                  </a:lnTo>
                  <a:cubicBezTo>
                    <a:pt x="95" y="1668"/>
                    <a:pt x="71" y="1715"/>
                    <a:pt x="0" y="1715"/>
                  </a:cubicBezTo>
                  <a:lnTo>
                    <a:pt x="667" y="1715"/>
                  </a:lnTo>
                  <a:cubicBezTo>
                    <a:pt x="714" y="1715"/>
                    <a:pt x="762" y="1668"/>
                    <a:pt x="762" y="1620"/>
                  </a:cubicBezTo>
                  <a:close/>
                  <a:moveTo>
                    <a:pt x="762" y="1620"/>
                  </a:moveTo>
                  <a:close/>
                </a:path>
              </a:pathLst>
            </a:custGeom>
            <a:solidFill>
              <a:srgbClr val="DBEA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7" name="Google Shape;1537;p39"/>
            <p:cNvSpPr/>
            <p:nvPr/>
          </p:nvSpPr>
          <p:spPr>
            <a:xfrm>
              <a:off x="6150683" y="4340872"/>
              <a:ext cx="38384" cy="47774"/>
            </a:xfrm>
            <a:custGeom>
              <a:rect b="b" l="l" r="r" t="t"/>
              <a:pathLst>
                <a:path extrusionOk="0" h="1216" w="977">
                  <a:moveTo>
                    <a:pt x="977" y="1215"/>
                  </a:moveTo>
                  <a:lnTo>
                    <a:pt x="977" y="596"/>
                  </a:lnTo>
                  <a:lnTo>
                    <a:pt x="715" y="596"/>
                  </a:lnTo>
                  <a:cubicBezTo>
                    <a:pt x="381" y="596"/>
                    <a:pt x="72" y="334"/>
                    <a:pt x="0" y="1"/>
                  </a:cubicBezTo>
                  <a:cubicBezTo>
                    <a:pt x="0" y="48"/>
                    <a:pt x="0" y="96"/>
                    <a:pt x="0" y="120"/>
                  </a:cubicBezTo>
                  <a:lnTo>
                    <a:pt x="0" y="501"/>
                  </a:lnTo>
                  <a:cubicBezTo>
                    <a:pt x="0" y="882"/>
                    <a:pt x="334" y="1215"/>
                    <a:pt x="738" y="1215"/>
                  </a:cubicBezTo>
                  <a:lnTo>
                    <a:pt x="977" y="1215"/>
                  </a:lnTo>
                  <a:lnTo>
                    <a:pt x="977" y="1191"/>
                  </a:lnTo>
                  <a:close/>
                  <a:moveTo>
                    <a:pt x="977" y="1215"/>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8" name="Google Shape;1538;p39"/>
            <p:cNvSpPr/>
            <p:nvPr/>
          </p:nvSpPr>
          <p:spPr>
            <a:xfrm>
              <a:off x="6189028" y="4363344"/>
              <a:ext cx="31862" cy="45849"/>
            </a:xfrm>
            <a:custGeom>
              <a:rect b="b" l="l" r="r" t="t"/>
              <a:pathLst>
                <a:path extrusionOk="0" h="1167" w="811">
                  <a:moveTo>
                    <a:pt x="786" y="643"/>
                  </a:moveTo>
                  <a:lnTo>
                    <a:pt x="786" y="0"/>
                  </a:lnTo>
                  <a:cubicBezTo>
                    <a:pt x="786" y="524"/>
                    <a:pt x="1" y="548"/>
                    <a:pt x="1" y="24"/>
                  </a:cubicBezTo>
                  <a:lnTo>
                    <a:pt x="1" y="643"/>
                  </a:lnTo>
                  <a:cubicBezTo>
                    <a:pt x="1" y="1167"/>
                    <a:pt x="810" y="1167"/>
                    <a:pt x="786" y="643"/>
                  </a:cubicBezTo>
                  <a:close/>
                  <a:moveTo>
                    <a:pt x="786" y="643"/>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9" name="Google Shape;1539;p39"/>
            <p:cNvSpPr/>
            <p:nvPr/>
          </p:nvSpPr>
          <p:spPr>
            <a:xfrm>
              <a:off x="6298483" y="4363344"/>
              <a:ext cx="31862" cy="45849"/>
            </a:xfrm>
            <a:custGeom>
              <a:rect b="b" l="l" r="r" t="t"/>
              <a:pathLst>
                <a:path extrusionOk="0" h="1167" w="811">
                  <a:moveTo>
                    <a:pt x="811" y="643"/>
                  </a:moveTo>
                  <a:lnTo>
                    <a:pt x="811" y="24"/>
                  </a:lnTo>
                  <a:cubicBezTo>
                    <a:pt x="787" y="548"/>
                    <a:pt x="1" y="524"/>
                    <a:pt x="25" y="0"/>
                  </a:cubicBezTo>
                  <a:lnTo>
                    <a:pt x="25" y="643"/>
                  </a:lnTo>
                  <a:cubicBezTo>
                    <a:pt x="1" y="1167"/>
                    <a:pt x="787" y="1167"/>
                    <a:pt x="811" y="643"/>
                  </a:cubicBezTo>
                  <a:close/>
                  <a:moveTo>
                    <a:pt x="811" y="643"/>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0" name="Google Shape;1540;p39"/>
            <p:cNvSpPr/>
            <p:nvPr/>
          </p:nvSpPr>
          <p:spPr>
            <a:xfrm>
              <a:off x="6330306" y="4340872"/>
              <a:ext cx="38384" cy="47774"/>
            </a:xfrm>
            <a:custGeom>
              <a:rect b="b" l="l" r="r" t="t"/>
              <a:pathLst>
                <a:path extrusionOk="0" h="1216" w="977">
                  <a:moveTo>
                    <a:pt x="263" y="1215"/>
                  </a:moveTo>
                  <a:cubicBezTo>
                    <a:pt x="667" y="1215"/>
                    <a:pt x="977" y="905"/>
                    <a:pt x="977" y="501"/>
                  </a:cubicBezTo>
                  <a:lnTo>
                    <a:pt x="977" y="120"/>
                  </a:lnTo>
                  <a:cubicBezTo>
                    <a:pt x="977" y="96"/>
                    <a:pt x="977" y="48"/>
                    <a:pt x="977" y="1"/>
                  </a:cubicBezTo>
                  <a:cubicBezTo>
                    <a:pt x="906" y="334"/>
                    <a:pt x="620" y="596"/>
                    <a:pt x="263" y="596"/>
                  </a:cubicBezTo>
                  <a:lnTo>
                    <a:pt x="1" y="596"/>
                  </a:lnTo>
                  <a:lnTo>
                    <a:pt x="1" y="1215"/>
                  </a:lnTo>
                  <a:close/>
                  <a:moveTo>
                    <a:pt x="263" y="1215"/>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1" name="Google Shape;1541;p39"/>
            <p:cNvSpPr/>
            <p:nvPr/>
          </p:nvSpPr>
          <p:spPr>
            <a:xfrm>
              <a:off x="6127268" y="4559625"/>
              <a:ext cx="225550" cy="97512"/>
            </a:xfrm>
            <a:custGeom>
              <a:rect b="b" l="l" r="r" t="t"/>
              <a:pathLst>
                <a:path extrusionOk="0" h="2482" w="5741">
                  <a:moveTo>
                    <a:pt x="3369" y="0"/>
                  </a:moveTo>
                  <a:cubicBezTo>
                    <a:pt x="3287" y="0"/>
                    <a:pt x="3213" y="65"/>
                    <a:pt x="3192" y="148"/>
                  </a:cubicBezTo>
                  <a:lnTo>
                    <a:pt x="2668" y="1410"/>
                  </a:lnTo>
                  <a:lnTo>
                    <a:pt x="2501" y="1172"/>
                  </a:lnTo>
                  <a:cubicBezTo>
                    <a:pt x="2478" y="1101"/>
                    <a:pt x="2406" y="1053"/>
                    <a:pt x="2335" y="1053"/>
                  </a:cubicBezTo>
                  <a:cubicBezTo>
                    <a:pt x="2263" y="1053"/>
                    <a:pt x="2192" y="1101"/>
                    <a:pt x="2144" y="1148"/>
                  </a:cubicBezTo>
                  <a:lnTo>
                    <a:pt x="1930" y="1410"/>
                  </a:lnTo>
                  <a:lnTo>
                    <a:pt x="1668" y="1124"/>
                  </a:lnTo>
                  <a:cubicBezTo>
                    <a:pt x="1596" y="1077"/>
                    <a:pt x="1525" y="1029"/>
                    <a:pt x="1453" y="1029"/>
                  </a:cubicBezTo>
                  <a:lnTo>
                    <a:pt x="1" y="1029"/>
                  </a:lnTo>
                  <a:lnTo>
                    <a:pt x="1" y="1386"/>
                  </a:lnTo>
                  <a:lnTo>
                    <a:pt x="1430" y="1386"/>
                  </a:lnTo>
                  <a:lnTo>
                    <a:pt x="1763" y="1744"/>
                  </a:lnTo>
                  <a:cubicBezTo>
                    <a:pt x="1811" y="1791"/>
                    <a:pt x="1870" y="1815"/>
                    <a:pt x="1927" y="1815"/>
                  </a:cubicBezTo>
                  <a:cubicBezTo>
                    <a:pt x="1983" y="1815"/>
                    <a:pt x="2037" y="1791"/>
                    <a:pt x="2073" y="1744"/>
                  </a:cubicBezTo>
                  <a:lnTo>
                    <a:pt x="2311" y="1505"/>
                  </a:lnTo>
                  <a:lnTo>
                    <a:pt x="2478" y="1767"/>
                  </a:lnTo>
                  <a:cubicBezTo>
                    <a:pt x="2525" y="1863"/>
                    <a:pt x="2620" y="1910"/>
                    <a:pt x="2716" y="1910"/>
                  </a:cubicBezTo>
                  <a:cubicBezTo>
                    <a:pt x="2811" y="1886"/>
                    <a:pt x="2882" y="1815"/>
                    <a:pt x="2930" y="1744"/>
                  </a:cubicBezTo>
                  <a:lnTo>
                    <a:pt x="3359" y="648"/>
                  </a:lnTo>
                  <a:lnTo>
                    <a:pt x="3859" y="2267"/>
                  </a:lnTo>
                  <a:cubicBezTo>
                    <a:pt x="3906" y="2434"/>
                    <a:pt x="4002" y="2482"/>
                    <a:pt x="4073" y="2482"/>
                  </a:cubicBezTo>
                  <a:cubicBezTo>
                    <a:pt x="4168" y="2482"/>
                    <a:pt x="4240" y="2410"/>
                    <a:pt x="4264" y="2291"/>
                  </a:cubicBezTo>
                  <a:lnTo>
                    <a:pt x="4573" y="1386"/>
                  </a:lnTo>
                  <a:lnTo>
                    <a:pt x="5740" y="1386"/>
                  </a:lnTo>
                  <a:lnTo>
                    <a:pt x="5740" y="1029"/>
                  </a:lnTo>
                  <a:lnTo>
                    <a:pt x="4526" y="1029"/>
                  </a:lnTo>
                  <a:cubicBezTo>
                    <a:pt x="4406" y="1029"/>
                    <a:pt x="4311" y="1101"/>
                    <a:pt x="4264" y="1196"/>
                  </a:cubicBezTo>
                  <a:lnTo>
                    <a:pt x="4073" y="1767"/>
                  </a:lnTo>
                  <a:lnTo>
                    <a:pt x="3597" y="172"/>
                  </a:lnTo>
                  <a:cubicBezTo>
                    <a:pt x="3573" y="77"/>
                    <a:pt x="3478" y="5"/>
                    <a:pt x="3406" y="5"/>
                  </a:cubicBezTo>
                  <a:cubicBezTo>
                    <a:pt x="3394" y="2"/>
                    <a:pt x="3381" y="0"/>
                    <a:pt x="3369"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2" name="Google Shape;1542;p39"/>
            <p:cNvSpPr/>
            <p:nvPr/>
          </p:nvSpPr>
          <p:spPr>
            <a:xfrm>
              <a:off x="6379887" y="4551374"/>
              <a:ext cx="15951" cy="14065"/>
            </a:xfrm>
            <a:custGeom>
              <a:rect b="b" l="l" r="r" t="t"/>
              <a:pathLst>
                <a:path extrusionOk="0" h="358" w="406">
                  <a:moveTo>
                    <a:pt x="215" y="1"/>
                  </a:moveTo>
                  <a:cubicBezTo>
                    <a:pt x="1" y="48"/>
                    <a:pt x="1" y="334"/>
                    <a:pt x="215" y="358"/>
                  </a:cubicBezTo>
                  <a:cubicBezTo>
                    <a:pt x="406" y="334"/>
                    <a:pt x="406" y="48"/>
                    <a:pt x="215"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3" name="Google Shape;1543;p39"/>
            <p:cNvSpPr/>
            <p:nvPr/>
          </p:nvSpPr>
          <p:spPr>
            <a:xfrm>
              <a:off x="6378944" y="4587872"/>
              <a:ext cx="17837" cy="14065"/>
            </a:xfrm>
            <a:custGeom>
              <a:rect b="b" l="l" r="r" t="t"/>
              <a:pathLst>
                <a:path extrusionOk="0" h="358" w="454">
                  <a:moveTo>
                    <a:pt x="239" y="1"/>
                  </a:moveTo>
                  <a:cubicBezTo>
                    <a:pt x="1" y="1"/>
                    <a:pt x="1" y="358"/>
                    <a:pt x="239" y="358"/>
                  </a:cubicBezTo>
                  <a:cubicBezTo>
                    <a:pt x="453" y="358"/>
                    <a:pt x="453" y="1"/>
                    <a:pt x="239"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4" name="Google Shape;1544;p39"/>
            <p:cNvSpPr/>
            <p:nvPr/>
          </p:nvSpPr>
          <p:spPr>
            <a:xfrm>
              <a:off x="6379887" y="4624371"/>
              <a:ext cx="15951" cy="14065"/>
            </a:xfrm>
            <a:custGeom>
              <a:rect b="b" l="l" r="r" t="t"/>
              <a:pathLst>
                <a:path extrusionOk="0" h="358" w="406">
                  <a:moveTo>
                    <a:pt x="215" y="0"/>
                  </a:moveTo>
                  <a:cubicBezTo>
                    <a:pt x="1" y="24"/>
                    <a:pt x="1" y="334"/>
                    <a:pt x="215" y="357"/>
                  </a:cubicBezTo>
                  <a:cubicBezTo>
                    <a:pt x="406" y="334"/>
                    <a:pt x="406" y="24"/>
                    <a:pt x="21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5" name="Google Shape;1545;p39"/>
            <p:cNvSpPr/>
            <p:nvPr/>
          </p:nvSpPr>
          <p:spPr>
            <a:xfrm>
              <a:off x="6308776" y="4696385"/>
              <a:ext cx="88004" cy="14104"/>
            </a:xfrm>
            <a:custGeom>
              <a:rect b="b" l="l" r="r" t="t"/>
              <a:pathLst>
                <a:path extrusionOk="0" h="359" w="2240">
                  <a:moveTo>
                    <a:pt x="239" y="1"/>
                  </a:moveTo>
                  <a:cubicBezTo>
                    <a:pt x="1" y="1"/>
                    <a:pt x="1" y="358"/>
                    <a:pt x="239" y="358"/>
                  </a:cubicBezTo>
                  <a:lnTo>
                    <a:pt x="2025" y="358"/>
                  </a:lnTo>
                  <a:cubicBezTo>
                    <a:pt x="2239" y="358"/>
                    <a:pt x="2239" y="1"/>
                    <a:pt x="202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6" name="Google Shape;1546;p39"/>
            <p:cNvSpPr/>
            <p:nvPr/>
          </p:nvSpPr>
          <p:spPr>
            <a:xfrm>
              <a:off x="6310662" y="4727264"/>
              <a:ext cx="84232" cy="14104"/>
            </a:xfrm>
            <a:custGeom>
              <a:rect b="b" l="l" r="r" t="t"/>
              <a:pathLst>
                <a:path extrusionOk="0" h="359" w="2144">
                  <a:moveTo>
                    <a:pt x="191" y="1"/>
                  </a:moveTo>
                  <a:cubicBezTo>
                    <a:pt x="72" y="1"/>
                    <a:pt x="0" y="72"/>
                    <a:pt x="0" y="168"/>
                  </a:cubicBezTo>
                  <a:cubicBezTo>
                    <a:pt x="0" y="263"/>
                    <a:pt x="72" y="358"/>
                    <a:pt x="191" y="358"/>
                  </a:cubicBezTo>
                  <a:lnTo>
                    <a:pt x="1977" y="358"/>
                  </a:lnTo>
                  <a:cubicBezTo>
                    <a:pt x="2072" y="358"/>
                    <a:pt x="2144" y="263"/>
                    <a:pt x="2144" y="168"/>
                  </a:cubicBezTo>
                  <a:cubicBezTo>
                    <a:pt x="2144" y="72"/>
                    <a:pt x="2072" y="1"/>
                    <a:pt x="197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7" name="Google Shape;1547;p39"/>
          <p:cNvGrpSpPr/>
          <p:nvPr/>
        </p:nvGrpSpPr>
        <p:grpSpPr>
          <a:xfrm flipH="1">
            <a:off x="352588" y="3810350"/>
            <a:ext cx="1884000" cy="1193375"/>
            <a:chOff x="5126200" y="3324500"/>
            <a:chExt cx="1884000" cy="1193375"/>
          </a:xfrm>
        </p:grpSpPr>
        <p:sp>
          <p:nvSpPr>
            <p:cNvPr id="1548" name="Google Shape;1548;p39"/>
            <p:cNvSpPr/>
            <p:nvPr/>
          </p:nvSpPr>
          <p:spPr>
            <a:xfrm>
              <a:off x="5126200" y="4378675"/>
              <a:ext cx="1884000" cy="139200"/>
            </a:xfrm>
            <a:custGeom>
              <a:rect b="b" l="l" r="r" t="t"/>
              <a:pathLst>
                <a:path extrusionOk="0" h="5568" w="75360">
                  <a:moveTo>
                    <a:pt x="37681" y="1"/>
                  </a:moveTo>
                  <a:cubicBezTo>
                    <a:pt x="27686" y="1"/>
                    <a:pt x="18104" y="294"/>
                    <a:pt x="11037" y="817"/>
                  </a:cubicBezTo>
                  <a:cubicBezTo>
                    <a:pt x="3971" y="1338"/>
                    <a:pt x="1" y="2046"/>
                    <a:pt x="1" y="2785"/>
                  </a:cubicBezTo>
                  <a:cubicBezTo>
                    <a:pt x="1" y="3522"/>
                    <a:pt x="3971" y="4230"/>
                    <a:pt x="11037" y="4753"/>
                  </a:cubicBezTo>
                  <a:cubicBezTo>
                    <a:pt x="18104" y="5274"/>
                    <a:pt x="27686" y="5567"/>
                    <a:pt x="37681" y="5567"/>
                  </a:cubicBezTo>
                  <a:cubicBezTo>
                    <a:pt x="47673" y="5567"/>
                    <a:pt x="57257" y="5274"/>
                    <a:pt x="64323" y="4753"/>
                  </a:cubicBezTo>
                  <a:cubicBezTo>
                    <a:pt x="71389" y="4230"/>
                    <a:pt x="75359" y="3522"/>
                    <a:pt x="75359" y="2785"/>
                  </a:cubicBezTo>
                  <a:cubicBezTo>
                    <a:pt x="75359" y="2046"/>
                    <a:pt x="71389" y="1338"/>
                    <a:pt x="64323" y="817"/>
                  </a:cubicBezTo>
                  <a:cubicBezTo>
                    <a:pt x="57257" y="294"/>
                    <a:pt x="47673" y="1"/>
                    <a:pt x="37681" y="1"/>
                  </a:cubicBezTo>
                  <a:close/>
                </a:path>
              </a:pathLst>
            </a:cu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9" name="Google Shape;1549;p39"/>
            <p:cNvSpPr/>
            <p:nvPr/>
          </p:nvSpPr>
          <p:spPr>
            <a:xfrm>
              <a:off x="5479525" y="3751350"/>
              <a:ext cx="522950" cy="67400"/>
            </a:xfrm>
            <a:custGeom>
              <a:rect b="b" l="l" r="r" t="t"/>
              <a:pathLst>
                <a:path extrusionOk="0" h="2696" w="20918">
                  <a:moveTo>
                    <a:pt x="1" y="0"/>
                  </a:moveTo>
                  <a:lnTo>
                    <a:pt x="1"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0" name="Google Shape;1550;p39"/>
            <p:cNvSpPr/>
            <p:nvPr/>
          </p:nvSpPr>
          <p:spPr>
            <a:xfrm>
              <a:off x="5380600" y="3778100"/>
              <a:ext cx="190200" cy="653700"/>
            </a:xfrm>
            <a:custGeom>
              <a:rect b="b" l="l" r="r" t="t"/>
              <a:pathLst>
                <a:path extrusionOk="0" h="26148" w="7608">
                  <a:moveTo>
                    <a:pt x="5731" y="1"/>
                  </a:moveTo>
                  <a:lnTo>
                    <a:pt x="0" y="26147"/>
                  </a:lnTo>
                  <a:lnTo>
                    <a:pt x="1998" y="26147"/>
                  </a:lnTo>
                  <a:lnTo>
                    <a:pt x="7608" y="555"/>
                  </a:lnTo>
                  <a:lnTo>
                    <a:pt x="573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1" name="Google Shape;1551;p39"/>
            <p:cNvSpPr/>
            <p:nvPr/>
          </p:nvSpPr>
          <p:spPr>
            <a:xfrm>
              <a:off x="5901525" y="3778100"/>
              <a:ext cx="190225" cy="653700"/>
            </a:xfrm>
            <a:custGeom>
              <a:rect b="b" l="l" r="r" t="t"/>
              <a:pathLst>
                <a:path extrusionOk="0" h="26148" w="7609">
                  <a:moveTo>
                    <a:pt x="1879" y="1"/>
                  </a:moveTo>
                  <a:lnTo>
                    <a:pt x="1" y="555"/>
                  </a:lnTo>
                  <a:lnTo>
                    <a:pt x="5610" y="26147"/>
                  </a:lnTo>
                  <a:lnTo>
                    <a:pt x="7608" y="26147"/>
                  </a:lnTo>
                  <a:lnTo>
                    <a:pt x="187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2" name="Google Shape;1552;p39"/>
            <p:cNvSpPr/>
            <p:nvPr/>
          </p:nvSpPr>
          <p:spPr>
            <a:xfrm>
              <a:off x="5469850" y="3919850"/>
              <a:ext cx="1162125" cy="247125"/>
            </a:xfrm>
            <a:custGeom>
              <a:rect b="b" l="l" r="r" t="t"/>
              <a:pathLst>
                <a:path extrusionOk="0" h="9885" w="46485">
                  <a:moveTo>
                    <a:pt x="87" y="0"/>
                  </a:moveTo>
                  <a:cubicBezTo>
                    <a:pt x="39" y="0"/>
                    <a:pt x="0" y="39"/>
                    <a:pt x="0" y="86"/>
                  </a:cubicBezTo>
                  <a:lnTo>
                    <a:pt x="0" y="9884"/>
                  </a:lnTo>
                  <a:lnTo>
                    <a:pt x="46484" y="9884"/>
                  </a:lnTo>
                  <a:lnTo>
                    <a:pt x="4648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3" name="Google Shape;1553;p39"/>
            <p:cNvSpPr/>
            <p:nvPr/>
          </p:nvSpPr>
          <p:spPr>
            <a:xfrm>
              <a:off x="5818500" y="3324500"/>
              <a:ext cx="887175" cy="572900"/>
            </a:xfrm>
            <a:custGeom>
              <a:rect b="b" l="l" r="r" t="t"/>
              <a:pathLst>
                <a:path extrusionOk="0" h="22916" w="35487">
                  <a:moveTo>
                    <a:pt x="5685" y="0"/>
                  </a:moveTo>
                  <a:cubicBezTo>
                    <a:pt x="4854" y="0"/>
                    <a:pt x="4138" y="673"/>
                    <a:pt x="3959" y="1616"/>
                  </a:cubicBezTo>
                  <a:lnTo>
                    <a:pt x="0" y="22915"/>
                  </a:lnTo>
                  <a:lnTo>
                    <a:pt x="32538" y="22915"/>
                  </a:lnTo>
                  <a:lnTo>
                    <a:pt x="35315" y="2367"/>
                  </a:lnTo>
                  <a:cubicBezTo>
                    <a:pt x="35487" y="1123"/>
                    <a:pt x="34658" y="0"/>
                    <a:pt x="335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4" name="Google Shape;1554;p39"/>
            <p:cNvSpPr/>
            <p:nvPr/>
          </p:nvSpPr>
          <p:spPr>
            <a:xfrm>
              <a:off x="6484350" y="3324500"/>
              <a:ext cx="229050" cy="584125"/>
            </a:xfrm>
            <a:custGeom>
              <a:rect b="b" l="l" r="r" t="t"/>
              <a:pathLst>
                <a:path extrusionOk="0" h="23365" w="9162">
                  <a:moveTo>
                    <a:pt x="6935" y="898"/>
                  </a:moveTo>
                  <a:cubicBezTo>
                    <a:pt x="7348" y="898"/>
                    <a:pt x="7736" y="1103"/>
                    <a:pt x="7999" y="1462"/>
                  </a:cubicBezTo>
                  <a:cubicBezTo>
                    <a:pt x="8252" y="1807"/>
                    <a:pt x="8361" y="2257"/>
                    <a:pt x="8299" y="2698"/>
                  </a:cubicBezTo>
                  <a:lnTo>
                    <a:pt x="5574" y="22465"/>
                  </a:lnTo>
                  <a:lnTo>
                    <a:pt x="963" y="22465"/>
                  </a:lnTo>
                  <a:lnTo>
                    <a:pt x="4818" y="2132"/>
                  </a:lnTo>
                  <a:cubicBezTo>
                    <a:pt x="4958" y="1406"/>
                    <a:pt x="5513" y="898"/>
                    <a:pt x="6167" y="898"/>
                  </a:cubicBezTo>
                  <a:close/>
                  <a:moveTo>
                    <a:pt x="6167" y="0"/>
                  </a:moveTo>
                  <a:cubicBezTo>
                    <a:pt x="5147" y="0"/>
                    <a:pt x="4281" y="796"/>
                    <a:pt x="4062" y="1938"/>
                  </a:cubicBezTo>
                  <a:lnTo>
                    <a:pt x="0" y="23364"/>
                  </a:lnTo>
                  <a:lnTo>
                    <a:pt x="6234" y="23364"/>
                  </a:lnTo>
                  <a:lnTo>
                    <a:pt x="9064" y="2841"/>
                  </a:lnTo>
                  <a:cubicBezTo>
                    <a:pt x="9161" y="2140"/>
                    <a:pt x="8988" y="1425"/>
                    <a:pt x="8590" y="880"/>
                  </a:cubicBezTo>
                  <a:cubicBezTo>
                    <a:pt x="8179" y="322"/>
                    <a:pt x="7575" y="0"/>
                    <a:pt x="693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5" name="Google Shape;1555;p39"/>
            <p:cNvSpPr/>
            <p:nvPr/>
          </p:nvSpPr>
          <p:spPr>
            <a:xfrm>
              <a:off x="5818500" y="3837125"/>
              <a:ext cx="821600" cy="60275"/>
            </a:xfrm>
            <a:custGeom>
              <a:rect b="b" l="l" r="r" t="t"/>
              <a:pathLst>
                <a:path extrusionOk="0" h="2411" w="32864">
                  <a:moveTo>
                    <a:pt x="448" y="1"/>
                  </a:moveTo>
                  <a:lnTo>
                    <a:pt x="0" y="2410"/>
                  </a:lnTo>
                  <a:lnTo>
                    <a:pt x="32538" y="2410"/>
                  </a:lnTo>
                  <a:lnTo>
                    <a:pt x="3286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6" name="Google Shape;1556;p39"/>
            <p:cNvSpPr/>
            <p:nvPr/>
          </p:nvSpPr>
          <p:spPr>
            <a:xfrm>
              <a:off x="5469850" y="3863675"/>
              <a:ext cx="1162125" cy="247175"/>
            </a:xfrm>
            <a:custGeom>
              <a:rect b="b" l="l" r="r" t="t"/>
              <a:pathLst>
                <a:path extrusionOk="0" h="9887" w="46485">
                  <a:moveTo>
                    <a:pt x="1871" y="1"/>
                  </a:moveTo>
                  <a:cubicBezTo>
                    <a:pt x="836" y="1"/>
                    <a:pt x="0" y="971"/>
                    <a:pt x="0" y="2170"/>
                  </a:cubicBezTo>
                  <a:lnTo>
                    <a:pt x="0" y="9886"/>
                  </a:lnTo>
                  <a:lnTo>
                    <a:pt x="46484" y="9886"/>
                  </a:lnTo>
                  <a:lnTo>
                    <a:pt x="4648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7" name="Google Shape;1557;p39"/>
            <p:cNvSpPr/>
            <p:nvPr/>
          </p:nvSpPr>
          <p:spPr>
            <a:xfrm>
              <a:off x="6070275" y="3852425"/>
              <a:ext cx="571375" cy="269625"/>
            </a:xfrm>
            <a:custGeom>
              <a:rect b="b" l="l" r="r" t="t"/>
              <a:pathLst>
                <a:path extrusionOk="0" h="10785" w="22855">
                  <a:moveTo>
                    <a:pt x="22078" y="899"/>
                  </a:moveTo>
                  <a:lnTo>
                    <a:pt x="22078" y="9886"/>
                  </a:lnTo>
                  <a:lnTo>
                    <a:pt x="774" y="9886"/>
                  </a:lnTo>
                  <a:lnTo>
                    <a:pt x="775" y="2622"/>
                  </a:lnTo>
                  <a:cubicBezTo>
                    <a:pt x="775" y="1671"/>
                    <a:pt x="1361" y="899"/>
                    <a:pt x="2081" y="899"/>
                  </a:cubicBezTo>
                  <a:close/>
                  <a:moveTo>
                    <a:pt x="2080" y="0"/>
                  </a:moveTo>
                  <a:cubicBezTo>
                    <a:pt x="934" y="0"/>
                    <a:pt x="1" y="1177"/>
                    <a:pt x="1" y="2620"/>
                  </a:cubicBezTo>
                  <a:lnTo>
                    <a:pt x="1" y="10785"/>
                  </a:lnTo>
                  <a:lnTo>
                    <a:pt x="22854" y="10785"/>
                  </a:lnTo>
                  <a:lnTo>
                    <a:pt x="2285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8" name="Google Shape;1558;p39"/>
            <p:cNvSpPr/>
            <p:nvPr/>
          </p:nvSpPr>
          <p:spPr>
            <a:xfrm>
              <a:off x="6128375" y="3751350"/>
              <a:ext cx="522950" cy="67400"/>
            </a:xfrm>
            <a:custGeom>
              <a:rect b="b" l="l" r="r" t="t"/>
              <a:pathLst>
                <a:path extrusionOk="0" h="2696" w="20918">
                  <a:moveTo>
                    <a:pt x="0" y="0"/>
                  </a:moveTo>
                  <a:lnTo>
                    <a:pt x="0"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9" name="Google Shape;1559;p39"/>
            <p:cNvSpPr/>
            <p:nvPr/>
          </p:nvSpPr>
          <p:spPr>
            <a:xfrm>
              <a:off x="6029450" y="3778100"/>
              <a:ext cx="190200" cy="653700"/>
            </a:xfrm>
            <a:custGeom>
              <a:rect b="b" l="l" r="r" t="t"/>
              <a:pathLst>
                <a:path extrusionOk="0" h="26148" w="7608">
                  <a:moveTo>
                    <a:pt x="5730" y="1"/>
                  </a:moveTo>
                  <a:lnTo>
                    <a:pt x="0" y="26147"/>
                  </a:lnTo>
                  <a:lnTo>
                    <a:pt x="1998" y="26147"/>
                  </a:lnTo>
                  <a:lnTo>
                    <a:pt x="7607" y="555"/>
                  </a:lnTo>
                  <a:lnTo>
                    <a:pt x="573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0" name="Google Shape;1560;p39"/>
            <p:cNvSpPr/>
            <p:nvPr/>
          </p:nvSpPr>
          <p:spPr>
            <a:xfrm>
              <a:off x="6550375" y="3778100"/>
              <a:ext cx="190200" cy="653700"/>
            </a:xfrm>
            <a:custGeom>
              <a:rect b="b" l="l" r="r" t="t"/>
              <a:pathLst>
                <a:path extrusionOk="0" h="26148" w="7608">
                  <a:moveTo>
                    <a:pt x="1877" y="1"/>
                  </a:moveTo>
                  <a:lnTo>
                    <a:pt x="0" y="555"/>
                  </a:lnTo>
                  <a:lnTo>
                    <a:pt x="5610" y="26147"/>
                  </a:lnTo>
                  <a:lnTo>
                    <a:pt x="7608" y="26147"/>
                  </a:lnTo>
                  <a:lnTo>
                    <a:pt x="1877"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61" name="Google Shape;1561;p39"/>
          <p:cNvSpPr txBox="1"/>
          <p:nvPr>
            <p:ph idx="2" type="subTitle"/>
          </p:nvPr>
        </p:nvSpPr>
        <p:spPr>
          <a:xfrm>
            <a:off x="456850" y="1649913"/>
            <a:ext cx="3747000" cy="20253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600"/>
              <a:t>Health care personnel feel that there is a lack of a designated person to take care of the family members in the room during resuscitation. They also do not want to have a person taken away from resuscitation efforts.</a:t>
            </a:r>
            <a:endParaRPr sz="1600"/>
          </a:p>
        </p:txBody>
      </p:sp>
      <p:grpSp>
        <p:nvGrpSpPr>
          <p:cNvPr id="1562" name="Google Shape;1562;p39"/>
          <p:cNvGrpSpPr/>
          <p:nvPr/>
        </p:nvGrpSpPr>
        <p:grpSpPr>
          <a:xfrm>
            <a:off x="169500" y="3311288"/>
            <a:ext cx="705600" cy="1763489"/>
            <a:chOff x="357625" y="3069088"/>
            <a:chExt cx="705600" cy="1763489"/>
          </a:xfrm>
        </p:grpSpPr>
        <p:sp>
          <p:nvSpPr>
            <p:cNvPr id="1563" name="Google Shape;1563;p39"/>
            <p:cNvSpPr/>
            <p:nvPr/>
          </p:nvSpPr>
          <p:spPr>
            <a:xfrm>
              <a:off x="357625" y="4733277"/>
              <a:ext cx="705600" cy="993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64" name="Google Shape;1564;p39"/>
            <p:cNvGrpSpPr/>
            <p:nvPr/>
          </p:nvGrpSpPr>
          <p:grpSpPr>
            <a:xfrm>
              <a:off x="370950" y="3069088"/>
              <a:ext cx="599050" cy="1703850"/>
              <a:chOff x="678450" y="2882900"/>
              <a:chExt cx="599050" cy="1703850"/>
            </a:xfrm>
          </p:grpSpPr>
          <p:sp>
            <p:nvSpPr>
              <p:cNvPr id="1565" name="Google Shape;1565;p39"/>
              <p:cNvSpPr/>
              <p:nvPr/>
            </p:nvSpPr>
            <p:spPr>
              <a:xfrm>
                <a:off x="795425" y="3950500"/>
                <a:ext cx="212400" cy="33075"/>
              </a:xfrm>
              <a:custGeom>
                <a:rect b="b" l="l" r="r" t="t"/>
                <a:pathLst>
                  <a:path extrusionOk="0" h="1323" w="8496">
                    <a:moveTo>
                      <a:pt x="688" y="0"/>
                    </a:moveTo>
                    <a:cubicBezTo>
                      <a:pt x="465" y="0"/>
                      <a:pt x="244" y="6"/>
                      <a:pt x="29" y="22"/>
                    </a:cubicBezTo>
                    <a:cubicBezTo>
                      <a:pt x="6" y="102"/>
                      <a:pt x="29" y="179"/>
                      <a:pt x="62" y="255"/>
                    </a:cubicBezTo>
                    <a:cubicBezTo>
                      <a:pt x="82" y="299"/>
                      <a:pt x="103" y="342"/>
                      <a:pt x="123" y="386"/>
                    </a:cubicBezTo>
                    <a:cubicBezTo>
                      <a:pt x="193" y="546"/>
                      <a:pt x="200" y="727"/>
                      <a:pt x="143" y="891"/>
                    </a:cubicBezTo>
                    <a:cubicBezTo>
                      <a:pt x="122" y="952"/>
                      <a:pt x="86" y="1017"/>
                      <a:pt x="57" y="1081"/>
                    </a:cubicBezTo>
                    <a:cubicBezTo>
                      <a:pt x="25" y="1161"/>
                      <a:pt x="0" y="1238"/>
                      <a:pt x="22" y="1314"/>
                    </a:cubicBezTo>
                    <a:lnTo>
                      <a:pt x="25" y="1314"/>
                    </a:lnTo>
                    <a:cubicBezTo>
                      <a:pt x="64" y="1319"/>
                      <a:pt x="107" y="1320"/>
                      <a:pt x="150" y="1320"/>
                    </a:cubicBezTo>
                    <a:cubicBezTo>
                      <a:pt x="205" y="1320"/>
                      <a:pt x="260" y="1318"/>
                      <a:pt x="312" y="1318"/>
                    </a:cubicBezTo>
                    <a:lnTo>
                      <a:pt x="7989" y="1318"/>
                    </a:lnTo>
                    <a:cubicBezTo>
                      <a:pt x="8063" y="1318"/>
                      <a:pt x="8141" y="1323"/>
                      <a:pt x="8218" y="1323"/>
                    </a:cubicBezTo>
                    <a:cubicBezTo>
                      <a:pt x="8256" y="1323"/>
                      <a:pt x="8294" y="1322"/>
                      <a:pt x="8331" y="1318"/>
                    </a:cubicBezTo>
                    <a:cubicBezTo>
                      <a:pt x="8332" y="1318"/>
                      <a:pt x="8334" y="1318"/>
                      <a:pt x="8336" y="1318"/>
                    </a:cubicBezTo>
                    <a:cubicBezTo>
                      <a:pt x="8350" y="1318"/>
                      <a:pt x="8372" y="1321"/>
                      <a:pt x="8389" y="1321"/>
                    </a:cubicBezTo>
                    <a:cubicBezTo>
                      <a:pt x="8398" y="1321"/>
                      <a:pt x="8406" y="1320"/>
                      <a:pt x="8411" y="1318"/>
                    </a:cubicBezTo>
                    <a:cubicBezTo>
                      <a:pt x="8495" y="1284"/>
                      <a:pt x="8468" y="1178"/>
                      <a:pt x="8427" y="1082"/>
                    </a:cubicBezTo>
                    <a:cubicBezTo>
                      <a:pt x="8401" y="1021"/>
                      <a:pt x="8368" y="964"/>
                      <a:pt x="8354" y="929"/>
                    </a:cubicBezTo>
                    <a:cubicBezTo>
                      <a:pt x="8288" y="781"/>
                      <a:pt x="8259" y="619"/>
                      <a:pt x="8269" y="458"/>
                    </a:cubicBezTo>
                    <a:cubicBezTo>
                      <a:pt x="8272" y="389"/>
                      <a:pt x="8295" y="322"/>
                      <a:pt x="8318" y="255"/>
                    </a:cubicBezTo>
                    <a:cubicBezTo>
                      <a:pt x="8347" y="176"/>
                      <a:pt x="8375" y="99"/>
                      <a:pt x="8379" y="23"/>
                    </a:cubicBezTo>
                    <a:cubicBezTo>
                      <a:pt x="8354" y="23"/>
                      <a:pt x="8328" y="22"/>
                      <a:pt x="8302" y="19"/>
                    </a:cubicBezTo>
                    <a:cubicBezTo>
                      <a:pt x="8270" y="11"/>
                      <a:pt x="8228" y="8"/>
                      <a:pt x="8183" y="8"/>
                    </a:cubicBezTo>
                    <a:cubicBezTo>
                      <a:pt x="8093" y="8"/>
                      <a:pt x="7989" y="19"/>
                      <a:pt x="7921" y="19"/>
                    </a:cubicBezTo>
                    <a:lnTo>
                      <a:pt x="1938" y="19"/>
                    </a:lnTo>
                    <a:cubicBezTo>
                      <a:pt x="1531" y="19"/>
                      <a:pt x="1106" y="0"/>
                      <a:pt x="688"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6" name="Google Shape;1566;p39"/>
              <p:cNvSpPr/>
              <p:nvPr/>
            </p:nvSpPr>
            <p:spPr>
              <a:xfrm>
                <a:off x="796875" y="3956900"/>
                <a:ext cx="209225" cy="20675"/>
              </a:xfrm>
              <a:custGeom>
                <a:rect b="b" l="l" r="r" t="t"/>
                <a:pathLst>
                  <a:path extrusionOk="0" h="827" w="8369">
                    <a:moveTo>
                      <a:pt x="4" y="0"/>
                    </a:moveTo>
                    <a:cubicBezTo>
                      <a:pt x="24" y="43"/>
                      <a:pt x="45" y="87"/>
                      <a:pt x="65" y="132"/>
                    </a:cubicBezTo>
                    <a:cubicBezTo>
                      <a:pt x="135" y="290"/>
                      <a:pt x="142" y="471"/>
                      <a:pt x="85" y="635"/>
                    </a:cubicBezTo>
                    <a:cubicBezTo>
                      <a:pt x="64" y="698"/>
                      <a:pt x="28" y="762"/>
                      <a:pt x="1" y="826"/>
                    </a:cubicBezTo>
                    <a:lnTo>
                      <a:pt x="8369" y="826"/>
                    </a:lnTo>
                    <a:cubicBezTo>
                      <a:pt x="8341" y="766"/>
                      <a:pt x="8310" y="709"/>
                      <a:pt x="8294" y="675"/>
                    </a:cubicBezTo>
                    <a:cubicBezTo>
                      <a:pt x="8230" y="526"/>
                      <a:pt x="8201" y="365"/>
                      <a:pt x="8210" y="203"/>
                    </a:cubicBezTo>
                    <a:cubicBezTo>
                      <a:pt x="8214" y="135"/>
                      <a:pt x="8237" y="67"/>
                      <a:pt x="826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7" name="Google Shape;1567;p39"/>
              <p:cNvSpPr/>
              <p:nvPr/>
            </p:nvSpPr>
            <p:spPr>
              <a:xfrm>
                <a:off x="818750" y="3982650"/>
                <a:ext cx="283350" cy="32125"/>
              </a:xfrm>
              <a:custGeom>
                <a:rect b="b" l="l" r="r" t="t"/>
                <a:pathLst>
                  <a:path extrusionOk="0" h="1285" w="11334">
                    <a:moveTo>
                      <a:pt x="11244" y="0"/>
                    </a:moveTo>
                    <a:cubicBezTo>
                      <a:pt x="11236" y="0"/>
                      <a:pt x="11227" y="1"/>
                      <a:pt x="11218" y="2"/>
                    </a:cubicBezTo>
                    <a:lnTo>
                      <a:pt x="249" y="2"/>
                    </a:lnTo>
                    <a:cubicBezTo>
                      <a:pt x="112" y="2"/>
                      <a:pt x="0" y="115"/>
                      <a:pt x="0" y="252"/>
                    </a:cubicBezTo>
                    <a:lnTo>
                      <a:pt x="0" y="1028"/>
                    </a:lnTo>
                    <a:cubicBezTo>
                      <a:pt x="0" y="1167"/>
                      <a:pt x="112" y="1278"/>
                      <a:pt x="249" y="1278"/>
                    </a:cubicBezTo>
                    <a:lnTo>
                      <a:pt x="11137" y="1278"/>
                    </a:lnTo>
                    <a:cubicBezTo>
                      <a:pt x="11159" y="1278"/>
                      <a:pt x="11198" y="1285"/>
                      <a:pt x="11231" y="1285"/>
                    </a:cubicBezTo>
                    <a:cubicBezTo>
                      <a:pt x="11247" y="1285"/>
                      <a:pt x="11262" y="1283"/>
                      <a:pt x="11272" y="1278"/>
                    </a:cubicBezTo>
                    <a:cubicBezTo>
                      <a:pt x="11274" y="1277"/>
                      <a:pt x="11277" y="1277"/>
                      <a:pt x="11279" y="1277"/>
                    </a:cubicBezTo>
                    <a:cubicBezTo>
                      <a:pt x="11282" y="1277"/>
                      <a:pt x="11285" y="1277"/>
                      <a:pt x="11288" y="1277"/>
                    </a:cubicBezTo>
                    <a:cubicBezTo>
                      <a:pt x="11289" y="1277"/>
                      <a:pt x="11291" y="1277"/>
                      <a:pt x="11292" y="1277"/>
                    </a:cubicBezTo>
                    <a:cubicBezTo>
                      <a:pt x="11314" y="1216"/>
                      <a:pt x="11287" y="1141"/>
                      <a:pt x="11251" y="1067"/>
                    </a:cubicBezTo>
                    <a:cubicBezTo>
                      <a:pt x="11217" y="997"/>
                      <a:pt x="11174" y="927"/>
                      <a:pt x="11155" y="873"/>
                    </a:cubicBezTo>
                    <a:cubicBezTo>
                      <a:pt x="11101" y="705"/>
                      <a:pt x="11102" y="525"/>
                      <a:pt x="11159" y="359"/>
                    </a:cubicBezTo>
                    <a:cubicBezTo>
                      <a:pt x="11184" y="291"/>
                      <a:pt x="11209" y="218"/>
                      <a:pt x="11249" y="159"/>
                    </a:cubicBezTo>
                    <a:cubicBezTo>
                      <a:pt x="11252" y="155"/>
                      <a:pt x="11257" y="149"/>
                      <a:pt x="11259" y="145"/>
                    </a:cubicBezTo>
                    <a:cubicBezTo>
                      <a:pt x="11288" y="105"/>
                      <a:pt x="11334" y="49"/>
                      <a:pt x="11287" y="11"/>
                    </a:cubicBezTo>
                    <a:cubicBezTo>
                      <a:pt x="11282" y="6"/>
                      <a:pt x="11277" y="4"/>
                      <a:pt x="11271" y="2"/>
                    </a:cubicBezTo>
                    <a:cubicBezTo>
                      <a:pt x="11262" y="1"/>
                      <a:pt x="11253" y="0"/>
                      <a:pt x="112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8" name="Google Shape;1568;p39"/>
              <p:cNvSpPr/>
              <p:nvPr/>
            </p:nvSpPr>
            <p:spPr>
              <a:xfrm>
                <a:off x="1009325" y="3986225"/>
                <a:ext cx="90925" cy="23100"/>
              </a:xfrm>
              <a:custGeom>
                <a:rect b="b" l="l" r="r" t="t"/>
                <a:pathLst>
                  <a:path extrusionOk="0" h="924" w="3637">
                    <a:moveTo>
                      <a:pt x="191" y="1"/>
                    </a:moveTo>
                    <a:cubicBezTo>
                      <a:pt x="85" y="1"/>
                      <a:pt x="1" y="86"/>
                      <a:pt x="1" y="192"/>
                    </a:cubicBezTo>
                    <a:lnTo>
                      <a:pt x="1" y="732"/>
                    </a:lnTo>
                    <a:cubicBezTo>
                      <a:pt x="1" y="837"/>
                      <a:pt x="85" y="922"/>
                      <a:pt x="191" y="924"/>
                    </a:cubicBezTo>
                    <a:lnTo>
                      <a:pt x="3628" y="924"/>
                    </a:lnTo>
                    <a:cubicBezTo>
                      <a:pt x="3594" y="852"/>
                      <a:pt x="3551" y="784"/>
                      <a:pt x="3532" y="730"/>
                    </a:cubicBezTo>
                    <a:cubicBezTo>
                      <a:pt x="3478" y="562"/>
                      <a:pt x="3479" y="381"/>
                      <a:pt x="3536" y="215"/>
                    </a:cubicBezTo>
                    <a:cubicBezTo>
                      <a:pt x="3561" y="148"/>
                      <a:pt x="3586" y="75"/>
                      <a:pt x="3626" y="16"/>
                    </a:cubicBezTo>
                    <a:cubicBezTo>
                      <a:pt x="3629" y="11"/>
                      <a:pt x="3632" y="6"/>
                      <a:pt x="363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9" name="Google Shape;1569;p39"/>
              <p:cNvSpPr/>
              <p:nvPr/>
            </p:nvSpPr>
            <p:spPr>
              <a:xfrm>
                <a:off x="737025" y="3794725"/>
                <a:ext cx="540475" cy="727225"/>
              </a:xfrm>
              <a:custGeom>
                <a:rect b="b" l="l" r="r" t="t"/>
                <a:pathLst>
                  <a:path extrusionOk="0" h="29089" w="21619">
                    <a:moveTo>
                      <a:pt x="20301" y="1318"/>
                    </a:moveTo>
                    <a:lnTo>
                      <a:pt x="20301" y="27769"/>
                    </a:lnTo>
                    <a:lnTo>
                      <a:pt x="1320" y="27769"/>
                    </a:lnTo>
                    <a:lnTo>
                      <a:pt x="1320" y="1318"/>
                    </a:lnTo>
                    <a:close/>
                    <a:moveTo>
                      <a:pt x="1" y="0"/>
                    </a:moveTo>
                    <a:lnTo>
                      <a:pt x="1" y="29088"/>
                    </a:lnTo>
                    <a:lnTo>
                      <a:pt x="21619" y="29088"/>
                    </a:lnTo>
                    <a:lnTo>
                      <a:pt x="21619"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0" name="Google Shape;1570;p39"/>
              <p:cNvSpPr/>
              <p:nvPr/>
            </p:nvSpPr>
            <p:spPr>
              <a:xfrm>
                <a:off x="737025" y="4012200"/>
                <a:ext cx="540475" cy="509750"/>
              </a:xfrm>
              <a:custGeom>
                <a:rect b="b" l="l" r="r" t="t"/>
                <a:pathLst>
                  <a:path extrusionOk="0" h="20390" w="21619">
                    <a:moveTo>
                      <a:pt x="1" y="1"/>
                    </a:moveTo>
                    <a:lnTo>
                      <a:pt x="1" y="20389"/>
                    </a:lnTo>
                    <a:lnTo>
                      <a:pt x="21619" y="20389"/>
                    </a:lnTo>
                    <a:lnTo>
                      <a:pt x="2161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1" name="Google Shape;1571;p39"/>
              <p:cNvSpPr/>
              <p:nvPr/>
            </p:nvSpPr>
            <p:spPr>
              <a:xfrm>
                <a:off x="799675" y="4426350"/>
                <a:ext cx="52725" cy="160400"/>
              </a:xfrm>
              <a:custGeom>
                <a:rect b="b" l="l" r="r" t="t"/>
                <a:pathLst>
                  <a:path extrusionOk="0" h="6416" w="2109">
                    <a:moveTo>
                      <a:pt x="0" y="0"/>
                    </a:moveTo>
                    <a:lnTo>
                      <a:pt x="0" y="6416"/>
                    </a:lnTo>
                    <a:lnTo>
                      <a:pt x="2108" y="6416"/>
                    </a:lnTo>
                    <a:lnTo>
                      <a:pt x="210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2" name="Google Shape;1572;p39"/>
              <p:cNvSpPr/>
              <p:nvPr/>
            </p:nvSpPr>
            <p:spPr>
              <a:xfrm>
                <a:off x="1162150" y="4426350"/>
                <a:ext cx="52750" cy="160400"/>
              </a:xfrm>
              <a:custGeom>
                <a:rect b="b" l="l" r="r" t="t"/>
                <a:pathLst>
                  <a:path extrusionOk="0" h="6416" w="2110">
                    <a:moveTo>
                      <a:pt x="0" y="0"/>
                    </a:moveTo>
                    <a:lnTo>
                      <a:pt x="0" y="6416"/>
                    </a:lnTo>
                    <a:lnTo>
                      <a:pt x="2110" y="6416"/>
                    </a:lnTo>
                    <a:lnTo>
                      <a:pt x="211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3" name="Google Shape;1573;p39"/>
              <p:cNvSpPr/>
              <p:nvPr/>
            </p:nvSpPr>
            <p:spPr>
              <a:xfrm>
                <a:off x="770025" y="4058375"/>
                <a:ext cx="474525" cy="417450"/>
              </a:xfrm>
              <a:custGeom>
                <a:rect b="b" l="l" r="r" t="t"/>
                <a:pathLst>
                  <a:path extrusionOk="0" h="16698" w="18981">
                    <a:moveTo>
                      <a:pt x="18718" y="263"/>
                    </a:moveTo>
                    <a:lnTo>
                      <a:pt x="18718" y="16433"/>
                    </a:lnTo>
                    <a:lnTo>
                      <a:pt x="263" y="16433"/>
                    </a:lnTo>
                    <a:lnTo>
                      <a:pt x="263" y="263"/>
                    </a:lnTo>
                    <a:close/>
                    <a:moveTo>
                      <a:pt x="0" y="0"/>
                    </a:moveTo>
                    <a:lnTo>
                      <a:pt x="0" y="16697"/>
                    </a:lnTo>
                    <a:lnTo>
                      <a:pt x="18981" y="16697"/>
                    </a:lnTo>
                    <a:lnTo>
                      <a:pt x="1898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4" name="Google Shape;1574;p39"/>
              <p:cNvSpPr/>
              <p:nvPr/>
            </p:nvSpPr>
            <p:spPr>
              <a:xfrm>
                <a:off x="1173150" y="4156125"/>
                <a:ext cx="25275" cy="221900"/>
              </a:xfrm>
              <a:custGeom>
                <a:rect b="b" l="l" r="r" t="t"/>
                <a:pathLst>
                  <a:path extrusionOk="0" h="8876" w="1011">
                    <a:moveTo>
                      <a:pt x="0" y="0"/>
                    </a:moveTo>
                    <a:lnTo>
                      <a:pt x="0" y="8875"/>
                    </a:lnTo>
                    <a:lnTo>
                      <a:pt x="1011" y="8875"/>
                    </a:lnTo>
                    <a:lnTo>
                      <a:pt x="101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5" name="Google Shape;1575;p39"/>
              <p:cNvSpPr/>
              <p:nvPr/>
            </p:nvSpPr>
            <p:spPr>
              <a:xfrm>
                <a:off x="1082800" y="3769400"/>
                <a:ext cx="73800" cy="26850"/>
              </a:xfrm>
              <a:custGeom>
                <a:rect b="b" l="l" r="r" t="t"/>
                <a:pathLst>
                  <a:path extrusionOk="0" h="1074" w="2952">
                    <a:moveTo>
                      <a:pt x="0" y="0"/>
                    </a:moveTo>
                    <a:lnTo>
                      <a:pt x="0" y="662"/>
                    </a:lnTo>
                    <a:cubicBezTo>
                      <a:pt x="0" y="886"/>
                      <a:pt x="267" y="1063"/>
                      <a:pt x="606" y="1063"/>
                    </a:cubicBezTo>
                    <a:lnTo>
                      <a:pt x="1192" y="1063"/>
                    </a:lnTo>
                    <a:lnTo>
                      <a:pt x="1192" y="1073"/>
                    </a:lnTo>
                    <a:lnTo>
                      <a:pt x="2344" y="1073"/>
                    </a:lnTo>
                    <a:cubicBezTo>
                      <a:pt x="2684" y="1073"/>
                      <a:pt x="2951" y="898"/>
                      <a:pt x="2951" y="672"/>
                    </a:cubicBezTo>
                    <a:lnTo>
                      <a:pt x="2951"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6" name="Google Shape;1576;p39"/>
              <p:cNvSpPr/>
              <p:nvPr/>
            </p:nvSpPr>
            <p:spPr>
              <a:xfrm>
                <a:off x="1108450" y="3692325"/>
                <a:ext cx="22500" cy="13525"/>
              </a:xfrm>
              <a:custGeom>
                <a:rect b="b" l="l" r="r" t="t"/>
                <a:pathLst>
                  <a:path extrusionOk="0" h="541" w="900">
                    <a:moveTo>
                      <a:pt x="203" y="0"/>
                    </a:moveTo>
                    <a:cubicBezTo>
                      <a:pt x="92" y="0"/>
                      <a:pt x="0" y="100"/>
                      <a:pt x="0" y="225"/>
                    </a:cubicBezTo>
                    <a:lnTo>
                      <a:pt x="0" y="541"/>
                    </a:lnTo>
                    <a:lnTo>
                      <a:pt x="899" y="541"/>
                    </a:lnTo>
                    <a:lnTo>
                      <a:pt x="899" y="225"/>
                    </a:lnTo>
                    <a:cubicBezTo>
                      <a:pt x="899" y="100"/>
                      <a:pt x="806" y="0"/>
                      <a:pt x="6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7" name="Google Shape;1577;p39"/>
              <p:cNvSpPr/>
              <p:nvPr/>
            </p:nvSpPr>
            <p:spPr>
              <a:xfrm>
                <a:off x="1082800" y="3703825"/>
                <a:ext cx="73800" cy="92425"/>
              </a:xfrm>
              <a:custGeom>
                <a:rect b="b" l="l" r="r" t="t"/>
                <a:pathLst>
                  <a:path extrusionOk="0" h="3697" w="2952">
                    <a:moveTo>
                      <a:pt x="1792" y="145"/>
                    </a:moveTo>
                    <a:cubicBezTo>
                      <a:pt x="1887" y="145"/>
                      <a:pt x="1959" y="181"/>
                      <a:pt x="1982" y="215"/>
                    </a:cubicBezTo>
                    <a:cubicBezTo>
                      <a:pt x="1992" y="228"/>
                      <a:pt x="1989" y="235"/>
                      <a:pt x="1988" y="239"/>
                    </a:cubicBezTo>
                    <a:lnTo>
                      <a:pt x="1951" y="362"/>
                    </a:lnTo>
                    <a:cubicBezTo>
                      <a:pt x="1879" y="602"/>
                      <a:pt x="2009" y="849"/>
                      <a:pt x="2288" y="1007"/>
                    </a:cubicBezTo>
                    <a:lnTo>
                      <a:pt x="2681" y="1230"/>
                    </a:lnTo>
                    <a:cubicBezTo>
                      <a:pt x="2768" y="1280"/>
                      <a:pt x="2818" y="1343"/>
                      <a:pt x="2818" y="1407"/>
                    </a:cubicBezTo>
                    <a:lnTo>
                      <a:pt x="2817" y="3295"/>
                    </a:lnTo>
                    <a:cubicBezTo>
                      <a:pt x="2817" y="3416"/>
                      <a:pt x="2623" y="3551"/>
                      <a:pt x="2344" y="3551"/>
                    </a:cubicBezTo>
                    <a:lnTo>
                      <a:pt x="1326" y="3551"/>
                    </a:lnTo>
                    <a:lnTo>
                      <a:pt x="1326" y="3541"/>
                    </a:lnTo>
                    <a:lnTo>
                      <a:pt x="606" y="3541"/>
                    </a:lnTo>
                    <a:cubicBezTo>
                      <a:pt x="327" y="3541"/>
                      <a:pt x="133" y="3406"/>
                      <a:pt x="133" y="3285"/>
                    </a:cubicBezTo>
                    <a:lnTo>
                      <a:pt x="133" y="1395"/>
                    </a:lnTo>
                    <a:cubicBezTo>
                      <a:pt x="133" y="1333"/>
                      <a:pt x="183" y="1268"/>
                      <a:pt x="270" y="1220"/>
                    </a:cubicBezTo>
                    <a:lnTo>
                      <a:pt x="663" y="997"/>
                    </a:lnTo>
                    <a:cubicBezTo>
                      <a:pt x="942" y="838"/>
                      <a:pt x="1072" y="592"/>
                      <a:pt x="1000" y="352"/>
                    </a:cubicBezTo>
                    <a:lnTo>
                      <a:pt x="966" y="239"/>
                    </a:lnTo>
                    <a:cubicBezTo>
                      <a:pt x="965" y="235"/>
                      <a:pt x="963" y="228"/>
                      <a:pt x="972" y="215"/>
                    </a:cubicBezTo>
                    <a:cubicBezTo>
                      <a:pt x="995" y="179"/>
                      <a:pt x="1068" y="145"/>
                      <a:pt x="1162" y="145"/>
                    </a:cubicBezTo>
                    <a:close/>
                    <a:moveTo>
                      <a:pt x="1804" y="0"/>
                    </a:moveTo>
                    <a:cubicBezTo>
                      <a:pt x="1800" y="0"/>
                      <a:pt x="1796" y="0"/>
                      <a:pt x="1792" y="1"/>
                    </a:cubicBezTo>
                    <a:lnTo>
                      <a:pt x="1162" y="1"/>
                    </a:lnTo>
                    <a:cubicBezTo>
                      <a:pt x="1158" y="0"/>
                      <a:pt x="1154" y="0"/>
                      <a:pt x="1150" y="0"/>
                    </a:cubicBezTo>
                    <a:cubicBezTo>
                      <a:pt x="1109" y="0"/>
                      <a:pt x="1067" y="7"/>
                      <a:pt x="1026" y="19"/>
                    </a:cubicBezTo>
                    <a:cubicBezTo>
                      <a:pt x="960" y="36"/>
                      <a:pt x="903" y="76"/>
                      <a:pt x="863" y="131"/>
                    </a:cubicBezTo>
                    <a:cubicBezTo>
                      <a:pt x="833" y="175"/>
                      <a:pt x="823" y="232"/>
                      <a:pt x="839" y="285"/>
                    </a:cubicBezTo>
                    <a:lnTo>
                      <a:pt x="873" y="398"/>
                    </a:lnTo>
                    <a:cubicBezTo>
                      <a:pt x="923" y="568"/>
                      <a:pt x="822" y="744"/>
                      <a:pt x="602" y="868"/>
                    </a:cubicBezTo>
                    <a:lnTo>
                      <a:pt x="209" y="1091"/>
                    </a:lnTo>
                    <a:cubicBezTo>
                      <a:pt x="76" y="1165"/>
                      <a:pt x="0" y="1277"/>
                      <a:pt x="0" y="1395"/>
                    </a:cubicBezTo>
                    <a:lnTo>
                      <a:pt x="0" y="3285"/>
                    </a:lnTo>
                    <a:cubicBezTo>
                      <a:pt x="0" y="3509"/>
                      <a:pt x="266" y="3686"/>
                      <a:pt x="606" y="3686"/>
                    </a:cubicBezTo>
                    <a:lnTo>
                      <a:pt x="1192" y="3686"/>
                    </a:lnTo>
                    <a:lnTo>
                      <a:pt x="1192" y="3696"/>
                    </a:lnTo>
                    <a:lnTo>
                      <a:pt x="2344" y="3696"/>
                    </a:lnTo>
                    <a:cubicBezTo>
                      <a:pt x="2683" y="3696"/>
                      <a:pt x="2950" y="3521"/>
                      <a:pt x="2950" y="3295"/>
                    </a:cubicBezTo>
                    <a:lnTo>
                      <a:pt x="2950" y="1407"/>
                    </a:lnTo>
                    <a:cubicBezTo>
                      <a:pt x="2951" y="1287"/>
                      <a:pt x="2874" y="1175"/>
                      <a:pt x="2743" y="1101"/>
                    </a:cubicBezTo>
                    <a:lnTo>
                      <a:pt x="2350" y="878"/>
                    </a:lnTo>
                    <a:cubicBezTo>
                      <a:pt x="2128" y="754"/>
                      <a:pt x="2028" y="578"/>
                      <a:pt x="2077" y="408"/>
                    </a:cubicBezTo>
                    <a:lnTo>
                      <a:pt x="2114" y="284"/>
                    </a:lnTo>
                    <a:cubicBezTo>
                      <a:pt x="2130" y="232"/>
                      <a:pt x="2121" y="175"/>
                      <a:pt x="2089" y="131"/>
                    </a:cubicBezTo>
                    <a:cubicBezTo>
                      <a:pt x="2049" y="75"/>
                      <a:pt x="1991" y="35"/>
                      <a:pt x="1924" y="18"/>
                    </a:cubicBezTo>
                    <a:cubicBezTo>
                      <a:pt x="1884" y="7"/>
                      <a:pt x="1844" y="0"/>
                      <a:pt x="180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8" name="Google Shape;1578;p39"/>
              <p:cNvSpPr/>
              <p:nvPr/>
            </p:nvSpPr>
            <p:spPr>
              <a:xfrm>
                <a:off x="678450" y="2882900"/>
                <a:ext cx="204275" cy="702200"/>
              </a:xfrm>
              <a:custGeom>
                <a:rect b="b" l="l" r="r" t="t"/>
                <a:pathLst>
                  <a:path extrusionOk="0" h="28088" w="8171">
                    <a:moveTo>
                      <a:pt x="1385" y="0"/>
                    </a:moveTo>
                    <a:cubicBezTo>
                      <a:pt x="1347" y="0"/>
                      <a:pt x="1312" y="19"/>
                      <a:pt x="1282" y="65"/>
                    </a:cubicBezTo>
                    <a:cubicBezTo>
                      <a:pt x="1225" y="153"/>
                      <a:pt x="1241" y="353"/>
                      <a:pt x="1236" y="464"/>
                    </a:cubicBezTo>
                    <a:cubicBezTo>
                      <a:pt x="1228" y="638"/>
                      <a:pt x="1228" y="813"/>
                      <a:pt x="1233" y="987"/>
                    </a:cubicBezTo>
                    <a:cubicBezTo>
                      <a:pt x="1255" y="1632"/>
                      <a:pt x="1368" y="2271"/>
                      <a:pt x="1569" y="2885"/>
                    </a:cubicBezTo>
                    <a:cubicBezTo>
                      <a:pt x="1792" y="3558"/>
                      <a:pt x="2120" y="4161"/>
                      <a:pt x="2531" y="4639"/>
                    </a:cubicBezTo>
                    <a:cubicBezTo>
                      <a:pt x="2534" y="4642"/>
                      <a:pt x="2538" y="4644"/>
                      <a:pt x="2541" y="4647"/>
                    </a:cubicBezTo>
                    <a:cubicBezTo>
                      <a:pt x="2604" y="4953"/>
                      <a:pt x="2667" y="5259"/>
                      <a:pt x="2731" y="5563"/>
                    </a:cubicBezTo>
                    <a:cubicBezTo>
                      <a:pt x="2467" y="5178"/>
                      <a:pt x="2195" y="4803"/>
                      <a:pt x="1909" y="4444"/>
                    </a:cubicBezTo>
                    <a:cubicBezTo>
                      <a:pt x="1568" y="4018"/>
                      <a:pt x="1170" y="3603"/>
                      <a:pt x="678" y="3603"/>
                    </a:cubicBezTo>
                    <a:cubicBezTo>
                      <a:pt x="659" y="3603"/>
                      <a:pt x="640" y="3604"/>
                      <a:pt x="620" y="3605"/>
                    </a:cubicBezTo>
                    <a:cubicBezTo>
                      <a:pt x="420" y="3618"/>
                      <a:pt x="162" y="3707"/>
                      <a:pt x="57" y="3971"/>
                    </a:cubicBezTo>
                    <a:cubicBezTo>
                      <a:pt x="14" y="4077"/>
                      <a:pt x="0" y="4210"/>
                      <a:pt x="34" y="4320"/>
                    </a:cubicBezTo>
                    <a:cubicBezTo>
                      <a:pt x="79" y="4466"/>
                      <a:pt x="197" y="4546"/>
                      <a:pt x="282" y="4640"/>
                    </a:cubicBezTo>
                    <a:cubicBezTo>
                      <a:pt x="675" y="5073"/>
                      <a:pt x="953" y="5671"/>
                      <a:pt x="1375" y="6062"/>
                    </a:cubicBezTo>
                    <a:cubicBezTo>
                      <a:pt x="1586" y="6258"/>
                      <a:pt x="1828" y="6391"/>
                      <a:pt x="2090" y="6414"/>
                    </a:cubicBezTo>
                    <a:cubicBezTo>
                      <a:pt x="2117" y="6416"/>
                      <a:pt x="2146" y="6417"/>
                      <a:pt x="2175" y="6417"/>
                    </a:cubicBezTo>
                    <a:cubicBezTo>
                      <a:pt x="2258" y="6417"/>
                      <a:pt x="2345" y="6410"/>
                      <a:pt x="2430" y="6410"/>
                    </a:cubicBezTo>
                    <a:cubicBezTo>
                      <a:pt x="2619" y="6410"/>
                      <a:pt x="2801" y="6445"/>
                      <a:pt x="2917" y="6667"/>
                    </a:cubicBezTo>
                    <a:cubicBezTo>
                      <a:pt x="2927" y="6685"/>
                      <a:pt x="2944" y="6697"/>
                      <a:pt x="2966" y="6698"/>
                    </a:cubicBezTo>
                    <a:cubicBezTo>
                      <a:pt x="3066" y="7183"/>
                      <a:pt x="3166" y="7667"/>
                      <a:pt x="3266" y="8152"/>
                    </a:cubicBezTo>
                    <a:cubicBezTo>
                      <a:pt x="3273" y="8190"/>
                      <a:pt x="3281" y="8227"/>
                      <a:pt x="3290" y="8266"/>
                    </a:cubicBezTo>
                    <a:cubicBezTo>
                      <a:pt x="3200" y="8103"/>
                      <a:pt x="3104" y="7946"/>
                      <a:pt x="3004" y="7794"/>
                    </a:cubicBezTo>
                    <a:cubicBezTo>
                      <a:pt x="2696" y="7336"/>
                      <a:pt x="2328" y="6880"/>
                      <a:pt x="1845" y="6825"/>
                    </a:cubicBezTo>
                    <a:cubicBezTo>
                      <a:pt x="1823" y="6823"/>
                      <a:pt x="1801" y="6822"/>
                      <a:pt x="1778" y="6822"/>
                    </a:cubicBezTo>
                    <a:cubicBezTo>
                      <a:pt x="1397" y="6822"/>
                      <a:pt x="904" y="7159"/>
                      <a:pt x="1042" y="7767"/>
                    </a:cubicBezTo>
                    <a:cubicBezTo>
                      <a:pt x="1109" y="8063"/>
                      <a:pt x="1294" y="8286"/>
                      <a:pt x="1462" y="8475"/>
                    </a:cubicBezTo>
                    <a:cubicBezTo>
                      <a:pt x="1641" y="8675"/>
                      <a:pt x="1841" y="8856"/>
                      <a:pt x="2057" y="9015"/>
                    </a:cubicBezTo>
                    <a:cubicBezTo>
                      <a:pt x="2535" y="9368"/>
                      <a:pt x="3057" y="9599"/>
                      <a:pt x="3586" y="9792"/>
                    </a:cubicBezTo>
                    <a:cubicBezTo>
                      <a:pt x="3593" y="9794"/>
                      <a:pt x="3600" y="9795"/>
                      <a:pt x="3609" y="9795"/>
                    </a:cubicBezTo>
                    <a:cubicBezTo>
                      <a:pt x="3752" y="10473"/>
                      <a:pt x="3892" y="11150"/>
                      <a:pt x="4032" y="11827"/>
                    </a:cubicBezTo>
                    <a:cubicBezTo>
                      <a:pt x="3540" y="11147"/>
                      <a:pt x="2884" y="10688"/>
                      <a:pt x="2177" y="10544"/>
                    </a:cubicBezTo>
                    <a:cubicBezTo>
                      <a:pt x="2068" y="10521"/>
                      <a:pt x="1957" y="10507"/>
                      <a:pt x="1845" y="10498"/>
                    </a:cubicBezTo>
                    <a:cubicBezTo>
                      <a:pt x="1787" y="10495"/>
                      <a:pt x="1725" y="10488"/>
                      <a:pt x="1663" y="10488"/>
                    </a:cubicBezTo>
                    <a:cubicBezTo>
                      <a:pt x="1595" y="10488"/>
                      <a:pt x="1528" y="10496"/>
                      <a:pt x="1466" y="10523"/>
                    </a:cubicBezTo>
                    <a:cubicBezTo>
                      <a:pt x="1225" y="10624"/>
                      <a:pt x="1308" y="10973"/>
                      <a:pt x="1435" y="11150"/>
                    </a:cubicBezTo>
                    <a:cubicBezTo>
                      <a:pt x="1832" y="11699"/>
                      <a:pt x="2298" y="12208"/>
                      <a:pt x="2794" y="12585"/>
                    </a:cubicBezTo>
                    <a:cubicBezTo>
                      <a:pt x="3256" y="12936"/>
                      <a:pt x="3769" y="13167"/>
                      <a:pt x="4303" y="13194"/>
                    </a:cubicBezTo>
                    <a:cubicBezTo>
                      <a:pt x="4452" y="13978"/>
                      <a:pt x="4531" y="14770"/>
                      <a:pt x="4586" y="15580"/>
                    </a:cubicBezTo>
                    <a:cubicBezTo>
                      <a:pt x="4605" y="15846"/>
                      <a:pt x="4626" y="16109"/>
                      <a:pt x="4652" y="16371"/>
                    </a:cubicBezTo>
                    <a:cubicBezTo>
                      <a:pt x="4152" y="15403"/>
                      <a:pt x="3357" y="14734"/>
                      <a:pt x="2480" y="14571"/>
                    </a:cubicBezTo>
                    <a:cubicBezTo>
                      <a:pt x="2422" y="14560"/>
                      <a:pt x="2359" y="14551"/>
                      <a:pt x="2298" y="14551"/>
                    </a:cubicBezTo>
                    <a:cubicBezTo>
                      <a:pt x="2137" y="14551"/>
                      <a:pt x="1984" y="14615"/>
                      <a:pt x="1938" y="14879"/>
                    </a:cubicBezTo>
                    <a:cubicBezTo>
                      <a:pt x="1885" y="15190"/>
                      <a:pt x="2071" y="15510"/>
                      <a:pt x="2191" y="15745"/>
                    </a:cubicBezTo>
                    <a:cubicBezTo>
                      <a:pt x="2467" y="16278"/>
                      <a:pt x="2834" y="16719"/>
                      <a:pt x="3254" y="17035"/>
                    </a:cubicBezTo>
                    <a:cubicBezTo>
                      <a:pt x="3725" y="17391"/>
                      <a:pt x="4256" y="17590"/>
                      <a:pt x="4802" y="17606"/>
                    </a:cubicBezTo>
                    <a:cubicBezTo>
                      <a:pt x="4808" y="17606"/>
                      <a:pt x="4814" y="17604"/>
                      <a:pt x="4819" y="17604"/>
                    </a:cubicBezTo>
                    <a:cubicBezTo>
                      <a:pt x="4844" y="17734"/>
                      <a:pt x="4869" y="17864"/>
                      <a:pt x="4898" y="17993"/>
                    </a:cubicBezTo>
                    <a:cubicBezTo>
                      <a:pt x="5047" y="18652"/>
                      <a:pt x="5224" y="19298"/>
                      <a:pt x="5402" y="19941"/>
                    </a:cubicBezTo>
                    <a:cubicBezTo>
                      <a:pt x="5382" y="19919"/>
                      <a:pt x="5361" y="19898"/>
                      <a:pt x="5341" y="19878"/>
                    </a:cubicBezTo>
                    <a:cubicBezTo>
                      <a:pt x="5157" y="19692"/>
                      <a:pt x="4968" y="19536"/>
                      <a:pt x="4742" y="19459"/>
                    </a:cubicBezTo>
                    <a:cubicBezTo>
                      <a:pt x="4486" y="19373"/>
                      <a:pt x="4212" y="19361"/>
                      <a:pt x="3947" y="19352"/>
                    </a:cubicBezTo>
                    <a:cubicBezTo>
                      <a:pt x="3881" y="19350"/>
                      <a:pt x="3814" y="19348"/>
                      <a:pt x="3748" y="19348"/>
                    </a:cubicBezTo>
                    <a:cubicBezTo>
                      <a:pt x="3529" y="19348"/>
                      <a:pt x="3311" y="19361"/>
                      <a:pt x="3093" y="19386"/>
                    </a:cubicBezTo>
                    <a:cubicBezTo>
                      <a:pt x="2884" y="19411"/>
                      <a:pt x="2671" y="19488"/>
                      <a:pt x="2637" y="19816"/>
                    </a:cubicBezTo>
                    <a:cubicBezTo>
                      <a:pt x="2605" y="20117"/>
                      <a:pt x="2771" y="20378"/>
                      <a:pt x="2914" y="20571"/>
                    </a:cubicBezTo>
                    <a:cubicBezTo>
                      <a:pt x="3244" y="21017"/>
                      <a:pt x="3687" y="21287"/>
                      <a:pt x="4143" y="21426"/>
                    </a:cubicBezTo>
                    <a:cubicBezTo>
                      <a:pt x="4477" y="21528"/>
                      <a:pt x="4820" y="21560"/>
                      <a:pt x="5164" y="21560"/>
                    </a:cubicBezTo>
                    <a:cubicBezTo>
                      <a:pt x="5391" y="21560"/>
                      <a:pt x="5618" y="21546"/>
                      <a:pt x="5844" y="21530"/>
                    </a:cubicBezTo>
                    <a:cubicBezTo>
                      <a:pt x="5955" y="21923"/>
                      <a:pt x="6067" y="22316"/>
                      <a:pt x="6180" y="22706"/>
                    </a:cubicBezTo>
                    <a:cubicBezTo>
                      <a:pt x="6687" y="24458"/>
                      <a:pt x="7220" y="26195"/>
                      <a:pt x="7778" y="27917"/>
                    </a:cubicBezTo>
                    <a:cubicBezTo>
                      <a:pt x="7786" y="27938"/>
                      <a:pt x="7805" y="27954"/>
                      <a:pt x="7828" y="27958"/>
                    </a:cubicBezTo>
                    <a:cubicBezTo>
                      <a:pt x="7821" y="27961"/>
                      <a:pt x="7815" y="27962"/>
                      <a:pt x="7808" y="27962"/>
                    </a:cubicBezTo>
                    <a:cubicBezTo>
                      <a:pt x="7795" y="27962"/>
                      <a:pt x="7781" y="27957"/>
                      <a:pt x="7771" y="27947"/>
                    </a:cubicBezTo>
                    <a:cubicBezTo>
                      <a:pt x="7759" y="27938"/>
                      <a:pt x="7742" y="27934"/>
                      <a:pt x="7724" y="27934"/>
                    </a:cubicBezTo>
                    <a:cubicBezTo>
                      <a:pt x="7664" y="27934"/>
                      <a:pt x="7588" y="27978"/>
                      <a:pt x="7649" y="28028"/>
                    </a:cubicBezTo>
                    <a:cubicBezTo>
                      <a:pt x="7698" y="28068"/>
                      <a:pt x="7754" y="28088"/>
                      <a:pt x="7809" y="28088"/>
                    </a:cubicBezTo>
                    <a:cubicBezTo>
                      <a:pt x="7873" y="28088"/>
                      <a:pt x="7938" y="28062"/>
                      <a:pt x="7995" y="28013"/>
                    </a:cubicBezTo>
                    <a:cubicBezTo>
                      <a:pt x="8132" y="27894"/>
                      <a:pt x="8171" y="27693"/>
                      <a:pt x="8148" y="27488"/>
                    </a:cubicBezTo>
                    <a:cubicBezTo>
                      <a:pt x="8115" y="27210"/>
                      <a:pt x="8012" y="26942"/>
                      <a:pt x="7938" y="26684"/>
                    </a:cubicBezTo>
                    <a:cubicBezTo>
                      <a:pt x="7861" y="26418"/>
                      <a:pt x="7783" y="26152"/>
                      <a:pt x="7706" y="25886"/>
                    </a:cubicBezTo>
                    <a:cubicBezTo>
                      <a:pt x="7390" y="24797"/>
                      <a:pt x="7076" y="23709"/>
                      <a:pt x="6760" y="22620"/>
                    </a:cubicBezTo>
                    <a:lnTo>
                      <a:pt x="6506" y="21742"/>
                    </a:lnTo>
                    <a:cubicBezTo>
                      <a:pt x="6413" y="21386"/>
                      <a:pt x="6314" y="21036"/>
                      <a:pt x="6207" y="20690"/>
                    </a:cubicBezTo>
                    <a:cubicBezTo>
                      <a:pt x="6776" y="19942"/>
                      <a:pt x="7499" y="19263"/>
                      <a:pt x="7679" y="18160"/>
                    </a:cubicBezTo>
                    <a:cubicBezTo>
                      <a:pt x="7718" y="17929"/>
                      <a:pt x="7736" y="17651"/>
                      <a:pt x="7685" y="17423"/>
                    </a:cubicBezTo>
                    <a:cubicBezTo>
                      <a:pt x="7656" y="17291"/>
                      <a:pt x="7581" y="17241"/>
                      <a:pt x="7496" y="17241"/>
                    </a:cubicBezTo>
                    <a:cubicBezTo>
                      <a:pt x="7434" y="17241"/>
                      <a:pt x="7366" y="17268"/>
                      <a:pt x="7309" y="17310"/>
                    </a:cubicBezTo>
                    <a:cubicBezTo>
                      <a:pt x="7130" y="17438"/>
                      <a:pt x="6957" y="17591"/>
                      <a:pt x="6786" y="17736"/>
                    </a:cubicBezTo>
                    <a:cubicBezTo>
                      <a:pt x="6616" y="17881"/>
                      <a:pt x="6446" y="18037"/>
                      <a:pt x="6293" y="18221"/>
                    </a:cubicBezTo>
                    <a:cubicBezTo>
                      <a:pt x="6041" y="18524"/>
                      <a:pt x="5831" y="18927"/>
                      <a:pt x="5765" y="19372"/>
                    </a:cubicBezTo>
                    <a:cubicBezTo>
                      <a:pt x="5515" y="18660"/>
                      <a:pt x="5294" y="17941"/>
                      <a:pt x="5195" y="17150"/>
                    </a:cubicBezTo>
                    <a:cubicBezTo>
                      <a:pt x="5178" y="17007"/>
                      <a:pt x="5164" y="16864"/>
                      <a:pt x="5149" y="16721"/>
                    </a:cubicBezTo>
                    <a:cubicBezTo>
                      <a:pt x="5248" y="16625"/>
                      <a:pt x="5357" y="16548"/>
                      <a:pt x="5462" y="16468"/>
                    </a:cubicBezTo>
                    <a:cubicBezTo>
                      <a:pt x="5648" y="16328"/>
                      <a:pt x="5815" y="16166"/>
                      <a:pt x="5960" y="15985"/>
                    </a:cubicBezTo>
                    <a:cubicBezTo>
                      <a:pt x="6267" y="15602"/>
                      <a:pt x="6507" y="15117"/>
                      <a:pt x="6651" y="14590"/>
                    </a:cubicBezTo>
                    <a:cubicBezTo>
                      <a:pt x="6723" y="14330"/>
                      <a:pt x="6772" y="14065"/>
                      <a:pt x="6796" y="13797"/>
                    </a:cubicBezTo>
                    <a:cubicBezTo>
                      <a:pt x="6809" y="13668"/>
                      <a:pt x="6814" y="13540"/>
                      <a:pt x="6814" y="13411"/>
                    </a:cubicBezTo>
                    <a:cubicBezTo>
                      <a:pt x="6814" y="13294"/>
                      <a:pt x="6827" y="13117"/>
                      <a:pt x="6784" y="13012"/>
                    </a:cubicBezTo>
                    <a:cubicBezTo>
                      <a:pt x="6750" y="12929"/>
                      <a:pt x="6696" y="12899"/>
                      <a:pt x="6636" y="12899"/>
                    </a:cubicBezTo>
                    <a:cubicBezTo>
                      <a:pt x="6525" y="12899"/>
                      <a:pt x="6392" y="13000"/>
                      <a:pt x="6314" y="13061"/>
                    </a:cubicBezTo>
                    <a:cubicBezTo>
                      <a:pt x="6114" y="13221"/>
                      <a:pt x="5914" y="13388"/>
                      <a:pt x="5731" y="13584"/>
                    </a:cubicBezTo>
                    <a:cubicBezTo>
                      <a:pt x="5411" y="13923"/>
                      <a:pt x="5131" y="14377"/>
                      <a:pt x="5021" y="14902"/>
                    </a:cubicBezTo>
                    <a:cubicBezTo>
                      <a:pt x="5012" y="14800"/>
                      <a:pt x="5002" y="14699"/>
                      <a:pt x="4991" y="14597"/>
                    </a:cubicBezTo>
                    <a:cubicBezTo>
                      <a:pt x="4919" y="13924"/>
                      <a:pt x="4799" y="13267"/>
                      <a:pt x="4655" y="12619"/>
                    </a:cubicBezTo>
                    <a:cubicBezTo>
                      <a:pt x="4709" y="12542"/>
                      <a:pt x="4804" y="12431"/>
                      <a:pt x="4812" y="12419"/>
                    </a:cubicBezTo>
                    <a:cubicBezTo>
                      <a:pt x="4898" y="12328"/>
                      <a:pt x="4984" y="12238"/>
                      <a:pt x="5072" y="12149"/>
                    </a:cubicBezTo>
                    <a:cubicBezTo>
                      <a:pt x="5237" y="11983"/>
                      <a:pt x="5402" y="11817"/>
                      <a:pt x="5557" y="11632"/>
                    </a:cubicBezTo>
                    <a:cubicBezTo>
                      <a:pt x="5877" y="11247"/>
                      <a:pt x="6098" y="10783"/>
                      <a:pt x="6186" y="10215"/>
                    </a:cubicBezTo>
                    <a:cubicBezTo>
                      <a:pt x="6226" y="9954"/>
                      <a:pt x="6268" y="9629"/>
                      <a:pt x="6230" y="9366"/>
                    </a:cubicBezTo>
                    <a:cubicBezTo>
                      <a:pt x="6200" y="9166"/>
                      <a:pt x="6069" y="9090"/>
                      <a:pt x="5934" y="9090"/>
                    </a:cubicBezTo>
                    <a:cubicBezTo>
                      <a:pt x="5907" y="9090"/>
                      <a:pt x="5879" y="9093"/>
                      <a:pt x="5853" y="9099"/>
                    </a:cubicBezTo>
                    <a:cubicBezTo>
                      <a:pt x="5670" y="9138"/>
                      <a:pt x="5504" y="9293"/>
                      <a:pt x="5368" y="9458"/>
                    </a:cubicBezTo>
                    <a:cubicBezTo>
                      <a:pt x="5199" y="9662"/>
                      <a:pt x="5045" y="9897"/>
                      <a:pt x="4895" y="10125"/>
                    </a:cubicBezTo>
                    <a:cubicBezTo>
                      <a:pt x="4662" y="10483"/>
                      <a:pt x="4446" y="10891"/>
                      <a:pt x="4351" y="11344"/>
                    </a:cubicBezTo>
                    <a:cubicBezTo>
                      <a:pt x="4183" y="10677"/>
                      <a:pt x="4012" y="10012"/>
                      <a:pt x="3860" y="9339"/>
                    </a:cubicBezTo>
                    <a:cubicBezTo>
                      <a:pt x="3869" y="9331"/>
                      <a:pt x="3873" y="9319"/>
                      <a:pt x="3875" y="9308"/>
                    </a:cubicBezTo>
                    <a:cubicBezTo>
                      <a:pt x="3902" y="9012"/>
                      <a:pt x="4169" y="8850"/>
                      <a:pt x="4312" y="8658"/>
                    </a:cubicBezTo>
                    <a:cubicBezTo>
                      <a:pt x="4476" y="8436"/>
                      <a:pt x="4606" y="8173"/>
                      <a:pt x="4725" y="7903"/>
                    </a:cubicBezTo>
                    <a:cubicBezTo>
                      <a:pt x="4979" y="7328"/>
                      <a:pt x="5225" y="6698"/>
                      <a:pt x="5271" y="6028"/>
                    </a:cubicBezTo>
                    <a:cubicBezTo>
                      <a:pt x="5285" y="5825"/>
                      <a:pt x="5327" y="5405"/>
                      <a:pt x="5147" y="5322"/>
                    </a:cubicBezTo>
                    <a:cubicBezTo>
                      <a:pt x="5120" y="5310"/>
                      <a:pt x="5094" y="5304"/>
                      <a:pt x="5067" y="5304"/>
                    </a:cubicBezTo>
                    <a:cubicBezTo>
                      <a:pt x="4912" y="5304"/>
                      <a:pt x="4754" y="5489"/>
                      <a:pt x="4639" y="5608"/>
                    </a:cubicBezTo>
                    <a:cubicBezTo>
                      <a:pt x="4306" y="5954"/>
                      <a:pt x="4032" y="6405"/>
                      <a:pt x="3837" y="6907"/>
                    </a:cubicBezTo>
                    <a:cubicBezTo>
                      <a:pt x="3716" y="7220"/>
                      <a:pt x="3629" y="7544"/>
                      <a:pt x="3574" y="7874"/>
                    </a:cubicBezTo>
                    <a:cubicBezTo>
                      <a:pt x="3559" y="7776"/>
                      <a:pt x="3542" y="7677"/>
                      <a:pt x="3526" y="7577"/>
                    </a:cubicBezTo>
                    <a:cubicBezTo>
                      <a:pt x="3463" y="7144"/>
                      <a:pt x="3406" y="6701"/>
                      <a:pt x="3339" y="6261"/>
                    </a:cubicBezTo>
                    <a:cubicBezTo>
                      <a:pt x="3467" y="5718"/>
                      <a:pt x="3569" y="5169"/>
                      <a:pt x="3643" y="4617"/>
                    </a:cubicBezTo>
                    <a:cubicBezTo>
                      <a:pt x="3682" y="4323"/>
                      <a:pt x="3712" y="4027"/>
                      <a:pt x="3735" y="3730"/>
                    </a:cubicBezTo>
                    <a:cubicBezTo>
                      <a:pt x="3753" y="3475"/>
                      <a:pt x="3790" y="3194"/>
                      <a:pt x="3765" y="2941"/>
                    </a:cubicBezTo>
                    <a:cubicBezTo>
                      <a:pt x="3749" y="2788"/>
                      <a:pt x="3705" y="2625"/>
                      <a:pt x="3592" y="2564"/>
                    </a:cubicBezTo>
                    <a:cubicBezTo>
                      <a:pt x="3560" y="2546"/>
                      <a:pt x="3526" y="2538"/>
                      <a:pt x="3492" y="2538"/>
                    </a:cubicBezTo>
                    <a:cubicBezTo>
                      <a:pt x="3409" y="2538"/>
                      <a:pt x="3325" y="2590"/>
                      <a:pt x="3270" y="2685"/>
                    </a:cubicBezTo>
                    <a:cubicBezTo>
                      <a:pt x="3170" y="2859"/>
                      <a:pt x="3137" y="3125"/>
                      <a:pt x="3100" y="3331"/>
                    </a:cubicBezTo>
                    <a:cubicBezTo>
                      <a:pt x="3047" y="3618"/>
                      <a:pt x="3010" y="3908"/>
                      <a:pt x="2989" y="4200"/>
                    </a:cubicBezTo>
                    <a:cubicBezTo>
                      <a:pt x="2981" y="4299"/>
                      <a:pt x="2977" y="4397"/>
                      <a:pt x="2973" y="4494"/>
                    </a:cubicBezTo>
                    <a:cubicBezTo>
                      <a:pt x="2903" y="4249"/>
                      <a:pt x="2817" y="4007"/>
                      <a:pt x="2718" y="3770"/>
                    </a:cubicBezTo>
                    <a:cubicBezTo>
                      <a:pt x="2694" y="3222"/>
                      <a:pt x="2666" y="2674"/>
                      <a:pt x="2583" y="2145"/>
                    </a:cubicBezTo>
                    <a:cubicBezTo>
                      <a:pt x="2528" y="1789"/>
                      <a:pt x="2437" y="1449"/>
                      <a:pt x="2290" y="1147"/>
                    </a:cubicBezTo>
                    <a:cubicBezTo>
                      <a:pt x="2151" y="859"/>
                      <a:pt x="1974" y="611"/>
                      <a:pt x="1788" y="380"/>
                    </a:cubicBezTo>
                    <a:cubicBezTo>
                      <a:pt x="1719" y="292"/>
                      <a:pt x="1533" y="0"/>
                      <a:pt x="1385"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9" name="Google Shape;1579;p39"/>
              <p:cNvSpPr/>
              <p:nvPr/>
            </p:nvSpPr>
            <p:spPr>
              <a:xfrm>
                <a:off x="818500" y="2989550"/>
                <a:ext cx="149325" cy="538425"/>
              </a:xfrm>
              <a:custGeom>
                <a:rect b="b" l="l" r="r" t="t"/>
                <a:pathLst>
                  <a:path extrusionOk="0" h="21537" w="5973">
                    <a:moveTo>
                      <a:pt x="4688" y="0"/>
                    </a:moveTo>
                    <a:cubicBezTo>
                      <a:pt x="4663" y="0"/>
                      <a:pt x="4638" y="8"/>
                      <a:pt x="4621" y="18"/>
                    </a:cubicBezTo>
                    <a:cubicBezTo>
                      <a:pt x="4395" y="150"/>
                      <a:pt x="4247" y="470"/>
                      <a:pt x="4121" y="744"/>
                    </a:cubicBezTo>
                    <a:cubicBezTo>
                      <a:pt x="3974" y="1070"/>
                      <a:pt x="3859" y="1410"/>
                      <a:pt x="3781" y="1759"/>
                    </a:cubicBezTo>
                    <a:cubicBezTo>
                      <a:pt x="3619" y="2468"/>
                      <a:pt x="3588" y="3201"/>
                      <a:pt x="3686" y="3921"/>
                    </a:cubicBezTo>
                    <a:cubicBezTo>
                      <a:pt x="3688" y="3931"/>
                      <a:pt x="3691" y="3940"/>
                      <a:pt x="3696" y="3948"/>
                    </a:cubicBezTo>
                    <a:cubicBezTo>
                      <a:pt x="3673" y="4021"/>
                      <a:pt x="3651" y="4096"/>
                      <a:pt x="3628" y="4170"/>
                    </a:cubicBezTo>
                    <a:cubicBezTo>
                      <a:pt x="3501" y="3520"/>
                      <a:pt x="3356" y="2877"/>
                      <a:pt x="3196" y="2239"/>
                    </a:cubicBezTo>
                    <a:cubicBezTo>
                      <a:pt x="3139" y="2011"/>
                      <a:pt x="3079" y="1782"/>
                      <a:pt x="3016" y="1555"/>
                    </a:cubicBezTo>
                    <a:cubicBezTo>
                      <a:pt x="2976" y="1409"/>
                      <a:pt x="2920" y="1279"/>
                      <a:pt x="2796" y="1265"/>
                    </a:cubicBezTo>
                    <a:cubicBezTo>
                      <a:pt x="2790" y="1264"/>
                      <a:pt x="2784" y="1264"/>
                      <a:pt x="2777" y="1264"/>
                    </a:cubicBezTo>
                    <a:cubicBezTo>
                      <a:pt x="2681" y="1264"/>
                      <a:pt x="2591" y="1337"/>
                      <a:pt x="2556" y="1463"/>
                    </a:cubicBezTo>
                    <a:cubicBezTo>
                      <a:pt x="2502" y="1656"/>
                      <a:pt x="2573" y="1925"/>
                      <a:pt x="2597" y="2121"/>
                    </a:cubicBezTo>
                    <a:cubicBezTo>
                      <a:pt x="2654" y="2571"/>
                      <a:pt x="2706" y="3024"/>
                      <a:pt x="2770" y="3473"/>
                    </a:cubicBezTo>
                    <a:cubicBezTo>
                      <a:pt x="2823" y="3851"/>
                      <a:pt x="2892" y="4234"/>
                      <a:pt x="3029" y="4573"/>
                    </a:cubicBezTo>
                    <a:cubicBezTo>
                      <a:pt x="3105" y="4757"/>
                      <a:pt x="3216" y="4982"/>
                      <a:pt x="3360" y="5102"/>
                    </a:cubicBezTo>
                    <a:cubicBezTo>
                      <a:pt x="3315" y="5280"/>
                      <a:pt x="3272" y="5462"/>
                      <a:pt x="3235" y="5645"/>
                    </a:cubicBezTo>
                    <a:cubicBezTo>
                      <a:pt x="3146" y="6097"/>
                      <a:pt x="3072" y="6554"/>
                      <a:pt x="3007" y="7014"/>
                    </a:cubicBezTo>
                    <a:cubicBezTo>
                      <a:pt x="2650" y="6249"/>
                      <a:pt x="2111" y="5656"/>
                      <a:pt x="1483" y="5342"/>
                    </a:cubicBezTo>
                    <a:cubicBezTo>
                      <a:pt x="1472" y="5337"/>
                      <a:pt x="1456" y="5333"/>
                      <a:pt x="1438" y="5333"/>
                    </a:cubicBezTo>
                    <a:cubicBezTo>
                      <a:pt x="1401" y="5333"/>
                      <a:pt x="1359" y="5348"/>
                      <a:pt x="1358" y="5395"/>
                    </a:cubicBezTo>
                    <a:cubicBezTo>
                      <a:pt x="1342" y="6667"/>
                      <a:pt x="1973" y="7860"/>
                      <a:pt x="2847" y="8287"/>
                    </a:cubicBezTo>
                    <a:cubicBezTo>
                      <a:pt x="2806" y="8639"/>
                      <a:pt x="2767" y="8991"/>
                      <a:pt x="2727" y="9341"/>
                    </a:cubicBezTo>
                    <a:cubicBezTo>
                      <a:pt x="2646" y="10062"/>
                      <a:pt x="2570" y="10786"/>
                      <a:pt x="2500" y="11510"/>
                    </a:cubicBezTo>
                    <a:cubicBezTo>
                      <a:pt x="2161" y="10614"/>
                      <a:pt x="1548" y="9924"/>
                      <a:pt x="831" y="9645"/>
                    </a:cubicBezTo>
                    <a:cubicBezTo>
                      <a:pt x="821" y="9641"/>
                      <a:pt x="804" y="9638"/>
                      <a:pt x="785" y="9638"/>
                    </a:cubicBezTo>
                    <a:cubicBezTo>
                      <a:pt x="748" y="9638"/>
                      <a:pt x="704" y="9651"/>
                      <a:pt x="705" y="9699"/>
                    </a:cubicBezTo>
                    <a:cubicBezTo>
                      <a:pt x="745" y="11064"/>
                      <a:pt x="1440" y="12308"/>
                      <a:pt x="2386" y="12754"/>
                    </a:cubicBezTo>
                    <a:cubicBezTo>
                      <a:pt x="2263" y="14177"/>
                      <a:pt x="2164" y="15603"/>
                      <a:pt x="2088" y="17032"/>
                    </a:cubicBezTo>
                    <a:cubicBezTo>
                      <a:pt x="2087" y="17068"/>
                      <a:pt x="2086" y="17104"/>
                      <a:pt x="2083" y="17140"/>
                    </a:cubicBezTo>
                    <a:cubicBezTo>
                      <a:pt x="1911" y="16671"/>
                      <a:pt x="1684" y="16239"/>
                      <a:pt x="1412" y="15869"/>
                    </a:cubicBezTo>
                    <a:cubicBezTo>
                      <a:pt x="1264" y="15668"/>
                      <a:pt x="1098" y="15479"/>
                      <a:pt x="918" y="15307"/>
                    </a:cubicBezTo>
                    <a:cubicBezTo>
                      <a:pt x="805" y="15201"/>
                      <a:pt x="674" y="15072"/>
                      <a:pt x="536" y="15072"/>
                    </a:cubicBezTo>
                    <a:cubicBezTo>
                      <a:pt x="494" y="15072"/>
                      <a:pt x="451" y="15084"/>
                      <a:pt x="408" y="15113"/>
                    </a:cubicBezTo>
                    <a:cubicBezTo>
                      <a:pt x="0" y="15385"/>
                      <a:pt x="451" y="16195"/>
                      <a:pt x="616" y="16489"/>
                    </a:cubicBezTo>
                    <a:cubicBezTo>
                      <a:pt x="869" y="16935"/>
                      <a:pt x="1188" y="17308"/>
                      <a:pt x="1550" y="17580"/>
                    </a:cubicBezTo>
                    <a:cubicBezTo>
                      <a:pt x="1661" y="17663"/>
                      <a:pt x="1831" y="17818"/>
                      <a:pt x="1976" y="17818"/>
                    </a:cubicBezTo>
                    <a:cubicBezTo>
                      <a:pt x="2002" y="17818"/>
                      <a:pt x="2027" y="17813"/>
                      <a:pt x="2051" y="17801"/>
                    </a:cubicBezTo>
                    <a:lnTo>
                      <a:pt x="2051" y="17801"/>
                    </a:lnTo>
                    <a:cubicBezTo>
                      <a:pt x="1996" y="18993"/>
                      <a:pt x="1957" y="20185"/>
                      <a:pt x="1934" y="21380"/>
                    </a:cubicBezTo>
                    <a:cubicBezTo>
                      <a:pt x="1936" y="21383"/>
                      <a:pt x="1936" y="21386"/>
                      <a:pt x="1937" y="21389"/>
                    </a:cubicBezTo>
                    <a:cubicBezTo>
                      <a:pt x="1935" y="21388"/>
                      <a:pt x="1934" y="21388"/>
                      <a:pt x="1932" y="21388"/>
                    </a:cubicBezTo>
                    <a:cubicBezTo>
                      <a:pt x="1869" y="21388"/>
                      <a:pt x="1787" y="21438"/>
                      <a:pt x="1854" y="21486"/>
                    </a:cubicBezTo>
                    <a:cubicBezTo>
                      <a:pt x="1904" y="21520"/>
                      <a:pt x="1957" y="21536"/>
                      <a:pt x="2010" y="21536"/>
                    </a:cubicBezTo>
                    <a:cubicBezTo>
                      <a:pt x="2102" y="21536"/>
                      <a:pt x="2194" y="21487"/>
                      <a:pt x="2263" y="21396"/>
                    </a:cubicBezTo>
                    <a:cubicBezTo>
                      <a:pt x="2407" y="21204"/>
                      <a:pt x="2380" y="20914"/>
                      <a:pt x="2357" y="20667"/>
                    </a:cubicBezTo>
                    <a:cubicBezTo>
                      <a:pt x="2296" y="19985"/>
                      <a:pt x="2350" y="19305"/>
                      <a:pt x="2411" y="18627"/>
                    </a:cubicBezTo>
                    <a:cubicBezTo>
                      <a:pt x="2439" y="18322"/>
                      <a:pt x="2466" y="18016"/>
                      <a:pt x="2493" y="17710"/>
                    </a:cubicBezTo>
                    <a:cubicBezTo>
                      <a:pt x="2784" y="17468"/>
                      <a:pt x="3122" y="17325"/>
                      <a:pt x="3405" y="17065"/>
                    </a:cubicBezTo>
                    <a:cubicBezTo>
                      <a:pt x="3722" y="16774"/>
                      <a:pt x="3995" y="16401"/>
                      <a:pt x="4209" y="15969"/>
                    </a:cubicBezTo>
                    <a:cubicBezTo>
                      <a:pt x="4321" y="15743"/>
                      <a:pt x="4414" y="15508"/>
                      <a:pt x="4487" y="15265"/>
                    </a:cubicBezTo>
                    <a:cubicBezTo>
                      <a:pt x="4554" y="15046"/>
                      <a:pt x="4625" y="14800"/>
                      <a:pt x="4634" y="14560"/>
                    </a:cubicBezTo>
                    <a:cubicBezTo>
                      <a:pt x="4641" y="14377"/>
                      <a:pt x="4608" y="14161"/>
                      <a:pt x="4472" y="14081"/>
                    </a:cubicBezTo>
                    <a:cubicBezTo>
                      <a:pt x="4433" y="14058"/>
                      <a:pt x="4394" y="14048"/>
                      <a:pt x="4357" y="14048"/>
                    </a:cubicBezTo>
                    <a:cubicBezTo>
                      <a:pt x="4232" y="14048"/>
                      <a:pt x="4118" y="14160"/>
                      <a:pt x="4019" y="14267"/>
                    </a:cubicBezTo>
                    <a:cubicBezTo>
                      <a:pt x="3488" y="14836"/>
                      <a:pt x="3019" y="15508"/>
                      <a:pt x="2623" y="16254"/>
                    </a:cubicBezTo>
                    <a:cubicBezTo>
                      <a:pt x="2674" y="15673"/>
                      <a:pt x="2727" y="15093"/>
                      <a:pt x="2779" y="14513"/>
                    </a:cubicBezTo>
                    <a:lnTo>
                      <a:pt x="2870" y="13480"/>
                    </a:lnTo>
                    <a:cubicBezTo>
                      <a:pt x="3046" y="13428"/>
                      <a:pt x="3223" y="13388"/>
                      <a:pt x="3396" y="13331"/>
                    </a:cubicBezTo>
                    <a:cubicBezTo>
                      <a:pt x="3621" y="13257"/>
                      <a:pt x="3831" y="13145"/>
                      <a:pt x="4019" y="13004"/>
                    </a:cubicBezTo>
                    <a:cubicBezTo>
                      <a:pt x="4399" y="12718"/>
                      <a:pt x="4724" y="12298"/>
                      <a:pt x="4957" y="11800"/>
                    </a:cubicBezTo>
                    <a:cubicBezTo>
                      <a:pt x="5080" y="11534"/>
                      <a:pt x="5174" y="11256"/>
                      <a:pt x="5236" y="10970"/>
                    </a:cubicBezTo>
                    <a:cubicBezTo>
                      <a:pt x="5284" y="10748"/>
                      <a:pt x="5373" y="10381"/>
                      <a:pt x="5145" y="10291"/>
                    </a:cubicBezTo>
                    <a:cubicBezTo>
                      <a:pt x="5114" y="10279"/>
                      <a:pt x="5083" y="10273"/>
                      <a:pt x="5051" y="10273"/>
                    </a:cubicBezTo>
                    <a:cubicBezTo>
                      <a:pt x="4869" y="10273"/>
                      <a:pt x="4682" y="10453"/>
                      <a:pt x="4535" y="10564"/>
                    </a:cubicBezTo>
                    <a:cubicBezTo>
                      <a:pt x="4289" y="10748"/>
                      <a:pt x="4048" y="10946"/>
                      <a:pt x="3813" y="11157"/>
                    </a:cubicBezTo>
                    <a:cubicBezTo>
                      <a:pt x="3535" y="11409"/>
                      <a:pt x="3266" y="11680"/>
                      <a:pt x="3006" y="11966"/>
                    </a:cubicBezTo>
                    <a:cubicBezTo>
                      <a:pt x="3053" y="11443"/>
                      <a:pt x="3099" y="10920"/>
                      <a:pt x="3146" y="10398"/>
                    </a:cubicBezTo>
                    <a:cubicBezTo>
                      <a:pt x="3203" y="9755"/>
                      <a:pt x="3258" y="9109"/>
                      <a:pt x="3323" y="8469"/>
                    </a:cubicBezTo>
                    <a:cubicBezTo>
                      <a:pt x="3336" y="8468"/>
                      <a:pt x="3349" y="8468"/>
                      <a:pt x="3361" y="8468"/>
                    </a:cubicBezTo>
                    <a:cubicBezTo>
                      <a:pt x="3406" y="8468"/>
                      <a:pt x="3450" y="8471"/>
                      <a:pt x="3486" y="8471"/>
                    </a:cubicBezTo>
                    <a:cubicBezTo>
                      <a:pt x="3496" y="8471"/>
                      <a:pt x="3506" y="8471"/>
                      <a:pt x="3515" y="8470"/>
                    </a:cubicBezTo>
                    <a:cubicBezTo>
                      <a:pt x="3646" y="8457"/>
                      <a:pt x="3776" y="8427"/>
                      <a:pt x="3902" y="8383"/>
                    </a:cubicBezTo>
                    <a:cubicBezTo>
                      <a:pt x="4154" y="8293"/>
                      <a:pt x="4394" y="8140"/>
                      <a:pt x="4607" y="7939"/>
                    </a:cubicBezTo>
                    <a:cubicBezTo>
                      <a:pt x="5040" y="7529"/>
                      <a:pt x="5360" y="6928"/>
                      <a:pt x="5484" y="6228"/>
                    </a:cubicBezTo>
                    <a:cubicBezTo>
                      <a:pt x="5493" y="6178"/>
                      <a:pt x="5424" y="6169"/>
                      <a:pt x="5392" y="6169"/>
                    </a:cubicBezTo>
                    <a:cubicBezTo>
                      <a:pt x="5387" y="6169"/>
                      <a:pt x="5382" y="6169"/>
                      <a:pt x="5380" y="6169"/>
                    </a:cubicBezTo>
                    <a:cubicBezTo>
                      <a:pt x="4658" y="6269"/>
                      <a:pt x="3978" y="6700"/>
                      <a:pt x="3450" y="7363"/>
                    </a:cubicBezTo>
                    <a:cubicBezTo>
                      <a:pt x="3489" y="7063"/>
                      <a:pt x="3533" y="6763"/>
                      <a:pt x="3583" y="6464"/>
                    </a:cubicBezTo>
                    <a:cubicBezTo>
                      <a:pt x="3652" y="6069"/>
                      <a:pt x="3736" y="5683"/>
                      <a:pt x="3826" y="5299"/>
                    </a:cubicBezTo>
                    <a:cubicBezTo>
                      <a:pt x="4337" y="5216"/>
                      <a:pt x="4860" y="5055"/>
                      <a:pt x="5284" y="4646"/>
                    </a:cubicBezTo>
                    <a:cubicBezTo>
                      <a:pt x="5661" y="4283"/>
                      <a:pt x="5946" y="3726"/>
                      <a:pt x="5970" y="3087"/>
                    </a:cubicBezTo>
                    <a:cubicBezTo>
                      <a:pt x="5972" y="3039"/>
                      <a:pt x="5928" y="3027"/>
                      <a:pt x="5890" y="3027"/>
                    </a:cubicBezTo>
                    <a:cubicBezTo>
                      <a:pt x="5872" y="3027"/>
                      <a:pt x="5855" y="3030"/>
                      <a:pt x="5846" y="3032"/>
                    </a:cubicBezTo>
                    <a:cubicBezTo>
                      <a:pt x="5366" y="3192"/>
                      <a:pt x="4910" y="3477"/>
                      <a:pt x="4508" y="3870"/>
                    </a:cubicBezTo>
                    <a:cubicBezTo>
                      <a:pt x="4338" y="4036"/>
                      <a:pt x="4182" y="4216"/>
                      <a:pt x="4041" y="4407"/>
                    </a:cubicBezTo>
                    <a:cubicBezTo>
                      <a:pt x="4045" y="4393"/>
                      <a:pt x="4048" y="4379"/>
                      <a:pt x="4052" y="4363"/>
                    </a:cubicBezTo>
                    <a:cubicBezTo>
                      <a:pt x="4081" y="4246"/>
                      <a:pt x="4106" y="4129"/>
                      <a:pt x="4132" y="4010"/>
                    </a:cubicBezTo>
                    <a:cubicBezTo>
                      <a:pt x="4249" y="3740"/>
                      <a:pt x="4365" y="3470"/>
                      <a:pt x="4482" y="3201"/>
                    </a:cubicBezTo>
                    <a:cubicBezTo>
                      <a:pt x="4612" y="2894"/>
                      <a:pt x="4742" y="2582"/>
                      <a:pt x="4820" y="2241"/>
                    </a:cubicBezTo>
                    <a:cubicBezTo>
                      <a:pt x="4983" y="1526"/>
                      <a:pt x="4873" y="776"/>
                      <a:pt x="4762" y="61"/>
                    </a:cubicBezTo>
                    <a:cubicBezTo>
                      <a:pt x="4756" y="15"/>
                      <a:pt x="4723" y="0"/>
                      <a:pt x="4688"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0" name="Google Shape;1580;p39"/>
              <p:cNvSpPr/>
              <p:nvPr/>
            </p:nvSpPr>
            <p:spPr>
              <a:xfrm>
                <a:off x="866575" y="2966475"/>
                <a:ext cx="233925" cy="586475"/>
              </a:xfrm>
              <a:custGeom>
                <a:rect b="b" l="l" r="r" t="t"/>
                <a:pathLst>
                  <a:path extrusionOk="0" h="23459" w="9357">
                    <a:moveTo>
                      <a:pt x="8711" y="0"/>
                    </a:moveTo>
                    <a:cubicBezTo>
                      <a:pt x="8550" y="0"/>
                      <a:pt x="8371" y="163"/>
                      <a:pt x="8249" y="260"/>
                    </a:cubicBezTo>
                    <a:cubicBezTo>
                      <a:pt x="7807" y="608"/>
                      <a:pt x="7426" y="1090"/>
                      <a:pt x="7130" y="1656"/>
                    </a:cubicBezTo>
                    <a:cubicBezTo>
                      <a:pt x="6795" y="2292"/>
                      <a:pt x="6581" y="3034"/>
                      <a:pt x="6504" y="3807"/>
                    </a:cubicBezTo>
                    <a:cubicBezTo>
                      <a:pt x="6452" y="3928"/>
                      <a:pt x="6400" y="4048"/>
                      <a:pt x="6350" y="4168"/>
                    </a:cubicBezTo>
                    <a:cubicBezTo>
                      <a:pt x="6362" y="3545"/>
                      <a:pt x="6340" y="2921"/>
                      <a:pt x="6281" y="2300"/>
                    </a:cubicBezTo>
                    <a:cubicBezTo>
                      <a:pt x="6249" y="1953"/>
                      <a:pt x="6176" y="1305"/>
                      <a:pt x="5866" y="1305"/>
                    </a:cubicBezTo>
                    <a:cubicBezTo>
                      <a:pt x="5818" y="1305"/>
                      <a:pt x="5764" y="1321"/>
                      <a:pt x="5704" y="1356"/>
                    </a:cubicBezTo>
                    <a:cubicBezTo>
                      <a:pt x="5545" y="1447"/>
                      <a:pt x="5505" y="1694"/>
                      <a:pt x="5498" y="1909"/>
                    </a:cubicBezTo>
                    <a:cubicBezTo>
                      <a:pt x="5486" y="2289"/>
                      <a:pt x="5503" y="2678"/>
                      <a:pt x="5516" y="3058"/>
                    </a:cubicBezTo>
                    <a:cubicBezTo>
                      <a:pt x="5531" y="3554"/>
                      <a:pt x="5556" y="4048"/>
                      <a:pt x="5591" y="4541"/>
                    </a:cubicBezTo>
                    <a:cubicBezTo>
                      <a:pt x="5609" y="4786"/>
                      <a:pt x="5619" y="5037"/>
                      <a:pt x="5651" y="5280"/>
                    </a:cubicBezTo>
                    <a:cubicBezTo>
                      <a:pt x="5698" y="5653"/>
                      <a:pt x="5744" y="5706"/>
                      <a:pt x="5616" y="6061"/>
                    </a:cubicBezTo>
                    <a:cubicBezTo>
                      <a:pt x="5559" y="6220"/>
                      <a:pt x="5295" y="6766"/>
                      <a:pt x="5324" y="6934"/>
                    </a:cubicBezTo>
                    <a:lnTo>
                      <a:pt x="5324" y="6934"/>
                    </a:lnTo>
                    <a:cubicBezTo>
                      <a:pt x="5234" y="6440"/>
                      <a:pt x="5090" y="5956"/>
                      <a:pt x="4896" y="5492"/>
                    </a:cubicBezTo>
                    <a:cubicBezTo>
                      <a:pt x="4670" y="4960"/>
                      <a:pt x="4321" y="4391"/>
                      <a:pt x="3846" y="4391"/>
                    </a:cubicBezTo>
                    <a:cubicBezTo>
                      <a:pt x="3794" y="4391"/>
                      <a:pt x="3741" y="4397"/>
                      <a:pt x="3687" y="4411"/>
                    </a:cubicBezTo>
                    <a:cubicBezTo>
                      <a:pt x="3651" y="4421"/>
                      <a:pt x="3606" y="4440"/>
                      <a:pt x="3600" y="4497"/>
                    </a:cubicBezTo>
                    <a:cubicBezTo>
                      <a:pt x="3498" y="5565"/>
                      <a:pt x="3667" y="6667"/>
                      <a:pt x="4064" y="7595"/>
                    </a:cubicBezTo>
                    <a:cubicBezTo>
                      <a:pt x="4159" y="7814"/>
                      <a:pt x="4266" y="8026"/>
                      <a:pt x="4387" y="8229"/>
                    </a:cubicBezTo>
                    <a:cubicBezTo>
                      <a:pt x="4497" y="8412"/>
                      <a:pt x="4629" y="8657"/>
                      <a:pt x="4787" y="8765"/>
                    </a:cubicBezTo>
                    <a:cubicBezTo>
                      <a:pt x="4796" y="8770"/>
                      <a:pt x="4803" y="8773"/>
                      <a:pt x="4812" y="8777"/>
                    </a:cubicBezTo>
                    <a:cubicBezTo>
                      <a:pt x="4702" y="9235"/>
                      <a:pt x="4602" y="9698"/>
                      <a:pt x="4517" y="10167"/>
                    </a:cubicBezTo>
                    <a:cubicBezTo>
                      <a:pt x="4460" y="10480"/>
                      <a:pt x="4413" y="10794"/>
                      <a:pt x="4366" y="11110"/>
                    </a:cubicBezTo>
                    <a:cubicBezTo>
                      <a:pt x="4160" y="10435"/>
                      <a:pt x="3800" y="9866"/>
                      <a:pt x="3401" y="9370"/>
                    </a:cubicBezTo>
                    <a:cubicBezTo>
                      <a:pt x="3265" y="9202"/>
                      <a:pt x="3125" y="9040"/>
                      <a:pt x="2982" y="8882"/>
                    </a:cubicBezTo>
                    <a:cubicBezTo>
                      <a:pt x="2862" y="8747"/>
                      <a:pt x="2722" y="8539"/>
                      <a:pt x="2565" y="8490"/>
                    </a:cubicBezTo>
                    <a:cubicBezTo>
                      <a:pt x="2531" y="8480"/>
                      <a:pt x="2501" y="8475"/>
                      <a:pt x="2474" y="8475"/>
                    </a:cubicBezTo>
                    <a:cubicBezTo>
                      <a:pt x="2169" y="8475"/>
                      <a:pt x="2266" y="9091"/>
                      <a:pt x="2345" y="9362"/>
                    </a:cubicBezTo>
                    <a:cubicBezTo>
                      <a:pt x="2506" y="9909"/>
                      <a:pt x="2711" y="10441"/>
                      <a:pt x="2897" y="10974"/>
                    </a:cubicBezTo>
                    <a:cubicBezTo>
                      <a:pt x="3047" y="11407"/>
                      <a:pt x="3212" y="11846"/>
                      <a:pt x="3463" y="12190"/>
                    </a:cubicBezTo>
                    <a:cubicBezTo>
                      <a:pt x="3567" y="12335"/>
                      <a:pt x="3797" y="12450"/>
                      <a:pt x="3871" y="12606"/>
                    </a:cubicBezTo>
                    <a:cubicBezTo>
                      <a:pt x="4127" y="13143"/>
                      <a:pt x="3638" y="14111"/>
                      <a:pt x="3453" y="14535"/>
                    </a:cubicBezTo>
                    <a:cubicBezTo>
                      <a:pt x="3290" y="14903"/>
                      <a:pt x="3117" y="15264"/>
                      <a:pt x="2947" y="15627"/>
                    </a:cubicBezTo>
                    <a:cubicBezTo>
                      <a:pt x="2985" y="15296"/>
                      <a:pt x="3004" y="14964"/>
                      <a:pt x="2935" y="14638"/>
                    </a:cubicBezTo>
                    <a:cubicBezTo>
                      <a:pt x="2809" y="14047"/>
                      <a:pt x="2411" y="13688"/>
                      <a:pt x="2051" y="13376"/>
                    </a:cubicBezTo>
                    <a:cubicBezTo>
                      <a:pt x="2029" y="13358"/>
                      <a:pt x="1999" y="13349"/>
                      <a:pt x="1969" y="13349"/>
                    </a:cubicBezTo>
                    <a:cubicBezTo>
                      <a:pt x="1930" y="13349"/>
                      <a:pt x="1890" y="13364"/>
                      <a:pt x="1865" y="13394"/>
                    </a:cubicBezTo>
                    <a:cubicBezTo>
                      <a:pt x="1588" y="13729"/>
                      <a:pt x="1552" y="14274"/>
                      <a:pt x="1532" y="14747"/>
                    </a:cubicBezTo>
                    <a:cubicBezTo>
                      <a:pt x="1505" y="15344"/>
                      <a:pt x="1542" y="15943"/>
                      <a:pt x="1642" y="16532"/>
                    </a:cubicBezTo>
                    <a:cubicBezTo>
                      <a:pt x="1685" y="16791"/>
                      <a:pt x="1739" y="17045"/>
                      <a:pt x="1806" y="17294"/>
                    </a:cubicBezTo>
                    <a:cubicBezTo>
                      <a:pt x="1868" y="17520"/>
                      <a:pt x="1931" y="17695"/>
                      <a:pt x="2111" y="17735"/>
                    </a:cubicBezTo>
                    <a:cubicBezTo>
                      <a:pt x="2056" y="17924"/>
                      <a:pt x="2008" y="18116"/>
                      <a:pt x="1968" y="18313"/>
                    </a:cubicBezTo>
                    <a:cubicBezTo>
                      <a:pt x="1880" y="18732"/>
                      <a:pt x="1815" y="19159"/>
                      <a:pt x="1698" y="19563"/>
                    </a:cubicBezTo>
                    <a:cubicBezTo>
                      <a:pt x="1573" y="19986"/>
                      <a:pt x="1377" y="20335"/>
                      <a:pt x="1172" y="20689"/>
                    </a:cubicBezTo>
                    <a:cubicBezTo>
                      <a:pt x="787" y="21351"/>
                      <a:pt x="514" y="22070"/>
                      <a:pt x="361" y="22819"/>
                    </a:cubicBezTo>
                    <a:cubicBezTo>
                      <a:pt x="263" y="22995"/>
                      <a:pt x="160" y="23165"/>
                      <a:pt x="53" y="23331"/>
                    </a:cubicBezTo>
                    <a:cubicBezTo>
                      <a:pt x="1" y="23408"/>
                      <a:pt x="85" y="23459"/>
                      <a:pt x="163" y="23459"/>
                    </a:cubicBezTo>
                    <a:cubicBezTo>
                      <a:pt x="201" y="23459"/>
                      <a:pt x="238" y="23447"/>
                      <a:pt x="256" y="23419"/>
                    </a:cubicBezTo>
                    <a:cubicBezTo>
                      <a:pt x="324" y="23315"/>
                      <a:pt x="387" y="23206"/>
                      <a:pt x="451" y="23099"/>
                    </a:cubicBezTo>
                    <a:cubicBezTo>
                      <a:pt x="500" y="23098"/>
                      <a:pt x="546" y="23076"/>
                      <a:pt x="554" y="23032"/>
                    </a:cubicBezTo>
                    <a:cubicBezTo>
                      <a:pt x="564" y="22975"/>
                      <a:pt x="577" y="22919"/>
                      <a:pt x="589" y="22863"/>
                    </a:cubicBezTo>
                    <a:cubicBezTo>
                      <a:pt x="817" y="22452"/>
                      <a:pt x="1026" y="22021"/>
                      <a:pt x="1223" y="21581"/>
                    </a:cubicBezTo>
                    <a:cubicBezTo>
                      <a:pt x="1526" y="20905"/>
                      <a:pt x="1820" y="20219"/>
                      <a:pt x="2103" y="19526"/>
                    </a:cubicBezTo>
                    <a:cubicBezTo>
                      <a:pt x="2255" y="19157"/>
                      <a:pt x="2404" y="18786"/>
                      <a:pt x="2549" y="18411"/>
                    </a:cubicBezTo>
                    <a:cubicBezTo>
                      <a:pt x="3244" y="18077"/>
                      <a:pt x="4021" y="18208"/>
                      <a:pt x="4742" y="18031"/>
                    </a:cubicBezTo>
                    <a:cubicBezTo>
                      <a:pt x="5165" y="17927"/>
                      <a:pt x="5555" y="17723"/>
                      <a:pt x="5882" y="17437"/>
                    </a:cubicBezTo>
                    <a:cubicBezTo>
                      <a:pt x="6111" y="17235"/>
                      <a:pt x="6435" y="16836"/>
                      <a:pt x="6304" y="16416"/>
                    </a:cubicBezTo>
                    <a:cubicBezTo>
                      <a:pt x="6211" y="16115"/>
                      <a:pt x="5963" y="16041"/>
                      <a:pt x="5735" y="16041"/>
                    </a:cubicBezTo>
                    <a:cubicBezTo>
                      <a:pt x="5665" y="16041"/>
                      <a:pt x="5597" y="16048"/>
                      <a:pt x="5536" y="16058"/>
                    </a:cubicBezTo>
                    <a:cubicBezTo>
                      <a:pt x="5116" y="16122"/>
                      <a:pt x="4703" y="16223"/>
                      <a:pt x="4302" y="16361"/>
                    </a:cubicBezTo>
                    <a:cubicBezTo>
                      <a:pt x="3896" y="16496"/>
                      <a:pt x="3517" y="16702"/>
                      <a:pt x="3181" y="16968"/>
                    </a:cubicBezTo>
                    <a:cubicBezTo>
                      <a:pt x="3138" y="17002"/>
                      <a:pt x="3095" y="17038"/>
                      <a:pt x="3052" y="17075"/>
                    </a:cubicBezTo>
                    <a:cubicBezTo>
                      <a:pt x="3275" y="16459"/>
                      <a:pt x="3493" y="15837"/>
                      <a:pt x="3697" y="15209"/>
                    </a:cubicBezTo>
                    <a:cubicBezTo>
                      <a:pt x="3960" y="14400"/>
                      <a:pt x="4204" y="13581"/>
                      <a:pt x="4437" y="12758"/>
                    </a:cubicBezTo>
                    <a:cubicBezTo>
                      <a:pt x="4635" y="12716"/>
                      <a:pt x="4856" y="12742"/>
                      <a:pt x="5030" y="12712"/>
                    </a:cubicBezTo>
                    <a:cubicBezTo>
                      <a:pt x="5353" y="12653"/>
                      <a:pt x="5666" y="12546"/>
                      <a:pt x="5956" y="12392"/>
                    </a:cubicBezTo>
                    <a:cubicBezTo>
                      <a:pt x="6551" y="12079"/>
                      <a:pt x="7086" y="11579"/>
                      <a:pt x="7504" y="10925"/>
                    </a:cubicBezTo>
                    <a:cubicBezTo>
                      <a:pt x="7551" y="10853"/>
                      <a:pt x="7479" y="10808"/>
                      <a:pt x="7434" y="10795"/>
                    </a:cubicBezTo>
                    <a:cubicBezTo>
                      <a:pt x="7235" y="10739"/>
                      <a:pt x="7032" y="10711"/>
                      <a:pt x="6829" y="10711"/>
                    </a:cubicBezTo>
                    <a:cubicBezTo>
                      <a:pt x="6437" y="10711"/>
                      <a:pt x="6044" y="10815"/>
                      <a:pt x="5679" y="11017"/>
                    </a:cubicBezTo>
                    <a:cubicBezTo>
                      <a:pt x="5398" y="11174"/>
                      <a:pt x="5143" y="11376"/>
                      <a:pt x="4926" y="11614"/>
                    </a:cubicBezTo>
                    <a:cubicBezTo>
                      <a:pt x="4833" y="11716"/>
                      <a:pt x="4747" y="11823"/>
                      <a:pt x="4669" y="11936"/>
                    </a:cubicBezTo>
                    <a:cubicBezTo>
                      <a:pt x="4930" y="10988"/>
                      <a:pt x="5183" y="10038"/>
                      <a:pt x="5436" y="9088"/>
                    </a:cubicBezTo>
                    <a:cubicBezTo>
                      <a:pt x="5735" y="8957"/>
                      <a:pt x="6054" y="8925"/>
                      <a:pt x="6365" y="8883"/>
                    </a:cubicBezTo>
                    <a:cubicBezTo>
                      <a:pt x="6781" y="8827"/>
                      <a:pt x="7194" y="8742"/>
                      <a:pt x="7566" y="8466"/>
                    </a:cubicBezTo>
                    <a:cubicBezTo>
                      <a:pt x="7953" y="8180"/>
                      <a:pt x="8270" y="7751"/>
                      <a:pt x="8570" y="7321"/>
                    </a:cubicBezTo>
                    <a:cubicBezTo>
                      <a:pt x="8696" y="7141"/>
                      <a:pt x="8882" y="6915"/>
                      <a:pt x="8862" y="6641"/>
                    </a:cubicBezTo>
                    <a:cubicBezTo>
                      <a:pt x="8848" y="6432"/>
                      <a:pt x="8712" y="6308"/>
                      <a:pt x="8575" y="6252"/>
                    </a:cubicBezTo>
                    <a:cubicBezTo>
                      <a:pt x="8458" y="6204"/>
                      <a:pt x="8331" y="6185"/>
                      <a:pt x="8201" y="6185"/>
                    </a:cubicBezTo>
                    <a:cubicBezTo>
                      <a:pt x="7948" y="6185"/>
                      <a:pt x="7683" y="6256"/>
                      <a:pt x="7457" y="6324"/>
                    </a:cubicBezTo>
                    <a:cubicBezTo>
                      <a:pt x="7058" y="6445"/>
                      <a:pt x="6684" y="6634"/>
                      <a:pt x="6350" y="6881"/>
                    </a:cubicBezTo>
                    <a:cubicBezTo>
                      <a:pt x="6207" y="6987"/>
                      <a:pt x="6072" y="7102"/>
                      <a:pt x="5944" y="7225"/>
                    </a:cubicBezTo>
                    <a:cubicBezTo>
                      <a:pt x="6009" y="6992"/>
                      <a:pt x="6072" y="6761"/>
                      <a:pt x="6139" y="6531"/>
                    </a:cubicBezTo>
                    <a:cubicBezTo>
                      <a:pt x="6217" y="6258"/>
                      <a:pt x="6297" y="5986"/>
                      <a:pt x="6377" y="5715"/>
                    </a:cubicBezTo>
                    <a:cubicBezTo>
                      <a:pt x="6817" y="5552"/>
                      <a:pt x="7257" y="5389"/>
                      <a:pt x="7692" y="5203"/>
                    </a:cubicBezTo>
                    <a:cubicBezTo>
                      <a:pt x="8146" y="5009"/>
                      <a:pt x="8610" y="4759"/>
                      <a:pt x="8965" y="4311"/>
                    </a:cubicBezTo>
                    <a:cubicBezTo>
                      <a:pt x="9079" y="4165"/>
                      <a:pt x="9356" y="3821"/>
                      <a:pt x="9288" y="3578"/>
                    </a:cubicBezTo>
                    <a:cubicBezTo>
                      <a:pt x="9236" y="3395"/>
                      <a:pt x="9068" y="3358"/>
                      <a:pt x="8925" y="3358"/>
                    </a:cubicBezTo>
                    <a:cubicBezTo>
                      <a:pt x="8883" y="3358"/>
                      <a:pt x="8843" y="3362"/>
                      <a:pt x="8809" y="3365"/>
                    </a:cubicBezTo>
                    <a:cubicBezTo>
                      <a:pt x="8273" y="3427"/>
                      <a:pt x="7757" y="3672"/>
                      <a:pt x="7280" y="4007"/>
                    </a:cubicBezTo>
                    <a:cubicBezTo>
                      <a:pt x="7110" y="4125"/>
                      <a:pt x="6945" y="4256"/>
                      <a:pt x="6784" y="4391"/>
                    </a:cubicBezTo>
                    <a:cubicBezTo>
                      <a:pt x="6820" y="4283"/>
                      <a:pt x="6854" y="4173"/>
                      <a:pt x="6890" y="4064"/>
                    </a:cubicBezTo>
                    <a:cubicBezTo>
                      <a:pt x="6928" y="4025"/>
                      <a:pt x="6961" y="3997"/>
                      <a:pt x="6973" y="3984"/>
                    </a:cubicBezTo>
                    <a:cubicBezTo>
                      <a:pt x="7107" y="3854"/>
                      <a:pt x="7246" y="3734"/>
                      <a:pt x="7384" y="3612"/>
                    </a:cubicBezTo>
                    <a:cubicBezTo>
                      <a:pt x="7630" y="3398"/>
                      <a:pt x="7876" y="3178"/>
                      <a:pt x="8090" y="2906"/>
                    </a:cubicBezTo>
                    <a:cubicBezTo>
                      <a:pt x="8495" y="2390"/>
                      <a:pt x="8778" y="1710"/>
                      <a:pt x="8901" y="977"/>
                    </a:cubicBezTo>
                    <a:cubicBezTo>
                      <a:pt x="8942" y="735"/>
                      <a:pt x="9049" y="254"/>
                      <a:pt x="8869" y="69"/>
                    </a:cubicBezTo>
                    <a:cubicBezTo>
                      <a:pt x="8821" y="20"/>
                      <a:pt x="8767" y="0"/>
                      <a:pt x="871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1" name="Google Shape;1581;p39"/>
              <p:cNvSpPr/>
              <p:nvPr/>
            </p:nvSpPr>
            <p:spPr>
              <a:xfrm>
                <a:off x="762200" y="3484375"/>
                <a:ext cx="234550" cy="312875"/>
              </a:xfrm>
              <a:custGeom>
                <a:rect b="b" l="l" r="r" t="t"/>
                <a:pathLst>
                  <a:path extrusionOk="0" h="12515" w="9382">
                    <a:moveTo>
                      <a:pt x="2816" y="1"/>
                    </a:moveTo>
                    <a:lnTo>
                      <a:pt x="602" y="8163"/>
                    </a:lnTo>
                    <a:cubicBezTo>
                      <a:pt x="0" y="10379"/>
                      <a:pt x="1884" y="12514"/>
                      <a:pt x="4443" y="12514"/>
                    </a:cubicBezTo>
                    <a:lnTo>
                      <a:pt x="4939" y="12514"/>
                    </a:lnTo>
                    <a:cubicBezTo>
                      <a:pt x="7498" y="12514"/>
                      <a:pt x="9381" y="10379"/>
                      <a:pt x="8779" y="8163"/>
                    </a:cubicBezTo>
                    <a:lnTo>
                      <a:pt x="6567" y="1"/>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2" name="Google Shape;1582;p39"/>
              <p:cNvSpPr/>
              <p:nvPr/>
            </p:nvSpPr>
            <p:spPr>
              <a:xfrm>
                <a:off x="966200" y="3722125"/>
                <a:ext cx="81000" cy="74125"/>
              </a:xfrm>
              <a:custGeom>
                <a:rect b="b" l="l" r="r" t="t"/>
                <a:pathLst>
                  <a:path extrusionOk="0" h="2965" w="3240">
                    <a:moveTo>
                      <a:pt x="1" y="0"/>
                    </a:moveTo>
                    <a:lnTo>
                      <a:pt x="1" y="2303"/>
                    </a:lnTo>
                    <a:cubicBezTo>
                      <a:pt x="1" y="2667"/>
                      <a:pt x="254" y="2964"/>
                      <a:pt x="565" y="2964"/>
                    </a:cubicBezTo>
                    <a:lnTo>
                      <a:pt x="2676" y="2964"/>
                    </a:lnTo>
                    <a:cubicBezTo>
                      <a:pt x="2986" y="2964"/>
                      <a:pt x="3239" y="2667"/>
                      <a:pt x="3239" y="2303"/>
                    </a:cubicBezTo>
                    <a:lnTo>
                      <a:pt x="323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3" name="Google Shape;1583;p39"/>
              <p:cNvSpPr/>
              <p:nvPr/>
            </p:nvSpPr>
            <p:spPr>
              <a:xfrm>
                <a:off x="966200" y="3639225"/>
                <a:ext cx="81025" cy="157025"/>
              </a:xfrm>
              <a:custGeom>
                <a:rect b="b" l="l" r="r" t="t"/>
                <a:pathLst>
                  <a:path extrusionOk="0" h="6281" w="3241">
                    <a:moveTo>
                      <a:pt x="2054" y="145"/>
                    </a:moveTo>
                    <a:lnTo>
                      <a:pt x="2054" y="635"/>
                    </a:lnTo>
                    <a:lnTo>
                      <a:pt x="2726" y="1410"/>
                    </a:lnTo>
                    <a:cubicBezTo>
                      <a:pt x="2968" y="1690"/>
                      <a:pt x="3106" y="2080"/>
                      <a:pt x="3106" y="2482"/>
                    </a:cubicBezTo>
                    <a:lnTo>
                      <a:pt x="3106" y="5619"/>
                    </a:lnTo>
                    <a:cubicBezTo>
                      <a:pt x="3106" y="5904"/>
                      <a:pt x="2913" y="6135"/>
                      <a:pt x="2676" y="6135"/>
                    </a:cubicBezTo>
                    <a:lnTo>
                      <a:pt x="565" y="6135"/>
                    </a:lnTo>
                    <a:cubicBezTo>
                      <a:pt x="328" y="6135"/>
                      <a:pt x="134" y="5904"/>
                      <a:pt x="134" y="5619"/>
                    </a:cubicBezTo>
                    <a:lnTo>
                      <a:pt x="134" y="2482"/>
                    </a:lnTo>
                    <a:cubicBezTo>
                      <a:pt x="134" y="2081"/>
                      <a:pt x="272" y="1690"/>
                      <a:pt x="515" y="1410"/>
                    </a:cubicBezTo>
                    <a:lnTo>
                      <a:pt x="1185" y="635"/>
                    </a:lnTo>
                    <a:lnTo>
                      <a:pt x="1185" y="145"/>
                    </a:lnTo>
                    <a:close/>
                    <a:moveTo>
                      <a:pt x="1053" y="1"/>
                    </a:moveTo>
                    <a:lnTo>
                      <a:pt x="1053" y="578"/>
                    </a:lnTo>
                    <a:lnTo>
                      <a:pt x="418" y="1310"/>
                    </a:lnTo>
                    <a:cubicBezTo>
                      <a:pt x="154" y="1617"/>
                      <a:pt x="1" y="2043"/>
                      <a:pt x="1" y="2482"/>
                    </a:cubicBezTo>
                    <a:lnTo>
                      <a:pt x="1" y="5619"/>
                    </a:lnTo>
                    <a:cubicBezTo>
                      <a:pt x="1" y="5983"/>
                      <a:pt x="254" y="6280"/>
                      <a:pt x="565" y="6280"/>
                    </a:cubicBezTo>
                    <a:lnTo>
                      <a:pt x="2676" y="6280"/>
                    </a:lnTo>
                    <a:cubicBezTo>
                      <a:pt x="2988" y="6280"/>
                      <a:pt x="3241" y="5983"/>
                      <a:pt x="3241" y="5619"/>
                    </a:cubicBezTo>
                    <a:lnTo>
                      <a:pt x="3241" y="2482"/>
                    </a:lnTo>
                    <a:cubicBezTo>
                      <a:pt x="3239" y="2043"/>
                      <a:pt x="3088" y="1617"/>
                      <a:pt x="2822" y="1310"/>
                    </a:cubicBezTo>
                    <a:lnTo>
                      <a:pt x="2187" y="578"/>
                    </a:lnTo>
                    <a:lnTo>
                      <a:pt x="21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4" name="Google Shape;1584;p39"/>
              <p:cNvSpPr/>
              <p:nvPr/>
            </p:nvSpPr>
            <p:spPr>
              <a:xfrm>
                <a:off x="988925" y="3631975"/>
                <a:ext cx="36650" cy="19400"/>
              </a:xfrm>
              <a:custGeom>
                <a:rect b="b" l="l" r="r" t="t"/>
                <a:pathLst>
                  <a:path extrusionOk="0" h="776" w="1466">
                    <a:moveTo>
                      <a:pt x="139" y="1"/>
                    </a:moveTo>
                    <a:cubicBezTo>
                      <a:pt x="63" y="1"/>
                      <a:pt x="1" y="71"/>
                      <a:pt x="1" y="156"/>
                    </a:cubicBezTo>
                    <a:lnTo>
                      <a:pt x="1" y="619"/>
                    </a:lnTo>
                    <a:cubicBezTo>
                      <a:pt x="1" y="705"/>
                      <a:pt x="63" y="775"/>
                      <a:pt x="139" y="775"/>
                    </a:cubicBezTo>
                    <a:lnTo>
                      <a:pt x="1327" y="775"/>
                    </a:lnTo>
                    <a:cubicBezTo>
                      <a:pt x="1404" y="775"/>
                      <a:pt x="1466" y="705"/>
                      <a:pt x="1466" y="619"/>
                    </a:cubicBezTo>
                    <a:lnTo>
                      <a:pt x="1466" y="156"/>
                    </a:lnTo>
                    <a:cubicBezTo>
                      <a:pt x="1466" y="71"/>
                      <a:pt x="1404" y="1"/>
                      <a:pt x="13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8" name="Shape 1588"/>
        <p:cNvGrpSpPr/>
        <p:nvPr/>
      </p:nvGrpSpPr>
      <p:grpSpPr>
        <a:xfrm>
          <a:off x="0" y="0"/>
          <a:ext cx="0" cy="0"/>
          <a:chOff x="0" y="0"/>
          <a:chExt cx="0" cy="0"/>
        </a:xfrm>
      </p:grpSpPr>
      <p:sp>
        <p:nvSpPr>
          <p:cNvPr id="1589" name="Google Shape;1589;p40"/>
          <p:cNvSpPr txBox="1"/>
          <p:nvPr>
            <p:ph idx="1" type="subTitle"/>
          </p:nvPr>
        </p:nvSpPr>
        <p:spPr>
          <a:xfrm>
            <a:off x="352404" y="1111500"/>
            <a:ext cx="3649800" cy="454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solidFill>
                  <a:schemeClr val="lt2"/>
                </a:solidFill>
              </a:rPr>
              <a:t>Concern</a:t>
            </a:r>
            <a:r>
              <a:rPr lang="en">
                <a:solidFill>
                  <a:schemeClr val="lt2"/>
                </a:solidFill>
              </a:rPr>
              <a:t>:</a:t>
            </a:r>
            <a:endParaRPr>
              <a:solidFill>
                <a:schemeClr val="lt2"/>
              </a:solidFill>
            </a:endParaRPr>
          </a:p>
        </p:txBody>
      </p:sp>
      <p:sp>
        <p:nvSpPr>
          <p:cNvPr id="1590" name="Google Shape;1590;p40"/>
          <p:cNvSpPr txBox="1"/>
          <p:nvPr>
            <p:ph type="title"/>
          </p:nvPr>
        </p:nvSpPr>
        <p:spPr>
          <a:xfrm>
            <a:off x="352400" y="398275"/>
            <a:ext cx="7704000" cy="454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2600"/>
              <a:t>Evidence-Based Practice: Staff Preparation</a:t>
            </a:r>
            <a:endParaRPr sz="2600"/>
          </a:p>
        </p:txBody>
      </p:sp>
      <p:grpSp>
        <p:nvGrpSpPr>
          <p:cNvPr id="1591" name="Google Shape;1591;p40"/>
          <p:cNvGrpSpPr/>
          <p:nvPr/>
        </p:nvGrpSpPr>
        <p:grpSpPr>
          <a:xfrm>
            <a:off x="8056400" y="2576069"/>
            <a:ext cx="1119900" cy="2360906"/>
            <a:chOff x="-404900" y="2083544"/>
            <a:chExt cx="1119900" cy="2360906"/>
          </a:xfrm>
        </p:grpSpPr>
        <p:sp>
          <p:nvSpPr>
            <p:cNvPr id="1592" name="Google Shape;1592;p40"/>
            <p:cNvSpPr/>
            <p:nvPr/>
          </p:nvSpPr>
          <p:spPr>
            <a:xfrm>
              <a:off x="-404900" y="4307050"/>
              <a:ext cx="11199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93" name="Google Shape;1593;p40"/>
            <p:cNvGrpSpPr/>
            <p:nvPr/>
          </p:nvGrpSpPr>
          <p:grpSpPr>
            <a:xfrm>
              <a:off x="-293398" y="2083544"/>
              <a:ext cx="896941" cy="2300343"/>
              <a:chOff x="538175" y="5810697"/>
              <a:chExt cx="3062279" cy="7853681"/>
            </a:xfrm>
          </p:grpSpPr>
          <p:sp>
            <p:nvSpPr>
              <p:cNvPr id="1594" name="Google Shape;1594;p40"/>
              <p:cNvSpPr/>
              <p:nvPr/>
            </p:nvSpPr>
            <p:spPr>
              <a:xfrm>
                <a:off x="547156" y="12561460"/>
                <a:ext cx="3053241" cy="282578"/>
              </a:xfrm>
              <a:custGeom>
                <a:rect b="b" l="l" r="r" t="t"/>
                <a:pathLst>
                  <a:path extrusionOk="0" h="1825" w="19719">
                    <a:moveTo>
                      <a:pt x="1" y="0"/>
                    </a:moveTo>
                    <a:lnTo>
                      <a:pt x="1" y="1824"/>
                    </a:lnTo>
                    <a:lnTo>
                      <a:pt x="19719" y="1824"/>
                    </a:lnTo>
                    <a:lnTo>
                      <a:pt x="1971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5" name="Google Shape;1595;p40"/>
              <p:cNvSpPr/>
              <p:nvPr/>
            </p:nvSpPr>
            <p:spPr>
              <a:xfrm>
                <a:off x="2854756" y="12964202"/>
                <a:ext cx="727581" cy="700175"/>
              </a:xfrm>
              <a:custGeom>
                <a:rect b="b" l="l" r="r" t="t"/>
                <a:pathLst>
                  <a:path extrusionOk="0" h="4522" w="4699">
                    <a:moveTo>
                      <a:pt x="2440" y="0"/>
                    </a:moveTo>
                    <a:cubicBezTo>
                      <a:pt x="1851" y="0"/>
                      <a:pt x="1272" y="230"/>
                      <a:pt x="840" y="662"/>
                    </a:cubicBezTo>
                    <a:cubicBezTo>
                      <a:pt x="193" y="1309"/>
                      <a:pt x="0" y="2281"/>
                      <a:pt x="349" y="3125"/>
                    </a:cubicBezTo>
                    <a:cubicBezTo>
                      <a:pt x="699" y="3970"/>
                      <a:pt x="1523" y="4521"/>
                      <a:pt x="2438" y="4521"/>
                    </a:cubicBezTo>
                    <a:cubicBezTo>
                      <a:pt x="3686" y="4521"/>
                      <a:pt x="4698" y="3509"/>
                      <a:pt x="4698" y="2261"/>
                    </a:cubicBezTo>
                    <a:cubicBezTo>
                      <a:pt x="4698" y="1346"/>
                      <a:pt x="4149" y="523"/>
                      <a:pt x="3304" y="172"/>
                    </a:cubicBezTo>
                    <a:cubicBezTo>
                      <a:pt x="3024" y="57"/>
                      <a:pt x="2731" y="0"/>
                      <a:pt x="244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6" name="Google Shape;1596;p40"/>
              <p:cNvSpPr/>
              <p:nvPr/>
            </p:nvSpPr>
            <p:spPr>
              <a:xfrm>
                <a:off x="2978629" y="13079094"/>
                <a:ext cx="488822" cy="470396"/>
              </a:xfrm>
              <a:custGeom>
                <a:rect b="b" l="l" r="r" t="t"/>
                <a:pathLst>
                  <a:path extrusionOk="0" h="3038" w="3157">
                    <a:moveTo>
                      <a:pt x="1638" y="0"/>
                    </a:moveTo>
                    <a:cubicBezTo>
                      <a:pt x="1243" y="0"/>
                      <a:pt x="854" y="154"/>
                      <a:pt x="564" y="445"/>
                    </a:cubicBezTo>
                    <a:cubicBezTo>
                      <a:pt x="131" y="879"/>
                      <a:pt x="0" y="1532"/>
                      <a:pt x="235" y="2100"/>
                    </a:cubicBezTo>
                    <a:cubicBezTo>
                      <a:pt x="470" y="2667"/>
                      <a:pt x="1024" y="3038"/>
                      <a:pt x="1638" y="3038"/>
                    </a:cubicBezTo>
                    <a:cubicBezTo>
                      <a:pt x="2477" y="3036"/>
                      <a:pt x="3155" y="2358"/>
                      <a:pt x="3157" y="1519"/>
                    </a:cubicBezTo>
                    <a:cubicBezTo>
                      <a:pt x="3157" y="905"/>
                      <a:pt x="2786" y="351"/>
                      <a:pt x="2219" y="116"/>
                    </a:cubicBezTo>
                    <a:cubicBezTo>
                      <a:pt x="2031" y="38"/>
                      <a:pt x="1834" y="0"/>
                      <a:pt x="16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7" name="Google Shape;1597;p40"/>
              <p:cNvSpPr/>
              <p:nvPr/>
            </p:nvSpPr>
            <p:spPr>
              <a:xfrm>
                <a:off x="2863737" y="12708559"/>
                <a:ext cx="736717" cy="737027"/>
              </a:xfrm>
              <a:custGeom>
                <a:rect b="b" l="l" r="r" t="t"/>
                <a:pathLst>
                  <a:path extrusionOk="0" h="4760" w="4758">
                    <a:moveTo>
                      <a:pt x="1" y="1"/>
                    </a:moveTo>
                    <a:lnTo>
                      <a:pt x="2380"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8" name="Google Shape;1598;p40"/>
              <p:cNvSpPr/>
              <p:nvPr/>
            </p:nvSpPr>
            <p:spPr>
              <a:xfrm>
                <a:off x="538175" y="12964357"/>
                <a:ext cx="727272" cy="700020"/>
              </a:xfrm>
              <a:custGeom>
                <a:rect b="b" l="l" r="r" t="t"/>
                <a:pathLst>
                  <a:path extrusionOk="0" h="4521" w="4697">
                    <a:moveTo>
                      <a:pt x="2437" y="1"/>
                    </a:moveTo>
                    <a:cubicBezTo>
                      <a:pt x="1850" y="1"/>
                      <a:pt x="1272" y="230"/>
                      <a:pt x="839" y="662"/>
                    </a:cubicBezTo>
                    <a:cubicBezTo>
                      <a:pt x="193" y="1309"/>
                      <a:pt x="0" y="2280"/>
                      <a:pt x="349" y="3124"/>
                    </a:cubicBezTo>
                    <a:cubicBezTo>
                      <a:pt x="699" y="3969"/>
                      <a:pt x="1523" y="4520"/>
                      <a:pt x="2437" y="4520"/>
                    </a:cubicBezTo>
                    <a:cubicBezTo>
                      <a:pt x="3685" y="4520"/>
                      <a:pt x="4697" y="3508"/>
                      <a:pt x="4697" y="2260"/>
                    </a:cubicBezTo>
                    <a:cubicBezTo>
                      <a:pt x="4697" y="1346"/>
                      <a:pt x="4146" y="522"/>
                      <a:pt x="3301" y="173"/>
                    </a:cubicBezTo>
                    <a:cubicBezTo>
                      <a:pt x="3022" y="57"/>
                      <a:pt x="2728" y="1"/>
                      <a:pt x="243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9" name="Google Shape;1599;p40"/>
              <p:cNvSpPr/>
              <p:nvPr/>
            </p:nvSpPr>
            <p:spPr>
              <a:xfrm>
                <a:off x="661583" y="13078939"/>
                <a:ext cx="489132" cy="470551"/>
              </a:xfrm>
              <a:custGeom>
                <a:rect b="b" l="l" r="r" t="t"/>
                <a:pathLst>
                  <a:path extrusionOk="0" h="3039" w="3159">
                    <a:moveTo>
                      <a:pt x="1639" y="1"/>
                    </a:moveTo>
                    <a:cubicBezTo>
                      <a:pt x="1244" y="1"/>
                      <a:pt x="855" y="155"/>
                      <a:pt x="564" y="446"/>
                    </a:cubicBezTo>
                    <a:cubicBezTo>
                      <a:pt x="131" y="880"/>
                      <a:pt x="0" y="1534"/>
                      <a:pt x="237" y="2101"/>
                    </a:cubicBezTo>
                    <a:cubicBezTo>
                      <a:pt x="471" y="2669"/>
                      <a:pt x="1025" y="3039"/>
                      <a:pt x="1640" y="3039"/>
                    </a:cubicBezTo>
                    <a:cubicBezTo>
                      <a:pt x="2478" y="3039"/>
                      <a:pt x="3158" y="2359"/>
                      <a:pt x="3157" y="1520"/>
                    </a:cubicBezTo>
                    <a:cubicBezTo>
                      <a:pt x="3158" y="906"/>
                      <a:pt x="2788" y="352"/>
                      <a:pt x="2221" y="117"/>
                    </a:cubicBezTo>
                    <a:cubicBezTo>
                      <a:pt x="2032" y="39"/>
                      <a:pt x="1835" y="1"/>
                      <a:pt x="163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0" name="Google Shape;1600;p40"/>
              <p:cNvSpPr/>
              <p:nvPr/>
            </p:nvSpPr>
            <p:spPr>
              <a:xfrm>
                <a:off x="1885604" y="5810697"/>
                <a:ext cx="272979" cy="7269001"/>
              </a:xfrm>
              <a:custGeom>
                <a:rect b="b" l="l" r="r" t="t"/>
                <a:pathLst>
                  <a:path extrusionOk="0" h="46946" w="1763">
                    <a:moveTo>
                      <a:pt x="0" y="1"/>
                    </a:moveTo>
                    <a:lnTo>
                      <a:pt x="0" y="46945"/>
                    </a:lnTo>
                    <a:lnTo>
                      <a:pt x="1763" y="46945"/>
                    </a:lnTo>
                    <a:lnTo>
                      <a:pt x="176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1" name="Google Shape;1601;p40"/>
              <p:cNvSpPr/>
              <p:nvPr/>
            </p:nvSpPr>
            <p:spPr>
              <a:xfrm>
                <a:off x="783908" y="5810697"/>
                <a:ext cx="1335938" cy="339094"/>
              </a:xfrm>
              <a:custGeom>
                <a:rect b="b" l="l" r="r" t="t"/>
                <a:pathLst>
                  <a:path extrusionOk="0" h="2190" w="8628">
                    <a:moveTo>
                      <a:pt x="3043" y="1"/>
                    </a:moveTo>
                    <a:lnTo>
                      <a:pt x="3043" y="335"/>
                    </a:lnTo>
                    <a:cubicBezTo>
                      <a:pt x="3034" y="984"/>
                      <a:pt x="2506" y="1507"/>
                      <a:pt x="1856" y="1507"/>
                    </a:cubicBezTo>
                    <a:cubicBezTo>
                      <a:pt x="1206" y="1507"/>
                      <a:pt x="676" y="984"/>
                      <a:pt x="669" y="335"/>
                    </a:cubicBezTo>
                    <a:cubicBezTo>
                      <a:pt x="665" y="153"/>
                      <a:pt x="516" y="8"/>
                      <a:pt x="334" y="8"/>
                    </a:cubicBezTo>
                    <a:cubicBezTo>
                      <a:pt x="152" y="8"/>
                      <a:pt x="4" y="153"/>
                      <a:pt x="1" y="335"/>
                    </a:cubicBezTo>
                    <a:cubicBezTo>
                      <a:pt x="1" y="1359"/>
                      <a:pt x="831" y="2190"/>
                      <a:pt x="1856" y="2190"/>
                    </a:cubicBezTo>
                    <a:cubicBezTo>
                      <a:pt x="2751" y="2188"/>
                      <a:pt x="3518" y="1550"/>
                      <a:pt x="3681" y="669"/>
                    </a:cubicBezTo>
                    <a:lnTo>
                      <a:pt x="8301" y="669"/>
                    </a:lnTo>
                    <a:cubicBezTo>
                      <a:pt x="8483" y="665"/>
                      <a:pt x="8627" y="516"/>
                      <a:pt x="8627" y="335"/>
                    </a:cubicBezTo>
                    <a:cubicBezTo>
                      <a:pt x="8627" y="154"/>
                      <a:pt x="8483" y="5"/>
                      <a:pt x="830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2" name="Google Shape;1602;p40"/>
              <p:cNvSpPr/>
              <p:nvPr/>
            </p:nvSpPr>
            <p:spPr>
              <a:xfrm>
                <a:off x="1922147" y="5810697"/>
                <a:ext cx="1338261" cy="339094"/>
              </a:xfrm>
              <a:custGeom>
                <a:rect b="b" l="l" r="r" t="t"/>
                <a:pathLst>
                  <a:path extrusionOk="0" h="2190" w="8643">
                    <a:moveTo>
                      <a:pt x="335" y="1"/>
                    </a:moveTo>
                    <a:cubicBezTo>
                      <a:pt x="151" y="1"/>
                      <a:pt x="1" y="150"/>
                      <a:pt x="1" y="335"/>
                    </a:cubicBezTo>
                    <a:cubicBezTo>
                      <a:pt x="1" y="521"/>
                      <a:pt x="151" y="670"/>
                      <a:pt x="335" y="670"/>
                    </a:cubicBezTo>
                    <a:cubicBezTo>
                      <a:pt x="338" y="670"/>
                      <a:pt x="340" y="670"/>
                      <a:pt x="343" y="669"/>
                    </a:cubicBezTo>
                    <a:lnTo>
                      <a:pt x="4962" y="669"/>
                    </a:lnTo>
                    <a:cubicBezTo>
                      <a:pt x="5125" y="1550"/>
                      <a:pt x="5893" y="2188"/>
                      <a:pt x="6787" y="2190"/>
                    </a:cubicBezTo>
                    <a:cubicBezTo>
                      <a:pt x="7811" y="2188"/>
                      <a:pt x="8641" y="1359"/>
                      <a:pt x="8643" y="335"/>
                    </a:cubicBezTo>
                    <a:cubicBezTo>
                      <a:pt x="8638" y="153"/>
                      <a:pt x="8490" y="8"/>
                      <a:pt x="8308" y="8"/>
                    </a:cubicBezTo>
                    <a:cubicBezTo>
                      <a:pt x="8126" y="8"/>
                      <a:pt x="7979" y="153"/>
                      <a:pt x="7974" y="335"/>
                    </a:cubicBezTo>
                    <a:cubicBezTo>
                      <a:pt x="7981" y="996"/>
                      <a:pt x="7449" y="1536"/>
                      <a:pt x="6787" y="1536"/>
                    </a:cubicBezTo>
                    <a:cubicBezTo>
                      <a:pt x="6126" y="1536"/>
                      <a:pt x="5594" y="996"/>
                      <a:pt x="5601" y="335"/>
                    </a:cubicBezTo>
                    <a:lnTo>
                      <a:pt x="5601" y="1"/>
                    </a:lnTo>
                    <a:lnTo>
                      <a:pt x="343" y="1"/>
                    </a:lnTo>
                    <a:cubicBezTo>
                      <a:pt x="340" y="1"/>
                      <a:pt x="337"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3" name="Google Shape;1603;p40"/>
              <p:cNvSpPr/>
              <p:nvPr/>
            </p:nvSpPr>
            <p:spPr>
              <a:xfrm>
                <a:off x="1184018" y="7402464"/>
                <a:ext cx="1676116" cy="519325"/>
              </a:xfrm>
              <a:custGeom>
                <a:rect b="b" l="l" r="r" t="t"/>
                <a:pathLst>
                  <a:path extrusionOk="0" h="3354" w="10825">
                    <a:moveTo>
                      <a:pt x="259" y="1"/>
                    </a:moveTo>
                    <a:cubicBezTo>
                      <a:pt x="117" y="1"/>
                      <a:pt x="1" y="118"/>
                      <a:pt x="1" y="261"/>
                    </a:cubicBezTo>
                    <a:lnTo>
                      <a:pt x="1" y="3093"/>
                    </a:lnTo>
                    <a:cubicBezTo>
                      <a:pt x="1" y="3237"/>
                      <a:pt x="118" y="3353"/>
                      <a:pt x="261" y="3353"/>
                    </a:cubicBezTo>
                    <a:lnTo>
                      <a:pt x="10564" y="3353"/>
                    </a:lnTo>
                    <a:cubicBezTo>
                      <a:pt x="10707" y="3353"/>
                      <a:pt x="10824" y="3237"/>
                      <a:pt x="10824" y="3093"/>
                    </a:cubicBezTo>
                    <a:lnTo>
                      <a:pt x="10824" y="261"/>
                    </a:lnTo>
                    <a:cubicBezTo>
                      <a:pt x="10824" y="118"/>
                      <a:pt x="10708" y="1"/>
                      <a:pt x="10566" y="1"/>
                    </a:cubicBezTo>
                    <a:cubicBezTo>
                      <a:pt x="10566" y="1"/>
                      <a:pt x="10565" y="1"/>
                      <a:pt x="10564" y="1"/>
                    </a:cubicBezTo>
                    <a:lnTo>
                      <a:pt x="261" y="1"/>
                    </a:lnTo>
                    <a:cubicBezTo>
                      <a:pt x="260" y="1"/>
                      <a:pt x="259" y="1"/>
                      <a:pt x="2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4" name="Google Shape;1604;p40"/>
              <p:cNvSpPr/>
              <p:nvPr/>
            </p:nvSpPr>
            <p:spPr>
              <a:xfrm>
                <a:off x="1211735" y="7430180"/>
                <a:ext cx="1620684" cy="463893"/>
              </a:xfrm>
              <a:custGeom>
                <a:rect b="b" l="l" r="r" t="t"/>
                <a:pathLst>
                  <a:path extrusionOk="0" h="2996" w="10467">
                    <a:moveTo>
                      <a:pt x="258" y="1"/>
                    </a:moveTo>
                    <a:cubicBezTo>
                      <a:pt x="116" y="1"/>
                      <a:pt x="1" y="118"/>
                      <a:pt x="2" y="261"/>
                    </a:cubicBezTo>
                    <a:lnTo>
                      <a:pt x="2" y="2735"/>
                    </a:lnTo>
                    <a:cubicBezTo>
                      <a:pt x="1" y="2878"/>
                      <a:pt x="118" y="2995"/>
                      <a:pt x="261" y="2995"/>
                    </a:cubicBezTo>
                    <a:lnTo>
                      <a:pt x="10206" y="2995"/>
                    </a:lnTo>
                    <a:cubicBezTo>
                      <a:pt x="10349" y="2995"/>
                      <a:pt x="10466" y="2878"/>
                      <a:pt x="10466" y="2735"/>
                    </a:cubicBezTo>
                    <a:lnTo>
                      <a:pt x="10466" y="261"/>
                    </a:lnTo>
                    <a:cubicBezTo>
                      <a:pt x="10466" y="117"/>
                      <a:pt x="10349" y="1"/>
                      <a:pt x="10206" y="1"/>
                    </a:cubicBezTo>
                    <a:lnTo>
                      <a:pt x="261" y="1"/>
                    </a:lnTo>
                    <a:cubicBezTo>
                      <a:pt x="260" y="1"/>
                      <a:pt x="259" y="1"/>
                      <a:pt x="25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5" name="Google Shape;1605;p40"/>
              <p:cNvSpPr/>
              <p:nvPr/>
            </p:nvSpPr>
            <p:spPr>
              <a:xfrm>
                <a:off x="2239107" y="7471677"/>
                <a:ext cx="296514" cy="380900"/>
              </a:xfrm>
              <a:custGeom>
                <a:rect b="b" l="l" r="r" t="t"/>
                <a:pathLst>
                  <a:path extrusionOk="0" h="2460" w="1915">
                    <a:moveTo>
                      <a:pt x="188" y="0"/>
                    </a:moveTo>
                    <a:cubicBezTo>
                      <a:pt x="85" y="0"/>
                      <a:pt x="1" y="85"/>
                      <a:pt x="1" y="188"/>
                    </a:cubicBezTo>
                    <a:lnTo>
                      <a:pt x="1" y="2272"/>
                    </a:lnTo>
                    <a:cubicBezTo>
                      <a:pt x="1" y="2375"/>
                      <a:pt x="85" y="2460"/>
                      <a:pt x="188" y="2460"/>
                    </a:cubicBezTo>
                    <a:lnTo>
                      <a:pt x="1727" y="2460"/>
                    </a:lnTo>
                    <a:cubicBezTo>
                      <a:pt x="1830" y="2460"/>
                      <a:pt x="1915" y="2375"/>
                      <a:pt x="1915" y="2272"/>
                    </a:cubicBezTo>
                    <a:lnTo>
                      <a:pt x="1915" y="188"/>
                    </a:lnTo>
                    <a:cubicBezTo>
                      <a:pt x="1915" y="83"/>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6" name="Google Shape;1606;p40"/>
              <p:cNvSpPr/>
              <p:nvPr/>
            </p:nvSpPr>
            <p:spPr>
              <a:xfrm>
                <a:off x="2259546" y="7493665"/>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7" name="Google Shape;1607;p40"/>
              <p:cNvSpPr/>
              <p:nvPr/>
            </p:nvSpPr>
            <p:spPr>
              <a:xfrm>
                <a:off x="2281224"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8" name="Google Shape;1608;p40"/>
              <p:cNvSpPr/>
              <p:nvPr/>
            </p:nvSpPr>
            <p:spPr>
              <a:xfrm>
                <a:off x="2364993"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9" name="Google Shape;1609;p40"/>
              <p:cNvSpPr/>
              <p:nvPr/>
            </p:nvSpPr>
            <p:spPr>
              <a:xfrm>
                <a:off x="2448762" y="7524014"/>
                <a:ext cx="39484" cy="33445"/>
              </a:xfrm>
              <a:custGeom>
                <a:rect b="b" l="l" r="r" t="t"/>
                <a:pathLst>
                  <a:path extrusionOk="0" h="216" w="255">
                    <a:moveTo>
                      <a:pt x="144"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0" name="Google Shape;1610;p40"/>
              <p:cNvSpPr/>
              <p:nvPr/>
            </p:nvSpPr>
            <p:spPr>
              <a:xfrm>
                <a:off x="2281224" y="7604376"/>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1" name="Google Shape;1611;p40"/>
              <p:cNvSpPr/>
              <p:nvPr/>
            </p:nvSpPr>
            <p:spPr>
              <a:xfrm>
                <a:off x="2364993"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2" name="Google Shape;1612;p40"/>
              <p:cNvSpPr/>
              <p:nvPr/>
            </p:nvSpPr>
            <p:spPr>
              <a:xfrm>
                <a:off x="547156" y="12708559"/>
                <a:ext cx="736717" cy="737027"/>
              </a:xfrm>
              <a:custGeom>
                <a:rect b="b" l="l" r="r" t="t"/>
                <a:pathLst>
                  <a:path extrusionOk="0" h="4760" w="4758">
                    <a:moveTo>
                      <a:pt x="1" y="1"/>
                    </a:moveTo>
                    <a:lnTo>
                      <a:pt x="2379"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3" name="Google Shape;1613;p40"/>
              <p:cNvSpPr/>
              <p:nvPr/>
            </p:nvSpPr>
            <p:spPr>
              <a:xfrm>
                <a:off x="2448762"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4" name="Google Shape;1614;p40"/>
              <p:cNvSpPr/>
              <p:nvPr/>
            </p:nvSpPr>
            <p:spPr>
              <a:xfrm>
                <a:off x="2281224" y="7684894"/>
                <a:ext cx="39484" cy="33445"/>
              </a:xfrm>
              <a:custGeom>
                <a:rect b="b" l="l" r="r" t="t"/>
                <a:pathLst>
                  <a:path extrusionOk="0" h="216" w="255">
                    <a:moveTo>
                      <a:pt x="143" y="0"/>
                    </a:moveTo>
                    <a:cubicBezTo>
                      <a:pt x="117" y="0"/>
                      <a:pt x="91" y="10"/>
                      <a:pt x="69"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5" name="Google Shape;1615;p40"/>
              <p:cNvSpPr/>
              <p:nvPr/>
            </p:nvSpPr>
            <p:spPr>
              <a:xfrm>
                <a:off x="2364993"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6" name="Google Shape;1616;p40"/>
              <p:cNvSpPr/>
              <p:nvPr/>
            </p:nvSpPr>
            <p:spPr>
              <a:xfrm>
                <a:off x="2448762"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7" name="Google Shape;1617;p40"/>
              <p:cNvSpPr/>
              <p:nvPr/>
            </p:nvSpPr>
            <p:spPr>
              <a:xfrm>
                <a:off x="2286953" y="7766650"/>
                <a:ext cx="33290" cy="31897"/>
              </a:xfrm>
              <a:custGeom>
                <a:rect b="b" l="l" r="r" t="t"/>
                <a:pathLst>
                  <a:path extrusionOk="0" h="206" w="215">
                    <a:moveTo>
                      <a:pt x="108" y="1"/>
                    </a:moveTo>
                    <a:cubicBezTo>
                      <a:pt x="48" y="1"/>
                      <a:pt x="1" y="47"/>
                      <a:pt x="1" y="104"/>
                    </a:cubicBezTo>
                    <a:cubicBezTo>
                      <a:pt x="1" y="160"/>
                      <a:pt x="48" y="206"/>
                      <a:pt x="108" y="206"/>
                    </a:cubicBezTo>
                    <a:cubicBezTo>
                      <a:pt x="167" y="206"/>
                      <a:pt x="214" y="160"/>
                      <a:pt x="214" y="104"/>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8" name="Google Shape;1618;p40"/>
              <p:cNvSpPr/>
              <p:nvPr/>
            </p:nvSpPr>
            <p:spPr>
              <a:xfrm>
                <a:off x="2364993" y="7765256"/>
                <a:ext cx="39484" cy="33445"/>
              </a:xfrm>
              <a:custGeom>
                <a:rect b="b" l="l" r="r" t="t"/>
                <a:pathLst>
                  <a:path extrusionOk="0" h="216" w="255">
                    <a:moveTo>
                      <a:pt x="143" y="0"/>
                    </a:moveTo>
                    <a:cubicBezTo>
                      <a:pt x="117" y="0"/>
                      <a:pt x="91" y="9"/>
                      <a:pt x="70" y="30"/>
                    </a:cubicBezTo>
                    <a:cubicBezTo>
                      <a:pt x="1" y="97"/>
                      <a:pt x="48" y="215"/>
                      <a:pt x="144" y="216"/>
                    </a:cubicBezTo>
                    <a:cubicBezTo>
                      <a:pt x="145" y="216"/>
                      <a:pt x="146" y="216"/>
                      <a:pt x="147" y="216"/>
                    </a:cubicBezTo>
                    <a:cubicBezTo>
                      <a:pt x="204" y="216"/>
                      <a:pt x="251" y="169"/>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9" name="Google Shape;1619;p40"/>
              <p:cNvSpPr/>
              <p:nvPr/>
            </p:nvSpPr>
            <p:spPr>
              <a:xfrm>
                <a:off x="1420770" y="7510078"/>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0" name="Google Shape;1620;p40"/>
              <p:cNvSpPr/>
              <p:nvPr/>
            </p:nvSpPr>
            <p:spPr>
              <a:xfrm>
                <a:off x="1835436"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1" name="Google Shape;1621;p40"/>
              <p:cNvSpPr/>
              <p:nvPr/>
            </p:nvSpPr>
            <p:spPr>
              <a:xfrm>
                <a:off x="1967360" y="7571395"/>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2" name="Google Shape;1622;p40"/>
              <p:cNvSpPr/>
              <p:nvPr/>
            </p:nvSpPr>
            <p:spPr>
              <a:xfrm>
                <a:off x="2098975"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3" name="Google Shape;1623;p40"/>
              <p:cNvSpPr/>
              <p:nvPr/>
            </p:nvSpPr>
            <p:spPr>
              <a:xfrm>
                <a:off x="1184018" y="8027093"/>
                <a:ext cx="1676116" cy="519480"/>
              </a:xfrm>
              <a:custGeom>
                <a:rect b="b" l="l" r="r" t="t"/>
                <a:pathLst>
                  <a:path extrusionOk="0" h="3355" w="10825">
                    <a:moveTo>
                      <a:pt x="261" y="1"/>
                    </a:moveTo>
                    <a:cubicBezTo>
                      <a:pt x="118" y="1"/>
                      <a:pt x="1" y="117"/>
                      <a:pt x="1" y="261"/>
                    </a:cubicBezTo>
                    <a:lnTo>
                      <a:pt x="1" y="3094"/>
                    </a:lnTo>
                    <a:cubicBezTo>
                      <a:pt x="1" y="3238"/>
                      <a:pt x="118" y="3355"/>
                      <a:pt x="261" y="3355"/>
                    </a:cubicBezTo>
                    <a:lnTo>
                      <a:pt x="10564" y="3355"/>
                    </a:lnTo>
                    <a:cubicBezTo>
                      <a:pt x="10707" y="3355"/>
                      <a:pt x="10824" y="3238"/>
                      <a:pt x="10824" y="3094"/>
                    </a:cubicBezTo>
                    <a:lnTo>
                      <a:pt x="10824" y="261"/>
                    </a:lnTo>
                    <a:cubicBezTo>
                      <a:pt x="10824" y="117"/>
                      <a:pt x="10707"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4" name="Google Shape;1624;p40"/>
              <p:cNvSpPr/>
              <p:nvPr/>
            </p:nvSpPr>
            <p:spPr>
              <a:xfrm>
                <a:off x="1211735" y="8054809"/>
                <a:ext cx="1620684" cy="464048"/>
              </a:xfrm>
              <a:custGeom>
                <a:rect b="b" l="l" r="r" t="t"/>
                <a:pathLst>
                  <a:path extrusionOk="0" h="2997" w="10467">
                    <a:moveTo>
                      <a:pt x="261" y="1"/>
                    </a:moveTo>
                    <a:cubicBezTo>
                      <a:pt x="118" y="1"/>
                      <a:pt x="1" y="118"/>
                      <a:pt x="2" y="261"/>
                    </a:cubicBezTo>
                    <a:lnTo>
                      <a:pt x="2" y="2736"/>
                    </a:lnTo>
                    <a:cubicBezTo>
                      <a:pt x="1" y="2880"/>
                      <a:pt x="118" y="2997"/>
                      <a:pt x="261" y="2997"/>
                    </a:cubicBezTo>
                    <a:lnTo>
                      <a:pt x="10206" y="2997"/>
                    </a:lnTo>
                    <a:cubicBezTo>
                      <a:pt x="10349" y="2997"/>
                      <a:pt x="10466" y="2880"/>
                      <a:pt x="10466" y="2736"/>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5" name="Google Shape;1625;p40"/>
              <p:cNvSpPr/>
              <p:nvPr/>
            </p:nvSpPr>
            <p:spPr>
              <a:xfrm>
                <a:off x="2239107" y="8096307"/>
                <a:ext cx="296514" cy="380900"/>
              </a:xfrm>
              <a:custGeom>
                <a:rect b="b" l="l" r="r" t="t"/>
                <a:pathLst>
                  <a:path extrusionOk="0" h="2460" w="1915">
                    <a:moveTo>
                      <a:pt x="188" y="0"/>
                    </a:moveTo>
                    <a:cubicBezTo>
                      <a:pt x="85" y="2"/>
                      <a:pt x="1" y="85"/>
                      <a:pt x="1" y="189"/>
                    </a:cubicBezTo>
                    <a:lnTo>
                      <a:pt x="1" y="2274"/>
                    </a:lnTo>
                    <a:cubicBezTo>
                      <a:pt x="1" y="2376"/>
                      <a:pt x="84" y="2460"/>
                      <a:pt x="186" y="2460"/>
                    </a:cubicBezTo>
                    <a:cubicBezTo>
                      <a:pt x="186" y="2460"/>
                      <a:pt x="187" y="2460"/>
                      <a:pt x="188" y="2460"/>
                    </a:cubicBezTo>
                    <a:lnTo>
                      <a:pt x="1727" y="2460"/>
                    </a:lnTo>
                    <a:cubicBezTo>
                      <a:pt x="1728" y="2460"/>
                      <a:pt x="1729" y="2460"/>
                      <a:pt x="1730" y="2460"/>
                    </a:cubicBezTo>
                    <a:cubicBezTo>
                      <a:pt x="1832" y="2460"/>
                      <a:pt x="1915" y="2376"/>
                      <a:pt x="1915" y="2274"/>
                    </a:cubicBezTo>
                    <a:lnTo>
                      <a:pt x="1915" y="189"/>
                    </a:lnTo>
                    <a:cubicBezTo>
                      <a:pt x="1915" y="85"/>
                      <a:pt x="1830" y="2"/>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6" name="Google Shape;1626;p40"/>
              <p:cNvSpPr/>
              <p:nvPr/>
            </p:nvSpPr>
            <p:spPr>
              <a:xfrm>
                <a:off x="2259546" y="8118449"/>
                <a:ext cx="255482" cy="336926"/>
              </a:xfrm>
              <a:custGeom>
                <a:rect b="b" l="l" r="r" t="t"/>
                <a:pathLst>
                  <a:path extrusionOk="0" h="2176" w="1650">
                    <a:moveTo>
                      <a:pt x="0" y="1"/>
                    </a:moveTo>
                    <a:lnTo>
                      <a:pt x="0" y="2175"/>
                    </a:lnTo>
                    <a:lnTo>
                      <a:pt x="1650" y="2175"/>
                    </a:lnTo>
                    <a:lnTo>
                      <a:pt x="165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7" name="Google Shape;1627;p40"/>
              <p:cNvSpPr/>
              <p:nvPr/>
            </p:nvSpPr>
            <p:spPr>
              <a:xfrm>
                <a:off x="2281224" y="8148798"/>
                <a:ext cx="39484" cy="33445"/>
              </a:xfrm>
              <a:custGeom>
                <a:rect b="b" l="l" r="r" t="t"/>
                <a:pathLst>
                  <a:path extrusionOk="0" h="216" w="255">
                    <a:moveTo>
                      <a:pt x="143"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8" name="Google Shape;1628;p40"/>
              <p:cNvSpPr/>
              <p:nvPr/>
            </p:nvSpPr>
            <p:spPr>
              <a:xfrm>
                <a:off x="2364993"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9" name="Google Shape;1629;p40"/>
              <p:cNvSpPr/>
              <p:nvPr/>
            </p:nvSpPr>
            <p:spPr>
              <a:xfrm>
                <a:off x="2448762"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0" name="Google Shape;1630;p40"/>
              <p:cNvSpPr/>
              <p:nvPr/>
            </p:nvSpPr>
            <p:spPr>
              <a:xfrm>
                <a:off x="2281224" y="8229315"/>
                <a:ext cx="39484" cy="33445"/>
              </a:xfrm>
              <a:custGeom>
                <a:rect b="b" l="l" r="r" t="t"/>
                <a:pathLst>
                  <a:path extrusionOk="0" h="216" w="255">
                    <a:moveTo>
                      <a:pt x="143" y="0"/>
                    </a:moveTo>
                    <a:cubicBezTo>
                      <a:pt x="117" y="0"/>
                      <a:pt x="91" y="10"/>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1" name="Google Shape;1631;p40"/>
              <p:cNvSpPr/>
              <p:nvPr/>
            </p:nvSpPr>
            <p:spPr>
              <a:xfrm>
                <a:off x="2364993"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2" name="Google Shape;1632;p40"/>
              <p:cNvSpPr/>
              <p:nvPr/>
            </p:nvSpPr>
            <p:spPr>
              <a:xfrm>
                <a:off x="2448762"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3" name="Google Shape;1633;p40"/>
              <p:cNvSpPr/>
              <p:nvPr/>
            </p:nvSpPr>
            <p:spPr>
              <a:xfrm>
                <a:off x="2281224" y="8309678"/>
                <a:ext cx="39484" cy="33445"/>
              </a:xfrm>
              <a:custGeom>
                <a:rect b="b" l="l" r="r" t="t"/>
                <a:pathLst>
                  <a:path extrusionOk="0" h="216"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4" name="Google Shape;1634;p40"/>
              <p:cNvSpPr/>
              <p:nvPr/>
            </p:nvSpPr>
            <p:spPr>
              <a:xfrm>
                <a:off x="2364993" y="8309678"/>
                <a:ext cx="39484" cy="33445"/>
              </a:xfrm>
              <a:custGeom>
                <a:rect b="b" l="l" r="r" t="t"/>
                <a:pathLst>
                  <a:path extrusionOk="0" h="216" w="255">
                    <a:moveTo>
                      <a:pt x="144" y="1"/>
                    </a:moveTo>
                    <a:cubicBezTo>
                      <a:pt x="118" y="1"/>
                      <a:pt x="91"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5" name="Google Shape;1635;p40"/>
              <p:cNvSpPr/>
              <p:nvPr/>
            </p:nvSpPr>
            <p:spPr>
              <a:xfrm>
                <a:off x="2448762" y="8309678"/>
                <a:ext cx="39484" cy="33445"/>
              </a:xfrm>
              <a:custGeom>
                <a:rect b="b" l="l" r="r" t="t"/>
                <a:pathLst>
                  <a:path extrusionOk="0" h="216" w="255">
                    <a:moveTo>
                      <a:pt x="144" y="1"/>
                    </a:moveTo>
                    <a:cubicBezTo>
                      <a:pt x="118" y="1"/>
                      <a:pt x="92"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6" name="Google Shape;1636;p40"/>
              <p:cNvSpPr/>
              <p:nvPr/>
            </p:nvSpPr>
            <p:spPr>
              <a:xfrm>
                <a:off x="2281224" y="8390040"/>
                <a:ext cx="39484" cy="33445"/>
              </a:xfrm>
              <a:custGeom>
                <a:rect b="b" l="l" r="r" t="t"/>
                <a:pathLst>
                  <a:path extrusionOk="0" h="216" w="255">
                    <a:moveTo>
                      <a:pt x="143" y="0"/>
                    </a:moveTo>
                    <a:cubicBezTo>
                      <a:pt x="117" y="0"/>
                      <a:pt x="91" y="9"/>
                      <a:pt x="69"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7" name="Google Shape;1637;p40"/>
              <p:cNvSpPr/>
              <p:nvPr/>
            </p:nvSpPr>
            <p:spPr>
              <a:xfrm>
                <a:off x="2364993" y="8390040"/>
                <a:ext cx="39484" cy="33445"/>
              </a:xfrm>
              <a:custGeom>
                <a:rect b="b" l="l" r="r" t="t"/>
                <a:pathLst>
                  <a:path extrusionOk="0" h="216" w="255">
                    <a:moveTo>
                      <a:pt x="143" y="0"/>
                    </a:moveTo>
                    <a:cubicBezTo>
                      <a:pt x="117" y="0"/>
                      <a:pt x="91" y="9"/>
                      <a:pt x="70" y="30"/>
                    </a:cubicBezTo>
                    <a:cubicBezTo>
                      <a:pt x="1" y="98"/>
                      <a:pt x="48" y="215"/>
                      <a:pt x="144" y="215"/>
                    </a:cubicBezTo>
                    <a:cubicBezTo>
                      <a:pt x="145" y="215"/>
                      <a:pt x="146" y="215"/>
                      <a:pt x="147" y="215"/>
                    </a:cubicBezTo>
                    <a:cubicBezTo>
                      <a:pt x="204" y="215"/>
                      <a:pt x="251"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8" name="Google Shape;1638;p40"/>
              <p:cNvSpPr/>
              <p:nvPr/>
            </p:nvSpPr>
            <p:spPr>
              <a:xfrm>
                <a:off x="1420770" y="8134862"/>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9" name="Google Shape;1639;p40"/>
              <p:cNvSpPr/>
              <p:nvPr/>
            </p:nvSpPr>
            <p:spPr>
              <a:xfrm>
                <a:off x="1835436"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0" name="Google Shape;1640;p40"/>
              <p:cNvSpPr/>
              <p:nvPr/>
            </p:nvSpPr>
            <p:spPr>
              <a:xfrm>
                <a:off x="1967360" y="8196334"/>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1" name="Google Shape;1641;p40"/>
              <p:cNvSpPr/>
              <p:nvPr/>
            </p:nvSpPr>
            <p:spPr>
              <a:xfrm>
                <a:off x="2098975"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2" name="Google Shape;1642;p40"/>
              <p:cNvSpPr/>
              <p:nvPr/>
            </p:nvSpPr>
            <p:spPr>
              <a:xfrm>
                <a:off x="1184018" y="8652031"/>
                <a:ext cx="1676116" cy="519480"/>
              </a:xfrm>
              <a:custGeom>
                <a:rect b="b" l="l" r="r" t="t"/>
                <a:pathLst>
                  <a:path extrusionOk="0" h="3355" w="10825">
                    <a:moveTo>
                      <a:pt x="261" y="0"/>
                    </a:moveTo>
                    <a:cubicBezTo>
                      <a:pt x="118" y="0"/>
                      <a:pt x="1" y="116"/>
                      <a:pt x="1" y="261"/>
                    </a:cubicBezTo>
                    <a:lnTo>
                      <a:pt x="1" y="3094"/>
                    </a:lnTo>
                    <a:cubicBezTo>
                      <a:pt x="1" y="3237"/>
                      <a:pt x="118" y="3354"/>
                      <a:pt x="261" y="3354"/>
                    </a:cubicBezTo>
                    <a:lnTo>
                      <a:pt x="10564" y="3354"/>
                    </a:lnTo>
                    <a:cubicBezTo>
                      <a:pt x="10707" y="3354"/>
                      <a:pt x="10824" y="3237"/>
                      <a:pt x="10824" y="3094"/>
                    </a:cubicBezTo>
                    <a:lnTo>
                      <a:pt x="10824" y="261"/>
                    </a:lnTo>
                    <a:cubicBezTo>
                      <a:pt x="10824" y="116"/>
                      <a:pt x="10707" y="0"/>
                      <a:pt x="1056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3" name="Google Shape;1643;p40"/>
              <p:cNvSpPr/>
              <p:nvPr/>
            </p:nvSpPr>
            <p:spPr>
              <a:xfrm>
                <a:off x="1211735" y="8679748"/>
                <a:ext cx="1620684" cy="464048"/>
              </a:xfrm>
              <a:custGeom>
                <a:rect b="b" l="l" r="r" t="t"/>
                <a:pathLst>
                  <a:path extrusionOk="0" h="2997" w="10467">
                    <a:moveTo>
                      <a:pt x="261" y="0"/>
                    </a:moveTo>
                    <a:cubicBezTo>
                      <a:pt x="118" y="0"/>
                      <a:pt x="1" y="116"/>
                      <a:pt x="2" y="261"/>
                    </a:cubicBezTo>
                    <a:lnTo>
                      <a:pt x="2" y="2735"/>
                    </a:lnTo>
                    <a:cubicBezTo>
                      <a:pt x="1" y="2879"/>
                      <a:pt x="118" y="2996"/>
                      <a:pt x="261" y="2996"/>
                    </a:cubicBezTo>
                    <a:lnTo>
                      <a:pt x="10206" y="2996"/>
                    </a:lnTo>
                    <a:cubicBezTo>
                      <a:pt x="10349" y="2996"/>
                      <a:pt x="10466" y="2879"/>
                      <a:pt x="10466" y="2735"/>
                    </a:cubicBezTo>
                    <a:lnTo>
                      <a:pt x="10466" y="261"/>
                    </a:lnTo>
                    <a:cubicBezTo>
                      <a:pt x="10466" y="118"/>
                      <a:pt x="10349" y="0"/>
                      <a:pt x="1020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4" name="Google Shape;1644;p40"/>
              <p:cNvSpPr/>
              <p:nvPr/>
            </p:nvSpPr>
            <p:spPr>
              <a:xfrm>
                <a:off x="2239107" y="8721091"/>
                <a:ext cx="296514" cy="381055"/>
              </a:xfrm>
              <a:custGeom>
                <a:rect b="b" l="l" r="r" t="t"/>
                <a:pathLst>
                  <a:path extrusionOk="0" h="2461" w="1915">
                    <a:moveTo>
                      <a:pt x="188" y="1"/>
                    </a:moveTo>
                    <a:cubicBezTo>
                      <a:pt x="85" y="1"/>
                      <a:pt x="1" y="85"/>
                      <a:pt x="1" y="190"/>
                    </a:cubicBezTo>
                    <a:lnTo>
                      <a:pt x="1" y="2274"/>
                    </a:lnTo>
                    <a:cubicBezTo>
                      <a:pt x="1" y="2377"/>
                      <a:pt x="85" y="2460"/>
                      <a:pt x="188" y="2460"/>
                    </a:cubicBezTo>
                    <a:lnTo>
                      <a:pt x="1727" y="2460"/>
                    </a:lnTo>
                    <a:cubicBezTo>
                      <a:pt x="1830" y="2460"/>
                      <a:pt x="1915" y="2377"/>
                      <a:pt x="1915" y="2274"/>
                    </a:cubicBezTo>
                    <a:lnTo>
                      <a:pt x="1915" y="190"/>
                    </a:lnTo>
                    <a:cubicBezTo>
                      <a:pt x="1915" y="85"/>
                      <a:pt x="1830" y="1"/>
                      <a:pt x="17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5" name="Google Shape;1645;p40"/>
              <p:cNvSpPr/>
              <p:nvPr/>
            </p:nvSpPr>
            <p:spPr>
              <a:xfrm>
                <a:off x="2259546" y="8743388"/>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6" name="Google Shape;1646;p40"/>
              <p:cNvSpPr/>
              <p:nvPr/>
            </p:nvSpPr>
            <p:spPr>
              <a:xfrm>
                <a:off x="2281224" y="8773737"/>
                <a:ext cx="39484" cy="33290"/>
              </a:xfrm>
              <a:custGeom>
                <a:rect b="b" l="l" r="r" t="t"/>
                <a:pathLst>
                  <a:path extrusionOk="0" h="215" w="255">
                    <a:moveTo>
                      <a:pt x="143"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7" name="Google Shape;1647;p40"/>
              <p:cNvSpPr/>
              <p:nvPr/>
            </p:nvSpPr>
            <p:spPr>
              <a:xfrm>
                <a:off x="2364993"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8" name="Google Shape;1648;p40"/>
              <p:cNvSpPr/>
              <p:nvPr/>
            </p:nvSpPr>
            <p:spPr>
              <a:xfrm>
                <a:off x="2448762"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9" name="Google Shape;1649;p40"/>
              <p:cNvSpPr/>
              <p:nvPr/>
            </p:nvSpPr>
            <p:spPr>
              <a:xfrm>
                <a:off x="2281224" y="8854099"/>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0" name="Google Shape;1650;p40"/>
              <p:cNvSpPr/>
              <p:nvPr/>
            </p:nvSpPr>
            <p:spPr>
              <a:xfrm>
                <a:off x="2364993"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1" name="Google Shape;1651;p40"/>
              <p:cNvSpPr/>
              <p:nvPr/>
            </p:nvSpPr>
            <p:spPr>
              <a:xfrm>
                <a:off x="2448762"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2" name="Google Shape;1652;p40"/>
              <p:cNvSpPr/>
              <p:nvPr/>
            </p:nvSpPr>
            <p:spPr>
              <a:xfrm>
                <a:off x="2281224"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3" name="Google Shape;1653;p40"/>
              <p:cNvSpPr/>
              <p:nvPr/>
            </p:nvSpPr>
            <p:spPr>
              <a:xfrm>
                <a:off x="2364993"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4" name="Google Shape;1654;p40"/>
              <p:cNvSpPr/>
              <p:nvPr/>
            </p:nvSpPr>
            <p:spPr>
              <a:xfrm>
                <a:off x="2448762" y="8934462"/>
                <a:ext cx="39484" cy="33600"/>
              </a:xfrm>
              <a:custGeom>
                <a:rect b="b" l="l" r="r" t="t"/>
                <a:pathLst>
                  <a:path extrusionOk="0" h="217" w="255">
                    <a:moveTo>
                      <a:pt x="144" y="1"/>
                    </a:moveTo>
                    <a:cubicBezTo>
                      <a:pt x="118" y="1"/>
                      <a:pt x="92" y="10"/>
                      <a:pt x="71" y="30"/>
                    </a:cubicBezTo>
                    <a:cubicBezTo>
                      <a:pt x="1" y="97"/>
                      <a:pt x="48" y="215"/>
                      <a:pt x="144" y="216"/>
                    </a:cubicBezTo>
                    <a:cubicBezTo>
                      <a:pt x="203" y="216"/>
                      <a:pt x="250" y="170"/>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5" name="Google Shape;1655;p40"/>
              <p:cNvSpPr/>
              <p:nvPr/>
            </p:nvSpPr>
            <p:spPr>
              <a:xfrm>
                <a:off x="2286953" y="9016373"/>
                <a:ext cx="33290" cy="31897"/>
              </a:xfrm>
              <a:custGeom>
                <a:rect b="b" l="l" r="r" t="t"/>
                <a:pathLst>
                  <a:path extrusionOk="0" h="206" w="215">
                    <a:moveTo>
                      <a:pt x="108" y="1"/>
                    </a:moveTo>
                    <a:cubicBezTo>
                      <a:pt x="48" y="1"/>
                      <a:pt x="1" y="47"/>
                      <a:pt x="1" y="102"/>
                    </a:cubicBezTo>
                    <a:cubicBezTo>
                      <a:pt x="1" y="160"/>
                      <a:pt x="48" y="205"/>
                      <a:pt x="108" y="205"/>
                    </a:cubicBezTo>
                    <a:cubicBezTo>
                      <a:pt x="167" y="205"/>
                      <a:pt x="214" y="160"/>
                      <a:pt x="214" y="102"/>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6" name="Google Shape;1656;p40"/>
              <p:cNvSpPr/>
              <p:nvPr/>
            </p:nvSpPr>
            <p:spPr>
              <a:xfrm>
                <a:off x="2364993" y="9014824"/>
                <a:ext cx="39484" cy="33445"/>
              </a:xfrm>
              <a:custGeom>
                <a:rect b="b" l="l" r="r" t="t"/>
                <a:pathLst>
                  <a:path extrusionOk="0" h="216" w="255">
                    <a:moveTo>
                      <a:pt x="143" y="1"/>
                    </a:moveTo>
                    <a:cubicBezTo>
                      <a:pt x="117" y="1"/>
                      <a:pt x="91" y="10"/>
                      <a:pt x="70" y="31"/>
                    </a:cubicBezTo>
                    <a:cubicBezTo>
                      <a:pt x="1" y="98"/>
                      <a:pt x="48" y="215"/>
                      <a:pt x="144" y="215"/>
                    </a:cubicBezTo>
                    <a:cubicBezTo>
                      <a:pt x="145" y="216"/>
                      <a:pt x="146" y="216"/>
                      <a:pt x="147" y="216"/>
                    </a:cubicBezTo>
                    <a:cubicBezTo>
                      <a:pt x="204" y="216"/>
                      <a:pt x="251" y="170"/>
                      <a:pt x="251" y="114"/>
                    </a:cubicBezTo>
                    <a:cubicBezTo>
                      <a:pt x="254" y="47"/>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7" name="Google Shape;1657;p40"/>
              <p:cNvSpPr/>
              <p:nvPr/>
            </p:nvSpPr>
            <p:spPr>
              <a:xfrm>
                <a:off x="1420770" y="8759801"/>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8" name="Google Shape;1658;p40"/>
              <p:cNvSpPr/>
              <p:nvPr/>
            </p:nvSpPr>
            <p:spPr>
              <a:xfrm>
                <a:off x="1835436"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9" name="Google Shape;1659;p40"/>
              <p:cNvSpPr/>
              <p:nvPr/>
            </p:nvSpPr>
            <p:spPr>
              <a:xfrm>
                <a:off x="1967360" y="8821118"/>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0" name="Google Shape;1660;p40"/>
              <p:cNvSpPr/>
              <p:nvPr/>
            </p:nvSpPr>
            <p:spPr>
              <a:xfrm>
                <a:off x="2098975"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1" name="Google Shape;1661;p40"/>
              <p:cNvSpPr/>
              <p:nvPr/>
            </p:nvSpPr>
            <p:spPr>
              <a:xfrm>
                <a:off x="1184018" y="9276815"/>
                <a:ext cx="1676116" cy="519480"/>
              </a:xfrm>
              <a:custGeom>
                <a:rect b="b" l="l" r="r" t="t"/>
                <a:pathLst>
                  <a:path extrusionOk="0" h="3355" w="10825">
                    <a:moveTo>
                      <a:pt x="261" y="1"/>
                    </a:moveTo>
                    <a:cubicBezTo>
                      <a:pt x="117" y="1"/>
                      <a:pt x="1" y="117"/>
                      <a:pt x="1" y="261"/>
                    </a:cubicBezTo>
                    <a:lnTo>
                      <a:pt x="1" y="3094"/>
                    </a:lnTo>
                    <a:cubicBezTo>
                      <a:pt x="1" y="3238"/>
                      <a:pt x="117" y="3355"/>
                      <a:pt x="261" y="3355"/>
                    </a:cubicBezTo>
                    <a:lnTo>
                      <a:pt x="10564" y="3355"/>
                    </a:lnTo>
                    <a:cubicBezTo>
                      <a:pt x="10708" y="3355"/>
                      <a:pt x="10824" y="3238"/>
                      <a:pt x="10824" y="3094"/>
                    </a:cubicBezTo>
                    <a:lnTo>
                      <a:pt x="10824" y="261"/>
                    </a:lnTo>
                    <a:cubicBezTo>
                      <a:pt x="10824" y="117"/>
                      <a:pt x="10708"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2" name="Google Shape;1662;p40"/>
              <p:cNvSpPr/>
              <p:nvPr/>
            </p:nvSpPr>
            <p:spPr>
              <a:xfrm>
                <a:off x="1211735" y="9304532"/>
                <a:ext cx="1620684" cy="464048"/>
              </a:xfrm>
              <a:custGeom>
                <a:rect b="b" l="l" r="r" t="t"/>
                <a:pathLst>
                  <a:path extrusionOk="0" h="2997" w="10467">
                    <a:moveTo>
                      <a:pt x="261" y="1"/>
                    </a:moveTo>
                    <a:cubicBezTo>
                      <a:pt x="118" y="1"/>
                      <a:pt x="1" y="117"/>
                      <a:pt x="2" y="261"/>
                    </a:cubicBezTo>
                    <a:lnTo>
                      <a:pt x="2" y="2735"/>
                    </a:lnTo>
                    <a:cubicBezTo>
                      <a:pt x="1" y="2880"/>
                      <a:pt x="118" y="2996"/>
                      <a:pt x="261" y="2997"/>
                    </a:cubicBezTo>
                    <a:lnTo>
                      <a:pt x="10206" y="2997"/>
                    </a:lnTo>
                    <a:cubicBezTo>
                      <a:pt x="10349" y="2996"/>
                      <a:pt x="10466" y="2880"/>
                      <a:pt x="10466" y="2735"/>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3" name="Google Shape;1663;p40"/>
              <p:cNvSpPr/>
              <p:nvPr/>
            </p:nvSpPr>
            <p:spPr>
              <a:xfrm>
                <a:off x="2239107" y="9346029"/>
                <a:ext cx="296514" cy="380900"/>
              </a:xfrm>
              <a:custGeom>
                <a:rect b="b" l="l" r="r" t="t"/>
                <a:pathLst>
                  <a:path extrusionOk="0" h="2460" w="1915">
                    <a:moveTo>
                      <a:pt x="188" y="0"/>
                    </a:moveTo>
                    <a:cubicBezTo>
                      <a:pt x="85" y="0"/>
                      <a:pt x="1" y="85"/>
                      <a:pt x="1" y="188"/>
                    </a:cubicBezTo>
                    <a:lnTo>
                      <a:pt x="1" y="2272"/>
                    </a:lnTo>
                    <a:cubicBezTo>
                      <a:pt x="1" y="2377"/>
                      <a:pt x="85" y="2460"/>
                      <a:pt x="188" y="2460"/>
                    </a:cubicBezTo>
                    <a:lnTo>
                      <a:pt x="1727" y="2460"/>
                    </a:lnTo>
                    <a:cubicBezTo>
                      <a:pt x="1830" y="2460"/>
                      <a:pt x="1915" y="2377"/>
                      <a:pt x="1915" y="2272"/>
                    </a:cubicBezTo>
                    <a:lnTo>
                      <a:pt x="1915" y="188"/>
                    </a:lnTo>
                    <a:cubicBezTo>
                      <a:pt x="1915" y="85"/>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4" name="Google Shape;1664;p40"/>
              <p:cNvSpPr/>
              <p:nvPr/>
            </p:nvSpPr>
            <p:spPr>
              <a:xfrm>
                <a:off x="2259546" y="9368017"/>
                <a:ext cx="255482" cy="337081"/>
              </a:xfrm>
              <a:custGeom>
                <a:rect b="b" l="l" r="r" t="t"/>
                <a:pathLst>
                  <a:path extrusionOk="0" h="2177" w="1650">
                    <a:moveTo>
                      <a:pt x="0" y="0"/>
                    </a:moveTo>
                    <a:lnTo>
                      <a:pt x="0" y="2176"/>
                    </a:lnTo>
                    <a:lnTo>
                      <a:pt x="1650" y="2176"/>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5" name="Google Shape;1665;p40"/>
              <p:cNvSpPr/>
              <p:nvPr/>
            </p:nvSpPr>
            <p:spPr>
              <a:xfrm>
                <a:off x="2281224" y="9398521"/>
                <a:ext cx="39484" cy="33445"/>
              </a:xfrm>
              <a:custGeom>
                <a:rect b="b" l="l" r="r" t="t"/>
                <a:pathLst>
                  <a:path extrusionOk="0" h="216" w="255">
                    <a:moveTo>
                      <a:pt x="143"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6" name="Google Shape;1666;p40"/>
              <p:cNvSpPr/>
              <p:nvPr/>
            </p:nvSpPr>
            <p:spPr>
              <a:xfrm>
                <a:off x="2364993"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7" name="Google Shape;1667;p40"/>
              <p:cNvSpPr/>
              <p:nvPr/>
            </p:nvSpPr>
            <p:spPr>
              <a:xfrm>
                <a:off x="2448762"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8" name="Google Shape;1668;p40"/>
              <p:cNvSpPr/>
              <p:nvPr/>
            </p:nvSpPr>
            <p:spPr>
              <a:xfrm>
                <a:off x="2281224" y="9478883"/>
                <a:ext cx="39484" cy="33600"/>
              </a:xfrm>
              <a:custGeom>
                <a:rect b="b" l="l" r="r" t="t"/>
                <a:pathLst>
                  <a:path extrusionOk="0" h="217"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9" name="Google Shape;1669;p40"/>
              <p:cNvSpPr/>
              <p:nvPr/>
            </p:nvSpPr>
            <p:spPr>
              <a:xfrm>
                <a:off x="2364993" y="9478883"/>
                <a:ext cx="39484" cy="33600"/>
              </a:xfrm>
              <a:custGeom>
                <a:rect b="b" l="l" r="r" t="t"/>
                <a:pathLst>
                  <a:path extrusionOk="0" h="217" w="255">
                    <a:moveTo>
                      <a:pt x="144" y="1"/>
                    </a:moveTo>
                    <a:cubicBezTo>
                      <a:pt x="118" y="1"/>
                      <a:pt x="91"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0" name="Google Shape;1670;p40"/>
              <p:cNvSpPr/>
              <p:nvPr/>
            </p:nvSpPr>
            <p:spPr>
              <a:xfrm>
                <a:off x="2448762" y="9478883"/>
                <a:ext cx="39484" cy="33600"/>
              </a:xfrm>
              <a:custGeom>
                <a:rect b="b" l="l" r="r" t="t"/>
                <a:pathLst>
                  <a:path extrusionOk="0" h="217" w="255">
                    <a:moveTo>
                      <a:pt x="144" y="1"/>
                    </a:moveTo>
                    <a:cubicBezTo>
                      <a:pt x="118" y="1"/>
                      <a:pt x="92"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1" name="Google Shape;1671;p40"/>
              <p:cNvSpPr/>
              <p:nvPr/>
            </p:nvSpPr>
            <p:spPr>
              <a:xfrm>
                <a:off x="2281224" y="9559246"/>
                <a:ext cx="39484" cy="33445"/>
              </a:xfrm>
              <a:custGeom>
                <a:rect b="b" l="l" r="r" t="t"/>
                <a:pathLst>
                  <a:path extrusionOk="0" h="216" w="255">
                    <a:moveTo>
                      <a:pt x="143"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2" name="Google Shape;1672;p40"/>
              <p:cNvSpPr/>
              <p:nvPr/>
            </p:nvSpPr>
            <p:spPr>
              <a:xfrm>
                <a:off x="2364993"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3" name="Google Shape;1673;p40"/>
              <p:cNvSpPr/>
              <p:nvPr/>
            </p:nvSpPr>
            <p:spPr>
              <a:xfrm>
                <a:off x="2448762"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4" name="Google Shape;1674;p40"/>
              <p:cNvSpPr/>
              <p:nvPr/>
            </p:nvSpPr>
            <p:spPr>
              <a:xfrm>
                <a:off x="2281224" y="9639763"/>
                <a:ext cx="39484" cy="33290"/>
              </a:xfrm>
              <a:custGeom>
                <a:rect b="b" l="l" r="r" t="t"/>
                <a:pathLst>
                  <a:path extrusionOk="0" h="215" w="255">
                    <a:moveTo>
                      <a:pt x="143" y="0"/>
                    </a:moveTo>
                    <a:cubicBezTo>
                      <a:pt x="117" y="0"/>
                      <a:pt x="91" y="9"/>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5" name="Google Shape;1675;p40"/>
              <p:cNvSpPr/>
              <p:nvPr/>
            </p:nvSpPr>
            <p:spPr>
              <a:xfrm>
                <a:off x="2364993" y="9639763"/>
                <a:ext cx="39484" cy="33290"/>
              </a:xfrm>
              <a:custGeom>
                <a:rect b="b" l="l" r="r" t="t"/>
                <a:pathLst>
                  <a:path extrusionOk="0" h="215" w="255">
                    <a:moveTo>
                      <a:pt x="143" y="0"/>
                    </a:moveTo>
                    <a:cubicBezTo>
                      <a:pt x="118" y="0"/>
                      <a:pt x="91" y="9"/>
                      <a:pt x="70" y="30"/>
                    </a:cubicBezTo>
                    <a:cubicBezTo>
                      <a:pt x="1" y="98"/>
                      <a:pt x="48" y="215"/>
                      <a:pt x="144" y="215"/>
                    </a:cubicBezTo>
                    <a:cubicBezTo>
                      <a:pt x="145" y="215"/>
                      <a:pt x="146" y="215"/>
                      <a:pt x="147" y="215"/>
                    </a:cubicBezTo>
                    <a:cubicBezTo>
                      <a:pt x="204" y="215"/>
                      <a:pt x="251"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6" name="Google Shape;1676;p40"/>
              <p:cNvSpPr/>
              <p:nvPr/>
            </p:nvSpPr>
            <p:spPr>
              <a:xfrm>
                <a:off x="1420770" y="9384585"/>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7" name="Google Shape;1677;p40"/>
              <p:cNvSpPr/>
              <p:nvPr/>
            </p:nvSpPr>
            <p:spPr>
              <a:xfrm>
                <a:off x="1835436"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8" name="Google Shape;1678;p40"/>
              <p:cNvSpPr/>
              <p:nvPr/>
            </p:nvSpPr>
            <p:spPr>
              <a:xfrm>
                <a:off x="1967360" y="9446057"/>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9" name="Google Shape;1679;p40"/>
              <p:cNvSpPr/>
              <p:nvPr/>
            </p:nvSpPr>
            <p:spPr>
              <a:xfrm>
                <a:off x="2098975"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680" name="Google Shape;1680;p40"/>
          <p:cNvGrpSpPr/>
          <p:nvPr/>
        </p:nvGrpSpPr>
        <p:grpSpPr>
          <a:xfrm>
            <a:off x="7946783" y="98084"/>
            <a:ext cx="1034047" cy="1324587"/>
            <a:chOff x="4762275" y="1135300"/>
            <a:chExt cx="1905375" cy="2043800"/>
          </a:xfrm>
        </p:grpSpPr>
        <p:sp>
          <p:nvSpPr>
            <p:cNvPr id="1681" name="Google Shape;1681;p40"/>
            <p:cNvSpPr/>
            <p:nvPr/>
          </p:nvSpPr>
          <p:spPr>
            <a:xfrm>
              <a:off x="4791125" y="1138575"/>
              <a:ext cx="1854850" cy="2040475"/>
            </a:xfrm>
            <a:custGeom>
              <a:rect b="b" l="l" r="r" t="t"/>
              <a:pathLst>
                <a:path extrusionOk="0" h="81619" w="74194">
                  <a:moveTo>
                    <a:pt x="1" y="1"/>
                  </a:moveTo>
                  <a:lnTo>
                    <a:pt x="1" y="81619"/>
                  </a:lnTo>
                  <a:lnTo>
                    <a:pt x="74193" y="81619"/>
                  </a:lnTo>
                  <a:lnTo>
                    <a:pt x="7419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2" name="Google Shape;1682;p40"/>
            <p:cNvSpPr/>
            <p:nvPr/>
          </p:nvSpPr>
          <p:spPr>
            <a:xfrm>
              <a:off x="4791100" y="1138625"/>
              <a:ext cx="1785850" cy="1010725"/>
            </a:xfrm>
            <a:custGeom>
              <a:rect b="b" l="l" r="r" t="t"/>
              <a:pathLst>
                <a:path extrusionOk="0" h="40429" w="71434">
                  <a:moveTo>
                    <a:pt x="56544" y="0"/>
                  </a:moveTo>
                  <a:cubicBezTo>
                    <a:pt x="54841" y="2161"/>
                    <a:pt x="53094" y="4266"/>
                    <a:pt x="51036" y="5864"/>
                  </a:cubicBezTo>
                  <a:cubicBezTo>
                    <a:pt x="41385" y="13362"/>
                    <a:pt x="27266" y="8239"/>
                    <a:pt x="18497" y="17206"/>
                  </a:cubicBezTo>
                  <a:cubicBezTo>
                    <a:pt x="15000" y="20782"/>
                    <a:pt x="12689" y="26350"/>
                    <a:pt x="8410" y="28261"/>
                  </a:cubicBezTo>
                  <a:cubicBezTo>
                    <a:pt x="7093" y="28851"/>
                    <a:pt x="5680" y="29034"/>
                    <a:pt x="4326" y="29474"/>
                  </a:cubicBezTo>
                  <a:cubicBezTo>
                    <a:pt x="2783" y="29974"/>
                    <a:pt x="1337" y="30799"/>
                    <a:pt x="0" y="31861"/>
                  </a:cubicBezTo>
                  <a:lnTo>
                    <a:pt x="0" y="40428"/>
                  </a:lnTo>
                  <a:cubicBezTo>
                    <a:pt x="835" y="39378"/>
                    <a:pt x="1773" y="38515"/>
                    <a:pt x="2913" y="38060"/>
                  </a:cubicBezTo>
                  <a:cubicBezTo>
                    <a:pt x="3945" y="37650"/>
                    <a:pt x="5030" y="37628"/>
                    <a:pt x="6122" y="37628"/>
                  </a:cubicBezTo>
                  <a:cubicBezTo>
                    <a:pt x="6250" y="37628"/>
                    <a:pt x="6378" y="37629"/>
                    <a:pt x="6506" y="37629"/>
                  </a:cubicBezTo>
                  <a:cubicBezTo>
                    <a:pt x="7214" y="37629"/>
                    <a:pt x="7923" y="37620"/>
                    <a:pt x="8620" y="37502"/>
                  </a:cubicBezTo>
                  <a:cubicBezTo>
                    <a:pt x="13377" y="36691"/>
                    <a:pt x="16490" y="31177"/>
                    <a:pt x="19080" y="26223"/>
                  </a:cubicBezTo>
                  <a:cubicBezTo>
                    <a:pt x="19694" y="25044"/>
                    <a:pt x="20346" y="23830"/>
                    <a:pt x="21308" y="23081"/>
                  </a:cubicBezTo>
                  <a:cubicBezTo>
                    <a:pt x="22155" y="22425"/>
                    <a:pt x="23166" y="22182"/>
                    <a:pt x="24155" y="21978"/>
                  </a:cubicBezTo>
                  <a:cubicBezTo>
                    <a:pt x="26704" y="21449"/>
                    <a:pt x="29284" y="21080"/>
                    <a:pt x="31879" y="20872"/>
                  </a:cubicBezTo>
                  <a:cubicBezTo>
                    <a:pt x="35492" y="20580"/>
                    <a:pt x="39151" y="20602"/>
                    <a:pt x="42671" y="19568"/>
                  </a:cubicBezTo>
                  <a:cubicBezTo>
                    <a:pt x="46190" y="18531"/>
                    <a:pt x="49651" y="16267"/>
                    <a:pt x="51513" y="12467"/>
                  </a:cubicBezTo>
                  <a:cubicBezTo>
                    <a:pt x="52046" y="11381"/>
                    <a:pt x="52445" y="10179"/>
                    <a:pt x="53160" y="9263"/>
                  </a:cubicBezTo>
                  <a:cubicBezTo>
                    <a:pt x="53904" y="8305"/>
                    <a:pt x="54921" y="7751"/>
                    <a:pt x="55925" y="7272"/>
                  </a:cubicBezTo>
                  <a:cubicBezTo>
                    <a:pt x="58072" y="6246"/>
                    <a:pt x="60293" y="5445"/>
                    <a:pt x="62552" y="4887"/>
                  </a:cubicBezTo>
                  <a:cubicBezTo>
                    <a:pt x="64382" y="4432"/>
                    <a:pt x="66267" y="4128"/>
                    <a:pt x="67949" y="3132"/>
                  </a:cubicBezTo>
                  <a:cubicBezTo>
                    <a:pt x="68932" y="2550"/>
                    <a:pt x="70253" y="1405"/>
                    <a:pt x="71433"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3" name="Google Shape;1683;p40"/>
            <p:cNvSpPr/>
            <p:nvPr/>
          </p:nvSpPr>
          <p:spPr>
            <a:xfrm>
              <a:off x="5011750" y="1995225"/>
              <a:ext cx="1634225" cy="1183875"/>
            </a:xfrm>
            <a:custGeom>
              <a:rect b="b" l="l" r="r" t="t"/>
              <a:pathLst>
                <a:path extrusionOk="0" h="47355" w="65369">
                  <a:moveTo>
                    <a:pt x="65368" y="0"/>
                  </a:moveTo>
                  <a:cubicBezTo>
                    <a:pt x="64971" y="471"/>
                    <a:pt x="64604" y="971"/>
                    <a:pt x="64249" y="1484"/>
                  </a:cubicBezTo>
                  <a:cubicBezTo>
                    <a:pt x="63838" y="2093"/>
                    <a:pt x="63448" y="2719"/>
                    <a:pt x="63059" y="3358"/>
                  </a:cubicBezTo>
                  <a:cubicBezTo>
                    <a:pt x="62963" y="3515"/>
                    <a:pt x="62874" y="3665"/>
                    <a:pt x="62779" y="3822"/>
                  </a:cubicBezTo>
                  <a:cubicBezTo>
                    <a:pt x="62521" y="4241"/>
                    <a:pt x="62271" y="4661"/>
                    <a:pt x="62014" y="5074"/>
                  </a:cubicBezTo>
                  <a:cubicBezTo>
                    <a:pt x="61617" y="5720"/>
                    <a:pt x="61205" y="6353"/>
                    <a:pt x="60771" y="6955"/>
                  </a:cubicBezTo>
                  <a:cubicBezTo>
                    <a:pt x="60448" y="7392"/>
                    <a:pt x="60116" y="7812"/>
                    <a:pt x="59770" y="8207"/>
                  </a:cubicBezTo>
                  <a:cubicBezTo>
                    <a:pt x="59660" y="8333"/>
                    <a:pt x="59543" y="8451"/>
                    <a:pt x="59433" y="8571"/>
                  </a:cubicBezTo>
                  <a:cubicBezTo>
                    <a:pt x="59174" y="8840"/>
                    <a:pt x="58910" y="9084"/>
                    <a:pt x="58646" y="9323"/>
                  </a:cubicBezTo>
                  <a:cubicBezTo>
                    <a:pt x="58328" y="9594"/>
                    <a:pt x="57997" y="9850"/>
                    <a:pt x="57652" y="10086"/>
                  </a:cubicBezTo>
                  <a:cubicBezTo>
                    <a:pt x="54284" y="12430"/>
                    <a:pt x="50129" y="12800"/>
                    <a:pt x="46106" y="13608"/>
                  </a:cubicBezTo>
                  <a:cubicBezTo>
                    <a:pt x="45724" y="13676"/>
                    <a:pt x="45349" y="13758"/>
                    <a:pt x="44974" y="13846"/>
                  </a:cubicBezTo>
                  <a:cubicBezTo>
                    <a:pt x="42503" y="14404"/>
                    <a:pt x="40119" y="15211"/>
                    <a:pt x="38045" y="16853"/>
                  </a:cubicBezTo>
                  <a:cubicBezTo>
                    <a:pt x="35333" y="18990"/>
                    <a:pt x="33428" y="22330"/>
                    <a:pt x="31721" y="25675"/>
                  </a:cubicBezTo>
                  <a:cubicBezTo>
                    <a:pt x="30765" y="27542"/>
                    <a:pt x="29811" y="29498"/>
                    <a:pt x="28310" y="30713"/>
                  </a:cubicBezTo>
                  <a:cubicBezTo>
                    <a:pt x="26854" y="31904"/>
                    <a:pt x="25051" y="32254"/>
                    <a:pt x="23301" y="32461"/>
                  </a:cubicBezTo>
                  <a:cubicBezTo>
                    <a:pt x="19300" y="32937"/>
                    <a:pt x="15196" y="32856"/>
                    <a:pt x="11371" y="34372"/>
                  </a:cubicBezTo>
                  <a:lnTo>
                    <a:pt x="11284" y="34410"/>
                  </a:lnTo>
                  <a:cubicBezTo>
                    <a:pt x="10897" y="34563"/>
                    <a:pt x="10518" y="34739"/>
                    <a:pt x="10151" y="34936"/>
                  </a:cubicBezTo>
                  <a:cubicBezTo>
                    <a:pt x="8666" y="35712"/>
                    <a:pt x="7305" y="36879"/>
                    <a:pt x="6541" y="38589"/>
                  </a:cubicBezTo>
                  <a:cubicBezTo>
                    <a:pt x="6011" y="39767"/>
                    <a:pt x="5805" y="41132"/>
                    <a:pt x="5283" y="42317"/>
                  </a:cubicBezTo>
                  <a:cubicBezTo>
                    <a:pt x="4819" y="43376"/>
                    <a:pt x="4157" y="44215"/>
                    <a:pt x="3378" y="44929"/>
                  </a:cubicBezTo>
                  <a:cubicBezTo>
                    <a:pt x="2362" y="45870"/>
                    <a:pt x="1171" y="46603"/>
                    <a:pt x="1" y="47354"/>
                  </a:cubicBezTo>
                  <a:lnTo>
                    <a:pt x="10217" y="47354"/>
                  </a:lnTo>
                  <a:cubicBezTo>
                    <a:pt x="10378" y="47160"/>
                    <a:pt x="10532" y="46966"/>
                    <a:pt x="10680" y="46771"/>
                  </a:cubicBezTo>
                  <a:cubicBezTo>
                    <a:pt x="10834" y="46564"/>
                    <a:pt x="10981" y="46358"/>
                    <a:pt x="11136" y="46145"/>
                  </a:cubicBezTo>
                  <a:cubicBezTo>
                    <a:pt x="11180" y="46075"/>
                    <a:pt x="11231" y="46007"/>
                    <a:pt x="11283" y="45938"/>
                  </a:cubicBezTo>
                  <a:cubicBezTo>
                    <a:pt x="11511" y="45607"/>
                    <a:pt x="11746" y="45268"/>
                    <a:pt x="11975" y="44929"/>
                  </a:cubicBezTo>
                  <a:cubicBezTo>
                    <a:pt x="13482" y="42724"/>
                    <a:pt x="15004" y="40493"/>
                    <a:pt x="17225" y="39823"/>
                  </a:cubicBezTo>
                  <a:cubicBezTo>
                    <a:pt x="17715" y="39676"/>
                    <a:pt x="18210" y="39616"/>
                    <a:pt x="18707" y="39616"/>
                  </a:cubicBezTo>
                  <a:cubicBezTo>
                    <a:pt x="20822" y="39616"/>
                    <a:pt x="22989" y="40693"/>
                    <a:pt x="25110" y="40693"/>
                  </a:cubicBezTo>
                  <a:cubicBezTo>
                    <a:pt x="25571" y="40693"/>
                    <a:pt x="26029" y="40643"/>
                    <a:pt x="26485" y="40519"/>
                  </a:cubicBezTo>
                  <a:cubicBezTo>
                    <a:pt x="30494" y="39428"/>
                    <a:pt x="31303" y="34340"/>
                    <a:pt x="33905" y="31278"/>
                  </a:cubicBezTo>
                  <a:cubicBezTo>
                    <a:pt x="36766" y="27893"/>
                    <a:pt x="41208" y="28395"/>
                    <a:pt x="44974" y="27938"/>
                  </a:cubicBezTo>
                  <a:cubicBezTo>
                    <a:pt x="45356" y="27893"/>
                    <a:pt x="45739" y="27838"/>
                    <a:pt x="46106" y="27769"/>
                  </a:cubicBezTo>
                  <a:lnTo>
                    <a:pt x="46115" y="27769"/>
                  </a:lnTo>
                  <a:cubicBezTo>
                    <a:pt x="48541" y="27299"/>
                    <a:pt x="50997" y="26240"/>
                    <a:pt x="52682" y="24053"/>
                  </a:cubicBezTo>
                  <a:cubicBezTo>
                    <a:pt x="53939" y="22405"/>
                    <a:pt x="54675" y="20262"/>
                    <a:pt x="55829" y="18502"/>
                  </a:cubicBezTo>
                  <a:cubicBezTo>
                    <a:pt x="56948" y="16766"/>
                    <a:pt x="58507" y="15420"/>
                    <a:pt x="60212" y="14699"/>
                  </a:cubicBezTo>
                  <a:cubicBezTo>
                    <a:pt x="60829" y="14439"/>
                    <a:pt x="61384" y="14362"/>
                    <a:pt x="61916" y="14362"/>
                  </a:cubicBezTo>
                  <a:cubicBezTo>
                    <a:pt x="62688" y="14362"/>
                    <a:pt x="63409" y="14524"/>
                    <a:pt x="64196" y="14524"/>
                  </a:cubicBezTo>
                  <a:cubicBezTo>
                    <a:pt x="64214" y="14524"/>
                    <a:pt x="64231" y="14524"/>
                    <a:pt x="64249" y="14524"/>
                  </a:cubicBezTo>
                  <a:cubicBezTo>
                    <a:pt x="64501" y="14524"/>
                    <a:pt x="64752" y="14502"/>
                    <a:pt x="65000" y="14461"/>
                  </a:cubicBezTo>
                  <a:cubicBezTo>
                    <a:pt x="65125" y="14442"/>
                    <a:pt x="65250" y="14416"/>
                    <a:pt x="65368" y="14392"/>
                  </a:cubicBezTo>
                  <a:lnTo>
                    <a:pt x="65368"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4" name="Google Shape;1684;p40"/>
            <p:cNvSpPr/>
            <p:nvPr/>
          </p:nvSpPr>
          <p:spPr>
            <a:xfrm>
              <a:off x="5265550"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5" name="Google Shape;1685;p40"/>
            <p:cNvSpPr/>
            <p:nvPr/>
          </p:nvSpPr>
          <p:spPr>
            <a:xfrm>
              <a:off x="6136025"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6" name="Google Shape;1686;p40"/>
            <p:cNvSpPr/>
            <p:nvPr/>
          </p:nvSpPr>
          <p:spPr>
            <a:xfrm>
              <a:off x="4787125" y="1507800"/>
              <a:ext cx="1855675" cy="34700"/>
            </a:xfrm>
            <a:custGeom>
              <a:rect b="b" l="l" r="r" t="t"/>
              <a:pathLst>
                <a:path extrusionOk="0" h="1388" w="74227">
                  <a:moveTo>
                    <a:pt x="1" y="1"/>
                  </a:moveTo>
                  <a:lnTo>
                    <a:pt x="1" y="1387"/>
                  </a:lnTo>
                  <a:lnTo>
                    <a:pt x="74226" y="1387"/>
                  </a:lnTo>
                  <a:lnTo>
                    <a:pt x="74226" y="1"/>
                  </a:lnTo>
                  <a:close/>
                </a:path>
              </a:pathLst>
            </a:custGeom>
            <a:solidFill>
              <a:srgbClr val="A0B8F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7" name="Google Shape;1687;p40"/>
            <p:cNvSpPr/>
            <p:nvPr/>
          </p:nvSpPr>
          <p:spPr>
            <a:xfrm>
              <a:off x="4762275" y="1135300"/>
              <a:ext cx="1905375" cy="2043750"/>
            </a:xfrm>
            <a:custGeom>
              <a:rect b="b" l="l" r="r" t="t"/>
              <a:pathLst>
                <a:path extrusionOk="0" h="81750" w="76215">
                  <a:moveTo>
                    <a:pt x="74228" y="2426"/>
                  </a:moveTo>
                  <a:lnTo>
                    <a:pt x="74230" y="79326"/>
                  </a:lnTo>
                  <a:lnTo>
                    <a:pt x="1987" y="79326"/>
                  </a:lnTo>
                  <a:lnTo>
                    <a:pt x="1987" y="2426"/>
                  </a:lnTo>
                  <a:close/>
                  <a:moveTo>
                    <a:pt x="0" y="0"/>
                  </a:moveTo>
                  <a:lnTo>
                    <a:pt x="0" y="81750"/>
                  </a:lnTo>
                  <a:lnTo>
                    <a:pt x="76215" y="81750"/>
                  </a:lnTo>
                  <a:lnTo>
                    <a:pt x="762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8" name="Google Shape;1688;p40"/>
            <p:cNvSpPr/>
            <p:nvPr/>
          </p:nvSpPr>
          <p:spPr>
            <a:xfrm>
              <a:off x="4841575" y="11823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9" name="Google Shape;1689;p40"/>
            <p:cNvSpPr/>
            <p:nvPr/>
          </p:nvSpPr>
          <p:spPr>
            <a:xfrm>
              <a:off x="4841575" y="126067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0" name="Google Shape;1690;p40"/>
            <p:cNvSpPr/>
            <p:nvPr/>
          </p:nvSpPr>
          <p:spPr>
            <a:xfrm>
              <a:off x="4841575" y="1339000"/>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1" name="Google Shape;1691;p40"/>
            <p:cNvSpPr/>
            <p:nvPr/>
          </p:nvSpPr>
          <p:spPr>
            <a:xfrm>
              <a:off x="4841575" y="141730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2" name="Google Shape;1692;p40"/>
            <p:cNvSpPr/>
            <p:nvPr/>
          </p:nvSpPr>
          <p:spPr>
            <a:xfrm>
              <a:off x="4841575" y="149562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3" name="Google Shape;1693;p40"/>
            <p:cNvSpPr/>
            <p:nvPr/>
          </p:nvSpPr>
          <p:spPr>
            <a:xfrm>
              <a:off x="4841575" y="157395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4" name="Google Shape;1694;p40"/>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5" name="Google Shape;1695;p40"/>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6" name="Google Shape;1696;p40"/>
            <p:cNvSpPr/>
            <p:nvPr/>
          </p:nvSpPr>
          <p:spPr>
            <a:xfrm>
              <a:off x="4915150" y="1182350"/>
              <a:ext cx="36800" cy="595250"/>
            </a:xfrm>
            <a:custGeom>
              <a:rect b="b" l="l" r="r" t="t"/>
              <a:pathLst>
                <a:path extrusionOk="0" h="23810" w="1472">
                  <a:moveTo>
                    <a:pt x="0" y="1"/>
                  </a:moveTo>
                  <a:lnTo>
                    <a:pt x="0"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7" name="Google Shape;1697;p40"/>
            <p:cNvSpPr/>
            <p:nvPr/>
          </p:nvSpPr>
          <p:spPr>
            <a:xfrm>
              <a:off x="6441175" y="1182350"/>
              <a:ext cx="36800" cy="595250"/>
            </a:xfrm>
            <a:custGeom>
              <a:rect b="b" l="l" r="r" t="t"/>
              <a:pathLst>
                <a:path extrusionOk="0" h="23810" w="1472">
                  <a:moveTo>
                    <a:pt x="1" y="1"/>
                  </a:moveTo>
                  <a:lnTo>
                    <a:pt x="1"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8" name="Google Shape;1698;p40"/>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9" name="Google Shape;1699;p40"/>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0" name="Google Shape;1700;p40"/>
            <p:cNvSpPr/>
            <p:nvPr/>
          </p:nvSpPr>
          <p:spPr>
            <a:xfrm>
              <a:off x="4841575" y="180890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1" name="Google Shape;1701;p40"/>
            <p:cNvSpPr/>
            <p:nvPr/>
          </p:nvSpPr>
          <p:spPr>
            <a:xfrm>
              <a:off x="4841575" y="188717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2" name="Google Shape;1702;p40"/>
            <p:cNvSpPr/>
            <p:nvPr/>
          </p:nvSpPr>
          <p:spPr>
            <a:xfrm>
              <a:off x="4841575" y="196550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3" name="Google Shape;1703;p40"/>
            <p:cNvSpPr/>
            <p:nvPr/>
          </p:nvSpPr>
          <p:spPr>
            <a:xfrm>
              <a:off x="4841575" y="2043825"/>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4" name="Google Shape;1704;p40"/>
            <p:cNvSpPr/>
            <p:nvPr/>
          </p:nvSpPr>
          <p:spPr>
            <a:xfrm>
              <a:off x="4841575" y="212212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5" name="Google Shape;1705;p40"/>
            <p:cNvSpPr/>
            <p:nvPr/>
          </p:nvSpPr>
          <p:spPr>
            <a:xfrm>
              <a:off x="4841575" y="22004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6" name="Google Shape;1706;p40"/>
            <p:cNvSpPr/>
            <p:nvPr/>
          </p:nvSpPr>
          <p:spPr>
            <a:xfrm>
              <a:off x="4915150" y="1652250"/>
              <a:ext cx="36800" cy="595200"/>
            </a:xfrm>
            <a:custGeom>
              <a:rect b="b" l="l" r="r" t="t"/>
              <a:pathLst>
                <a:path extrusionOk="0" h="23808" w="1472">
                  <a:moveTo>
                    <a:pt x="0" y="1"/>
                  </a:moveTo>
                  <a:lnTo>
                    <a:pt x="0"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7" name="Google Shape;1707;p40"/>
            <p:cNvSpPr/>
            <p:nvPr/>
          </p:nvSpPr>
          <p:spPr>
            <a:xfrm>
              <a:off x="6441175" y="1652250"/>
              <a:ext cx="36800" cy="595200"/>
            </a:xfrm>
            <a:custGeom>
              <a:rect b="b" l="l" r="r" t="t"/>
              <a:pathLst>
                <a:path extrusionOk="0" h="23808" w="1472">
                  <a:moveTo>
                    <a:pt x="1" y="1"/>
                  </a:moveTo>
                  <a:lnTo>
                    <a:pt x="1"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08" name="Google Shape;1708;p40"/>
          <p:cNvGrpSpPr/>
          <p:nvPr/>
        </p:nvGrpSpPr>
        <p:grpSpPr>
          <a:xfrm>
            <a:off x="70198" y="3477582"/>
            <a:ext cx="1119929" cy="1257812"/>
            <a:chOff x="-3736136" y="2447045"/>
            <a:chExt cx="816929" cy="848726"/>
          </a:xfrm>
        </p:grpSpPr>
        <p:sp>
          <p:nvSpPr>
            <p:cNvPr id="1709" name="Google Shape;1709;p40"/>
            <p:cNvSpPr/>
            <p:nvPr/>
          </p:nvSpPr>
          <p:spPr>
            <a:xfrm>
              <a:off x="-3312261" y="2601637"/>
              <a:ext cx="393054" cy="694134"/>
            </a:xfrm>
            <a:custGeom>
              <a:rect b="b" l="l" r="r" t="t"/>
              <a:pathLst>
                <a:path extrusionOk="0" h="19675" w="11141">
                  <a:moveTo>
                    <a:pt x="0" y="1"/>
                  </a:moveTo>
                  <a:lnTo>
                    <a:pt x="0" y="19674"/>
                  </a:lnTo>
                  <a:lnTo>
                    <a:pt x="11141" y="19674"/>
                  </a:lnTo>
                  <a:lnTo>
                    <a:pt x="1114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0" name="Google Shape;1710;p40"/>
            <p:cNvSpPr/>
            <p:nvPr/>
          </p:nvSpPr>
          <p:spPr>
            <a:xfrm>
              <a:off x="-3278958" y="2874378"/>
              <a:ext cx="326411" cy="378166"/>
            </a:xfrm>
            <a:custGeom>
              <a:rect b="b" l="l" r="r" t="t"/>
              <a:pathLst>
                <a:path extrusionOk="0" h="10719" w="9252">
                  <a:moveTo>
                    <a:pt x="8747" y="505"/>
                  </a:moveTo>
                  <a:lnTo>
                    <a:pt x="8747" y="10214"/>
                  </a:lnTo>
                  <a:lnTo>
                    <a:pt x="505" y="10214"/>
                  </a:lnTo>
                  <a:lnTo>
                    <a:pt x="505" y="505"/>
                  </a:lnTo>
                  <a:close/>
                  <a:moveTo>
                    <a:pt x="0" y="0"/>
                  </a:moveTo>
                  <a:lnTo>
                    <a:pt x="0" y="10719"/>
                  </a:lnTo>
                  <a:lnTo>
                    <a:pt x="9252" y="10719"/>
                  </a:lnTo>
                  <a:lnTo>
                    <a:pt x="925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1" name="Google Shape;1711;p40"/>
            <p:cNvSpPr/>
            <p:nvPr/>
          </p:nvSpPr>
          <p:spPr>
            <a:xfrm>
              <a:off x="-3278958" y="2636704"/>
              <a:ext cx="326411" cy="205047"/>
            </a:xfrm>
            <a:custGeom>
              <a:rect b="b" l="l" r="r" t="t"/>
              <a:pathLst>
                <a:path extrusionOk="0" h="5812" w="9252">
                  <a:moveTo>
                    <a:pt x="8747" y="505"/>
                  </a:moveTo>
                  <a:lnTo>
                    <a:pt x="8747" y="5306"/>
                  </a:lnTo>
                  <a:lnTo>
                    <a:pt x="505" y="5306"/>
                  </a:lnTo>
                  <a:lnTo>
                    <a:pt x="505" y="505"/>
                  </a:lnTo>
                  <a:close/>
                  <a:moveTo>
                    <a:pt x="0" y="0"/>
                  </a:moveTo>
                  <a:lnTo>
                    <a:pt x="0" y="5812"/>
                  </a:lnTo>
                  <a:lnTo>
                    <a:pt x="9252" y="5812"/>
                  </a:lnTo>
                  <a:lnTo>
                    <a:pt x="925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2" name="Google Shape;1712;p40"/>
            <p:cNvSpPr/>
            <p:nvPr/>
          </p:nvSpPr>
          <p:spPr>
            <a:xfrm>
              <a:off x="-3736136" y="2601637"/>
              <a:ext cx="423889" cy="694134"/>
            </a:xfrm>
            <a:custGeom>
              <a:rect b="b" l="l" r="r" t="t"/>
              <a:pathLst>
                <a:path extrusionOk="0" h="19675" w="12015">
                  <a:moveTo>
                    <a:pt x="1" y="1"/>
                  </a:moveTo>
                  <a:lnTo>
                    <a:pt x="1" y="19674"/>
                  </a:lnTo>
                  <a:lnTo>
                    <a:pt x="12014" y="19674"/>
                  </a:lnTo>
                  <a:lnTo>
                    <a:pt x="12014"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3" name="Google Shape;1713;p40"/>
            <p:cNvSpPr/>
            <p:nvPr/>
          </p:nvSpPr>
          <p:spPr>
            <a:xfrm>
              <a:off x="-3118051" y="2725290"/>
              <a:ext cx="32211" cy="27624"/>
            </a:xfrm>
            <a:custGeom>
              <a:rect b="b" l="l" r="r" t="t"/>
              <a:pathLst>
                <a:path extrusionOk="0" h="783" w="913">
                  <a:moveTo>
                    <a:pt x="523" y="1"/>
                  </a:moveTo>
                  <a:cubicBezTo>
                    <a:pt x="175" y="1"/>
                    <a:pt x="1" y="420"/>
                    <a:pt x="246" y="667"/>
                  </a:cubicBezTo>
                  <a:cubicBezTo>
                    <a:pt x="326" y="747"/>
                    <a:pt x="424" y="782"/>
                    <a:pt x="520" y="782"/>
                  </a:cubicBezTo>
                  <a:cubicBezTo>
                    <a:pt x="721" y="782"/>
                    <a:pt x="913" y="626"/>
                    <a:pt x="913" y="391"/>
                  </a:cubicBezTo>
                  <a:cubicBezTo>
                    <a:pt x="913" y="175"/>
                    <a:pt x="739" y="1"/>
                    <a:pt x="52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4" name="Google Shape;1714;p40"/>
            <p:cNvSpPr/>
            <p:nvPr/>
          </p:nvSpPr>
          <p:spPr>
            <a:xfrm>
              <a:off x="-3112830" y="2725572"/>
              <a:ext cx="32281" cy="27589"/>
            </a:xfrm>
            <a:custGeom>
              <a:rect b="b" l="l" r="r" t="t"/>
              <a:pathLst>
                <a:path extrusionOk="0" h="782" w="915">
                  <a:moveTo>
                    <a:pt x="524" y="0"/>
                  </a:moveTo>
                  <a:cubicBezTo>
                    <a:pt x="176" y="0"/>
                    <a:pt x="1" y="421"/>
                    <a:pt x="248" y="667"/>
                  </a:cubicBezTo>
                  <a:cubicBezTo>
                    <a:pt x="327" y="746"/>
                    <a:pt x="425" y="781"/>
                    <a:pt x="521" y="781"/>
                  </a:cubicBezTo>
                  <a:cubicBezTo>
                    <a:pt x="721" y="781"/>
                    <a:pt x="914" y="626"/>
                    <a:pt x="914" y="390"/>
                  </a:cubicBezTo>
                  <a:cubicBezTo>
                    <a:pt x="914" y="174"/>
                    <a:pt x="739" y="0"/>
                    <a:pt x="52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5" name="Google Shape;1715;p40"/>
            <p:cNvSpPr/>
            <p:nvPr/>
          </p:nvSpPr>
          <p:spPr>
            <a:xfrm>
              <a:off x="-3021669" y="3049538"/>
              <a:ext cx="32246" cy="27624"/>
            </a:xfrm>
            <a:custGeom>
              <a:rect b="b" l="l" r="r" t="t"/>
              <a:pathLst>
                <a:path extrusionOk="0" h="783" w="914">
                  <a:moveTo>
                    <a:pt x="522" y="0"/>
                  </a:moveTo>
                  <a:cubicBezTo>
                    <a:pt x="174" y="0"/>
                    <a:pt x="0" y="421"/>
                    <a:pt x="247" y="667"/>
                  </a:cubicBezTo>
                  <a:cubicBezTo>
                    <a:pt x="326" y="747"/>
                    <a:pt x="424" y="782"/>
                    <a:pt x="520" y="782"/>
                  </a:cubicBezTo>
                  <a:cubicBezTo>
                    <a:pt x="721" y="782"/>
                    <a:pt x="913" y="626"/>
                    <a:pt x="913" y="390"/>
                  </a:cubicBezTo>
                  <a:cubicBezTo>
                    <a:pt x="913" y="174"/>
                    <a:pt x="738" y="0"/>
                    <a:pt x="52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6" name="Google Shape;1716;p40"/>
            <p:cNvSpPr/>
            <p:nvPr/>
          </p:nvSpPr>
          <p:spPr>
            <a:xfrm>
              <a:off x="-3016413" y="3049785"/>
              <a:ext cx="32211" cy="27624"/>
            </a:xfrm>
            <a:custGeom>
              <a:rect b="b" l="l" r="r" t="t"/>
              <a:pathLst>
                <a:path extrusionOk="0" h="783" w="913">
                  <a:moveTo>
                    <a:pt x="522" y="1"/>
                  </a:moveTo>
                  <a:cubicBezTo>
                    <a:pt x="174" y="1"/>
                    <a:pt x="0" y="422"/>
                    <a:pt x="246" y="667"/>
                  </a:cubicBezTo>
                  <a:cubicBezTo>
                    <a:pt x="325" y="747"/>
                    <a:pt x="423" y="783"/>
                    <a:pt x="519" y="783"/>
                  </a:cubicBezTo>
                  <a:cubicBezTo>
                    <a:pt x="720" y="783"/>
                    <a:pt x="912" y="626"/>
                    <a:pt x="912" y="391"/>
                  </a:cubicBezTo>
                  <a:cubicBezTo>
                    <a:pt x="912" y="176"/>
                    <a:pt x="738" y="1"/>
                    <a:pt x="52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7" name="Google Shape;1717;p40"/>
            <p:cNvSpPr/>
            <p:nvPr/>
          </p:nvSpPr>
          <p:spPr>
            <a:xfrm>
              <a:off x="-3611037" y="2447045"/>
              <a:ext cx="431016" cy="154491"/>
            </a:xfrm>
            <a:custGeom>
              <a:rect b="b" l="l" r="r" t="t"/>
              <a:pathLst>
                <a:path extrusionOk="0" h="4379" w="12217">
                  <a:moveTo>
                    <a:pt x="20" y="0"/>
                  </a:moveTo>
                  <a:cubicBezTo>
                    <a:pt x="9" y="0"/>
                    <a:pt x="1" y="9"/>
                    <a:pt x="1" y="20"/>
                  </a:cubicBezTo>
                  <a:lnTo>
                    <a:pt x="1" y="4358"/>
                  </a:lnTo>
                  <a:cubicBezTo>
                    <a:pt x="1" y="4369"/>
                    <a:pt x="9" y="4379"/>
                    <a:pt x="20" y="4379"/>
                  </a:cubicBezTo>
                  <a:lnTo>
                    <a:pt x="12216" y="4379"/>
                  </a:lnTo>
                  <a:lnTo>
                    <a:pt x="1221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8" name="Google Shape;1718;p40"/>
            <p:cNvSpPr/>
            <p:nvPr/>
          </p:nvSpPr>
          <p:spPr>
            <a:xfrm>
              <a:off x="-3298714" y="2447045"/>
              <a:ext cx="328351" cy="154491"/>
            </a:xfrm>
            <a:custGeom>
              <a:rect b="b" l="l" r="r" t="t"/>
              <a:pathLst>
                <a:path extrusionOk="0" h="4379" w="9307">
                  <a:moveTo>
                    <a:pt x="20" y="0"/>
                  </a:moveTo>
                  <a:cubicBezTo>
                    <a:pt x="9" y="0"/>
                    <a:pt x="0" y="9"/>
                    <a:pt x="0" y="20"/>
                  </a:cubicBezTo>
                  <a:lnTo>
                    <a:pt x="0" y="4358"/>
                  </a:lnTo>
                  <a:cubicBezTo>
                    <a:pt x="0" y="4369"/>
                    <a:pt x="9" y="4379"/>
                    <a:pt x="20" y="4379"/>
                  </a:cubicBezTo>
                  <a:lnTo>
                    <a:pt x="9287" y="4379"/>
                  </a:lnTo>
                  <a:cubicBezTo>
                    <a:pt x="9298" y="4379"/>
                    <a:pt x="9307" y="4369"/>
                    <a:pt x="9307" y="4358"/>
                  </a:cubicBezTo>
                  <a:lnTo>
                    <a:pt x="9307" y="20"/>
                  </a:lnTo>
                  <a:cubicBezTo>
                    <a:pt x="9307" y="9"/>
                    <a:pt x="9298" y="0"/>
                    <a:pt x="928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9" name="Google Shape;1719;p40"/>
            <p:cNvSpPr/>
            <p:nvPr/>
          </p:nvSpPr>
          <p:spPr>
            <a:xfrm>
              <a:off x="-3274830" y="2499116"/>
              <a:ext cx="60646" cy="58318"/>
            </a:xfrm>
            <a:custGeom>
              <a:rect b="b" l="l" r="r" t="t"/>
              <a:pathLst>
                <a:path extrusionOk="0" h="1653" w="1719">
                  <a:moveTo>
                    <a:pt x="892" y="0"/>
                  </a:moveTo>
                  <a:cubicBezTo>
                    <a:pt x="559" y="0"/>
                    <a:pt x="256" y="201"/>
                    <a:pt x="129" y="510"/>
                  </a:cubicBezTo>
                  <a:cubicBezTo>
                    <a:pt x="1" y="819"/>
                    <a:pt x="71" y="1174"/>
                    <a:pt x="308" y="1411"/>
                  </a:cubicBezTo>
                  <a:cubicBezTo>
                    <a:pt x="466" y="1569"/>
                    <a:pt x="678" y="1653"/>
                    <a:pt x="893" y="1653"/>
                  </a:cubicBezTo>
                  <a:cubicBezTo>
                    <a:pt x="1000" y="1653"/>
                    <a:pt x="1107" y="1632"/>
                    <a:pt x="1209" y="1590"/>
                  </a:cubicBezTo>
                  <a:cubicBezTo>
                    <a:pt x="1517" y="1462"/>
                    <a:pt x="1719" y="1160"/>
                    <a:pt x="1719" y="826"/>
                  </a:cubicBezTo>
                  <a:cubicBezTo>
                    <a:pt x="1719" y="369"/>
                    <a:pt x="1348" y="0"/>
                    <a:pt x="89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0" name="Google Shape;1720;p40"/>
            <p:cNvSpPr/>
            <p:nvPr/>
          </p:nvSpPr>
          <p:spPr>
            <a:xfrm>
              <a:off x="-3265904" y="2508642"/>
              <a:ext cx="40854" cy="39302"/>
            </a:xfrm>
            <a:custGeom>
              <a:rect b="b" l="l" r="r" t="t"/>
              <a:pathLst>
                <a:path extrusionOk="0" h="1114" w="1158">
                  <a:moveTo>
                    <a:pt x="600" y="1"/>
                  </a:moveTo>
                  <a:cubicBezTo>
                    <a:pt x="376" y="1"/>
                    <a:pt x="173" y="136"/>
                    <a:pt x="87" y="344"/>
                  </a:cubicBezTo>
                  <a:cubicBezTo>
                    <a:pt x="1" y="552"/>
                    <a:pt x="49" y="792"/>
                    <a:pt x="208" y="951"/>
                  </a:cubicBezTo>
                  <a:cubicBezTo>
                    <a:pt x="314" y="1057"/>
                    <a:pt x="457" y="1113"/>
                    <a:pt x="602" y="1113"/>
                  </a:cubicBezTo>
                  <a:cubicBezTo>
                    <a:pt x="673" y="1113"/>
                    <a:pt x="745" y="1099"/>
                    <a:pt x="814" y="1071"/>
                  </a:cubicBezTo>
                  <a:cubicBezTo>
                    <a:pt x="1023" y="984"/>
                    <a:pt x="1157" y="781"/>
                    <a:pt x="1157" y="556"/>
                  </a:cubicBezTo>
                  <a:cubicBezTo>
                    <a:pt x="1157" y="249"/>
                    <a:pt x="908" y="1"/>
                    <a:pt x="60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1" name="Google Shape;1721;p40"/>
            <p:cNvSpPr/>
            <p:nvPr/>
          </p:nvSpPr>
          <p:spPr>
            <a:xfrm>
              <a:off x="-3259272" y="2510476"/>
              <a:ext cx="36938" cy="35562"/>
            </a:xfrm>
            <a:custGeom>
              <a:rect b="b" l="l" r="r" t="t"/>
              <a:pathLst>
                <a:path extrusionOk="0" h="1008" w="1047">
                  <a:moveTo>
                    <a:pt x="543" y="0"/>
                  </a:moveTo>
                  <a:cubicBezTo>
                    <a:pt x="340" y="0"/>
                    <a:pt x="156" y="124"/>
                    <a:pt x="78" y="311"/>
                  </a:cubicBezTo>
                  <a:cubicBezTo>
                    <a:pt x="0" y="499"/>
                    <a:pt x="43" y="716"/>
                    <a:pt x="187" y="859"/>
                  </a:cubicBezTo>
                  <a:cubicBezTo>
                    <a:pt x="283" y="956"/>
                    <a:pt x="412" y="1007"/>
                    <a:pt x="543" y="1007"/>
                  </a:cubicBezTo>
                  <a:cubicBezTo>
                    <a:pt x="608" y="1007"/>
                    <a:pt x="673" y="995"/>
                    <a:pt x="736" y="969"/>
                  </a:cubicBezTo>
                  <a:cubicBezTo>
                    <a:pt x="923" y="891"/>
                    <a:pt x="1047" y="708"/>
                    <a:pt x="1047" y="504"/>
                  </a:cubicBezTo>
                  <a:cubicBezTo>
                    <a:pt x="1046" y="226"/>
                    <a:pt x="821" y="0"/>
                    <a:pt x="54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2" name="Google Shape;1722;p40"/>
            <p:cNvSpPr/>
            <p:nvPr/>
          </p:nvSpPr>
          <p:spPr>
            <a:xfrm>
              <a:off x="-3109549" y="2480983"/>
              <a:ext cx="112367" cy="86648"/>
            </a:xfrm>
            <a:custGeom>
              <a:rect b="b" l="l" r="r" t="t"/>
              <a:pathLst>
                <a:path extrusionOk="0" h="2456" w="3185">
                  <a:moveTo>
                    <a:pt x="0" y="1"/>
                  </a:moveTo>
                  <a:lnTo>
                    <a:pt x="0" y="2456"/>
                  </a:lnTo>
                  <a:lnTo>
                    <a:pt x="3185" y="2456"/>
                  </a:lnTo>
                  <a:lnTo>
                    <a:pt x="318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3" name="Google Shape;1723;p40"/>
            <p:cNvSpPr/>
            <p:nvPr/>
          </p:nvSpPr>
          <p:spPr>
            <a:xfrm>
              <a:off x="-3109549" y="2487474"/>
              <a:ext cx="85977" cy="77475"/>
            </a:xfrm>
            <a:custGeom>
              <a:rect b="b" l="l" r="r" t="t"/>
              <a:pathLst>
                <a:path extrusionOk="0" h="2196" w="2437">
                  <a:moveTo>
                    <a:pt x="235" y="1"/>
                  </a:moveTo>
                  <a:cubicBezTo>
                    <a:pt x="219" y="1"/>
                    <a:pt x="202" y="13"/>
                    <a:pt x="202" y="25"/>
                  </a:cubicBezTo>
                  <a:lnTo>
                    <a:pt x="162" y="1394"/>
                  </a:lnTo>
                  <a:lnTo>
                    <a:pt x="105" y="524"/>
                  </a:lnTo>
                  <a:cubicBezTo>
                    <a:pt x="105" y="513"/>
                    <a:pt x="93" y="501"/>
                    <a:pt x="73" y="501"/>
                  </a:cubicBezTo>
                  <a:cubicBezTo>
                    <a:pt x="72" y="501"/>
                    <a:pt x="72" y="500"/>
                    <a:pt x="71" y="500"/>
                  </a:cubicBezTo>
                  <a:cubicBezTo>
                    <a:pt x="57" y="500"/>
                    <a:pt x="45" y="510"/>
                    <a:pt x="41" y="524"/>
                  </a:cubicBezTo>
                  <a:lnTo>
                    <a:pt x="0" y="709"/>
                  </a:lnTo>
                  <a:lnTo>
                    <a:pt x="0" y="1016"/>
                  </a:lnTo>
                  <a:lnTo>
                    <a:pt x="52" y="767"/>
                  </a:lnTo>
                  <a:lnTo>
                    <a:pt x="137" y="2095"/>
                  </a:lnTo>
                  <a:cubicBezTo>
                    <a:pt x="139" y="2110"/>
                    <a:pt x="152" y="2122"/>
                    <a:pt x="167" y="2122"/>
                  </a:cubicBezTo>
                  <a:cubicBezTo>
                    <a:pt x="168" y="2122"/>
                    <a:pt x="169" y="2122"/>
                    <a:pt x="170" y="2122"/>
                  </a:cubicBezTo>
                  <a:cubicBezTo>
                    <a:pt x="171" y="2122"/>
                    <a:pt x="172" y="2123"/>
                    <a:pt x="174" y="2123"/>
                  </a:cubicBezTo>
                  <a:cubicBezTo>
                    <a:pt x="189" y="2123"/>
                    <a:pt x="202" y="2110"/>
                    <a:pt x="202" y="2095"/>
                  </a:cubicBezTo>
                  <a:lnTo>
                    <a:pt x="242" y="867"/>
                  </a:lnTo>
                  <a:lnTo>
                    <a:pt x="274" y="1524"/>
                  </a:lnTo>
                  <a:cubicBezTo>
                    <a:pt x="274" y="1538"/>
                    <a:pt x="287" y="1551"/>
                    <a:pt x="302" y="1551"/>
                  </a:cubicBezTo>
                  <a:cubicBezTo>
                    <a:pt x="304" y="1551"/>
                    <a:pt x="305" y="1551"/>
                    <a:pt x="307" y="1551"/>
                  </a:cubicBezTo>
                  <a:cubicBezTo>
                    <a:pt x="323" y="1551"/>
                    <a:pt x="339" y="1540"/>
                    <a:pt x="339" y="1527"/>
                  </a:cubicBezTo>
                  <a:lnTo>
                    <a:pt x="395" y="879"/>
                  </a:lnTo>
                  <a:lnTo>
                    <a:pt x="439" y="1362"/>
                  </a:lnTo>
                  <a:cubicBezTo>
                    <a:pt x="444" y="1377"/>
                    <a:pt x="457" y="1385"/>
                    <a:pt x="472" y="1387"/>
                  </a:cubicBezTo>
                  <a:cubicBezTo>
                    <a:pt x="492" y="1387"/>
                    <a:pt x="504" y="1374"/>
                    <a:pt x="504" y="1362"/>
                  </a:cubicBezTo>
                  <a:lnTo>
                    <a:pt x="532" y="1145"/>
                  </a:lnTo>
                  <a:lnTo>
                    <a:pt x="584" y="1600"/>
                  </a:lnTo>
                  <a:cubicBezTo>
                    <a:pt x="589" y="1614"/>
                    <a:pt x="602" y="1624"/>
                    <a:pt x="616" y="1624"/>
                  </a:cubicBezTo>
                  <a:cubicBezTo>
                    <a:pt x="636" y="1624"/>
                    <a:pt x="648" y="1611"/>
                    <a:pt x="648" y="1600"/>
                  </a:cubicBezTo>
                  <a:lnTo>
                    <a:pt x="713" y="815"/>
                  </a:lnTo>
                  <a:lnTo>
                    <a:pt x="773" y="2058"/>
                  </a:lnTo>
                  <a:cubicBezTo>
                    <a:pt x="773" y="2074"/>
                    <a:pt x="786" y="2087"/>
                    <a:pt x="801" y="2087"/>
                  </a:cubicBezTo>
                  <a:cubicBezTo>
                    <a:pt x="802" y="2087"/>
                    <a:pt x="804" y="2087"/>
                    <a:pt x="805" y="2086"/>
                  </a:cubicBezTo>
                  <a:cubicBezTo>
                    <a:pt x="806" y="2087"/>
                    <a:pt x="807" y="2087"/>
                    <a:pt x="808" y="2087"/>
                  </a:cubicBezTo>
                  <a:cubicBezTo>
                    <a:pt x="824" y="2087"/>
                    <a:pt x="836" y="2075"/>
                    <a:pt x="837" y="2058"/>
                  </a:cubicBezTo>
                  <a:lnTo>
                    <a:pt x="898" y="1149"/>
                  </a:lnTo>
                  <a:lnTo>
                    <a:pt x="1204" y="1149"/>
                  </a:lnTo>
                  <a:cubicBezTo>
                    <a:pt x="1205" y="1149"/>
                    <a:pt x="1205" y="1149"/>
                    <a:pt x="1206" y="1149"/>
                  </a:cubicBezTo>
                  <a:cubicBezTo>
                    <a:pt x="1223" y="1149"/>
                    <a:pt x="1237" y="1137"/>
                    <a:pt x="1241" y="1120"/>
                  </a:cubicBezTo>
                  <a:lnTo>
                    <a:pt x="1261" y="894"/>
                  </a:lnTo>
                  <a:lnTo>
                    <a:pt x="1317" y="1998"/>
                  </a:lnTo>
                  <a:cubicBezTo>
                    <a:pt x="1319" y="2014"/>
                    <a:pt x="1332" y="2026"/>
                    <a:pt x="1349" y="2026"/>
                  </a:cubicBezTo>
                  <a:cubicBezTo>
                    <a:pt x="1350" y="2026"/>
                    <a:pt x="1351" y="2026"/>
                    <a:pt x="1352" y="2026"/>
                  </a:cubicBezTo>
                  <a:cubicBezTo>
                    <a:pt x="1368" y="2026"/>
                    <a:pt x="1382" y="2014"/>
                    <a:pt x="1385" y="1998"/>
                  </a:cubicBezTo>
                  <a:lnTo>
                    <a:pt x="1465" y="915"/>
                  </a:lnTo>
                  <a:lnTo>
                    <a:pt x="1526" y="1659"/>
                  </a:lnTo>
                  <a:cubicBezTo>
                    <a:pt x="1529" y="1674"/>
                    <a:pt x="1543" y="1684"/>
                    <a:pt x="1558" y="1684"/>
                  </a:cubicBezTo>
                  <a:cubicBezTo>
                    <a:pt x="1560" y="1684"/>
                    <a:pt x="1561" y="1684"/>
                    <a:pt x="1563" y="1684"/>
                  </a:cubicBezTo>
                  <a:cubicBezTo>
                    <a:pt x="1578" y="1684"/>
                    <a:pt x="1591" y="1674"/>
                    <a:pt x="1595" y="1659"/>
                  </a:cubicBezTo>
                  <a:lnTo>
                    <a:pt x="1683" y="557"/>
                  </a:lnTo>
                  <a:lnTo>
                    <a:pt x="1796" y="2167"/>
                  </a:lnTo>
                  <a:cubicBezTo>
                    <a:pt x="1799" y="2183"/>
                    <a:pt x="1812" y="2194"/>
                    <a:pt x="1828" y="2195"/>
                  </a:cubicBezTo>
                  <a:cubicBezTo>
                    <a:pt x="1829" y="2195"/>
                    <a:pt x="1830" y="2195"/>
                    <a:pt x="1831" y="2195"/>
                  </a:cubicBezTo>
                  <a:cubicBezTo>
                    <a:pt x="1847" y="2195"/>
                    <a:pt x="1861" y="2183"/>
                    <a:pt x="1864" y="2167"/>
                  </a:cubicBezTo>
                  <a:lnTo>
                    <a:pt x="1944" y="1225"/>
                  </a:lnTo>
                  <a:lnTo>
                    <a:pt x="1957" y="1378"/>
                  </a:lnTo>
                  <a:cubicBezTo>
                    <a:pt x="1960" y="1392"/>
                    <a:pt x="1972" y="1402"/>
                    <a:pt x="1986" y="1402"/>
                  </a:cubicBezTo>
                  <a:cubicBezTo>
                    <a:pt x="1987" y="1402"/>
                    <a:pt x="1988" y="1402"/>
                    <a:pt x="1989" y="1402"/>
                  </a:cubicBezTo>
                  <a:cubicBezTo>
                    <a:pt x="1992" y="1402"/>
                    <a:pt x="1994" y="1403"/>
                    <a:pt x="1997" y="1403"/>
                  </a:cubicBezTo>
                  <a:cubicBezTo>
                    <a:pt x="2011" y="1403"/>
                    <a:pt x="2023" y="1393"/>
                    <a:pt x="2026" y="1378"/>
                  </a:cubicBezTo>
                  <a:lnTo>
                    <a:pt x="2094" y="810"/>
                  </a:lnTo>
                  <a:lnTo>
                    <a:pt x="2179" y="1643"/>
                  </a:lnTo>
                  <a:cubicBezTo>
                    <a:pt x="2179" y="1656"/>
                    <a:pt x="2194" y="1667"/>
                    <a:pt x="2211" y="1667"/>
                  </a:cubicBezTo>
                  <a:cubicBezTo>
                    <a:pt x="2227" y="1667"/>
                    <a:pt x="2243" y="1656"/>
                    <a:pt x="2243" y="1643"/>
                  </a:cubicBezTo>
                  <a:lnTo>
                    <a:pt x="2319" y="1149"/>
                  </a:lnTo>
                  <a:lnTo>
                    <a:pt x="2400" y="1149"/>
                  </a:lnTo>
                  <a:cubicBezTo>
                    <a:pt x="2408" y="1149"/>
                    <a:pt x="2417" y="1146"/>
                    <a:pt x="2424" y="1140"/>
                  </a:cubicBezTo>
                  <a:cubicBezTo>
                    <a:pt x="2432" y="1136"/>
                    <a:pt x="2437" y="1129"/>
                    <a:pt x="2435" y="1120"/>
                  </a:cubicBezTo>
                  <a:cubicBezTo>
                    <a:pt x="2435" y="1118"/>
                    <a:pt x="2434" y="1114"/>
                    <a:pt x="2432" y="1111"/>
                  </a:cubicBezTo>
                  <a:cubicBezTo>
                    <a:pt x="2432" y="1100"/>
                    <a:pt x="2421" y="1092"/>
                    <a:pt x="2403" y="1092"/>
                  </a:cubicBezTo>
                  <a:lnTo>
                    <a:pt x="2291" y="1092"/>
                  </a:lnTo>
                  <a:cubicBezTo>
                    <a:pt x="2275" y="1092"/>
                    <a:pt x="2260" y="1100"/>
                    <a:pt x="2255" y="1116"/>
                  </a:cubicBezTo>
                  <a:lnTo>
                    <a:pt x="2218" y="1378"/>
                  </a:lnTo>
                  <a:lnTo>
                    <a:pt x="2131" y="517"/>
                  </a:lnTo>
                  <a:cubicBezTo>
                    <a:pt x="2129" y="500"/>
                    <a:pt x="2116" y="488"/>
                    <a:pt x="2101" y="488"/>
                  </a:cubicBezTo>
                  <a:cubicBezTo>
                    <a:pt x="2100" y="488"/>
                    <a:pt x="2099" y="488"/>
                    <a:pt x="2099" y="488"/>
                  </a:cubicBezTo>
                  <a:cubicBezTo>
                    <a:pt x="2082" y="488"/>
                    <a:pt x="2066" y="501"/>
                    <a:pt x="2066" y="513"/>
                  </a:cubicBezTo>
                  <a:lnTo>
                    <a:pt x="1997" y="1051"/>
                  </a:lnTo>
                  <a:lnTo>
                    <a:pt x="1983" y="834"/>
                  </a:lnTo>
                  <a:cubicBezTo>
                    <a:pt x="1980" y="819"/>
                    <a:pt x="1968" y="807"/>
                    <a:pt x="1952" y="807"/>
                  </a:cubicBezTo>
                  <a:cubicBezTo>
                    <a:pt x="1951" y="807"/>
                    <a:pt x="1950" y="807"/>
                    <a:pt x="1949" y="807"/>
                  </a:cubicBezTo>
                  <a:cubicBezTo>
                    <a:pt x="1934" y="807"/>
                    <a:pt x="1917" y="819"/>
                    <a:pt x="1917" y="830"/>
                  </a:cubicBezTo>
                  <a:lnTo>
                    <a:pt x="1833" y="1756"/>
                  </a:lnTo>
                  <a:lnTo>
                    <a:pt x="1716" y="122"/>
                  </a:lnTo>
                  <a:cubicBezTo>
                    <a:pt x="1713" y="103"/>
                    <a:pt x="1699" y="94"/>
                    <a:pt x="1684" y="94"/>
                  </a:cubicBezTo>
                  <a:cubicBezTo>
                    <a:pt x="1669" y="94"/>
                    <a:pt x="1654" y="103"/>
                    <a:pt x="1652" y="122"/>
                  </a:cubicBezTo>
                  <a:lnTo>
                    <a:pt x="1559" y="1252"/>
                  </a:lnTo>
                  <a:lnTo>
                    <a:pt x="1499" y="501"/>
                  </a:lnTo>
                  <a:cubicBezTo>
                    <a:pt x="1496" y="481"/>
                    <a:pt x="1481" y="472"/>
                    <a:pt x="1467" y="472"/>
                  </a:cubicBezTo>
                  <a:cubicBezTo>
                    <a:pt x="1452" y="472"/>
                    <a:pt x="1437" y="481"/>
                    <a:pt x="1435" y="501"/>
                  </a:cubicBezTo>
                  <a:lnTo>
                    <a:pt x="1358" y="1490"/>
                  </a:lnTo>
                  <a:lnTo>
                    <a:pt x="1301" y="431"/>
                  </a:lnTo>
                  <a:cubicBezTo>
                    <a:pt x="1300" y="415"/>
                    <a:pt x="1286" y="403"/>
                    <a:pt x="1269" y="403"/>
                  </a:cubicBezTo>
                  <a:cubicBezTo>
                    <a:pt x="1249" y="408"/>
                    <a:pt x="1237" y="415"/>
                    <a:pt x="1233" y="431"/>
                  </a:cubicBezTo>
                  <a:lnTo>
                    <a:pt x="1177" y="1092"/>
                  </a:lnTo>
                  <a:lnTo>
                    <a:pt x="867" y="1092"/>
                  </a:lnTo>
                  <a:cubicBezTo>
                    <a:pt x="851" y="1092"/>
                    <a:pt x="836" y="1104"/>
                    <a:pt x="835" y="1120"/>
                  </a:cubicBezTo>
                  <a:lnTo>
                    <a:pt x="810" y="1478"/>
                  </a:lnTo>
                  <a:lnTo>
                    <a:pt x="758" y="294"/>
                  </a:lnTo>
                  <a:cubicBezTo>
                    <a:pt x="758" y="280"/>
                    <a:pt x="742" y="271"/>
                    <a:pt x="726" y="267"/>
                  </a:cubicBezTo>
                  <a:cubicBezTo>
                    <a:pt x="725" y="267"/>
                    <a:pt x="725" y="267"/>
                    <a:pt x="724" y="267"/>
                  </a:cubicBezTo>
                  <a:cubicBezTo>
                    <a:pt x="707" y="267"/>
                    <a:pt x="693" y="279"/>
                    <a:pt x="690" y="294"/>
                  </a:cubicBezTo>
                  <a:lnTo>
                    <a:pt x="613" y="1257"/>
                  </a:lnTo>
                  <a:lnTo>
                    <a:pt x="568" y="866"/>
                  </a:lnTo>
                  <a:cubicBezTo>
                    <a:pt x="568" y="855"/>
                    <a:pt x="552" y="842"/>
                    <a:pt x="536" y="842"/>
                  </a:cubicBezTo>
                  <a:cubicBezTo>
                    <a:pt x="520" y="842"/>
                    <a:pt x="504" y="850"/>
                    <a:pt x="504" y="866"/>
                  </a:cubicBezTo>
                  <a:lnTo>
                    <a:pt x="481" y="1063"/>
                  </a:lnTo>
                  <a:lnTo>
                    <a:pt x="428" y="513"/>
                  </a:lnTo>
                  <a:cubicBezTo>
                    <a:pt x="424" y="497"/>
                    <a:pt x="411" y="488"/>
                    <a:pt x="397" y="488"/>
                  </a:cubicBezTo>
                  <a:cubicBezTo>
                    <a:pt x="395" y="488"/>
                    <a:pt x="393" y="488"/>
                    <a:pt x="392" y="488"/>
                  </a:cubicBezTo>
                  <a:cubicBezTo>
                    <a:pt x="391" y="488"/>
                    <a:pt x="390" y="488"/>
                    <a:pt x="389" y="488"/>
                  </a:cubicBezTo>
                  <a:cubicBezTo>
                    <a:pt x="374" y="488"/>
                    <a:pt x="362" y="499"/>
                    <a:pt x="360" y="513"/>
                  </a:cubicBezTo>
                  <a:lnTo>
                    <a:pt x="315" y="1031"/>
                  </a:lnTo>
                  <a:lnTo>
                    <a:pt x="267" y="25"/>
                  </a:lnTo>
                  <a:cubicBezTo>
                    <a:pt x="267" y="13"/>
                    <a:pt x="255" y="1"/>
                    <a:pt x="23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4" name="Google Shape;1724;p40"/>
            <p:cNvSpPr/>
            <p:nvPr/>
          </p:nvSpPr>
          <p:spPr>
            <a:xfrm>
              <a:off x="-3028831" y="2487510"/>
              <a:ext cx="31646" cy="74864"/>
            </a:xfrm>
            <a:custGeom>
              <a:rect b="b" l="l" r="r" t="t"/>
              <a:pathLst>
                <a:path extrusionOk="0" h="2122" w="897">
                  <a:moveTo>
                    <a:pt x="317" y="1"/>
                  </a:moveTo>
                  <a:cubicBezTo>
                    <a:pt x="300" y="1"/>
                    <a:pt x="284" y="13"/>
                    <a:pt x="284" y="26"/>
                  </a:cubicBezTo>
                  <a:lnTo>
                    <a:pt x="244" y="1393"/>
                  </a:lnTo>
                  <a:lnTo>
                    <a:pt x="188" y="524"/>
                  </a:lnTo>
                  <a:cubicBezTo>
                    <a:pt x="188" y="512"/>
                    <a:pt x="172" y="500"/>
                    <a:pt x="156" y="500"/>
                  </a:cubicBezTo>
                  <a:cubicBezTo>
                    <a:pt x="139" y="500"/>
                    <a:pt x="124" y="512"/>
                    <a:pt x="124" y="524"/>
                  </a:cubicBezTo>
                  <a:lnTo>
                    <a:pt x="83" y="1092"/>
                  </a:lnTo>
                  <a:lnTo>
                    <a:pt x="31" y="1092"/>
                  </a:lnTo>
                  <a:cubicBezTo>
                    <a:pt x="30" y="1092"/>
                    <a:pt x="29" y="1092"/>
                    <a:pt x="28" y="1092"/>
                  </a:cubicBezTo>
                  <a:cubicBezTo>
                    <a:pt x="0" y="1092"/>
                    <a:pt x="0" y="1148"/>
                    <a:pt x="28" y="1148"/>
                  </a:cubicBezTo>
                  <a:cubicBezTo>
                    <a:pt x="29" y="1148"/>
                    <a:pt x="30" y="1148"/>
                    <a:pt x="31" y="1148"/>
                  </a:cubicBezTo>
                  <a:lnTo>
                    <a:pt x="112" y="1148"/>
                  </a:lnTo>
                  <a:cubicBezTo>
                    <a:pt x="113" y="1148"/>
                    <a:pt x="114" y="1148"/>
                    <a:pt x="115" y="1148"/>
                  </a:cubicBezTo>
                  <a:cubicBezTo>
                    <a:pt x="123" y="1148"/>
                    <a:pt x="130" y="1144"/>
                    <a:pt x="135" y="1140"/>
                  </a:cubicBezTo>
                  <a:cubicBezTo>
                    <a:pt x="140" y="1134"/>
                    <a:pt x="144" y="1128"/>
                    <a:pt x="144" y="1120"/>
                  </a:cubicBezTo>
                  <a:lnTo>
                    <a:pt x="144" y="1112"/>
                  </a:lnTo>
                  <a:lnTo>
                    <a:pt x="151" y="1012"/>
                  </a:lnTo>
                  <a:lnTo>
                    <a:pt x="220" y="2094"/>
                  </a:lnTo>
                  <a:cubicBezTo>
                    <a:pt x="224" y="2109"/>
                    <a:pt x="237" y="2121"/>
                    <a:pt x="254" y="2121"/>
                  </a:cubicBezTo>
                  <a:cubicBezTo>
                    <a:pt x="254" y="2121"/>
                    <a:pt x="255" y="2121"/>
                    <a:pt x="256" y="2121"/>
                  </a:cubicBezTo>
                  <a:cubicBezTo>
                    <a:pt x="257" y="2121"/>
                    <a:pt x="258" y="2121"/>
                    <a:pt x="258" y="2121"/>
                  </a:cubicBezTo>
                  <a:cubicBezTo>
                    <a:pt x="275" y="2121"/>
                    <a:pt x="287" y="2109"/>
                    <a:pt x="288" y="2094"/>
                  </a:cubicBezTo>
                  <a:lnTo>
                    <a:pt x="325" y="866"/>
                  </a:lnTo>
                  <a:lnTo>
                    <a:pt x="357" y="1523"/>
                  </a:lnTo>
                  <a:cubicBezTo>
                    <a:pt x="358" y="1538"/>
                    <a:pt x="371" y="1550"/>
                    <a:pt x="387" y="1550"/>
                  </a:cubicBezTo>
                  <a:cubicBezTo>
                    <a:pt x="388" y="1550"/>
                    <a:pt x="389" y="1550"/>
                    <a:pt x="389" y="1550"/>
                  </a:cubicBezTo>
                  <a:cubicBezTo>
                    <a:pt x="405" y="1550"/>
                    <a:pt x="421" y="1539"/>
                    <a:pt x="421" y="1526"/>
                  </a:cubicBezTo>
                  <a:lnTo>
                    <a:pt x="478" y="878"/>
                  </a:lnTo>
                  <a:lnTo>
                    <a:pt x="521" y="1361"/>
                  </a:lnTo>
                  <a:cubicBezTo>
                    <a:pt x="526" y="1376"/>
                    <a:pt x="540" y="1384"/>
                    <a:pt x="553" y="1386"/>
                  </a:cubicBezTo>
                  <a:lnTo>
                    <a:pt x="558" y="1386"/>
                  </a:lnTo>
                  <a:cubicBezTo>
                    <a:pt x="573" y="1384"/>
                    <a:pt x="586" y="1376"/>
                    <a:pt x="591" y="1361"/>
                  </a:cubicBezTo>
                  <a:lnTo>
                    <a:pt x="619" y="1144"/>
                  </a:lnTo>
                  <a:lnTo>
                    <a:pt x="667" y="1599"/>
                  </a:lnTo>
                  <a:cubicBezTo>
                    <a:pt x="672" y="1613"/>
                    <a:pt x="685" y="1623"/>
                    <a:pt x="700" y="1623"/>
                  </a:cubicBezTo>
                  <a:cubicBezTo>
                    <a:pt x="701" y="1623"/>
                    <a:pt x="702" y="1623"/>
                    <a:pt x="703" y="1623"/>
                  </a:cubicBezTo>
                  <a:cubicBezTo>
                    <a:pt x="718" y="1623"/>
                    <a:pt x="730" y="1613"/>
                    <a:pt x="735" y="1599"/>
                  </a:cubicBezTo>
                  <a:lnTo>
                    <a:pt x="800" y="814"/>
                  </a:lnTo>
                  <a:lnTo>
                    <a:pt x="856" y="2057"/>
                  </a:lnTo>
                  <a:cubicBezTo>
                    <a:pt x="857" y="2074"/>
                    <a:pt x="871" y="2086"/>
                    <a:pt x="886" y="2086"/>
                  </a:cubicBezTo>
                  <a:cubicBezTo>
                    <a:pt x="886" y="2086"/>
                    <a:pt x="887" y="2086"/>
                    <a:pt x="888" y="2085"/>
                  </a:cubicBezTo>
                  <a:cubicBezTo>
                    <a:pt x="893" y="2085"/>
                    <a:pt x="893" y="2085"/>
                    <a:pt x="897" y="2082"/>
                  </a:cubicBezTo>
                  <a:lnTo>
                    <a:pt x="897" y="1418"/>
                  </a:lnTo>
                  <a:lnTo>
                    <a:pt x="893" y="1478"/>
                  </a:lnTo>
                  <a:lnTo>
                    <a:pt x="840" y="295"/>
                  </a:lnTo>
                  <a:cubicBezTo>
                    <a:pt x="840" y="279"/>
                    <a:pt x="824" y="270"/>
                    <a:pt x="808" y="266"/>
                  </a:cubicBezTo>
                  <a:cubicBezTo>
                    <a:pt x="807" y="266"/>
                    <a:pt x="806" y="266"/>
                    <a:pt x="805" y="266"/>
                  </a:cubicBezTo>
                  <a:cubicBezTo>
                    <a:pt x="789" y="266"/>
                    <a:pt x="776" y="278"/>
                    <a:pt x="776" y="295"/>
                  </a:cubicBezTo>
                  <a:lnTo>
                    <a:pt x="695" y="1257"/>
                  </a:lnTo>
                  <a:lnTo>
                    <a:pt x="651" y="866"/>
                  </a:lnTo>
                  <a:cubicBezTo>
                    <a:pt x="651" y="854"/>
                    <a:pt x="635" y="841"/>
                    <a:pt x="619" y="841"/>
                  </a:cubicBezTo>
                  <a:cubicBezTo>
                    <a:pt x="602" y="841"/>
                    <a:pt x="587" y="851"/>
                    <a:pt x="587" y="866"/>
                  </a:cubicBezTo>
                  <a:lnTo>
                    <a:pt x="562" y="1064"/>
                  </a:lnTo>
                  <a:lnTo>
                    <a:pt x="510" y="512"/>
                  </a:lnTo>
                  <a:cubicBezTo>
                    <a:pt x="510" y="496"/>
                    <a:pt x="494" y="488"/>
                    <a:pt x="478" y="488"/>
                  </a:cubicBezTo>
                  <a:cubicBezTo>
                    <a:pt x="457" y="488"/>
                    <a:pt x="445" y="497"/>
                    <a:pt x="445" y="512"/>
                  </a:cubicBezTo>
                  <a:lnTo>
                    <a:pt x="397" y="1032"/>
                  </a:lnTo>
                  <a:lnTo>
                    <a:pt x="352" y="26"/>
                  </a:lnTo>
                  <a:cubicBezTo>
                    <a:pt x="349" y="11"/>
                    <a:pt x="335" y="1"/>
                    <a:pt x="32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5" name="Google Shape;1725;p40"/>
            <p:cNvSpPr/>
            <p:nvPr/>
          </p:nvSpPr>
          <p:spPr>
            <a:xfrm>
              <a:off x="-3577275" y="2495059"/>
              <a:ext cx="6456" cy="58459"/>
            </a:xfrm>
            <a:custGeom>
              <a:rect b="b" l="l" r="r" t="t"/>
              <a:pathLst>
                <a:path extrusionOk="0" h="1657" w="183">
                  <a:moveTo>
                    <a:pt x="89" y="0"/>
                  </a:moveTo>
                  <a:cubicBezTo>
                    <a:pt x="40" y="0"/>
                    <a:pt x="0" y="42"/>
                    <a:pt x="0" y="92"/>
                  </a:cubicBezTo>
                  <a:lnTo>
                    <a:pt x="0" y="1565"/>
                  </a:lnTo>
                  <a:cubicBezTo>
                    <a:pt x="0" y="1615"/>
                    <a:pt x="41" y="1657"/>
                    <a:pt x="91" y="1657"/>
                  </a:cubicBezTo>
                  <a:cubicBezTo>
                    <a:pt x="142" y="1657"/>
                    <a:pt x="183" y="1615"/>
                    <a:pt x="181" y="1565"/>
                  </a:cubicBezTo>
                  <a:lnTo>
                    <a:pt x="181" y="92"/>
                  </a:lnTo>
                  <a:cubicBezTo>
                    <a:pt x="183" y="41"/>
                    <a:pt x="142" y="0"/>
                    <a:pt x="91"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6" name="Google Shape;1726;p40"/>
            <p:cNvSpPr/>
            <p:nvPr/>
          </p:nvSpPr>
          <p:spPr>
            <a:xfrm>
              <a:off x="-3547712" y="2495059"/>
              <a:ext cx="6456" cy="58459"/>
            </a:xfrm>
            <a:custGeom>
              <a:rect b="b" l="l" r="r" t="t"/>
              <a:pathLst>
                <a:path extrusionOk="0" h="1657" w="183">
                  <a:moveTo>
                    <a:pt x="89" y="0"/>
                  </a:moveTo>
                  <a:cubicBezTo>
                    <a:pt x="40" y="0"/>
                    <a:pt x="0" y="42"/>
                    <a:pt x="0" y="92"/>
                  </a:cubicBezTo>
                  <a:lnTo>
                    <a:pt x="0" y="1565"/>
                  </a:lnTo>
                  <a:cubicBezTo>
                    <a:pt x="0" y="1615"/>
                    <a:pt x="41" y="1657"/>
                    <a:pt x="91" y="1657"/>
                  </a:cubicBezTo>
                  <a:cubicBezTo>
                    <a:pt x="142" y="1657"/>
                    <a:pt x="183" y="1615"/>
                    <a:pt x="183" y="1565"/>
                  </a:cubicBezTo>
                  <a:lnTo>
                    <a:pt x="183" y="92"/>
                  </a:lnTo>
                  <a:cubicBezTo>
                    <a:pt x="183" y="41"/>
                    <a:pt x="142" y="0"/>
                    <a:pt x="91"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7" name="Google Shape;1727;p40"/>
            <p:cNvSpPr/>
            <p:nvPr/>
          </p:nvSpPr>
          <p:spPr>
            <a:xfrm>
              <a:off x="-3518113" y="2495059"/>
              <a:ext cx="6456" cy="58459"/>
            </a:xfrm>
            <a:custGeom>
              <a:rect b="b" l="l" r="r" t="t"/>
              <a:pathLst>
                <a:path extrusionOk="0" h="1657" w="183">
                  <a:moveTo>
                    <a:pt x="89" y="0"/>
                  </a:moveTo>
                  <a:cubicBezTo>
                    <a:pt x="40" y="0"/>
                    <a:pt x="0" y="42"/>
                    <a:pt x="0" y="92"/>
                  </a:cubicBezTo>
                  <a:lnTo>
                    <a:pt x="0" y="1565"/>
                  </a:lnTo>
                  <a:cubicBezTo>
                    <a:pt x="0" y="1615"/>
                    <a:pt x="41" y="1657"/>
                    <a:pt x="92" y="1657"/>
                  </a:cubicBezTo>
                  <a:cubicBezTo>
                    <a:pt x="142" y="1657"/>
                    <a:pt x="183" y="1615"/>
                    <a:pt x="183" y="1565"/>
                  </a:cubicBezTo>
                  <a:lnTo>
                    <a:pt x="183" y="92"/>
                  </a:lnTo>
                  <a:cubicBezTo>
                    <a:pt x="183" y="41"/>
                    <a:pt x="142" y="0"/>
                    <a:pt x="92"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8" name="Google Shape;1728;p40"/>
            <p:cNvSpPr/>
            <p:nvPr/>
          </p:nvSpPr>
          <p:spPr>
            <a:xfrm>
              <a:off x="-3488549" y="2495059"/>
              <a:ext cx="6456" cy="58459"/>
            </a:xfrm>
            <a:custGeom>
              <a:rect b="b" l="l" r="r" t="t"/>
              <a:pathLst>
                <a:path extrusionOk="0" h="1657" w="183">
                  <a:moveTo>
                    <a:pt x="89" y="0"/>
                  </a:moveTo>
                  <a:cubicBezTo>
                    <a:pt x="40" y="0"/>
                    <a:pt x="0" y="42"/>
                    <a:pt x="0" y="92"/>
                  </a:cubicBezTo>
                  <a:lnTo>
                    <a:pt x="0" y="1565"/>
                  </a:lnTo>
                  <a:cubicBezTo>
                    <a:pt x="0" y="1615"/>
                    <a:pt x="41" y="1657"/>
                    <a:pt x="92" y="1657"/>
                  </a:cubicBezTo>
                  <a:cubicBezTo>
                    <a:pt x="142" y="1657"/>
                    <a:pt x="183" y="1615"/>
                    <a:pt x="183" y="1565"/>
                  </a:cubicBezTo>
                  <a:lnTo>
                    <a:pt x="183" y="92"/>
                  </a:lnTo>
                  <a:cubicBezTo>
                    <a:pt x="183" y="41"/>
                    <a:pt x="142" y="0"/>
                    <a:pt x="92" y="0"/>
                  </a:cubicBezTo>
                  <a:cubicBezTo>
                    <a:pt x="91" y="0"/>
                    <a:pt x="90" y="0"/>
                    <a:pt x="8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9" name="Google Shape;1729;p40"/>
            <p:cNvSpPr/>
            <p:nvPr/>
          </p:nvSpPr>
          <p:spPr>
            <a:xfrm>
              <a:off x="-3458950" y="2495059"/>
              <a:ext cx="6492" cy="58459"/>
            </a:xfrm>
            <a:custGeom>
              <a:rect b="b" l="l" r="r" t="t"/>
              <a:pathLst>
                <a:path extrusionOk="0" h="1657" w="184">
                  <a:moveTo>
                    <a:pt x="92" y="0"/>
                  </a:moveTo>
                  <a:cubicBezTo>
                    <a:pt x="41" y="0"/>
                    <a:pt x="0" y="41"/>
                    <a:pt x="0" y="92"/>
                  </a:cubicBezTo>
                  <a:lnTo>
                    <a:pt x="0" y="1565"/>
                  </a:lnTo>
                  <a:cubicBezTo>
                    <a:pt x="0" y="1615"/>
                    <a:pt x="41" y="1657"/>
                    <a:pt x="92" y="1657"/>
                  </a:cubicBezTo>
                  <a:cubicBezTo>
                    <a:pt x="142" y="1657"/>
                    <a:pt x="183" y="1615"/>
                    <a:pt x="183" y="1565"/>
                  </a:cubicBezTo>
                  <a:lnTo>
                    <a:pt x="183" y="92"/>
                  </a:lnTo>
                  <a:cubicBezTo>
                    <a:pt x="183" y="41"/>
                    <a:pt x="141"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0" name="Google Shape;1730;p40"/>
            <p:cNvSpPr/>
            <p:nvPr/>
          </p:nvSpPr>
          <p:spPr>
            <a:xfrm>
              <a:off x="-3429386" y="2495059"/>
              <a:ext cx="6492" cy="58459"/>
            </a:xfrm>
            <a:custGeom>
              <a:rect b="b" l="l" r="r" t="t"/>
              <a:pathLst>
                <a:path extrusionOk="0" h="1657" w="184">
                  <a:moveTo>
                    <a:pt x="92" y="0"/>
                  </a:moveTo>
                  <a:cubicBezTo>
                    <a:pt x="41" y="0"/>
                    <a:pt x="0" y="41"/>
                    <a:pt x="0" y="92"/>
                  </a:cubicBezTo>
                  <a:lnTo>
                    <a:pt x="0" y="1565"/>
                  </a:lnTo>
                  <a:cubicBezTo>
                    <a:pt x="0" y="1615"/>
                    <a:pt x="41" y="1657"/>
                    <a:pt x="92" y="1657"/>
                  </a:cubicBezTo>
                  <a:cubicBezTo>
                    <a:pt x="142" y="1657"/>
                    <a:pt x="183" y="1615"/>
                    <a:pt x="183" y="1565"/>
                  </a:cubicBezTo>
                  <a:lnTo>
                    <a:pt x="183" y="92"/>
                  </a:lnTo>
                  <a:cubicBezTo>
                    <a:pt x="183" y="41"/>
                    <a:pt x="142"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1" name="Google Shape;1731;p40"/>
            <p:cNvSpPr/>
            <p:nvPr/>
          </p:nvSpPr>
          <p:spPr>
            <a:xfrm>
              <a:off x="-3399787" y="2495059"/>
              <a:ext cx="6492" cy="58459"/>
            </a:xfrm>
            <a:custGeom>
              <a:rect b="b" l="l" r="r" t="t"/>
              <a:pathLst>
                <a:path extrusionOk="0" h="1657" w="184">
                  <a:moveTo>
                    <a:pt x="92" y="0"/>
                  </a:moveTo>
                  <a:cubicBezTo>
                    <a:pt x="41" y="0"/>
                    <a:pt x="1" y="41"/>
                    <a:pt x="1" y="92"/>
                  </a:cubicBezTo>
                  <a:lnTo>
                    <a:pt x="1" y="1565"/>
                  </a:lnTo>
                  <a:cubicBezTo>
                    <a:pt x="1" y="1615"/>
                    <a:pt x="41" y="1657"/>
                    <a:pt x="92" y="1657"/>
                  </a:cubicBezTo>
                  <a:cubicBezTo>
                    <a:pt x="143" y="1657"/>
                    <a:pt x="183" y="1615"/>
                    <a:pt x="183" y="1565"/>
                  </a:cubicBezTo>
                  <a:lnTo>
                    <a:pt x="183" y="92"/>
                  </a:lnTo>
                  <a:cubicBezTo>
                    <a:pt x="183" y="41"/>
                    <a:pt x="141"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2" name="Google Shape;1732;p40"/>
            <p:cNvSpPr/>
            <p:nvPr/>
          </p:nvSpPr>
          <p:spPr>
            <a:xfrm>
              <a:off x="-3370224" y="2495059"/>
              <a:ext cx="6492" cy="58459"/>
            </a:xfrm>
            <a:custGeom>
              <a:rect b="b" l="l" r="r" t="t"/>
              <a:pathLst>
                <a:path extrusionOk="0" h="1657" w="184">
                  <a:moveTo>
                    <a:pt x="92" y="0"/>
                  </a:moveTo>
                  <a:cubicBezTo>
                    <a:pt x="41" y="0"/>
                    <a:pt x="1" y="41"/>
                    <a:pt x="1" y="92"/>
                  </a:cubicBezTo>
                  <a:lnTo>
                    <a:pt x="1" y="1565"/>
                  </a:lnTo>
                  <a:cubicBezTo>
                    <a:pt x="1" y="1615"/>
                    <a:pt x="41" y="1657"/>
                    <a:pt x="92" y="1657"/>
                  </a:cubicBezTo>
                  <a:cubicBezTo>
                    <a:pt x="143" y="1657"/>
                    <a:pt x="183" y="1615"/>
                    <a:pt x="183" y="1565"/>
                  </a:cubicBezTo>
                  <a:lnTo>
                    <a:pt x="183" y="92"/>
                  </a:lnTo>
                  <a:cubicBezTo>
                    <a:pt x="183" y="41"/>
                    <a:pt x="143"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3" name="Google Shape;1733;p40"/>
            <p:cNvSpPr/>
            <p:nvPr/>
          </p:nvSpPr>
          <p:spPr>
            <a:xfrm>
              <a:off x="-3340625" y="2495059"/>
              <a:ext cx="6492" cy="58459"/>
            </a:xfrm>
            <a:custGeom>
              <a:rect b="b" l="l" r="r" t="t"/>
              <a:pathLst>
                <a:path extrusionOk="0" h="1657" w="184">
                  <a:moveTo>
                    <a:pt x="92" y="0"/>
                  </a:moveTo>
                  <a:cubicBezTo>
                    <a:pt x="42" y="0"/>
                    <a:pt x="1" y="41"/>
                    <a:pt x="1" y="92"/>
                  </a:cubicBezTo>
                  <a:lnTo>
                    <a:pt x="1" y="1565"/>
                  </a:lnTo>
                  <a:cubicBezTo>
                    <a:pt x="1" y="1615"/>
                    <a:pt x="42" y="1657"/>
                    <a:pt x="92" y="1657"/>
                  </a:cubicBezTo>
                  <a:cubicBezTo>
                    <a:pt x="143" y="1657"/>
                    <a:pt x="184" y="1615"/>
                    <a:pt x="184" y="1565"/>
                  </a:cubicBezTo>
                  <a:lnTo>
                    <a:pt x="184" y="92"/>
                  </a:lnTo>
                  <a:cubicBezTo>
                    <a:pt x="184" y="41"/>
                    <a:pt x="142" y="0"/>
                    <a:pt x="9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4" name="Google Shape;1734;p40"/>
            <p:cNvSpPr/>
            <p:nvPr/>
          </p:nvSpPr>
          <p:spPr>
            <a:xfrm>
              <a:off x="-3187691" y="2473433"/>
              <a:ext cx="15312" cy="11642"/>
            </a:xfrm>
            <a:custGeom>
              <a:rect b="b" l="l" r="r" t="t"/>
              <a:pathLst>
                <a:path extrusionOk="0" h="330" w="434">
                  <a:moveTo>
                    <a:pt x="0" y="0"/>
                  </a:moveTo>
                  <a:lnTo>
                    <a:pt x="0" y="330"/>
                  </a:lnTo>
                  <a:lnTo>
                    <a:pt x="433" y="330"/>
                  </a:lnTo>
                  <a:lnTo>
                    <a:pt x="43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5" name="Google Shape;1735;p40"/>
            <p:cNvSpPr/>
            <p:nvPr/>
          </p:nvSpPr>
          <p:spPr>
            <a:xfrm>
              <a:off x="-3187691" y="2509877"/>
              <a:ext cx="15312" cy="11607"/>
            </a:xfrm>
            <a:custGeom>
              <a:rect b="b" l="l" r="r" t="t"/>
              <a:pathLst>
                <a:path extrusionOk="0" h="329" w="434">
                  <a:moveTo>
                    <a:pt x="0" y="0"/>
                  </a:moveTo>
                  <a:lnTo>
                    <a:pt x="0" y="328"/>
                  </a:lnTo>
                  <a:lnTo>
                    <a:pt x="433" y="328"/>
                  </a:lnTo>
                  <a:lnTo>
                    <a:pt x="43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6" name="Google Shape;1736;p40"/>
            <p:cNvSpPr/>
            <p:nvPr/>
          </p:nvSpPr>
          <p:spPr>
            <a:xfrm>
              <a:off x="-3187691" y="2545649"/>
              <a:ext cx="15312" cy="11678"/>
            </a:xfrm>
            <a:custGeom>
              <a:rect b="b" l="l" r="r" t="t"/>
              <a:pathLst>
                <a:path extrusionOk="0" h="331" w="434">
                  <a:moveTo>
                    <a:pt x="0" y="1"/>
                  </a:moveTo>
                  <a:lnTo>
                    <a:pt x="0" y="330"/>
                  </a:lnTo>
                  <a:lnTo>
                    <a:pt x="433" y="330"/>
                  </a:lnTo>
                  <a:lnTo>
                    <a:pt x="4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7" name="Google Shape;1737;p40"/>
            <p:cNvSpPr/>
            <p:nvPr/>
          </p:nvSpPr>
          <p:spPr>
            <a:xfrm>
              <a:off x="-3187691" y="2491214"/>
              <a:ext cx="15312" cy="11642"/>
            </a:xfrm>
            <a:custGeom>
              <a:rect b="b" l="l" r="r" t="t"/>
              <a:pathLst>
                <a:path extrusionOk="0" h="330" w="434">
                  <a:moveTo>
                    <a:pt x="0" y="1"/>
                  </a:moveTo>
                  <a:lnTo>
                    <a:pt x="0" y="329"/>
                  </a:lnTo>
                  <a:lnTo>
                    <a:pt x="433" y="329"/>
                  </a:lnTo>
                  <a:lnTo>
                    <a:pt x="4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8" name="Google Shape;1738;p40"/>
            <p:cNvSpPr/>
            <p:nvPr/>
          </p:nvSpPr>
          <p:spPr>
            <a:xfrm>
              <a:off x="-3187691" y="2527622"/>
              <a:ext cx="15312" cy="11678"/>
            </a:xfrm>
            <a:custGeom>
              <a:rect b="b" l="l" r="r" t="t"/>
              <a:pathLst>
                <a:path extrusionOk="0" h="331" w="434">
                  <a:moveTo>
                    <a:pt x="0" y="1"/>
                  </a:moveTo>
                  <a:lnTo>
                    <a:pt x="0" y="330"/>
                  </a:lnTo>
                  <a:lnTo>
                    <a:pt x="433" y="330"/>
                  </a:lnTo>
                  <a:lnTo>
                    <a:pt x="43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9" name="Google Shape;1739;p40"/>
            <p:cNvSpPr/>
            <p:nvPr/>
          </p:nvSpPr>
          <p:spPr>
            <a:xfrm>
              <a:off x="-3187691" y="2563465"/>
              <a:ext cx="15312" cy="11642"/>
            </a:xfrm>
            <a:custGeom>
              <a:rect b="b" l="l" r="r" t="t"/>
              <a:pathLst>
                <a:path extrusionOk="0" h="330" w="434">
                  <a:moveTo>
                    <a:pt x="0" y="0"/>
                  </a:moveTo>
                  <a:lnTo>
                    <a:pt x="0" y="330"/>
                  </a:lnTo>
                  <a:lnTo>
                    <a:pt x="433" y="330"/>
                  </a:lnTo>
                  <a:lnTo>
                    <a:pt x="43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0" name="Google Shape;1740;p40"/>
            <p:cNvSpPr/>
            <p:nvPr/>
          </p:nvSpPr>
          <p:spPr>
            <a:xfrm>
              <a:off x="-3158339" y="2470047"/>
              <a:ext cx="23849" cy="20427"/>
            </a:xfrm>
            <a:custGeom>
              <a:rect b="b" l="l" r="r" t="t"/>
              <a:pathLst>
                <a:path extrusionOk="0" h="579" w="676">
                  <a:moveTo>
                    <a:pt x="385" y="1"/>
                  </a:moveTo>
                  <a:cubicBezTo>
                    <a:pt x="314" y="1"/>
                    <a:pt x="241" y="27"/>
                    <a:pt x="183" y="86"/>
                  </a:cubicBezTo>
                  <a:cubicBezTo>
                    <a:pt x="0" y="268"/>
                    <a:pt x="130" y="579"/>
                    <a:pt x="386" y="579"/>
                  </a:cubicBezTo>
                  <a:cubicBezTo>
                    <a:pt x="546" y="579"/>
                    <a:pt x="674" y="449"/>
                    <a:pt x="675" y="290"/>
                  </a:cubicBezTo>
                  <a:cubicBezTo>
                    <a:pt x="675" y="116"/>
                    <a:pt x="533" y="1"/>
                    <a:pt x="3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1" name="Google Shape;1741;p40"/>
            <p:cNvSpPr/>
            <p:nvPr/>
          </p:nvSpPr>
          <p:spPr>
            <a:xfrm>
              <a:off x="-3151213" y="2473822"/>
              <a:ext cx="13018" cy="12948"/>
            </a:xfrm>
            <a:custGeom>
              <a:rect b="b" l="l" r="r" t="t"/>
              <a:pathLst>
                <a:path extrusionOk="0" h="367" w="369">
                  <a:moveTo>
                    <a:pt x="184" y="0"/>
                  </a:moveTo>
                  <a:cubicBezTo>
                    <a:pt x="83" y="0"/>
                    <a:pt x="0" y="83"/>
                    <a:pt x="0" y="184"/>
                  </a:cubicBezTo>
                  <a:cubicBezTo>
                    <a:pt x="0" y="285"/>
                    <a:pt x="83" y="367"/>
                    <a:pt x="184" y="367"/>
                  </a:cubicBezTo>
                  <a:cubicBezTo>
                    <a:pt x="286" y="367"/>
                    <a:pt x="368" y="285"/>
                    <a:pt x="368" y="184"/>
                  </a:cubicBezTo>
                  <a:cubicBezTo>
                    <a:pt x="368" y="83"/>
                    <a:pt x="286" y="0"/>
                    <a:pt x="18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2" name="Google Shape;1742;p40"/>
            <p:cNvSpPr/>
            <p:nvPr/>
          </p:nvSpPr>
          <p:spPr>
            <a:xfrm>
              <a:off x="-3158339" y="2499399"/>
              <a:ext cx="23849" cy="20392"/>
            </a:xfrm>
            <a:custGeom>
              <a:rect b="b" l="l" r="r" t="t"/>
              <a:pathLst>
                <a:path extrusionOk="0" h="578" w="676">
                  <a:moveTo>
                    <a:pt x="385" y="1"/>
                  </a:moveTo>
                  <a:cubicBezTo>
                    <a:pt x="314" y="1"/>
                    <a:pt x="241" y="27"/>
                    <a:pt x="183" y="86"/>
                  </a:cubicBezTo>
                  <a:cubicBezTo>
                    <a:pt x="0" y="267"/>
                    <a:pt x="130" y="577"/>
                    <a:pt x="386" y="577"/>
                  </a:cubicBezTo>
                  <a:cubicBezTo>
                    <a:pt x="546" y="577"/>
                    <a:pt x="674" y="449"/>
                    <a:pt x="675" y="290"/>
                  </a:cubicBezTo>
                  <a:cubicBezTo>
                    <a:pt x="675" y="116"/>
                    <a:pt x="533" y="1"/>
                    <a:pt x="38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3" name="Google Shape;1743;p40"/>
            <p:cNvSpPr/>
            <p:nvPr/>
          </p:nvSpPr>
          <p:spPr>
            <a:xfrm>
              <a:off x="-3151213" y="2503103"/>
              <a:ext cx="13018" cy="13018"/>
            </a:xfrm>
            <a:custGeom>
              <a:rect b="b" l="l" r="r" t="t"/>
              <a:pathLst>
                <a:path extrusionOk="0" h="369" w="369">
                  <a:moveTo>
                    <a:pt x="184" y="1"/>
                  </a:moveTo>
                  <a:cubicBezTo>
                    <a:pt x="83" y="1"/>
                    <a:pt x="0" y="84"/>
                    <a:pt x="0" y="185"/>
                  </a:cubicBezTo>
                  <a:cubicBezTo>
                    <a:pt x="0" y="286"/>
                    <a:pt x="83" y="369"/>
                    <a:pt x="184" y="369"/>
                  </a:cubicBezTo>
                  <a:cubicBezTo>
                    <a:pt x="286" y="369"/>
                    <a:pt x="368" y="286"/>
                    <a:pt x="368" y="185"/>
                  </a:cubicBezTo>
                  <a:cubicBezTo>
                    <a:pt x="368" y="84"/>
                    <a:pt x="286" y="1"/>
                    <a:pt x="18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4" name="Google Shape;1744;p40"/>
            <p:cNvSpPr/>
            <p:nvPr/>
          </p:nvSpPr>
          <p:spPr>
            <a:xfrm>
              <a:off x="-3158339" y="2528716"/>
              <a:ext cx="23849" cy="20427"/>
            </a:xfrm>
            <a:custGeom>
              <a:rect b="b" l="l" r="r" t="t"/>
              <a:pathLst>
                <a:path extrusionOk="0" h="579" w="676">
                  <a:moveTo>
                    <a:pt x="384" y="1"/>
                  </a:moveTo>
                  <a:cubicBezTo>
                    <a:pt x="314" y="1"/>
                    <a:pt x="241" y="27"/>
                    <a:pt x="183" y="86"/>
                  </a:cubicBezTo>
                  <a:cubicBezTo>
                    <a:pt x="0" y="267"/>
                    <a:pt x="130" y="578"/>
                    <a:pt x="386" y="578"/>
                  </a:cubicBezTo>
                  <a:cubicBezTo>
                    <a:pt x="546" y="578"/>
                    <a:pt x="674" y="448"/>
                    <a:pt x="675" y="289"/>
                  </a:cubicBezTo>
                  <a:cubicBezTo>
                    <a:pt x="675" y="116"/>
                    <a:pt x="533" y="1"/>
                    <a:pt x="384"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5" name="Google Shape;1745;p40"/>
            <p:cNvSpPr/>
            <p:nvPr/>
          </p:nvSpPr>
          <p:spPr>
            <a:xfrm>
              <a:off x="-3151213" y="2532455"/>
              <a:ext cx="13018" cy="12983"/>
            </a:xfrm>
            <a:custGeom>
              <a:rect b="b" l="l" r="r" t="t"/>
              <a:pathLst>
                <a:path extrusionOk="0" h="368" w="369">
                  <a:moveTo>
                    <a:pt x="184" y="1"/>
                  </a:moveTo>
                  <a:cubicBezTo>
                    <a:pt x="83" y="1"/>
                    <a:pt x="0" y="82"/>
                    <a:pt x="0" y="183"/>
                  </a:cubicBezTo>
                  <a:cubicBezTo>
                    <a:pt x="0" y="284"/>
                    <a:pt x="83" y="367"/>
                    <a:pt x="184" y="367"/>
                  </a:cubicBezTo>
                  <a:cubicBezTo>
                    <a:pt x="286" y="367"/>
                    <a:pt x="368" y="284"/>
                    <a:pt x="368" y="183"/>
                  </a:cubicBezTo>
                  <a:cubicBezTo>
                    <a:pt x="368" y="82"/>
                    <a:pt x="286" y="1"/>
                    <a:pt x="18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6" name="Google Shape;1746;p40"/>
            <p:cNvSpPr/>
            <p:nvPr/>
          </p:nvSpPr>
          <p:spPr>
            <a:xfrm>
              <a:off x="-3154882" y="2558068"/>
              <a:ext cx="20392" cy="20357"/>
            </a:xfrm>
            <a:custGeom>
              <a:rect b="b" l="l" r="r" t="t"/>
              <a:pathLst>
                <a:path extrusionOk="0" h="577" w="578">
                  <a:moveTo>
                    <a:pt x="288" y="0"/>
                  </a:moveTo>
                  <a:cubicBezTo>
                    <a:pt x="129" y="0"/>
                    <a:pt x="1" y="130"/>
                    <a:pt x="1" y="288"/>
                  </a:cubicBezTo>
                  <a:cubicBezTo>
                    <a:pt x="1" y="447"/>
                    <a:pt x="129" y="577"/>
                    <a:pt x="288" y="577"/>
                  </a:cubicBezTo>
                  <a:cubicBezTo>
                    <a:pt x="448" y="577"/>
                    <a:pt x="577" y="447"/>
                    <a:pt x="577" y="288"/>
                  </a:cubicBezTo>
                  <a:cubicBezTo>
                    <a:pt x="577" y="130"/>
                    <a:pt x="448" y="0"/>
                    <a:pt x="28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7" name="Google Shape;1747;p40"/>
            <p:cNvSpPr/>
            <p:nvPr/>
          </p:nvSpPr>
          <p:spPr>
            <a:xfrm>
              <a:off x="-3151213" y="2561772"/>
              <a:ext cx="13018" cy="12948"/>
            </a:xfrm>
            <a:custGeom>
              <a:rect b="b" l="l" r="r" t="t"/>
              <a:pathLst>
                <a:path extrusionOk="0" h="367" w="369">
                  <a:moveTo>
                    <a:pt x="184" y="0"/>
                  </a:moveTo>
                  <a:cubicBezTo>
                    <a:pt x="83" y="0"/>
                    <a:pt x="0" y="82"/>
                    <a:pt x="0" y="183"/>
                  </a:cubicBezTo>
                  <a:cubicBezTo>
                    <a:pt x="0" y="285"/>
                    <a:pt x="83" y="367"/>
                    <a:pt x="184" y="367"/>
                  </a:cubicBezTo>
                  <a:cubicBezTo>
                    <a:pt x="286" y="367"/>
                    <a:pt x="368" y="285"/>
                    <a:pt x="368" y="183"/>
                  </a:cubicBezTo>
                  <a:cubicBezTo>
                    <a:pt x="368" y="82"/>
                    <a:pt x="286" y="0"/>
                    <a:pt x="18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48" name="Google Shape;1748;p40"/>
          <p:cNvSpPr txBox="1"/>
          <p:nvPr>
            <p:ph idx="4294967295" type="body"/>
          </p:nvPr>
        </p:nvSpPr>
        <p:spPr>
          <a:xfrm>
            <a:off x="4002200" y="1566000"/>
            <a:ext cx="4376400" cy="268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Our research found that: </a:t>
            </a:r>
            <a:endParaRPr sz="1600"/>
          </a:p>
          <a:p>
            <a:pPr indent="-330200" lvl="0" marL="457200" rtl="0" algn="l">
              <a:spcBef>
                <a:spcPts val="1000"/>
              </a:spcBef>
              <a:spcAft>
                <a:spcPts val="0"/>
              </a:spcAft>
              <a:buClr>
                <a:schemeClr val="lt2"/>
              </a:buClr>
              <a:buSzPts val="1600"/>
              <a:buChar char="●"/>
            </a:pPr>
            <a:r>
              <a:rPr lang="en" sz="1600"/>
              <a:t>HCPs that went through FPDR training were more favorable towards implementing it</a:t>
            </a:r>
            <a:endParaRPr sz="1600"/>
          </a:p>
          <a:p>
            <a:pPr indent="-330200" lvl="0" marL="457200" rtl="0" algn="l">
              <a:spcBef>
                <a:spcPts val="0"/>
              </a:spcBef>
              <a:spcAft>
                <a:spcPts val="0"/>
              </a:spcAft>
              <a:buClr>
                <a:schemeClr val="lt2"/>
              </a:buClr>
              <a:buSzPts val="1600"/>
              <a:buChar char="●"/>
            </a:pPr>
            <a:r>
              <a:rPr lang="en" sz="1600"/>
              <a:t>Having the extra family support role education and training ensures that everyone involved feels prepared, confident, and able to support family members</a:t>
            </a:r>
            <a:endParaRPr sz="1600"/>
          </a:p>
        </p:txBody>
      </p:sp>
      <p:sp>
        <p:nvSpPr>
          <p:cNvPr id="1749" name="Google Shape;1749;p40"/>
          <p:cNvSpPr txBox="1"/>
          <p:nvPr>
            <p:ph idx="1" type="subTitle"/>
          </p:nvPr>
        </p:nvSpPr>
        <p:spPr>
          <a:xfrm>
            <a:off x="4002204" y="1052388"/>
            <a:ext cx="3649800" cy="454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solidFill>
                  <a:schemeClr val="lt2"/>
                </a:solidFill>
              </a:rPr>
              <a:t>Research:</a:t>
            </a:r>
            <a:endParaRPr>
              <a:solidFill>
                <a:schemeClr val="lt2"/>
              </a:solidFill>
            </a:endParaRPr>
          </a:p>
        </p:txBody>
      </p:sp>
      <p:sp>
        <p:nvSpPr>
          <p:cNvPr id="1750" name="Google Shape;1750;p40"/>
          <p:cNvSpPr txBox="1"/>
          <p:nvPr>
            <p:ph idx="4294967295" type="body"/>
          </p:nvPr>
        </p:nvSpPr>
        <p:spPr>
          <a:xfrm>
            <a:off x="352400" y="1566000"/>
            <a:ext cx="3649800" cy="1374900"/>
          </a:xfrm>
          <a:prstGeom prst="rect">
            <a:avLst/>
          </a:prstGeom>
        </p:spPr>
        <p:txBody>
          <a:bodyPr anchorCtr="0" anchor="t" bIns="91425" lIns="91425" spcFirstLastPara="1" rIns="91425" wrap="square" tIns="91425">
            <a:noAutofit/>
          </a:bodyPr>
          <a:lstStyle/>
          <a:p>
            <a:pPr indent="0" lvl="0" marL="0" rtl="0" algn="l">
              <a:spcBef>
                <a:spcPts val="0"/>
              </a:spcBef>
              <a:spcAft>
                <a:spcPts val="1000"/>
              </a:spcAft>
              <a:buNone/>
            </a:pPr>
            <a:r>
              <a:rPr lang="en" sz="1600"/>
              <a:t>Health care personnel feel that they do not know how to support and care for the family members in the room during CPR. </a:t>
            </a:r>
            <a:endParaRPr sz="16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4" name="Shape 1754"/>
        <p:cNvGrpSpPr/>
        <p:nvPr/>
      </p:nvGrpSpPr>
      <p:grpSpPr>
        <a:xfrm>
          <a:off x="0" y="0"/>
          <a:ext cx="0" cy="0"/>
          <a:chOff x="0" y="0"/>
          <a:chExt cx="0" cy="0"/>
        </a:xfrm>
      </p:grpSpPr>
      <p:sp>
        <p:nvSpPr>
          <p:cNvPr id="1755" name="Google Shape;1755;p41"/>
          <p:cNvSpPr txBox="1"/>
          <p:nvPr>
            <p:ph type="title"/>
          </p:nvPr>
        </p:nvSpPr>
        <p:spPr>
          <a:xfrm>
            <a:off x="352600" y="445025"/>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2200"/>
              <a:t>Evidence-Based Practice: Situation-Based Decision  </a:t>
            </a:r>
            <a:endParaRPr sz="2700"/>
          </a:p>
        </p:txBody>
      </p:sp>
      <p:sp>
        <p:nvSpPr>
          <p:cNvPr id="1756" name="Google Shape;1756;p41"/>
          <p:cNvSpPr txBox="1"/>
          <p:nvPr>
            <p:ph idx="1" type="subTitle"/>
          </p:nvPr>
        </p:nvSpPr>
        <p:spPr>
          <a:xfrm>
            <a:off x="169500" y="1142775"/>
            <a:ext cx="1701000" cy="3720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lang="en">
                <a:solidFill>
                  <a:schemeClr val="lt2"/>
                </a:solidFill>
              </a:rPr>
              <a:t>Concern</a:t>
            </a:r>
            <a:r>
              <a:rPr lang="en">
                <a:solidFill>
                  <a:schemeClr val="lt2"/>
                </a:solidFill>
              </a:rPr>
              <a:t>:</a:t>
            </a:r>
            <a:endParaRPr>
              <a:solidFill>
                <a:schemeClr val="lt2"/>
              </a:solidFill>
            </a:endParaRPr>
          </a:p>
        </p:txBody>
      </p:sp>
      <p:sp>
        <p:nvSpPr>
          <p:cNvPr id="1757" name="Google Shape;1757;p41"/>
          <p:cNvSpPr txBox="1"/>
          <p:nvPr>
            <p:ph idx="3" type="subTitle"/>
          </p:nvPr>
        </p:nvSpPr>
        <p:spPr>
          <a:xfrm>
            <a:off x="4514300" y="1657550"/>
            <a:ext cx="3929700" cy="19461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600"/>
              <a:t>Our research found that: </a:t>
            </a:r>
            <a:endParaRPr sz="1600"/>
          </a:p>
          <a:p>
            <a:pPr indent="-330200" lvl="0" marL="457200" rtl="0" algn="l">
              <a:spcBef>
                <a:spcPts val="0"/>
              </a:spcBef>
              <a:spcAft>
                <a:spcPts val="0"/>
              </a:spcAft>
              <a:buClr>
                <a:schemeClr val="lt2"/>
              </a:buClr>
              <a:buSzPts val="1600"/>
              <a:buChar char="●"/>
            </a:pPr>
            <a:r>
              <a:rPr lang="en" sz="1600"/>
              <a:t>An admission question should be added to enable staff knows about the </a:t>
            </a:r>
            <a:r>
              <a:rPr lang="en" sz="1600"/>
              <a:t>patient</a:t>
            </a:r>
            <a:r>
              <a:rPr lang="en" sz="1600"/>
              <a:t>’s wishes</a:t>
            </a:r>
            <a:endParaRPr sz="1600"/>
          </a:p>
          <a:p>
            <a:pPr indent="-330200" lvl="0" marL="457200" rtl="0" algn="l">
              <a:spcBef>
                <a:spcPts val="0"/>
              </a:spcBef>
              <a:spcAft>
                <a:spcPts val="0"/>
              </a:spcAft>
              <a:buClr>
                <a:schemeClr val="lt2"/>
              </a:buClr>
              <a:buSzPts val="1600"/>
              <a:buChar char="●"/>
            </a:pPr>
            <a:r>
              <a:rPr lang="en" sz="1600"/>
              <a:t>Family members need to be informed and asked if they are willing to be present if resuscitation is needed</a:t>
            </a:r>
            <a:endParaRPr sz="1600"/>
          </a:p>
        </p:txBody>
      </p:sp>
      <p:sp>
        <p:nvSpPr>
          <p:cNvPr id="1758" name="Google Shape;1758;p41"/>
          <p:cNvSpPr txBox="1"/>
          <p:nvPr>
            <p:ph idx="5" type="subTitle"/>
          </p:nvPr>
        </p:nvSpPr>
        <p:spPr>
          <a:xfrm>
            <a:off x="4203850" y="1142775"/>
            <a:ext cx="2026200" cy="3720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lang="en">
                <a:solidFill>
                  <a:schemeClr val="lt2"/>
                </a:solidFill>
              </a:rPr>
              <a:t>Research: </a:t>
            </a:r>
            <a:endParaRPr>
              <a:solidFill>
                <a:schemeClr val="lt2"/>
              </a:solidFill>
            </a:endParaRPr>
          </a:p>
        </p:txBody>
      </p:sp>
      <p:grpSp>
        <p:nvGrpSpPr>
          <p:cNvPr id="1759" name="Google Shape;1759;p41"/>
          <p:cNvGrpSpPr/>
          <p:nvPr/>
        </p:nvGrpSpPr>
        <p:grpSpPr>
          <a:xfrm>
            <a:off x="8501022" y="182928"/>
            <a:ext cx="463404" cy="327514"/>
            <a:chOff x="4036599" y="1240140"/>
            <a:chExt cx="543200" cy="383910"/>
          </a:xfrm>
        </p:grpSpPr>
        <p:sp>
          <p:nvSpPr>
            <p:cNvPr id="1760" name="Google Shape;1760;p41"/>
            <p:cNvSpPr/>
            <p:nvPr/>
          </p:nvSpPr>
          <p:spPr>
            <a:xfrm>
              <a:off x="4108340" y="1240140"/>
              <a:ext cx="398698" cy="157167"/>
            </a:xfrm>
            <a:custGeom>
              <a:rect b="b" l="l" r="r" t="t"/>
              <a:pathLst>
                <a:path extrusionOk="0" h="3549" w="9003">
                  <a:moveTo>
                    <a:pt x="9002" y="3548"/>
                  </a:moveTo>
                  <a:lnTo>
                    <a:pt x="8550" y="1286"/>
                  </a:lnTo>
                  <a:cubicBezTo>
                    <a:pt x="8407" y="596"/>
                    <a:pt x="7978" y="0"/>
                    <a:pt x="7287" y="0"/>
                  </a:cubicBezTo>
                  <a:lnTo>
                    <a:pt x="1977" y="0"/>
                  </a:lnTo>
                  <a:cubicBezTo>
                    <a:pt x="1239" y="24"/>
                    <a:pt x="619" y="548"/>
                    <a:pt x="476" y="1286"/>
                  </a:cubicBezTo>
                  <a:lnTo>
                    <a:pt x="0" y="3548"/>
                  </a:lnTo>
                  <a:cubicBezTo>
                    <a:pt x="1620" y="3501"/>
                    <a:pt x="3144" y="3382"/>
                    <a:pt x="4668" y="3382"/>
                  </a:cubicBezTo>
                  <a:close/>
                  <a:moveTo>
                    <a:pt x="9002" y="3548"/>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1" name="Google Shape;1761;p41"/>
            <p:cNvSpPr/>
            <p:nvPr/>
          </p:nvSpPr>
          <p:spPr>
            <a:xfrm>
              <a:off x="4379363" y="1240140"/>
              <a:ext cx="127674" cy="157167"/>
            </a:xfrm>
            <a:custGeom>
              <a:rect b="b" l="l" r="r" t="t"/>
              <a:pathLst>
                <a:path extrusionOk="0" h="3549" w="2883">
                  <a:moveTo>
                    <a:pt x="2430" y="1286"/>
                  </a:moveTo>
                  <a:cubicBezTo>
                    <a:pt x="2287" y="596"/>
                    <a:pt x="1858" y="0"/>
                    <a:pt x="1167" y="0"/>
                  </a:cubicBezTo>
                  <a:lnTo>
                    <a:pt x="1" y="0"/>
                  </a:lnTo>
                  <a:cubicBezTo>
                    <a:pt x="715" y="24"/>
                    <a:pt x="1310" y="572"/>
                    <a:pt x="1406" y="1286"/>
                  </a:cubicBezTo>
                  <a:lnTo>
                    <a:pt x="1620" y="3072"/>
                  </a:lnTo>
                  <a:cubicBezTo>
                    <a:pt x="2049" y="3215"/>
                    <a:pt x="2477" y="3358"/>
                    <a:pt x="2882" y="3548"/>
                  </a:cubicBezTo>
                  <a:close/>
                  <a:moveTo>
                    <a:pt x="2430" y="1286"/>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2" name="Google Shape;1762;p41"/>
            <p:cNvSpPr/>
            <p:nvPr/>
          </p:nvSpPr>
          <p:spPr>
            <a:xfrm>
              <a:off x="4036599" y="1341377"/>
              <a:ext cx="543200" cy="259466"/>
            </a:xfrm>
            <a:custGeom>
              <a:rect b="b" l="l" r="r" t="t"/>
              <a:pathLst>
                <a:path extrusionOk="0" h="5859" w="12266">
                  <a:moveTo>
                    <a:pt x="11217" y="5311"/>
                  </a:moveTo>
                  <a:lnTo>
                    <a:pt x="12051" y="2930"/>
                  </a:lnTo>
                  <a:cubicBezTo>
                    <a:pt x="12265" y="2477"/>
                    <a:pt x="12075" y="1929"/>
                    <a:pt x="11622" y="1715"/>
                  </a:cubicBezTo>
                  <a:cubicBezTo>
                    <a:pt x="11289" y="1548"/>
                    <a:pt x="10955" y="1382"/>
                    <a:pt x="10622" y="1239"/>
                  </a:cubicBezTo>
                  <a:cubicBezTo>
                    <a:pt x="7764" y="0"/>
                    <a:pt x="4502" y="0"/>
                    <a:pt x="1620" y="1239"/>
                  </a:cubicBezTo>
                  <a:cubicBezTo>
                    <a:pt x="1287" y="1382"/>
                    <a:pt x="953" y="1548"/>
                    <a:pt x="620" y="1715"/>
                  </a:cubicBezTo>
                  <a:cubicBezTo>
                    <a:pt x="191" y="1929"/>
                    <a:pt x="1" y="2477"/>
                    <a:pt x="215" y="2930"/>
                  </a:cubicBezTo>
                  <a:lnTo>
                    <a:pt x="1049" y="5311"/>
                  </a:lnTo>
                  <a:lnTo>
                    <a:pt x="6121" y="5859"/>
                  </a:lnTo>
                  <a:close/>
                  <a:moveTo>
                    <a:pt x="11217" y="531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3" name="Google Shape;1763;p41"/>
            <p:cNvSpPr/>
            <p:nvPr/>
          </p:nvSpPr>
          <p:spPr>
            <a:xfrm>
              <a:off x="4240132" y="1397265"/>
              <a:ext cx="137151" cy="137151"/>
            </a:xfrm>
            <a:custGeom>
              <a:rect b="b" l="l" r="r" t="t"/>
              <a:pathLst>
                <a:path extrusionOk="0" h="3097" w="3097">
                  <a:moveTo>
                    <a:pt x="3097" y="1763"/>
                  </a:moveTo>
                  <a:lnTo>
                    <a:pt x="3097" y="1334"/>
                  </a:lnTo>
                  <a:cubicBezTo>
                    <a:pt x="3097" y="1167"/>
                    <a:pt x="2954" y="1025"/>
                    <a:pt x="2787" y="1025"/>
                  </a:cubicBezTo>
                  <a:lnTo>
                    <a:pt x="2073" y="1025"/>
                  </a:lnTo>
                  <a:lnTo>
                    <a:pt x="2073" y="310"/>
                  </a:lnTo>
                  <a:cubicBezTo>
                    <a:pt x="2073" y="143"/>
                    <a:pt x="1930" y="0"/>
                    <a:pt x="1787" y="0"/>
                  </a:cubicBezTo>
                  <a:lnTo>
                    <a:pt x="1335" y="0"/>
                  </a:lnTo>
                  <a:cubicBezTo>
                    <a:pt x="1168" y="0"/>
                    <a:pt x="1025" y="143"/>
                    <a:pt x="1025" y="310"/>
                  </a:cubicBezTo>
                  <a:lnTo>
                    <a:pt x="1025" y="1025"/>
                  </a:lnTo>
                  <a:lnTo>
                    <a:pt x="311" y="1025"/>
                  </a:lnTo>
                  <a:cubicBezTo>
                    <a:pt x="144" y="1025"/>
                    <a:pt x="1" y="1167"/>
                    <a:pt x="1" y="1334"/>
                  </a:cubicBezTo>
                  <a:lnTo>
                    <a:pt x="1" y="1763"/>
                  </a:lnTo>
                  <a:cubicBezTo>
                    <a:pt x="1" y="1929"/>
                    <a:pt x="144" y="2072"/>
                    <a:pt x="311" y="2072"/>
                  </a:cubicBezTo>
                  <a:lnTo>
                    <a:pt x="1025" y="2072"/>
                  </a:lnTo>
                  <a:lnTo>
                    <a:pt x="1025" y="2787"/>
                  </a:lnTo>
                  <a:cubicBezTo>
                    <a:pt x="1025" y="2834"/>
                    <a:pt x="1025" y="2882"/>
                    <a:pt x="1049" y="2906"/>
                  </a:cubicBezTo>
                  <a:cubicBezTo>
                    <a:pt x="1096" y="3025"/>
                    <a:pt x="1216" y="3096"/>
                    <a:pt x="1335" y="3096"/>
                  </a:cubicBezTo>
                  <a:lnTo>
                    <a:pt x="1763" y="3096"/>
                  </a:lnTo>
                  <a:cubicBezTo>
                    <a:pt x="1882" y="3096"/>
                    <a:pt x="2001" y="3025"/>
                    <a:pt x="2049" y="2906"/>
                  </a:cubicBezTo>
                  <a:cubicBezTo>
                    <a:pt x="2073" y="2882"/>
                    <a:pt x="2073" y="2834"/>
                    <a:pt x="2073" y="2787"/>
                  </a:cubicBezTo>
                  <a:lnTo>
                    <a:pt x="2073" y="2072"/>
                  </a:lnTo>
                  <a:lnTo>
                    <a:pt x="2811" y="2072"/>
                  </a:lnTo>
                  <a:cubicBezTo>
                    <a:pt x="2954" y="2072"/>
                    <a:pt x="3097" y="1953"/>
                    <a:pt x="3097" y="1787"/>
                  </a:cubicBezTo>
                  <a:close/>
                  <a:moveTo>
                    <a:pt x="3097" y="1763"/>
                  </a:move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4" name="Google Shape;1764;p41"/>
            <p:cNvSpPr/>
            <p:nvPr/>
          </p:nvSpPr>
          <p:spPr>
            <a:xfrm>
              <a:off x="4461644" y="1395140"/>
              <a:ext cx="118152" cy="181436"/>
            </a:xfrm>
            <a:custGeom>
              <a:rect b="b" l="l" r="r" t="t"/>
              <a:pathLst>
                <a:path extrusionOk="0" h="4097" w="2668">
                  <a:moveTo>
                    <a:pt x="929" y="1"/>
                  </a:moveTo>
                  <a:close/>
                  <a:moveTo>
                    <a:pt x="1619" y="4097"/>
                  </a:moveTo>
                  <a:lnTo>
                    <a:pt x="2453" y="1716"/>
                  </a:lnTo>
                  <a:cubicBezTo>
                    <a:pt x="2667" y="1263"/>
                    <a:pt x="2477" y="715"/>
                    <a:pt x="2024" y="501"/>
                  </a:cubicBezTo>
                  <a:cubicBezTo>
                    <a:pt x="1667" y="310"/>
                    <a:pt x="1310" y="144"/>
                    <a:pt x="929" y="1"/>
                  </a:cubicBezTo>
                  <a:cubicBezTo>
                    <a:pt x="1096" y="168"/>
                    <a:pt x="1191" y="430"/>
                    <a:pt x="1167" y="668"/>
                  </a:cubicBezTo>
                  <a:cubicBezTo>
                    <a:pt x="1143" y="787"/>
                    <a:pt x="1119" y="882"/>
                    <a:pt x="1096" y="1001"/>
                  </a:cubicBezTo>
                  <a:lnTo>
                    <a:pt x="405" y="2978"/>
                  </a:lnTo>
                  <a:lnTo>
                    <a:pt x="0" y="4097"/>
                  </a:lnTo>
                  <a:close/>
                  <a:moveTo>
                    <a:pt x="1619" y="4097"/>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5" name="Google Shape;1765;p41"/>
            <p:cNvSpPr/>
            <p:nvPr/>
          </p:nvSpPr>
          <p:spPr>
            <a:xfrm>
              <a:off x="4083010" y="1576533"/>
              <a:ext cx="450378" cy="47518"/>
            </a:xfrm>
            <a:custGeom>
              <a:rect b="b" l="l" r="r" t="t"/>
              <a:pathLst>
                <a:path extrusionOk="0" h="1073" w="10170">
                  <a:moveTo>
                    <a:pt x="10169" y="1"/>
                  </a:moveTo>
                  <a:lnTo>
                    <a:pt x="1" y="1"/>
                  </a:lnTo>
                  <a:lnTo>
                    <a:pt x="96" y="287"/>
                  </a:lnTo>
                  <a:cubicBezTo>
                    <a:pt x="310" y="906"/>
                    <a:pt x="572" y="1073"/>
                    <a:pt x="1549" y="1073"/>
                  </a:cubicBezTo>
                  <a:lnTo>
                    <a:pt x="8621" y="1073"/>
                  </a:lnTo>
                  <a:cubicBezTo>
                    <a:pt x="9598" y="1073"/>
                    <a:pt x="9836" y="906"/>
                    <a:pt x="10074" y="287"/>
                  </a:cubicBezTo>
                  <a:close/>
                  <a:moveTo>
                    <a:pt x="10169" y="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6" name="Google Shape;1766;p41"/>
            <p:cNvSpPr/>
            <p:nvPr/>
          </p:nvSpPr>
          <p:spPr>
            <a:xfrm>
              <a:off x="4393091" y="1576533"/>
              <a:ext cx="140295" cy="47518"/>
            </a:xfrm>
            <a:custGeom>
              <a:rect b="b" l="l" r="r" t="t"/>
              <a:pathLst>
                <a:path extrusionOk="0" h="1073" w="3168">
                  <a:moveTo>
                    <a:pt x="1619" y="1073"/>
                  </a:moveTo>
                  <a:cubicBezTo>
                    <a:pt x="2596" y="1073"/>
                    <a:pt x="2834" y="906"/>
                    <a:pt x="3072" y="287"/>
                  </a:cubicBezTo>
                  <a:lnTo>
                    <a:pt x="3167" y="1"/>
                  </a:lnTo>
                  <a:lnTo>
                    <a:pt x="1548" y="1"/>
                  </a:lnTo>
                  <a:lnTo>
                    <a:pt x="1453" y="287"/>
                  </a:lnTo>
                  <a:cubicBezTo>
                    <a:pt x="1215" y="906"/>
                    <a:pt x="976" y="1073"/>
                    <a:pt x="0" y="1073"/>
                  </a:cubicBezTo>
                  <a:close/>
                  <a:moveTo>
                    <a:pt x="1619" y="1073"/>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7" name="Google Shape;1767;p41"/>
            <p:cNvSpPr/>
            <p:nvPr/>
          </p:nvSpPr>
          <p:spPr>
            <a:xfrm>
              <a:off x="4188496" y="1276986"/>
              <a:ext cx="239183" cy="15943"/>
            </a:xfrm>
            <a:custGeom>
              <a:rect b="b" l="l" r="r" t="t"/>
              <a:pathLst>
                <a:path extrusionOk="0" h="360" w="5401">
                  <a:moveTo>
                    <a:pt x="5210" y="1"/>
                  </a:moveTo>
                  <a:cubicBezTo>
                    <a:pt x="5204" y="1"/>
                    <a:pt x="5198" y="1"/>
                    <a:pt x="5192" y="2"/>
                  </a:cubicBezTo>
                  <a:lnTo>
                    <a:pt x="191" y="2"/>
                  </a:lnTo>
                  <a:cubicBezTo>
                    <a:pt x="0" y="25"/>
                    <a:pt x="0" y="335"/>
                    <a:pt x="191" y="359"/>
                  </a:cubicBezTo>
                  <a:lnTo>
                    <a:pt x="5192" y="359"/>
                  </a:lnTo>
                  <a:cubicBezTo>
                    <a:pt x="5198" y="360"/>
                    <a:pt x="5204" y="360"/>
                    <a:pt x="5210" y="360"/>
                  </a:cubicBezTo>
                  <a:cubicBezTo>
                    <a:pt x="5400" y="360"/>
                    <a:pt x="5400" y="1"/>
                    <a:pt x="521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68" name="Google Shape;1768;p41"/>
          <p:cNvGrpSpPr/>
          <p:nvPr/>
        </p:nvGrpSpPr>
        <p:grpSpPr>
          <a:xfrm rot="-5400000">
            <a:off x="8233573" y="581807"/>
            <a:ext cx="371988" cy="555708"/>
            <a:chOff x="1539295" y="1155777"/>
            <a:chExt cx="343828" cy="543161"/>
          </a:xfrm>
        </p:grpSpPr>
        <p:sp>
          <p:nvSpPr>
            <p:cNvPr id="1769" name="Google Shape;1769;p41"/>
            <p:cNvSpPr/>
            <p:nvPr/>
          </p:nvSpPr>
          <p:spPr>
            <a:xfrm>
              <a:off x="1696417" y="1248555"/>
              <a:ext cx="79137" cy="109738"/>
            </a:xfrm>
            <a:custGeom>
              <a:rect b="b" l="l" r="r" t="t"/>
              <a:pathLst>
                <a:path extrusionOk="0" h="2478" w="1787">
                  <a:moveTo>
                    <a:pt x="953" y="24"/>
                  </a:moveTo>
                  <a:lnTo>
                    <a:pt x="143" y="24"/>
                  </a:lnTo>
                  <a:lnTo>
                    <a:pt x="0" y="477"/>
                  </a:lnTo>
                  <a:lnTo>
                    <a:pt x="143" y="810"/>
                  </a:lnTo>
                  <a:lnTo>
                    <a:pt x="643" y="810"/>
                  </a:lnTo>
                  <a:cubicBezTo>
                    <a:pt x="810" y="787"/>
                    <a:pt x="929" y="906"/>
                    <a:pt x="953" y="1049"/>
                  </a:cubicBezTo>
                  <a:lnTo>
                    <a:pt x="953" y="2215"/>
                  </a:lnTo>
                  <a:lnTo>
                    <a:pt x="1334" y="2477"/>
                  </a:lnTo>
                  <a:lnTo>
                    <a:pt x="1739" y="2215"/>
                  </a:lnTo>
                  <a:lnTo>
                    <a:pt x="1739" y="858"/>
                  </a:lnTo>
                  <a:cubicBezTo>
                    <a:pt x="1787" y="406"/>
                    <a:pt x="1406" y="1"/>
                    <a:pt x="953" y="24"/>
                  </a:cubicBezTo>
                  <a:close/>
                  <a:moveTo>
                    <a:pt x="953" y="24"/>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0" name="Google Shape;1770;p41"/>
            <p:cNvSpPr/>
            <p:nvPr/>
          </p:nvSpPr>
          <p:spPr>
            <a:xfrm>
              <a:off x="1629990" y="1219016"/>
              <a:ext cx="72805" cy="100261"/>
            </a:xfrm>
            <a:custGeom>
              <a:rect b="b" l="l" r="r" t="t"/>
              <a:pathLst>
                <a:path extrusionOk="0" h="2264" w="1644">
                  <a:moveTo>
                    <a:pt x="381" y="1"/>
                  </a:moveTo>
                  <a:cubicBezTo>
                    <a:pt x="0" y="715"/>
                    <a:pt x="0" y="1549"/>
                    <a:pt x="381" y="2263"/>
                  </a:cubicBezTo>
                  <a:lnTo>
                    <a:pt x="1119" y="2263"/>
                  </a:lnTo>
                  <a:cubicBezTo>
                    <a:pt x="1405" y="2263"/>
                    <a:pt x="1620" y="2049"/>
                    <a:pt x="1643" y="1763"/>
                  </a:cubicBezTo>
                  <a:lnTo>
                    <a:pt x="1643" y="525"/>
                  </a:lnTo>
                  <a:cubicBezTo>
                    <a:pt x="1643" y="239"/>
                    <a:pt x="1405" y="1"/>
                    <a:pt x="1119" y="1"/>
                  </a:cubicBezTo>
                  <a:close/>
                  <a:moveTo>
                    <a:pt x="38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1" name="Google Shape;1771;p41"/>
            <p:cNvSpPr/>
            <p:nvPr/>
          </p:nvSpPr>
          <p:spPr>
            <a:xfrm>
              <a:off x="1563531" y="1177919"/>
              <a:ext cx="101280" cy="181436"/>
            </a:xfrm>
            <a:custGeom>
              <a:rect b="b" l="l" r="r" t="t"/>
              <a:pathLst>
                <a:path extrusionOk="0" h="4097" w="2287">
                  <a:moveTo>
                    <a:pt x="215" y="72"/>
                  </a:moveTo>
                  <a:lnTo>
                    <a:pt x="1" y="1977"/>
                  </a:lnTo>
                  <a:lnTo>
                    <a:pt x="215" y="4049"/>
                  </a:lnTo>
                  <a:cubicBezTo>
                    <a:pt x="1334" y="4096"/>
                    <a:pt x="2287" y="3191"/>
                    <a:pt x="2287" y="2048"/>
                  </a:cubicBezTo>
                  <a:cubicBezTo>
                    <a:pt x="2287" y="929"/>
                    <a:pt x="1334" y="0"/>
                    <a:pt x="215" y="48"/>
                  </a:cubicBezTo>
                  <a:close/>
                  <a:moveTo>
                    <a:pt x="215" y="72"/>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2" name="Google Shape;1772;p41"/>
            <p:cNvSpPr/>
            <p:nvPr/>
          </p:nvSpPr>
          <p:spPr>
            <a:xfrm>
              <a:off x="1574058" y="1204269"/>
              <a:ext cx="112927" cy="154023"/>
            </a:xfrm>
            <a:custGeom>
              <a:rect b="b" l="l" r="r" t="t"/>
              <a:pathLst>
                <a:path extrusionOk="0" h="3478" w="2550">
                  <a:moveTo>
                    <a:pt x="977" y="1787"/>
                  </a:moveTo>
                  <a:cubicBezTo>
                    <a:pt x="715" y="2096"/>
                    <a:pt x="382" y="2310"/>
                    <a:pt x="1" y="2430"/>
                  </a:cubicBezTo>
                  <a:lnTo>
                    <a:pt x="1" y="3477"/>
                  </a:lnTo>
                  <a:cubicBezTo>
                    <a:pt x="1597" y="3477"/>
                    <a:pt x="2549" y="1667"/>
                    <a:pt x="1644" y="334"/>
                  </a:cubicBezTo>
                  <a:cubicBezTo>
                    <a:pt x="1549" y="215"/>
                    <a:pt x="1454" y="96"/>
                    <a:pt x="1335" y="0"/>
                  </a:cubicBezTo>
                  <a:cubicBezTo>
                    <a:pt x="1382" y="167"/>
                    <a:pt x="1406" y="334"/>
                    <a:pt x="1406" y="524"/>
                  </a:cubicBezTo>
                  <a:cubicBezTo>
                    <a:pt x="1406" y="977"/>
                    <a:pt x="1239" y="1429"/>
                    <a:pt x="954" y="1787"/>
                  </a:cubicBezTo>
                  <a:close/>
                  <a:moveTo>
                    <a:pt x="977" y="1787"/>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3" name="Google Shape;1773;p41"/>
            <p:cNvSpPr/>
            <p:nvPr/>
          </p:nvSpPr>
          <p:spPr>
            <a:xfrm>
              <a:off x="1597264" y="1234870"/>
              <a:ext cx="32771" cy="15854"/>
            </a:xfrm>
            <a:custGeom>
              <a:rect b="b" l="l" r="r" t="t"/>
              <a:pathLst>
                <a:path extrusionOk="0" h="358" w="740">
                  <a:moveTo>
                    <a:pt x="239" y="0"/>
                  </a:moveTo>
                  <a:cubicBezTo>
                    <a:pt x="1" y="0"/>
                    <a:pt x="1" y="357"/>
                    <a:pt x="239" y="357"/>
                  </a:cubicBezTo>
                  <a:lnTo>
                    <a:pt x="501" y="357"/>
                  </a:lnTo>
                  <a:cubicBezTo>
                    <a:pt x="739" y="357"/>
                    <a:pt x="739" y="0"/>
                    <a:pt x="501"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4" name="Google Shape;1774;p41"/>
            <p:cNvSpPr/>
            <p:nvPr/>
          </p:nvSpPr>
          <p:spPr>
            <a:xfrm>
              <a:off x="1598326" y="1274949"/>
              <a:ext cx="30645" cy="16917"/>
            </a:xfrm>
            <a:custGeom>
              <a:rect b="b" l="l" r="r" t="t"/>
              <a:pathLst>
                <a:path extrusionOk="0" h="382" w="692">
                  <a:moveTo>
                    <a:pt x="215" y="0"/>
                  </a:moveTo>
                  <a:cubicBezTo>
                    <a:pt x="1" y="48"/>
                    <a:pt x="1" y="333"/>
                    <a:pt x="215" y="381"/>
                  </a:cubicBezTo>
                  <a:lnTo>
                    <a:pt x="477" y="381"/>
                  </a:lnTo>
                  <a:cubicBezTo>
                    <a:pt x="691" y="333"/>
                    <a:pt x="691" y="48"/>
                    <a:pt x="477"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5" name="Google Shape;1775;p41"/>
            <p:cNvSpPr/>
            <p:nvPr/>
          </p:nvSpPr>
          <p:spPr>
            <a:xfrm>
              <a:off x="1763907" y="1279156"/>
              <a:ext cx="58058" cy="15854"/>
            </a:xfrm>
            <a:custGeom>
              <a:rect b="b" l="l" r="r" t="t"/>
              <a:pathLst>
                <a:path extrusionOk="0" h="358" w="1311">
                  <a:moveTo>
                    <a:pt x="215" y="0"/>
                  </a:moveTo>
                  <a:cubicBezTo>
                    <a:pt x="1" y="24"/>
                    <a:pt x="1" y="334"/>
                    <a:pt x="215" y="358"/>
                  </a:cubicBezTo>
                  <a:lnTo>
                    <a:pt x="1096" y="358"/>
                  </a:lnTo>
                  <a:cubicBezTo>
                    <a:pt x="1310" y="334"/>
                    <a:pt x="1310" y="24"/>
                    <a:pt x="109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6" name="Google Shape;1776;p41"/>
            <p:cNvSpPr/>
            <p:nvPr/>
          </p:nvSpPr>
          <p:spPr>
            <a:xfrm>
              <a:off x="1805048" y="1261752"/>
              <a:ext cx="15854" cy="51193"/>
            </a:xfrm>
            <a:custGeom>
              <a:rect b="b" l="l" r="r" t="t"/>
              <a:pathLst>
                <a:path extrusionOk="0" h="1156" w="358">
                  <a:moveTo>
                    <a:pt x="179" y="0"/>
                  </a:moveTo>
                  <a:cubicBezTo>
                    <a:pt x="90" y="0"/>
                    <a:pt x="0" y="60"/>
                    <a:pt x="0" y="179"/>
                  </a:cubicBezTo>
                  <a:lnTo>
                    <a:pt x="0" y="965"/>
                  </a:lnTo>
                  <a:cubicBezTo>
                    <a:pt x="0" y="1060"/>
                    <a:pt x="72" y="1155"/>
                    <a:pt x="167" y="1155"/>
                  </a:cubicBezTo>
                  <a:cubicBezTo>
                    <a:pt x="262" y="1155"/>
                    <a:pt x="358" y="1060"/>
                    <a:pt x="358" y="965"/>
                  </a:cubicBezTo>
                  <a:lnTo>
                    <a:pt x="358" y="179"/>
                  </a:lnTo>
                  <a:cubicBezTo>
                    <a:pt x="358" y="60"/>
                    <a:pt x="268" y="0"/>
                    <a:pt x="17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7" name="Google Shape;1777;p41"/>
            <p:cNvSpPr/>
            <p:nvPr/>
          </p:nvSpPr>
          <p:spPr>
            <a:xfrm>
              <a:off x="1705894" y="1346647"/>
              <a:ext cx="100261" cy="67535"/>
            </a:xfrm>
            <a:custGeom>
              <a:rect b="b" l="l" r="r" t="t"/>
              <a:pathLst>
                <a:path extrusionOk="0" h="1525" w="2264">
                  <a:moveTo>
                    <a:pt x="239" y="0"/>
                  </a:moveTo>
                  <a:cubicBezTo>
                    <a:pt x="120" y="0"/>
                    <a:pt x="1" y="119"/>
                    <a:pt x="1" y="262"/>
                  </a:cubicBezTo>
                  <a:lnTo>
                    <a:pt x="1" y="1024"/>
                  </a:lnTo>
                  <a:lnTo>
                    <a:pt x="1144" y="1525"/>
                  </a:lnTo>
                  <a:lnTo>
                    <a:pt x="2239" y="1024"/>
                  </a:lnTo>
                  <a:lnTo>
                    <a:pt x="2263" y="1024"/>
                  </a:lnTo>
                  <a:lnTo>
                    <a:pt x="2263" y="239"/>
                  </a:lnTo>
                  <a:cubicBezTo>
                    <a:pt x="2263" y="119"/>
                    <a:pt x="2144" y="0"/>
                    <a:pt x="2001" y="0"/>
                  </a:cubicBezTo>
                  <a:close/>
                  <a:moveTo>
                    <a:pt x="239" y="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8" name="Google Shape;1778;p41"/>
            <p:cNvSpPr/>
            <p:nvPr/>
          </p:nvSpPr>
          <p:spPr>
            <a:xfrm>
              <a:off x="1653164" y="1391995"/>
              <a:ext cx="202560" cy="119215"/>
            </a:xfrm>
            <a:custGeom>
              <a:rect b="b" l="l" r="r" t="t"/>
              <a:pathLst>
                <a:path extrusionOk="0" h="2692" w="4574">
                  <a:moveTo>
                    <a:pt x="2287" y="0"/>
                  </a:moveTo>
                  <a:lnTo>
                    <a:pt x="1168" y="0"/>
                  </a:lnTo>
                  <a:cubicBezTo>
                    <a:pt x="477" y="381"/>
                    <a:pt x="72" y="1334"/>
                    <a:pt x="1" y="2382"/>
                  </a:cubicBezTo>
                  <a:lnTo>
                    <a:pt x="2287" y="2691"/>
                  </a:lnTo>
                  <a:lnTo>
                    <a:pt x="4573" y="2382"/>
                  </a:lnTo>
                  <a:cubicBezTo>
                    <a:pt x="4502" y="1334"/>
                    <a:pt x="4097" y="358"/>
                    <a:pt x="3406" y="0"/>
                  </a:cubicBezTo>
                  <a:close/>
                  <a:moveTo>
                    <a:pt x="2287" y="0"/>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9" name="Google Shape;1779;p41"/>
            <p:cNvSpPr/>
            <p:nvPr/>
          </p:nvSpPr>
          <p:spPr>
            <a:xfrm>
              <a:off x="1654214" y="1524896"/>
              <a:ext cx="202560" cy="114964"/>
            </a:xfrm>
            <a:custGeom>
              <a:rect b="b" l="l" r="r" t="t"/>
              <a:pathLst>
                <a:path extrusionOk="0" h="2596" w="4574">
                  <a:moveTo>
                    <a:pt x="4573" y="214"/>
                  </a:moveTo>
                  <a:lnTo>
                    <a:pt x="2287" y="0"/>
                  </a:lnTo>
                  <a:lnTo>
                    <a:pt x="1" y="214"/>
                  </a:lnTo>
                  <a:cubicBezTo>
                    <a:pt x="72" y="1215"/>
                    <a:pt x="477" y="2191"/>
                    <a:pt x="1215" y="2596"/>
                  </a:cubicBezTo>
                  <a:lnTo>
                    <a:pt x="3359" y="2596"/>
                  </a:lnTo>
                  <a:cubicBezTo>
                    <a:pt x="4097" y="2167"/>
                    <a:pt x="4478" y="1215"/>
                    <a:pt x="4573" y="214"/>
                  </a:cubicBezTo>
                  <a:close/>
                  <a:moveTo>
                    <a:pt x="4573" y="214"/>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0" name="Google Shape;1780;p41"/>
            <p:cNvSpPr/>
            <p:nvPr/>
          </p:nvSpPr>
          <p:spPr>
            <a:xfrm>
              <a:off x="1733306" y="1639817"/>
              <a:ext cx="44374" cy="59120"/>
            </a:xfrm>
            <a:custGeom>
              <a:rect b="b" l="l" r="r" t="t"/>
              <a:pathLst>
                <a:path extrusionOk="0" h="1335" w="1002">
                  <a:moveTo>
                    <a:pt x="1001" y="1"/>
                  </a:moveTo>
                  <a:lnTo>
                    <a:pt x="1" y="1"/>
                  </a:lnTo>
                  <a:lnTo>
                    <a:pt x="1" y="739"/>
                  </a:lnTo>
                  <a:cubicBezTo>
                    <a:pt x="1" y="1334"/>
                    <a:pt x="1001" y="1334"/>
                    <a:pt x="1001" y="739"/>
                  </a:cubicBezTo>
                  <a:close/>
                  <a:moveTo>
                    <a:pt x="100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1" name="Google Shape;1781;p41"/>
            <p:cNvSpPr/>
            <p:nvPr/>
          </p:nvSpPr>
          <p:spPr>
            <a:xfrm>
              <a:off x="1539295" y="1155777"/>
              <a:ext cx="34808" cy="227802"/>
            </a:xfrm>
            <a:custGeom>
              <a:rect b="b" l="l" r="r" t="t"/>
              <a:pathLst>
                <a:path extrusionOk="0" h="5144" w="786">
                  <a:moveTo>
                    <a:pt x="0" y="476"/>
                  </a:moveTo>
                  <a:lnTo>
                    <a:pt x="0" y="4644"/>
                  </a:lnTo>
                  <a:cubicBezTo>
                    <a:pt x="24" y="5144"/>
                    <a:pt x="738" y="5144"/>
                    <a:pt x="786" y="4644"/>
                  </a:cubicBezTo>
                  <a:lnTo>
                    <a:pt x="786" y="476"/>
                  </a:lnTo>
                  <a:cubicBezTo>
                    <a:pt x="738" y="0"/>
                    <a:pt x="24" y="0"/>
                    <a:pt x="0" y="476"/>
                  </a:cubicBezTo>
                  <a:close/>
                  <a:moveTo>
                    <a:pt x="0" y="476"/>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2" name="Google Shape;1782;p41"/>
            <p:cNvSpPr/>
            <p:nvPr/>
          </p:nvSpPr>
          <p:spPr>
            <a:xfrm>
              <a:off x="1758637" y="1346647"/>
              <a:ext cx="47518" cy="45392"/>
            </a:xfrm>
            <a:custGeom>
              <a:rect b="b" l="l" r="r" t="t"/>
              <a:pathLst>
                <a:path extrusionOk="0" h="1025" w="1073">
                  <a:moveTo>
                    <a:pt x="810" y="0"/>
                  </a:moveTo>
                  <a:lnTo>
                    <a:pt x="1" y="0"/>
                  </a:lnTo>
                  <a:cubicBezTo>
                    <a:pt x="72" y="0"/>
                    <a:pt x="143" y="24"/>
                    <a:pt x="191" y="96"/>
                  </a:cubicBezTo>
                  <a:cubicBezTo>
                    <a:pt x="239" y="143"/>
                    <a:pt x="262" y="191"/>
                    <a:pt x="262" y="262"/>
                  </a:cubicBezTo>
                  <a:lnTo>
                    <a:pt x="262" y="1024"/>
                  </a:lnTo>
                  <a:lnTo>
                    <a:pt x="1072" y="1024"/>
                  </a:lnTo>
                  <a:lnTo>
                    <a:pt x="1072" y="262"/>
                  </a:lnTo>
                  <a:cubicBezTo>
                    <a:pt x="1072" y="119"/>
                    <a:pt x="953" y="0"/>
                    <a:pt x="810" y="0"/>
                  </a:cubicBezTo>
                  <a:close/>
                  <a:moveTo>
                    <a:pt x="810" y="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3" name="Google Shape;1783;p41"/>
            <p:cNvSpPr/>
            <p:nvPr/>
          </p:nvSpPr>
          <p:spPr>
            <a:xfrm>
              <a:off x="1769177" y="1391995"/>
              <a:ext cx="86533" cy="105487"/>
            </a:xfrm>
            <a:custGeom>
              <a:rect b="b" l="l" r="r" t="t"/>
              <a:pathLst>
                <a:path extrusionOk="0" h="2382" w="1954">
                  <a:moveTo>
                    <a:pt x="810" y="0"/>
                  </a:moveTo>
                  <a:lnTo>
                    <a:pt x="1" y="0"/>
                  </a:lnTo>
                  <a:cubicBezTo>
                    <a:pt x="96" y="72"/>
                    <a:pt x="215" y="143"/>
                    <a:pt x="286" y="239"/>
                  </a:cubicBezTo>
                  <a:cubicBezTo>
                    <a:pt x="787" y="691"/>
                    <a:pt x="1072" y="1525"/>
                    <a:pt x="1144" y="2382"/>
                  </a:cubicBezTo>
                  <a:lnTo>
                    <a:pt x="1953" y="2382"/>
                  </a:lnTo>
                  <a:cubicBezTo>
                    <a:pt x="1882" y="1334"/>
                    <a:pt x="1477" y="358"/>
                    <a:pt x="787" y="0"/>
                  </a:cubicBezTo>
                  <a:close/>
                  <a:moveTo>
                    <a:pt x="810"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4" name="Google Shape;1784;p41"/>
            <p:cNvSpPr/>
            <p:nvPr/>
          </p:nvSpPr>
          <p:spPr>
            <a:xfrm>
              <a:off x="1767096" y="1534373"/>
              <a:ext cx="89677" cy="105487"/>
            </a:xfrm>
            <a:custGeom>
              <a:rect b="b" l="l" r="r" t="t"/>
              <a:pathLst>
                <a:path extrusionOk="0" h="2382" w="2025">
                  <a:moveTo>
                    <a:pt x="1215" y="0"/>
                  </a:moveTo>
                  <a:cubicBezTo>
                    <a:pt x="1119" y="1001"/>
                    <a:pt x="738" y="1977"/>
                    <a:pt x="0" y="2382"/>
                  </a:cubicBezTo>
                  <a:lnTo>
                    <a:pt x="810" y="2382"/>
                  </a:lnTo>
                  <a:cubicBezTo>
                    <a:pt x="1548" y="1953"/>
                    <a:pt x="1929" y="1001"/>
                    <a:pt x="2024" y="0"/>
                  </a:cubicBezTo>
                  <a:close/>
                  <a:moveTo>
                    <a:pt x="1215"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5" name="Google Shape;1785;p41"/>
            <p:cNvSpPr/>
            <p:nvPr/>
          </p:nvSpPr>
          <p:spPr>
            <a:xfrm>
              <a:off x="1539295" y="1312901"/>
              <a:ext cx="34808" cy="69660"/>
            </a:xfrm>
            <a:custGeom>
              <a:rect b="b" l="l" r="r" t="t"/>
              <a:pathLst>
                <a:path extrusionOk="0" h="1573" w="786">
                  <a:moveTo>
                    <a:pt x="0" y="0"/>
                  </a:moveTo>
                  <a:lnTo>
                    <a:pt x="0" y="1096"/>
                  </a:lnTo>
                  <a:cubicBezTo>
                    <a:pt x="24" y="1572"/>
                    <a:pt x="738" y="1572"/>
                    <a:pt x="786" y="1096"/>
                  </a:cubicBezTo>
                  <a:lnTo>
                    <a:pt x="786" y="0"/>
                  </a:lnTo>
                  <a:cubicBezTo>
                    <a:pt x="786" y="96"/>
                    <a:pt x="762" y="167"/>
                    <a:pt x="691" y="238"/>
                  </a:cubicBezTo>
                  <a:cubicBezTo>
                    <a:pt x="453" y="500"/>
                    <a:pt x="24" y="358"/>
                    <a:pt x="0" y="0"/>
                  </a:cubicBezTo>
                  <a:close/>
                  <a:moveTo>
                    <a:pt x="0" y="0"/>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6" name="Google Shape;1786;p41"/>
            <p:cNvSpPr/>
            <p:nvPr/>
          </p:nvSpPr>
          <p:spPr>
            <a:xfrm>
              <a:off x="1718559" y="1248555"/>
              <a:ext cx="56995" cy="98136"/>
            </a:xfrm>
            <a:custGeom>
              <a:rect b="b" l="l" r="r" t="t"/>
              <a:pathLst>
                <a:path extrusionOk="0" h="2216" w="1287">
                  <a:moveTo>
                    <a:pt x="453" y="24"/>
                  </a:moveTo>
                  <a:lnTo>
                    <a:pt x="1" y="24"/>
                  </a:lnTo>
                  <a:cubicBezTo>
                    <a:pt x="453" y="1"/>
                    <a:pt x="834" y="406"/>
                    <a:pt x="786" y="858"/>
                  </a:cubicBezTo>
                  <a:lnTo>
                    <a:pt x="786" y="2215"/>
                  </a:lnTo>
                  <a:lnTo>
                    <a:pt x="1239" y="2215"/>
                  </a:lnTo>
                  <a:lnTo>
                    <a:pt x="1239" y="858"/>
                  </a:lnTo>
                  <a:cubicBezTo>
                    <a:pt x="1287" y="406"/>
                    <a:pt x="906" y="1"/>
                    <a:pt x="453" y="24"/>
                  </a:cubicBezTo>
                  <a:close/>
                  <a:moveTo>
                    <a:pt x="453" y="24"/>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7" name="Google Shape;1787;p41"/>
            <p:cNvSpPr/>
            <p:nvPr/>
          </p:nvSpPr>
          <p:spPr>
            <a:xfrm>
              <a:off x="1743890" y="1639817"/>
              <a:ext cx="32727" cy="58058"/>
            </a:xfrm>
            <a:custGeom>
              <a:rect b="b" l="l" r="r" t="t"/>
              <a:pathLst>
                <a:path extrusionOk="0" h="1311" w="739">
                  <a:moveTo>
                    <a:pt x="262" y="1"/>
                  </a:moveTo>
                  <a:lnTo>
                    <a:pt x="262" y="739"/>
                  </a:lnTo>
                  <a:cubicBezTo>
                    <a:pt x="262" y="906"/>
                    <a:pt x="167" y="1049"/>
                    <a:pt x="0" y="1120"/>
                  </a:cubicBezTo>
                  <a:cubicBezTo>
                    <a:pt x="334" y="1311"/>
                    <a:pt x="738" y="1096"/>
                    <a:pt x="738" y="739"/>
                  </a:cubicBezTo>
                  <a:lnTo>
                    <a:pt x="738" y="1"/>
                  </a:lnTo>
                  <a:close/>
                  <a:moveTo>
                    <a:pt x="262" y="1"/>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8" name="Google Shape;1788;p41"/>
            <p:cNvSpPr/>
            <p:nvPr/>
          </p:nvSpPr>
          <p:spPr>
            <a:xfrm>
              <a:off x="1627864" y="1497439"/>
              <a:ext cx="255259" cy="36978"/>
            </a:xfrm>
            <a:custGeom>
              <a:rect b="b" l="l" r="r" t="t"/>
              <a:pathLst>
                <a:path extrusionOk="0" h="835" w="5764">
                  <a:moveTo>
                    <a:pt x="5168" y="1"/>
                  </a:moveTo>
                  <a:lnTo>
                    <a:pt x="548" y="1"/>
                  </a:lnTo>
                  <a:cubicBezTo>
                    <a:pt x="1" y="1"/>
                    <a:pt x="1" y="834"/>
                    <a:pt x="548" y="834"/>
                  </a:cubicBezTo>
                  <a:lnTo>
                    <a:pt x="5216" y="834"/>
                  </a:lnTo>
                  <a:cubicBezTo>
                    <a:pt x="5764" y="834"/>
                    <a:pt x="5764" y="1"/>
                    <a:pt x="5216" y="1"/>
                  </a:cubicBezTo>
                  <a:close/>
                  <a:moveTo>
                    <a:pt x="5168" y="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9" name="Google Shape;1789;p41"/>
            <p:cNvSpPr/>
            <p:nvPr/>
          </p:nvSpPr>
          <p:spPr>
            <a:xfrm>
              <a:off x="1822983" y="1497439"/>
              <a:ext cx="60139" cy="36978"/>
            </a:xfrm>
            <a:custGeom>
              <a:rect b="b" l="l" r="r" t="t"/>
              <a:pathLst>
                <a:path extrusionOk="0" h="835" w="1358">
                  <a:moveTo>
                    <a:pt x="762" y="1"/>
                  </a:moveTo>
                  <a:lnTo>
                    <a:pt x="0" y="1"/>
                  </a:lnTo>
                  <a:cubicBezTo>
                    <a:pt x="548" y="1"/>
                    <a:pt x="548" y="834"/>
                    <a:pt x="0" y="834"/>
                  </a:cubicBezTo>
                  <a:lnTo>
                    <a:pt x="810" y="834"/>
                  </a:lnTo>
                  <a:cubicBezTo>
                    <a:pt x="1358" y="834"/>
                    <a:pt x="1358" y="1"/>
                    <a:pt x="810" y="1"/>
                  </a:cubicBezTo>
                  <a:close/>
                  <a:moveTo>
                    <a:pt x="762" y="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90" name="Google Shape;1790;p41"/>
          <p:cNvGrpSpPr/>
          <p:nvPr/>
        </p:nvGrpSpPr>
        <p:grpSpPr>
          <a:xfrm>
            <a:off x="8501027" y="1208863"/>
            <a:ext cx="463410" cy="477888"/>
            <a:chOff x="6025317" y="4296909"/>
            <a:chExt cx="471568" cy="465007"/>
          </a:xfrm>
        </p:grpSpPr>
        <p:sp>
          <p:nvSpPr>
            <p:cNvPr id="1791" name="Google Shape;1791;p41"/>
            <p:cNvSpPr/>
            <p:nvPr/>
          </p:nvSpPr>
          <p:spPr>
            <a:xfrm>
              <a:off x="6025317" y="4341815"/>
              <a:ext cx="131927" cy="301296"/>
            </a:xfrm>
            <a:custGeom>
              <a:rect b="b" l="l" r="r" t="t"/>
              <a:pathLst>
                <a:path extrusionOk="0" h="7669" w="3358">
                  <a:moveTo>
                    <a:pt x="1453" y="0"/>
                  </a:moveTo>
                  <a:cubicBezTo>
                    <a:pt x="643" y="0"/>
                    <a:pt x="0" y="643"/>
                    <a:pt x="0" y="1453"/>
                  </a:cubicBezTo>
                  <a:lnTo>
                    <a:pt x="0" y="7026"/>
                  </a:lnTo>
                  <a:cubicBezTo>
                    <a:pt x="0" y="7383"/>
                    <a:pt x="286" y="7669"/>
                    <a:pt x="643" y="7669"/>
                  </a:cubicBezTo>
                  <a:lnTo>
                    <a:pt x="1048" y="7669"/>
                  </a:lnTo>
                  <a:cubicBezTo>
                    <a:pt x="1286" y="7669"/>
                    <a:pt x="1286" y="7311"/>
                    <a:pt x="1048" y="7311"/>
                  </a:cubicBezTo>
                  <a:lnTo>
                    <a:pt x="643" y="7311"/>
                  </a:lnTo>
                  <a:cubicBezTo>
                    <a:pt x="476" y="7311"/>
                    <a:pt x="357" y="7168"/>
                    <a:pt x="357" y="7026"/>
                  </a:cubicBezTo>
                  <a:lnTo>
                    <a:pt x="357" y="1453"/>
                  </a:lnTo>
                  <a:cubicBezTo>
                    <a:pt x="357" y="858"/>
                    <a:pt x="834" y="358"/>
                    <a:pt x="1453" y="358"/>
                  </a:cubicBezTo>
                  <a:lnTo>
                    <a:pt x="3167" y="358"/>
                  </a:lnTo>
                  <a:cubicBezTo>
                    <a:pt x="3358" y="334"/>
                    <a:pt x="3358" y="24"/>
                    <a:pt x="316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2" name="Google Shape;1792;p41"/>
            <p:cNvSpPr/>
            <p:nvPr/>
          </p:nvSpPr>
          <p:spPr>
            <a:xfrm>
              <a:off x="6361186" y="4341815"/>
              <a:ext cx="135699" cy="301296"/>
            </a:xfrm>
            <a:custGeom>
              <a:rect b="b" l="l" r="r" t="t"/>
              <a:pathLst>
                <a:path extrusionOk="0" h="7669" w="3454">
                  <a:moveTo>
                    <a:pt x="215" y="0"/>
                  </a:moveTo>
                  <a:cubicBezTo>
                    <a:pt x="0" y="24"/>
                    <a:pt x="0" y="310"/>
                    <a:pt x="215" y="358"/>
                  </a:cubicBezTo>
                  <a:lnTo>
                    <a:pt x="2001" y="358"/>
                  </a:lnTo>
                  <a:cubicBezTo>
                    <a:pt x="2015" y="357"/>
                    <a:pt x="2029" y="357"/>
                    <a:pt x="2043" y="357"/>
                  </a:cubicBezTo>
                  <a:cubicBezTo>
                    <a:pt x="2642" y="357"/>
                    <a:pt x="3096" y="847"/>
                    <a:pt x="3096" y="1429"/>
                  </a:cubicBezTo>
                  <a:lnTo>
                    <a:pt x="3096" y="7002"/>
                  </a:lnTo>
                  <a:cubicBezTo>
                    <a:pt x="3096" y="7168"/>
                    <a:pt x="2977" y="7311"/>
                    <a:pt x="2811" y="7311"/>
                  </a:cubicBezTo>
                  <a:lnTo>
                    <a:pt x="2334" y="7311"/>
                  </a:lnTo>
                  <a:cubicBezTo>
                    <a:pt x="2096" y="7311"/>
                    <a:pt x="2096" y="7645"/>
                    <a:pt x="2334" y="7645"/>
                  </a:cubicBezTo>
                  <a:lnTo>
                    <a:pt x="2811" y="7645"/>
                  </a:lnTo>
                  <a:lnTo>
                    <a:pt x="2811" y="7669"/>
                  </a:lnTo>
                  <a:cubicBezTo>
                    <a:pt x="3168" y="7669"/>
                    <a:pt x="3454" y="7359"/>
                    <a:pt x="3454" y="7026"/>
                  </a:cubicBezTo>
                  <a:lnTo>
                    <a:pt x="3454" y="1429"/>
                  </a:lnTo>
                  <a:cubicBezTo>
                    <a:pt x="3454" y="643"/>
                    <a:pt x="2811" y="0"/>
                    <a:pt x="200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3" name="Google Shape;1793;p41"/>
            <p:cNvSpPr/>
            <p:nvPr/>
          </p:nvSpPr>
          <p:spPr>
            <a:xfrm>
              <a:off x="6316280" y="4317496"/>
              <a:ext cx="52410" cy="71150"/>
            </a:xfrm>
            <a:custGeom>
              <a:rect b="b" l="l" r="r" t="t"/>
              <a:pathLst>
                <a:path extrusionOk="0" h="1811" w="1334">
                  <a:moveTo>
                    <a:pt x="1334" y="715"/>
                  </a:moveTo>
                  <a:cubicBezTo>
                    <a:pt x="1334" y="310"/>
                    <a:pt x="1024" y="0"/>
                    <a:pt x="620" y="0"/>
                  </a:cubicBezTo>
                  <a:lnTo>
                    <a:pt x="358" y="0"/>
                  </a:lnTo>
                  <a:lnTo>
                    <a:pt x="0" y="1072"/>
                  </a:lnTo>
                  <a:lnTo>
                    <a:pt x="358" y="1810"/>
                  </a:lnTo>
                  <a:lnTo>
                    <a:pt x="620" y="1810"/>
                  </a:lnTo>
                  <a:cubicBezTo>
                    <a:pt x="1024" y="1810"/>
                    <a:pt x="1334" y="1500"/>
                    <a:pt x="1334" y="1096"/>
                  </a:cubicBezTo>
                  <a:close/>
                  <a:moveTo>
                    <a:pt x="1334" y="715"/>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4" name="Google Shape;1794;p41"/>
            <p:cNvSpPr/>
            <p:nvPr/>
          </p:nvSpPr>
          <p:spPr>
            <a:xfrm>
              <a:off x="6149741" y="4317496"/>
              <a:ext cx="55238" cy="71150"/>
            </a:xfrm>
            <a:custGeom>
              <a:rect b="b" l="l" r="r" t="t"/>
              <a:pathLst>
                <a:path extrusionOk="0" h="1811" w="1406">
                  <a:moveTo>
                    <a:pt x="1382" y="929"/>
                  </a:moveTo>
                  <a:cubicBezTo>
                    <a:pt x="1382" y="929"/>
                    <a:pt x="1001" y="0"/>
                    <a:pt x="1001" y="0"/>
                  </a:cubicBezTo>
                  <a:lnTo>
                    <a:pt x="739" y="0"/>
                  </a:lnTo>
                  <a:cubicBezTo>
                    <a:pt x="334" y="0"/>
                    <a:pt x="0" y="310"/>
                    <a:pt x="0" y="715"/>
                  </a:cubicBezTo>
                  <a:lnTo>
                    <a:pt x="0" y="1096"/>
                  </a:lnTo>
                  <a:cubicBezTo>
                    <a:pt x="0" y="1477"/>
                    <a:pt x="334" y="1810"/>
                    <a:pt x="739" y="1810"/>
                  </a:cubicBezTo>
                  <a:lnTo>
                    <a:pt x="1001" y="1810"/>
                  </a:lnTo>
                  <a:lnTo>
                    <a:pt x="1405" y="929"/>
                  </a:lnTo>
                  <a:close/>
                  <a:moveTo>
                    <a:pt x="1382" y="929"/>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5" name="Google Shape;1795;p41"/>
            <p:cNvSpPr/>
            <p:nvPr/>
          </p:nvSpPr>
          <p:spPr>
            <a:xfrm>
              <a:off x="6065547" y="4600955"/>
              <a:ext cx="47734" cy="69303"/>
            </a:xfrm>
            <a:custGeom>
              <a:rect b="b" l="l" r="r" t="t"/>
              <a:pathLst>
                <a:path extrusionOk="0" h="1764" w="1215">
                  <a:moveTo>
                    <a:pt x="762" y="1763"/>
                  </a:moveTo>
                  <a:lnTo>
                    <a:pt x="1215" y="882"/>
                  </a:lnTo>
                  <a:lnTo>
                    <a:pt x="762" y="1"/>
                  </a:lnTo>
                  <a:lnTo>
                    <a:pt x="381" y="1"/>
                  </a:lnTo>
                  <a:cubicBezTo>
                    <a:pt x="167" y="1"/>
                    <a:pt x="0" y="168"/>
                    <a:pt x="0" y="382"/>
                  </a:cubicBezTo>
                  <a:lnTo>
                    <a:pt x="0" y="1382"/>
                  </a:lnTo>
                  <a:cubicBezTo>
                    <a:pt x="0" y="1596"/>
                    <a:pt x="167" y="1763"/>
                    <a:pt x="381" y="1763"/>
                  </a:cubicBezTo>
                  <a:close/>
                  <a:moveTo>
                    <a:pt x="762" y="1763"/>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6" name="Google Shape;1796;p41"/>
            <p:cNvSpPr/>
            <p:nvPr/>
          </p:nvSpPr>
          <p:spPr>
            <a:xfrm>
              <a:off x="6160034" y="4440034"/>
              <a:ext cx="198363" cy="78654"/>
            </a:xfrm>
            <a:custGeom>
              <a:rect b="b" l="l" r="r" t="t"/>
              <a:pathLst>
                <a:path extrusionOk="0" h="2002" w="5049">
                  <a:moveTo>
                    <a:pt x="4096" y="1"/>
                  </a:moveTo>
                  <a:lnTo>
                    <a:pt x="977" y="1"/>
                  </a:lnTo>
                  <a:cubicBezTo>
                    <a:pt x="429" y="1"/>
                    <a:pt x="0" y="429"/>
                    <a:pt x="0" y="977"/>
                  </a:cubicBezTo>
                  <a:lnTo>
                    <a:pt x="0" y="2001"/>
                  </a:lnTo>
                  <a:lnTo>
                    <a:pt x="739" y="2001"/>
                  </a:lnTo>
                  <a:lnTo>
                    <a:pt x="739" y="977"/>
                  </a:lnTo>
                  <a:cubicBezTo>
                    <a:pt x="739" y="858"/>
                    <a:pt x="834" y="739"/>
                    <a:pt x="977" y="739"/>
                  </a:cubicBezTo>
                  <a:lnTo>
                    <a:pt x="4073" y="739"/>
                  </a:lnTo>
                  <a:cubicBezTo>
                    <a:pt x="4192" y="739"/>
                    <a:pt x="4311" y="858"/>
                    <a:pt x="4311" y="977"/>
                  </a:cubicBezTo>
                  <a:lnTo>
                    <a:pt x="4311" y="2001"/>
                  </a:lnTo>
                  <a:lnTo>
                    <a:pt x="5049" y="2001"/>
                  </a:lnTo>
                  <a:lnTo>
                    <a:pt x="5049" y="977"/>
                  </a:lnTo>
                  <a:cubicBezTo>
                    <a:pt x="5049" y="429"/>
                    <a:pt x="4620" y="1"/>
                    <a:pt x="4073" y="1"/>
                  </a:cubicBezTo>
                  <a:close/>
                  <a:moveTo>
                    <a:pt x="4096" y="1"/>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7" name="Google Shape;1797;p41"/>
            <p:cNvSpPr/>
            <p:nvPr/>
          </p:nvSpPr>
          <p:spPr>
            <a:xfrm>
              <a:off x="6406091" y="4600955"/>
              <a:ext cx="46831" cy="69303"/>
            </a:xfrm>
            <a:custGeom>
              <a:rect b="b" l="l" r="r" t="t"/>
              <a:pathLst>
                <a:path extrusionOk="0" h="1764" w="1192">
                  <a:moveTo>
                    <a:pt x="1191" y="882"/>
                  </a:moveTo>
                  <a:lnTo>
                    <a:pt x="1191" y="382"/>
                  </a:lnTo>
                  <a:cubicBezTo>
                    <a:pt x="1191" y="168"/>
                    <a:pt x="1025" y="1"/>
                    <a:pt x="810" y="1"/>
                  </a:cubicBezTo>
                  <a:lnTo>
                    <a:pt x="429" y="1"/>
                  </a:lnTo>
                  <a:lnTo>
                    <a:pt x="1" y="953"/>
                  </a:lnTo>
                  <a:lnTo>
                    <a:pt x="429" y="1763"/>
                  </a:lnTo>
                  <a:lnTo>
                    <a:pt x="810" y="1763"/>
                  </a:lnTo>
                  <a:cubicBezTo>
                    <a:pt x="1025" y="1763"/>
                    <a:pt x="1191" y="1596"/>
                    <a:pt x="1191" y="1382"/>
                  </a:cubicBezTo>
                  <a:close/>
                  <a:moveTo>
                    <a:pt x="1191" y="882"/>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8" name="Google Shape;1798;p41"/>
            <p:cNvSpPr/>
            <p:nvPr/>
          </p:nvSpPr>
          <p:spPr>
            <a:xfrm>
              <a:off x="6299426" y="4296909"/>
              <a:ext cx="30919" cy="112284"/>
            </a:xfrm>
            <a:custGeom>
              <a:rect b="b" l="l" r="r" t="t"/>
              <a:pathLst>
                <a:path extrusionOk="0" h="2858" w="787">
                  <a:moveTo>
                    <a:pt x="787" y="2334"/>
                  </a:moveTo>
                  <a:lnTo>
                    <a:pt x="787" y="548"/>
                  </a:lnTo>
                  <a:cubicBezTo>
                    <a:pt x="787" y="0"/>
                    <a:pt x="1" y="0"/>
                    <a:pt x="1" y="548"/>
                  </a:cubicBezTo>
                  <a:lnTo>
                    <a:pt x="1" y="2334"/>
                  </a:lnTo>
                  <a:cubicBezTo>
                    <a:pt x="1" y="2858"/>
                    <a:pt x="787" y="2858"/>
                    <a:pt x="787" y="2334"/>
                  </a:cubicBezTo>
                  <a:close/>
                  <a:moveTo>
                    <a:pt x="787" y="2334"/>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9" name="Google Shape;1799;p41"/>
            <p:cNvSpPr/>
            <p:nvPr/>
          </p:nvSpPr>
          <p:spPr>
            <a:xfrm>
              <a:off x="6189028" y="4296909"/>
              <a:ext cx="30919" cy="112284"/>
            </a:xfrm>
            <a:custGeom>
              <a:rect b="b" l="l" r="r" t="t"/>
              <a:pathLst>
                <a:path extrusionOk="0" h="2858" w="787">
                  <a:moveTo>
                    <a:pt x="786" y="2334"/>
                  </a:moveTo>
                  <a:lnTo>
                    <a:pt x="786" y="548"/>
                  </a:lnTo>
                  <a:cubicBezTo>
                    <a:pt x="786" y="0"/>
                    <a:pt x="1" y="0"/>
                    <a:pt x="1" y="524"/>
                  </a:cubicBezTo>
                  <a:lnTo>
                    <a:pt x="1" y="2334"/>
                  </a:lnTo>
                  <a:cubicBezTo>
                    <a:pt x="1" y="2858"/>
                    <a:pt x="786" y="2858"/>
                    <a:pt x="786" y="2334"/>
                  </a:cubicBezTo>
                  <a:close/>
                  <a:moveTo>
                    <a:pt x="786" y="2334"/>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0" name="Google Shape;1800;p41"/>
            <p:cNvSpPr/>
            <p:nvPr/>
          </p:nvSpPr>
          <p:spPr>
            <a:xfrm>
              <a:off x="6300369" y="4440034"/>
              <a:ext cx="58971" cy="69303"/>
            </a:xfrm>
            <a:custGeom>
              <a:rect b="b" l="l" r="r" t="t"/>
              <a:pathLst>
                <a:path extrusionOk="0" h="1764" w="1501">
                  <a:moveTo>
                    <a:pt x="1501" y="977"/>
                  </a:moveTo>
                  <a:cubicBezTo>
                    <a:pt x="1477" y="429"/>
                    <a:pt x="1048" y="1"/>
                    <a:pt x="524" y="1"/>
                  </a:cubicBezTo>
                  <a:lnTo>
                    <a:pt x="0" y="1"/>
                  </a:lnTo>
                  <a:cubicBezTo>
                    <a:pt x="524" y="1"/>
                    <a:pt x="977" y="429"/>
                    <a:pt x="977" y="977"/>
                  </a:cubicBezTo>
                  <a:lnTo>
                    <a:pt x="977" y="1763"/>
                  </a:lnTo>
                  <a:lnTo>
                    <a:pt x="1501" y="1763"/>
                  </a:lnTo>
                  <a:close/>
                  <a:moveTo>
                    <a:pt x="1501" y="977"/>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1" name="Google Shape;1801;p41"/>
            <p:cNvSpPr/>
            <p:nvPr/>
          </p:nvSpPr>
          <p:spPr>
            <a:xfrm>
              <a:off x="6065547" y="4629989"/>
              <a:ext cx="29976" cy="40270"/>
            </a:xfrm>
            <a:custGeom>
              <a:rect b="b" l="l" r="r" t="t"/>
              <a:pathLst>
                <a:path extrusionOk="0" h="1025" w="763">
                  <a:moveTo>
                    <a:pt x="762" y="1024"/>
                  </a:moveTo>
                  <a:lnTo>
                    <a:pt x="762" y="381"/>
                  </a:lnTo>
                  <a:lnTo>
                    <a:pt x="381" y="381"/>
                  </a:lnTo>
                  <a:cubicBezTo>
                    <a:pt x="167" y="381"/>
                    <a:pt x="0" y="214"/>
                    <a:pt x="0" y="0"/>
                  </a:cubicBezTo>
                  <a:lnTo>
                    <a:pt x="0" y="643"/>
                  </a:lnTo>
                  <a:cubicBezTo>
                    <a:pt x="0" y="857"/>
                    <a:pt x="167" y="1024"/>
                    <a:pt x="381" y="1024"/>
                  </a:cubicBezTo>
                  <a:close/>
                  <a:moveTo>
                    <a:pt x="762" y="1024"/>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2" name="Google Shape;1802;p41"/>
            <p:cNvSpPr/>
            <p:nvPr/>
          </p:nvSpPr>
          <p:spPr>
            <a:xfrm>
              <a:off x="6422946" y="4629989"/>
              <a:ext cx="29976" cy="40270"/>
            </a:xfrm>
            <a:custGeom>
              <a:rect b="b" l="l" r="r" t="t"/>
              <a:pathLst>
                <a:path extrusionOk="0" h="1025" w="763">
                  <a:moveTo>
                    <a:pt x="762" y="643"/>
                  </a:moveTo>
                  <a:lnTo>
                    <a:pt x="762" y="0"/>
                  </a:lnTo>
                  <a:cubicBezTo>
                    <a:pt x="762" y="214"/>
                    <a:pt x="596" y="381"/>
                    <a:pt x="381" y="381"/>
                  </a:cubicBezTo>
                  <a:lnTo>
                    <a:pt x="0" y="381"/>
                  </a:lnTo>
                  <a:lnTo>
                    <a:pt x="0" y="1024"/>
                  </a:lnTo>
                  <a:lnTo>
                    <a:pt x="381" y="1024"/>
                  </a:lnTo>
                  <a:cubicBezTo>
                    <a:pt x="596" y="1024"/>
                    <a:pt x="762" y="857"/>
                    <a:pt x="762" y="643"/>
                  </a:cubicBezTo>
                  <a:close/>
                  <a:moveTo>
                    <a:pt x="762" y="643"/>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3" name="Google Shape;1803;p41"/>
            <p:cNvSpPr/>
            <p:nvPr/>
          </p:nvSpPr>
          <p:spPr>
            <a:xfrm>
              <a:off x="6095485" y="4508355"/>
              <a:ext cx="327501" cy="253562"/>
            </a:xfrm>
            <a:custGeom>
              <a:rect b="b" l="l" r="r" t="t"/>
              <a:pathLst>
                <a:path extrusionOk="0" h="6454" w="8336">
                  <a:moveTo>
                    <a:pt x="1643" y="24"/>
                  </a:moveTo>
                  <a:lnTo>
                    <a:pt x="381" y="24"/>
                  </a:lnTo>
                  <a:cubicBezTo>
                    <a:pt x="167" y="0"/>
                    <a:pt x="0" y="191"/>
                    <a:pt x="0" y="405"/>
                  </a:cubicBezTo>
                  <a:lnTo>
                    <a:pt x="0" y="6097"/>
                  </a:lnTo>
                  <a:cubicBezTo>
                    <a:pt x="0" y="6287"/>
                    <a:pt x="167" y="6454"/>
                    <a:pt x="381" y="6454"/>
                  </a:cubicBezTo>
                  <a:lnTo>
                    <a:pt x="7954" y="6454"/>
                  </a:lnTo>
                  <a:cubicBezTo>
                    <a:pt x="8145" y="6454"/>
                    <a:pt x="8335" y="6287"/>
                    <a:pt x="8335" y="6097"/>
                  </a:cubicBezTo>
                  <a:lnTo>
                    <a:pt x="8335" y="405"/>
                  </a:lnTo>
                  <a:cubicBezTo>
                    <a:pt x="8335" y="191"/>
                    <a:pt x="8145" y="24"/>
                    <a:pt x="7954" y="24"/>
                  </a:cubicBezTo>
                  <a:close/>
                  <a:moveTo>
                    <a:pt x="1643" y="24"/>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4" name="Google Shape;1804;p41"/>
            <p:cNvSpPr/>
            <p:nvPr/>
          </p:nvSpPr>
          <p:spPr>
            <a:xfrm>
              <a:off x="6126364" y="4540138"/>
              <a:ext cx="226453" cy="134795"/>
            </a:xfrm>
            <a:custGeom>
              <a:rect b="b" l="l" r="r" t="t"/>
              <a:pathLst>
                <a:path extrusionOk="0" h="3431" w="5764">
                  <a:moveTo>
                    <a:pt x="5763" y="96"/>
                  </a:moveTo>
                  <a:lnTo>
                    <a:pt x="5763" y="3335"/>
                  </a:lnTo>
                  <a:cubicBezTo>
                    <a:pt x="5763" y="3383"/>
                    <a:pt x="5715" y="3430"/>
                    <a:pt x="5668" y="3430"/>
                  </a:cubicBezTo>
                  <a:lnTo>
                    <a:pt x="119" y="3430"/>
                  </a:lnTo>
                  <a:cubicBezTo>
                    <a:pt x="48" y="3430"/>
                    <a:pt x="0" y="3383"/>
                    <a:pt x="0" y="3335"/>
                  </a:cubicBezTo>
                  <a:lnTo>
                    <a:pt x="0" y="96"/>
                  </a:lnTo>
                  <a:cubicBezTo>
                    <a:pt x="0" y="49"/>
                    <a:pt x="48" y="1"/>
                    <a:pt x="119" y="1"/>
                  </a:cubicBezTo>
                  <a:lnTo>
                    <a:pt x="5644" y="1"/>
                  </a:lnTo>
                  <a:cubicBezTo>
                    <a:pt x="5715" y="1"/>
                    <a:pt x="5739" y="49"/>
                    <a:pt x="5739" y="96"/>
                  </a:cubicBezTo>
                  <a:close/>
                  <a:moveTo>
                    <a:pt x="5763" y="96"/>
                  </a:move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5" name="Google Shape;1805;p41"/>
            <p:cNvSpPr/>
            <p:nvPr/>
          </p:nvSpPr>
          <p:spPr>
            <a:xfrm>
              <a:off x="6248902" y="4698270"/>
              <a:ext cx="36537" cy="35594"/>
            </a:xfrm>
            <a:custGeom>
              <a:rect b="b" l="l" r="r" t="t"/>
              <a:pathLst>
                <a:path extrusionOk="0" h="906" w="930">
                  <a:moveTo>
                    <a:pt x="929" y="525"/>
                  </a:moveTo>
                  <a:cubicBezTo>
                    <a:pt x="929" y="167"/>
                    <a:pt x="501" y="1"/>
                    <a:pt x="239" y="239"/>
                  </a:cubicBezTo>
                  <a:cubicBezTo>
                    <a:pt x="1" y="477"/>
                    <a:pt x="167" y="906"/>
                    <a:pt x="525" y="906"/>
                  </a:cubicBezTo>
                  <a:cubicBezTo>
                    <a:pt x="739" y="906"/>
                    <a:pt x="929" y="739"/>
                    <a:pt x="929" y="525"/>
                  </a:cubicBezTo>
                  <a:close/>
                  <a:moveTo>
                    <a:pt x="929" y="525"/>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6" name="Google Shape;1806;p41"/>
            <p:cNvSpPr/>
            <p:nvPr/>
          </p:nvSpPr>
          <p:spPr>
            <a:xfrm>
              <a:off x="6185296" y="4698270"/>
              <a:ext cx="36537" cy="35594"/>
            </a:xfrm>
            <a:custGeom>
              <a:rect b="b" l="l" r="r" t="t"/>
              <a:pathLst>
                <a:path extrusionOk="0" h="906" w="930">
                  <a:moveTo>
                    <a:pt x="929" y="525"/>
                  </a:moveTo>
                  <a:cubicBezTo>
                    <a:pt x="929" y="167"/>
                    <a:pt x="500" y="1"/>
                    <a:pt x="262" y="239"/>
                  </a:cubicBezTo>
                  <a:cubicBezTo>
                    <a:pt x="0" y="477"/>
                    <a:pt x="191" y="906"/>
                    <a:pt x="524" y="906"/>
                  </a:cubicBezTo>
                  <a:cubicBezTo>
                    <a:pt x="739" y="906"/>
                    <a:pt x="929" y="739"/>
                    <a:pt x="929" y="525"/>
                  </a:cubicBezTo>
                  <a:close/>
                  <a:moveTo>
                    <a:pt x="929" y="525"/>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7" name="Google Shape;1807;p41"/>
            <p:cNvSpPr/>
            <p:nvPr/>
          </p:nvSpPr>
          <p:spPr>
            <a:xfrm>
              <a:off x="6374269" y="4509297"/>
              <a:ext cx="48717" cy="252619"/>
            </a:xfrm>
            <a:custGeom>
              <a:rect b="b" l="l" r="r" t="t"/>
              <a:pathLst>
                <a:path extrusionOk="0" h="6430" w="1240">
                  <a:moveTo>
                    <a:pt x="1239" y="381"/>
                  </a:moveTo>
                  <a:cubicBezTo>
                    <a:pt x="1239" y="167"/>
                    <a:pt x="1072" y="0"/>
                    <a:pt x="858" y="0"/>
                  </a:cubicBezTo>
                  <a:lnTo>
                    <a:pt x="1" y="0"/>
                  </a:lnTo>
                  <a:cubicBezTo>
                    <a:pt x="215" y="0"/>
                    <a:pt x="382" y="167"/>
                    <a:pt x="382" y="381"/>
                  </a:cubicBezTo>
                  <a:lnTo>
                    <a:pt x="382" y="6073"/>
                  </a:lnTo>
                  <a:cubicBezTo>
                    <a:pt x="382" y="6263"/>
                    <a:pt x="215" y="6430"/>
                    <a:pt x="1" y="6430"/>
                  </a:cubicBezTo>
                  <a:lnTo>
                    <a:pt x="858" y="6430"/>
                  </a:lnTo>
                  <a:cubicBezTo>
                    <a:pt x="1072" y="6430"/>
                    <a:pt x="1239" y="6263"/>
                    <a:pt x="1239" y="6073"/>
                  </a:cubicBezTo>
                  <a:close/>
                  <a:moveTo>
                    <a:pt x="1239" y="38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8" name="Google Shape;1808;p41"/>
            <p:cNvSpPr/>
            <p:nvPr/>
          </p:nvSpPr>
          <p:spPr>
            <a:xfrm>
              <a:off x="6322841" y="4607516"/>
              <a:ext cx="29976" cy="67417"/>
            </a:xfrm>
            <a:custGeom>
              <a:rect b="b" l="l" r="r" t="t"/>
              <a:pathLst>
                <a:path extrusionOk="0" h="1716" w="763">
                  <a:moveTo>
                    <a:pt x="762" y="1620"/>
                  </a:moveTo>
                  <a:lnTo>
                    <a:pt x="762" y="1"/>
                  </a:lnTo>
                  <a:lnTo>
                    <a:pt x="95" y="1"/>
                  </a:lnTo>
                  <a:lnTo>
                    <a:pt x="95" y="1620"/>
                  </a:lnTo>
                  <a:cubicBezTo>
                    <a:pt x="95" y="1668"/>
                    <a:pt x="71" y="1715"/>
                    <a:pt x="0" y="1715"/>
                  </a:cubicBezTo>
                  <a:lnTo>
                    <a:pt x="667" y="1715"/>
                  </a:lnTo>
                  <a:cubicBezTo>
                    <a:pt x="714" y="1715"/>
                    <a:pt x="762" y="1668"/>
                    <a:pt x="762" y="1620"/>
                  </a:cubicBezTo>
                  <a:close/>
                  <a:moveTo>
                    <a:pt x="762" y="1620"/>
                  </a:moveTo>
                  <a:close/>
                </a:path>
              </a:pathLst>
            </a:custGeom>
            <a:solidFill>
              <a:srgbClr val="DBEA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9" name="Google Shape;1809;p41"/>
            <p:cNvSpPr/>
            <p:nvPr/>
          </p:nvSpPr>
          <p:spPr>
            <a:xfrm>
              <a:off x="6150683" y="4340872"/>
              <a:ext cx="38384" cy="47774"/>
            </a:xfrm>
            <a:custGeom>
              <a:rect b="b" l="l" r="r" t="t"/>
              <a:pathLst>
                <a:path extrusionOk="0" h="1216" w="977">
                  <a:moveTo>
                    <a:pt x="977" y="1215"/>
                  </a:moveTo>
                  <a:lnTo>
                    <a:pt x="977" y="596"/>
                  </a:lnTo>
                  <a:lnTo>
                    <a:pt x="715" y="596"/>
                  </a:lnTo>
                  <a:cubicBezTo>
                    <a:pt x="381" y="596"/>
                    <a:pt x="72" y="334"/>
                    <a:pt x="0" y="1"/>
                  </a:cubicBezTo>
                  <a:cubicBezTo>
                    <a:pt x="0" y="48"/>
                    <a:pt x="0" y="96"/>
                    <a:pt x="0" y="120"/>
                  </a:cubicBezTo>
                  <a:lnTo>
                    <a:pt x="0" y="501"/>
                  </a:lnTo>
                  <a:cubicBezTo>
                    <a:pt x="0" y="882"/>
                    <a:pt x="334" y="1215"/>
                    <a:pt x="738" y="1215"/>
                  </a:cubicBezTo>
                  <a:lnTo>
                    <a:pt x="977" y="1215"/>
                  </a:lnTo>
                  <a:lnTo>
                    <a:pt x="977" y="1191"/>
                  </a:lnTo>
                  <a:close/>
                  <a:moveTo>
                    <a:pt x="977" y="1215"/>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0" name="Google Shape;1810;p41"/>
            <p:cNvSpPr/>
            <p:nvPr/>
          </p:nvSpPr>
          <p:spPr>
            <a:xfrm>
              <a:off x="6189028" y="4363344"/>
              <a:ext cx="31862" cy="45849"/>
            </a:xfrm>
            <a:custGeom>
              <a:rect b="b" l="l" r="r" t="t"/>
              <a:pathLst>
                <a:path extrusionOk="0" h="1167" w="811">
                  <a:moveTo>
                    <a:pt x="786" y="643"/>
                  </a:moveTo>
                  <a:lnTo>
                    <a:pt x="786" y="0"/>
                  </a:lnTo>
                  <a:cubicBezTo>
                    <a:pt x="786" y="524"/>
                    <a:pt x="1" y="548"/>
                    <a:pt x="1" y="24"/>
                  </a:cubicBezTo>
                  <a:lnTo>
                    <a:pt x="1" y="643"/>
                  </a:lnTo>
                  <a:cubicBezTo>
                    <a:pt x="1" y="1167"/>
                    <a:pt x="810" y="1167"/>
                    <a:pt x="786" y="643"/>
                  </a:cubicBezTo>
                  <a:close/>
                  <a:moveTo>
                    <a:pt x="786" y="643"/>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1" name="Google Shape;1811;p41"/>
            <p:cNvSpPr/>
            <p:nvPr/>
          </p:nvSpPr>
          <p:spPr>
            <a:xfrm>
              <a:off x="6298483" y="4363344"/>
              <a:ext cx="31862" cy="45849"/>
            </a:xfrm>
            <a:custGeom>
              <a:rect b="b" l="l" r="r" t="t"/>
              <a:pathLst>
                <a:path extrusionOk="0" h="1167" w="811">
                  <a:moveTo>
                    <a:pt x="811" y="643"/>
                  </a:moveTo>
                  <a:lnTo>
                    <a:pt x="811" y="24"/>
                  </a:lnTo>
                  <a:cubicBezTo>
                    <a:pt x="787" y="548"/>
                    <a:pt x="1" y="524"/>
                    <a:pt x="25" y="0"/>
                  </a:cubicBezTo>
                  <a:lnTo>
                    <a:pt x="25" y="643"/>
                  </a:lnTo>
                  <a:cubicBezTo>
                    <a:pt x="1" y="1167"/>
                    <a:pt x="787" y="1167"/>
                    <a:pt x="811" y="643"/>
                  </a:cubicBezTo>
                  <a:close/>
                  <a:moveTo>
                    <a:pt x="811" y="643"/>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2" name="Google Shape;1812;p41"/>
            <p:cNvSpPr/>
            <p:nvPr/>
          </p:nvSpPr>
          <p:spPr>
            <a:xfrm>
              <a:off x="6330306" y="4340872"/>
              <a:ext cx="38384" cy="47774"/>
            </a:xfrm>
            <a:custGeom>
              <a:rect b="b" l="l" r="r" t="t"/>
              <a:pathLst>
                <a:path extrusionOk="0" h="1216" w="977">
                  <a:moveTo>
                    <a:pt x="263" y="1215"/>
                  </a:moveTo>
                  <a:cubicBezTo>
                    <a:pt x="667" y="1215"/>
                    <a:pt x="977" y="905"/>
                    <a:pt x="977" y="501"/>
                  </a:cubicBezTo>
                  <a:lnTo>
                    <a:pt x="977" y="120"/>
                  </a:lnTo>
                  <a:cubicBezTo>
                    <a:pt x="977" y="96"/>
                    <a:pt x="977" y="48"/>
                    <a:pt x="977" y="1"/>
                  </a:cubicBezTo>
                  <a:cubicBezTo>
                    <a:pt x="906" y="334"/>
                    <a:pt x="620" y="596"/>
                    <a:pt x="263" y="596"/>
                  </a:cubicBezTo>
                  <a:lnTo>
                    <a:pt x="1" y="596"/>
                  </a:lnTo>
                  <a:lnTo>
                    <a:pt x="1" y="1215"/>
                  </a:lnTo>
                  <a:close/>
                  <a:moveTo>
                    <a:pt x="263" y="1215"/>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3" name="Google Shape;1813;p41"/>
            <p:cNvSpPr/>
            <p:nvPr/>
          </p:nvSpPr>
          <p:spPr>
            <a:xfrm>
              <a:off x="6127268" y="4559625"/>
              <a:ext cx="225550" cy="97512"/>
            </a:xfrm>
            <a:custGeom>
              <a:rect b="b" l="l" r="r" t="t"/>
              <a:pathLst>
                <a:path extrusionOk="0" h="2482" w="5741">
                  <a:moveTo>
                    <a:pt x="3369" y="0"/>
                  </a:moveTo>
                  <a:cubicBezTo>
                    <a:pt x="3287" y="0"/>
                    <a:pt x="3213" y="65"/>
                    <a:pt x="3192" y="148"/>
                  </a:cubicBezTo>
                  <a:lnTo>
                    <a:pt x="2668" y="1410"/>
                  </a:lnTo>
                  <a:lnTo>
                    <a:pt x="2501" y="1172"/>
                  </a:lnTo>
                  <a:cubicBezTo>
                    <a:pt x="2478" y="1101"/>
                    <a:pt x="2406" y="1053"/>
                    <a:pt x="2335" y="1053"/>
                  </a:cubicBezTo>
                  <a:cubicBezTo>
                    <a:pt x="2263" y="1053"/>
                    <a:pt x="2192" y="1101"/>
                    <a:pt x="2144" y="1148"/>
                  </a:cubicBezTo>
                  <a:lnTo>
                    <a:pt x="1930" y="1410"/>
                  </a:lnTo>
                  <a:lnTo>
                    <a:pt x="1668" y="1124"/>
                  </a:lnTo>
                  <a:cubicBezTo>
                    <a:pt x="1596" y="1077"/>
                    <a:pt x="1525" y="1029"/>
                    <a:pt x="1453" y="1029"/>
                  </a:cubicBezTo>
                  <a:lnTo>
                    <a:pt x="1" y="1029"/>
                  </a:lnTo>
                  <a:lnTo>
                    <a:pt x="1" y="1386"/>
                  </a:lnTo>
                  <a:lnTo>
                    <a:pt x="1430" y="1386"/>
                  </a:lnTo>
                  <a:lnTo>
                    <a:pt x="1763" y="1744"/>
                  </a:lnTo>
                  <a:cubicBezTo>
                    <a:pt x="1811" y="1791"/>
                    <a:pt x="1870" y="1815"/>
                    <a:pt x="1927" y="1815"/>
                  </a:cubicBezTo>
                  <a:cubicBezTo>
                    <a:pt x="1983" y="1815"/>
                    <a:pt x="2037" y="1791"/>
                    <a:pt x="2073" y="1744"/>
                  </a:cubicBezTo>
                  <a:lnTo>
                    <a:pt x="2311" y="1505"/>
                  </a:lnTo>
                  <a:lnTo>
                    <a:pt x="2478" y="1767"/>
                  </a:lnTo>
                  <a:cubicBezTo>
                    <a:pt x="2525" y="1863"/>
                    <a:pt x="2620" y="1910"/>
                    <a:pt x="2716" y="1910"/>
                  </a:cubicBezTo>
                  <a:cubicBezTo>
                    <a:pt x="2811" y="1886"/>
                    <a:pt x="2882" y="1815"/>
                    <a:pt x="2930" y="1744"/>
                  </a:cubicBezTo>
                  <a:lnTo>
                    <a:pt x="3359" y="648"/>
                  </a:lnTo>
                  <a:lnTo>
                    <a:pt x="3859" y="2267"/>
                  </a:lnTo>
                  <a:cubicBezTo>
                    <a:pt x="3906" y="2434"/>
                    <a:pt x="4002" y="2482"/>
                    <a:pt x="4073" y="2482"/>
                  </a:cubicBezTo>
                  <a:cubicBezTo>
                    <a:pt x="4168" y="2482"/>
                    <a:pt x="4240" y="2410"/>
                    <a:pt x="4264" y="2291"/>
                  </a:cubicBezTo>
                  <a:lnTo>
                    <a:pt x="4573" y="1386"/>
                  </a:lnTo>
                  <a:lnTo>
                    <a:pt x="5740" y="1386"/>
                  </a:lnTo>
                  <a:lnTo>
                    <a:pt x="5740" y="1029"/>
                  </a:lnTo>
                  <a:lnTo>
                    <a:pt x="4526" y="1029"/>
                  </a:lnTo>
                  <a:cubicBezTo>
                    <a:pt x="4406" y="1029"/>
                    <a:pt x="4311" y="1101"/>
                    <a:pt x="4264" y="1196"/>
                  </a:cubicBezTo>
                  <a:lnTo>
                    <a:pt x="4073" y="1767"/>
                  </a:lnTo>
                  <a:lnTo>
                    <a:pt x="3597" y="172"/>
                  </a:lnTo>
                  <a:cubicBezTo>
                    <a:pt x="3573" y="77"/>
                    <a:pt x="3478" y="5"/>
                    <a:pt x="3406" y="5"/>
                  </a:cubicBezTo>
                  <a:cubicBezTo>
                    <a:pt x="3394" y="2"/>
                    <a:pt x="3381" y="0"/>
                    <a:pt x="3369"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4" name="Google Shape;1814;p41"/>
            <p:cNvSpPr/>
            <p:nvPr/>
          </p:nvSpPr>
          <p:spPr>
            <a:xfrm>
              <a:off x="6379887" y="4551374"/>
              <a:ext cx="15951" cy="14065"/>
            </a:xfrm>
            <a:custGeom>
              <a:rect b="b" l="l" r="r" t="t"/>
              <a:pathLst>
                <a:path extrusionOk="0" h="358" w="406">
                  <a:moveTo>
                    <a:pt x="215" y="1"/>
                  </a:moveTo>
                  <a:cubicBezTo>
                    <a:pt x="1" y="48"/>
                    <a:pt x="1" y="334"/>
                    <a:pt x="215" y="358"/>
                  </a:cubicBezTo>
                  <a:cubicBezTo>
                    <a:pt x="406" y="334"/>
                    <a:pt x="406" y="48"/>
                    <a:pt x="215"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5" name="Google Shape;1815;p41"/>
            <p:cNvSpPr/>
            <p:nvPr/>
          </p:nvSpPr>
          <p:spPr>
            <a:xfrm>
              <a:off x="6378944" y="4587872"/>
              <a:ext cx="17837" cy="14065"/>
            </a:xfrm>
            <a:custGeom>
              <a:rect b="b" l="l" r="r" t="t"/>
              <a:pathLst>
                <a:path extrusionOk="0" h="358" w="454">
                  <a:moveTo>
                    <a:pt x="239" y="1"/>
                  </a:moveTo>
                  <a:cubicBezTo>
                    <a:pt x="1" y="1"/>
                    <a:pt x="1" y="358"/>
                    <a:pt x="239" y="358"/>
                  </a:cubicBezTo>
                  <a:cubicBezTo>
                    <a:pt x="453" y="358"/>
                    <a:pt x="453" y="1"/>
                    <a:pt x="239"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6" name="Google Shape;1816;p41"/>
            <p:cNvSpPr/>
            <p:nvPr/>
          </p:nvSpPr>
          <p:spPr>
            <a:xfrm>
              <a:off x="6379887" y="4624371"/>
              <a:ext cx="15951" cy="14065"/>
            </a:xfrm>
            <a:custGeom>
              <a:rect b="b" l="l" r="r" t="t"/>
              <a:pathLst>
                <a:path extrusionOk="0" h="358" w="406">
                  <a:moveTo>
                    <a:pt x="215" y="0"/>
                  </a:moveTo>
                  <a:cubicBezTo>
                    <a:pt x="1" y="24"/>
                    <a:pt x="1" y="334"/>
                    <a:pt x="215" y="357"/>
                  </a:cubicBezTo>
                  <a:cubicBezTo>
                    <a:pt x="406" y="334"/>
                    <a:pt x="406" y="24"/>
                    <a:pt x="21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7" name="Google Shape;1817;p41"/>
            <p:cNvSpPr/>
            <p:nvPr/>
          </p:nvSpPr>
          <p:spPr>
            <a:xfrm>
              <a:off x="6308776" y="4696385"/>
              <a:ext cx="88004" cy="14104"/>
            </a:xfrm>
            <a:custGeom>
              <a:rect b="b" l="l" r="r" t="t"/>
              <a:pathLst>
                <a:path extrusionOk="0" h="359" w="2240">
                  <a:moveTo>
                    <a:pt x="239" y="1"/>
                  </a:moveTo>
                  <a:cubicBezTo>
                    <a:pt x="1" y="1"/>
                    <a:pt x="1" y="358"/>
                    <a:pt x="239" y="358"/>
                  </a:cubicBezTo>
                  <a:lnTo>
                    <a:pt x="2025" y="358"/>
                  </a:lnTo>
                  <a:cubicBezTo>
                    <a:pt x="2239" y="358"/>
                    <a:pt x="2239" y="1"/>
                    <a:pt x="2025"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8" name="Google Shape;1818;p41"/>
            <p:cNvSpPr/>
            <p:nvPr/>
          </p:nvSpPr>
          <p:spPr>
            <a:xfrm>
              <a:off x="6310662" y="4727264"/>
              <a:ext cx="84232" cy="14104"/>
            </a:xfrm>
            <a:custGeom>
              <a:rect b="b" l="l" r="r" t="t"/>
              <a:pathLst>
                <a:path extrusionOk="0" h="359" w="2144">
                  <a:moveTo>
                    <a:pt x="191" y="1"/>
                  </a:moveTo>
                  <a:cubicBezTo>
                    <a:pt x="72" y="1"/>
                    <a:pt x="0" y="72"/>
                    <a:pt x="0" y="168"/>
                  </a:cubicBezTo>
                  <a:cubicBezTo>
                    <a:pt x="0" y="263"/>
                    <a:pt x="72" y="358"/>
                    <a:pt x="191" y="358"/>
                  </a:cubicBezTo>
                  <a:lnTo>
                    <a:pt x="1977" y="358"/>
                  </a:lnTo>
                  <a:cubicBezTo>
                    <a:pt x="2072" y="358"/>
                    <a:pt x="2144" y="263"/>
                    <a:pt x="2144" y="168"/>
                  </a:cubicBezTo>
                  <a:cubicBezTo>
                    <a:pt x="2144" y="72"/>
                    <a:pt x="2072" y="1"/>
                    <a:pt x="197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19" name="Google Shape;1819;p41"/>
          <p:cNvGrpSpPr/>
          <p:nvPr/>
        </p:nvGrpSpPr>
        <p:grpSpPr>
          <a:xfrm flipH="1">
            <a:off x="352588" y="3810350"/>
            <a:ext cx="1884000" cy="1193375"/>
            <a:chOff x="5126200" y="3324500"/>
            <a:chExt cx="1884000" cy="1193375"/>
          </a:xfrm>
        </p:grpSpPr>
        <p:sp>
          <p:nvSpPr>
            <p:cNvPr id="1820" name="Google Shape;1820;p41"/>
            <p:cNvSpPr/>
            <p:nvPr/>
          </p:nvSpPr>
          <p:spPr>
            <a:xfrm>
              <a:off x="5126200" y="4378675"/>
              <a:ext cx="1884000" cy="139200"/>
            </a:xfrm>
            <a:custGeom>
              <a:rect b="b" l="l" r="r" t="t"/>
              <a:pathLst>
                <a:path extrusionOk="0" h="5568" w="75360">
                  <a:moveTo>
                    <a:pt x="37681" y="1"/>
                  </a:moveTo>
                  <a:cubicBezTo>
                    <a:pt x="27686" y="1"/>
                    <a:pt x="18104" y="294"/>
                    <a:pt x="11037" y="817"/>
                  </a:cubicBezTo>
                  <a:cubicBezTo>
                    <a:pt x="3971" y="1338"/>
                    <a:pt x="1" y="2046"/>
                    <a:pt x="1" y="2785"/>
                  </a:cubicBezTo>
                  <a:cubicBezTo>
                    <a:pt x="1" y="3522"/>
                    <a:pt x="3971" y="4230"/>
                    <a:pt x="11037" y="4753"/>
                  </a:cubicBezTo>
                  <a:cubicBezTo>
                    <a:pt x="18104" y="5274"/>
                    <a:pt x="27686" y="5567"/>
                    <a:pt x="37681" y="5567"/>
                  </a:cubicBezTo>
                  <a:cubicBezTo>
                    <a:pt x="47673" y="5567"/>
                    <a:pt x="57257" y="5274"/>
                    <a:pt x="64323" y="4753"/>
                  </a:cubicBezTo>
                  <a:cubicBezTo>
                    <a:pt x="71389" y="4230"/>
                    <a:pt x="75359" y="3522"/>
                    <a:pt x="75359" y="2785"/>
                  </a:cubicBezTo>
                  <a:cubicBezTo>
                    <a:pt x="75359" y="2046"/>
                    <a:pt x="71389" y="1338"/>
                    <a:pt x="64323" y="817"/>
                  </a:cubicBezTo>
                  <a:cubicBezTo>
                    <a:pt x="57257" y="294"/>
                    <a:pt x="47673" y="1"/>
                    <a:pt x="37681" y="1"/>
                  </a:cubicBezTo>
                  <a:close/>
                </a:path>
              </a:pathLst>
            </a:cu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1" name="Google Shape;1821;p41"/>
            <p:cNvSpPr/>
            <p:nvPr/>
          </p:nvSpPr>
          <p:spPr>
            <a:xfrm>
              <a:off x="5479525" y="3751350"/>
              <a:ext cx="522950" cy="67400"/>
            </a:xfrm>
            <a:custGeom>
              <a:rect b="b" l="l" r="r" t="t"/>
              <a:pathLst>
                <a:path extrusionOk="0" h="2696" w="20918">
                  <a:moveTo>
                    <a:pt x="1" y="0"/>
                  </a:moveTo>
                  <a:lnTo>
                    <a:pt x="1"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2" name="Google Shape;1822;p41"/>
            <p:cNvSpPr/>
            <p:nvPr/>
          </p:nvSpPr>
          <p:spPr>
            <a:xfrm>
              <a:off x="5380600" y="3778100"/>
              <a:ext cx="190200" cy="653700"/>
            </a:xfrm>
            <a:custGeom>
              <a:rect b="b" l="l" r="r" t="t"/>
              <a:pathLst>
                <a:path extrusionOk="0" h="26148" w="7608">
                  <a:moveTo>
                    <a:pt x="5731" y="1"/>
                  </a:moveTo>
                  <a:lnTo>
                    <a:pt x="0" y="26147"/>
                  </a:lnTo>
                  <a:lnTo>
                    <a:pt x="1998" y="26147"/>
                  </a:lnTo>
                  <a:lnTo>
                    <a:pt x="7608" y="555"/>
                  </a:lnTo>
                  <a:lnTo>
                    <a:pt x="573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3" name="Google Shape;1823;p41"/>
            <p:cNvSpPr/>
            <p:nvPr/>
          </p:nvSpPr>
          <p:spPr>
            <a:xfrm>
              <a:off x="5901525" y="3778100"/>
              <a:ext cx="190225" cy="653700"/>
            </a:xfrm>
            <a:custGeom>
              <a:rect b="b" l="l" r="r" t="t"/>
              <a:pathLst>
                <a:path extrusionOk="0" h="26148" w="7609">
                  <a:moveTo>
                    <a:pt x="1879" y="1"/>
                  </a:moveTo>
                  <a:lnTo>
                    <a:pt x="1" y="555"/>
                  </a:lnTo>
                  <a:lnTo>
                    <a:pt x="5610" y="26147"/>
                  </a:lnTo>
                  <a:lnTo>
                    <a:pt x="7608" y="26147"/>
                  </a:lnTo>
                  <a:lnTo>
                    <a:pt x="187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4" name="Google Shape;1824;p41"/>
            <p:cNvSpPr/>
            <p:nvPr/>
          </p:nvSpPr>
          <p:spPr>
            <a:xfrm>
              <a:off x="5469850" y="3919850"/>
              <a:ext cx="1162125" cy="247125"/>
            </a:xfrm>
            <a:custGeom>
              <a:rect b="b" l="l" r="r" t="t"/>
              <a:pathLst>
                <a:path extrusionOk="0" h="9885" w="46485">
                  <a:moveTo>
                    <a:pt x="87" y="0"/>
                  </a:moveTo>
                  <a:cubicBezTo>
                    <a:pt x="39" y="0"/>
                    <a:pt x="0" y="39"/>
                    <a:pt x="0" y="86"/>
                  </a:cubicBezTo>
                  <a:lnTo>
                    <a:pt x="0" y="9884"/>
                  </a:lnTo>
                  <a:lnTo>
                    <a:pt x="46484" y="9884"/>
                  </a:lnTo>
                  <a:lnTo>
                    <a:pt x="4648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5" name="Google Shape;1825;p41"/>
            <p:cNvSpPr/>
            <p:nvPr/>
          </p:nvSpPr>
          <p:spPr>
            <a:xfrm>
              <a:off x="5818500" y="3324500"/>
              <a:ext cx="887175" cy="572900"/>
            </a:xfrm>
            <a:custGeom>
              <a:rect b="b" l="l" r="r" t="t"/>
              <a:pathLst>
                <a:path extrusionOk="0" h="22916" w="35487">
                  <a:moveTo>
                    <a:pt x="5685" y="0"/>
                  </a:moveTo>
                  <a:cubicBezTo>
                    <a:pt x="4854" y="0"/>
                    <a:pt x="4138" y="673"/>
                    <a:pt x="3959" y="1616"/>
                  </a:cubicBezTo>
                  <a:lnTo>
                    <a:pt x="0" y="22915"/>
                  </a:lnTo>
                  <a:lnTo>
                    <a:pt x="32538" y="22915"/>
                  </a:lnTo>
                  <a:lnTo>
                    <a:pt x="35315" y="2367"/>
                  </a:lnTo>
                  <a:cubicBezTo>
                    <a:pt x="35487" y="1123"/>
                    <a:pt x="34658" y="0"/>
                    <a:pt x="335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6" name="Google Shape;1826;p41"/>
            <p:cNvSpPr/>
            <p:nvPr/>
          </p:nvSpPr>
          <p:spPr>
            <a:xfrm>
              <a:off x="6484350" y="3324500"/>
              <a:ext cx="229050" cy="584125"/>
            </a:xfrm>
            <a:custGeom>
              <a:rect b="b" l="l" r="r" t="t"/>
              <a:pathLst>
                <a:path extrusionOk="0" h="23365" w="9162">
                  <a:moveTo>
                    <a:pt x="6935" y="898"/>
                  </a:moveTo>
                  <a:cubicBezTo>
                    <a:pt x="7348" y="898"/>
                    <a:pt x="7736" y="1103"/>
                    <a:pt x="7999" y="1462"/>
                  </a:cubicBezTo>
                  <a:cubicBezTo>
                    <a:pt x="8252" y="1807"/>
                    <a:pt x="8361" y="2257"/>
                    <a:pt x="8299" y="2698"/>
                  </a:cubicBezTo>
                  <a:lnTo>
                    <a:pt x="5574" y="22465"/>
                  </a:lnTo>
                  <a:lnTo>
                    <a:pt x="963" y="22465"/>
                  </a:lnTo>
                  <a:lnTo>
                    <a:pt x="4818" y="2132"/>
                  </a:lnTo>
                  <a:cubicBezTo>
                    <a:pt x="4958" y="1406"/>
                    <a:pt x="5513" y="898"/>
                    <a:pt x="6167" y="898"/>
                  </a:cubicBezTo>
                  <a:close/>
                  <a:moveTo>
                    <a:pt x="6167" y="0"/>
                  </a:moveTo>
                  <a:cubicBezTo>
                    <a:pt x="5147" y="0"/>
                    <a:pt x="4281" y="796"/>
                    <a:pt x="4062" y="1938"/>
                  </a:cubicBezTo>
                  <a:lnTo>
                    <a:pt x="0" y="23364"/>
                  </a:lnTo>
                  <a:lnTo>
                    <a:pt x="6234" y="23364"/>
                  </a:lnTo>
                  <a:lnTo>
                    <a:pt x="9064" y="2841"/>
                  </a:lnTo>
                  <a:cubicBezTo>
                    <a:pt x="9161" y="2140"/>
                    <a:pt x="8988" y="1425"/>
                    <a:pt x="8590" y="880"/>
                  </a:cubicBezTo>
                  <a:cubicBezTo>
                    <a:pt x="8179" y="322"/>
                    <a:pt x="7575" y="0"/>
                    <a:pt x="693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7" name="Google Shape;1827;p41"/>
            <p:cNvSpPr/>
            <p:nvPr/>
          </p:nvSpPr>
          <p:spPr>
            <a:xfrm>
              <a:off x="5818500" y="3837125"/>
              <a:ext cx="821600" cy="60275"/>
            </a:xfrm>
            <a:custGeom>
              <a:rect b="b" l="l" r="r" t="t"/>
              <a:pathLst>
                <a:path extrusionOk="0" h="2411" w="32864">
                  <a:moveTo>
                    <a:pt x="448" y="1"/>
                  </a:moveTo>
                  <a:lnTo>
                    <a:pt x="0" y="2410"/>
                  </a:lnTo>
                  <a:lnTo>
                    <a:pt x="32538" y="2410"/>
                  </a:lnTo>
                  <a:lnTo>
                    <a:pt x="3286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8" name="Google Shape;1828;p41"/>
            <p:cNvSpPr/>
            <p:nvPr/>
          </p:nvSpPr>
          <p:spPr>
            <a:xfrm>
              <a:off x="5469850" y="3863675"/>
              <a:ext cx="1162125" cy="247175"/>
            </a:xfrm>
            <a:custGeom>
              <a:rect b="b" l="l" r="r" t="t"/>
              <a:pathLst>
                <a:path extrusionOk="0" h="9887" w="46485">
                  <a:moveTo>
                    <a:pt x="1871" y="1"/>
                  </a:moveTo>
                  <a:cubicBezTo>
                    <a:pt x="836" y="1"/>
                    <a:pt x="0" y="971"/>
                    <a:pt x="0" y="2170"/>
                  </a:cubicBezTo>
                  <a:lnTo>
                    <a:pt x="0" y="9886"/>
                  </a:lnTo>
                  <a:lnTo>
                    <a:pt x="46484" y="9886"/>
                  </a:lnTo>
                  <a:lnTo>
                    <a:pt x="4648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9" name="Google Shape;1829;p41"/>
            <p:cNvSpPr/>
            <p:nvPr/>
          </p:nvSpPr>
          <p:spPr>
            <a:xfrm>
              <a:off x="6070275" y="3852425"/>
              <a:ext cx="571375" cy="269625"/>
            </a:xfrm>
            <a:custGeom>
              <a:rect b="b" l="l" r="r" t="t"/>
              <a:pathLst>
                <a:path extrusionOk="0" h="10785" w="22855">
                  <a:moveTo>
                    <a:pt x="22078" y="899"/>
                  </a:moveTo>
                  <a:lnTo>
                    <a:pt x="22078" y="9886"/>
                  </a:lnTo>
                  <a:lnTo>
                    <a:pt x="774" y="9886"/>
                  </a:lnTo>
                  <a:lnTo>
                    <a:pt x="775" y="2622"/>
                  </a:lnTo>
                  <a:cubicBezTo>
                    <a:pt x="775" y="1671"/>
                    <a:pt x="1361" y="899"/>
                    <a:pt x="2081" y="899"/>
                  </a:cubicBezTo>
                  <a:close/>
                  <a:moveTo>
                    <a:pt x="2080" y="0"/>
                  </a:moveTo>
                  <a:cubicBezTo>
                    <a:pt x="934" y="0"/>
                    <a:pt x="1" y="1177"/>
                    <a:pt x="1" y="2620"/>
                  </a:cubicBezTo>
                  <a:lnTo>
                    <a:pt x="1" y="10785"/>
                  </a:lnTo>
                  <a:lnTo>
                    <a:pt x="22854" y="10785"/>
                  </a:lnTo>
                  <a:lnTo>
                    <a:pt x="2285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0" name="Google Shape;1830;p41"/>
            <p:cNvSpPr/>
            <p:nvPr/>
          </p:nvSpPr>
          <p:spPr>
            <a:xfrm>
              <a:off x="6128375" y="3751350"/>
              <a:ext cx="522950" cy="67400"/>
            </a:xfrm>
            <a:custGeom>
              <a:rect b="b" l="l" r="r" t="t"/>
              <a:pathLst>
                <a:path extrusionOk="0" h="2696" w="20918">
                  <a:moveTo>
                    <a:pt x="0" y="0"/>
                  </a:moveTo>
                  <a:lnTo>
                    <a:pt x="0"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1" name="Google Shape;1831;p41"/>
            <p:cNvSpPr/>
            <p:nvPr/>
          </p:nvSpPr>
          <p:spPr>
            <a:xfrm>
              <a:off x="6029450" y="3778100"/>
              <a:ext cx="190200" cy="653700"/>
            </a:xfrm>
            <a:custGeom>
              <a:rect b="b" l="l" r="r" t="t"/>
              <a:pathLst>
                <a:path extrusionOk="0" h="26148" w="7608">
                  <a:moveTo>
                    <a:pt x="5730" y="1"/>
                  </a:moveTo>
                  <a:lnTo>
                    <a:pt x="0" y="26147"/>
                  </a:lnTo>
                  <a:lnTo>
                    <a:pt x="1998" y="26147"/>
                  </a:lnTo>
                  <a:lnTo>
                    <a:pt x="7607" y="555"/>
                  </a:lnTo>
                  <a:lnTo>
                    <a:pt x="573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2" name="Google Shape;1832;p41"/>
            <p:cNvSpPr/>
            <p:nvPr/>
          </p:nvSpPr>
          <p:spPr>
            <a:xfrm>
              <a:off x="6550375" y="3778100"/>
              <a:ext cx="190200" cy="653700"/>
            </a:xfrm>
            <a:custGeom>
              <a:rect b="b" l="l" r="r" t="t"/>
              <a:pathLst>
                <a:path extrusionOk="0" h="26148" w="7608">
                  <a:moveTo>
                    <a:pt x="1877" y="1"/>
                  </a:moveTo>
                  <a:lnTo>
                    <a:pt x="0" y="555"/>
                  </a:lnTo>
                  <a:lnTo>
                    <a:pt x="5610" y="26147"/>
                  </a:lnTo>
                  <a:lnTo>
                    <a:pt x="7608" y="26147"/>
                  </a:lnTo>
                  <a:lnTo>
                    <a:pt x="1877"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33" name="Google Shape;1833;p41"/>
          <p:cNvSpPr txBox="1"/>
          <p:nvPr>
            <p:ph idx="2" type="subTitle"/>
          </p:nvPr>
        </p:nvSpPr>
        <p:spPr>
          <a:xfrm>
            <a:off x="352600" y="1639825"/>
            <a:ext cx="3747000" cy="20253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600"/>
              <a:t>Staff would feel more comfortable about FPDR if they knew patients preferred this option. </a:t>
            </a:r>
            <a:endParaRPr sz="1600"/>
          </a:p>
        </p:txBody>
      </p:sp>
      <p:grpSp>
        <p:nvGrpSpPr>
          <p:cNvPr id="1834" name="Google Shape;1834;p41"/>
          <p:cNvGrpSpPr/>
          <p:nvPr/>
        </p:nvGrpSpPr>
        <p:grpSpPr>
          <a:xfrm>
            <a:off x="169500" y="3311288"/>
            <a:ext cx="705600" cy="1763489"/>
            <a:chOff x="357625" y="3069088"/>
            <a:chExt cx="705600" cy="1763489"/>
          </a:xfrm>
        </p:grpSpPr>
        <p:sp>
          <p:nvSpPr>
            <p:cNvPr id="1835" name="Google Shape;1835;p41"/>
            <p:cNvSpPr/>
            <p:nvPr/>
          </p:nvSpPr>
          <p:spPr>
            <a:xfrm>
              <a:off x="357625" y="4733277"/>
              <a:ext cx="705600" cy="993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36" name="Google Shape;1836;p41"/>
            <p:cNvGrpSpPr/>
            <p:nvPr/>
          </p:nvGrpSpPr>
          <p:grpSpPr>
            <a:xfrm>
              <a:off x="370950" y="3069088"/>
              <a:ext cx="599050" cy="1703850"/>
              <a:chOff x="678450" y="2882900"/>
              <a:chExt cx="599050" cy="1703850"/>
            </a:xfrm>
          </p:grpSpPr>
          <p:sp>
            <p:nvSpPr>
              <p:cNvPr id="1837" name="Google Shape;1837;p41"/>
              <p:cNvSpPr/>
              <p:nvPr/>
            </p:nvSpPr>
            <p:spPr>
              <a:xfrm>
                <a:off x="795425" y="3950500"/>
                <a:ext cx="212400" cy="33075"/>
              </a:xfrm>
              <a:custGeom>
                <a:rect b="b" l="l" r="r" t="t"/>
                <a:pathLst>
                  <a:path extrusionOk="0" h="1323" w="8496">
                    <a:moveTo>
                      <a:pt x="688" y="0"/>
                    </a:moveTo>
                    <a:cubicBezTo>
                      <a:pt x="465" y="0"/>
                      <a:pt x="244" y="6"/>
                      <a:pt x="29" y="22"/>
                    </a:cubicBezTo>
                    <a:cubicBezTo>
                      <a:pt x="6" y="102"/>
                      <a:pt x="29" y="179"/>
                      <a:pt x="62" y="255"/>
                    </a:cubicBezTo>
                    <a:cubicBezTo>
                      <a:pt x="82" y="299"/>
                      <a:pt x="103" y="342"/>
                      <a:pt x="123" y="386"/>
                    </a:cubicBezTo>
                    <a:cubicBezTo>
                      <a:pt x="193" y="546"/>
                      <a:pt x="200" y="727"/>
                      <a:pt x="143" y="891"/>
                    </a:cubicBezTo>
                    <a:cubicBezTo>
                      <a:pt x="122" y="952"/>
                      <a:pt x="86" y="1017"/>
                      <a:pt x="57" y="1081"/>
                    </a:cubicBezTo>
                    <a:cubicBezTo>
                      <a:pt x="25" y="1161"/>
                      <a:pt x="0" y="1238"/>
                      <a:pt x="22" y="1314"/>
                    </a:cubicBezTo>
                    <a:lnTo>
                      <a:pt x="25" y="1314"/>
                    </a:lnTo>
                    <a:cubicBezTo>
                      <a:pt x="64" y="1319"/>
                      <a:pt x="107" y="1320"/>
                      <a:pt x="150" y="1320"/>
                    </a:cubicBezTo>
                    <a:cubicBezTo>
                      <a:pt x="205" y="1320"/>
                      <a:pt x="260" y="1318"/>
                      <a:pt x="312" y="1318"/>
                    </a:cubicBezTo>
                    <a:lnTo>
                      <a:pt x="7989" y="1318"/>
                    </a:lnTo>
                    <a:cubicBezTo>
                      <a:pt x="8063" y="1318"/>
                      <a:pt x="8141" y="1323"/>
                      <a:pt x="8218" y="1323"/>
                    </a:cubicBezTo>
                    <a:cubicBezTo>
                      <a:pt x="8256" y="1323"/>
                      <a:pt x="8294" y="1322"/>
                      <a:pt x="8331" y="1318"/>
                    </a:cubicBezTo>
                    <a:cubicBezTo>
                      <a:pt x="8332" y="1318"/>
                      <a:pt x="8334" y="1318"/>
                      <a:pt x="8336" y="1318"/>
                    </a:cubicBezTo>
                    <a:cubicBezTo>
                      <a:pt x="8350" y="1318"/>
                      <a:pt x="8372" y="1321"/>
                      <a:pt x="8389" y="1321"/>
                    </a:cubicBezTo>
                    <a:cubicBezTo>
                      <a:pt x="8398" y="1321"/>
                      <a:pt x="8406" y="1320"/>
                      <a:pt x="8411" y="1318"/>
                    </a:cubicBezTo>
                    <a:cubicBezTo>
                      <a:pt x="8495" y="1284"/>
                      <a:pt x="8468" y="1178"/>
                      <a:pt x="8427" y="1082"/>
                    </a:cubicBezTo>
                    <a:cubicBezTo>
                      <a:pt x="8401" y="1021"/>
                      <a:pt x="8368" y="964"/>
                      <a:pt x="8354" y="929"/>
                    </a:cubicBezTo>
                    <a:cubicBezTo>
                      <a:pt x="8288" y="781"/>
                      <a:pt x="8259" y="619"/>
                      <a:pt x="8269" y="458"/>
                    </a:cubicBezTo>
                    <a:cubicBezTo>
                      <a:pt x="8272" y="389"/>
                      <a:pt x="8295" y="322"/>
                      <a:pt x="8318" y="255"/>
                    </a:cubicBezTo>
                    <a:cubicBezTo>
                      <a:pt x="8347" y="176"/>
                      <a:pt x="8375" y="99"/>
                      <a:pt x="8379" y="23"/>
                    </a:cubicBezTo>
                    <a:cubicBezTo>
                      <a:pt x="8354" y="23"/>
                      <a:pt x="8328" y="22"/>
                      <a:pt x="8302" y="19"/>
                    </a:cubicBezTo>
                    <a:cubicBezTo>
                      <a:pt x="8270" y="11"/>
                      <a:pt x="8228" y="8"/>
                      <a:pt x="8183" y="8"/>
                    </a:cubicBezTo>
                    <a:cubicBezTo>
                      <a:pt x="8093" y="8"/>
                      <a:pt x="7989" y="19"/>
                      <a:pt x="7921" y="19"/>
                    </a:cubicBezTo>
                    <a:lnTo>
                      <a:pt x="1938" y="19"/>
                    </a:lnTo>
                    <a:cubicBezTo>
                      <a:pt x="1531" y="19"/>
                      <a:pt x="1106" y="0"/>
                      <a:pt x="688"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8" name="Google Shape;1838;p41"/>
              <p:cNvSpPr/>
              <p:nvPr/>
            </p:nvSpPr>
            <p:spPr>
              <a:xfrm>
                <a:off x="796875" y="3956900"/>
                <a:ext cx="209225" cy="20675"/>
              </a:xfrm>
              <a:custGeom>
                <a:rect b="b" l="l" r="r" t="t"/>
                <a:pathLst>
                  <a:path extrusionOk="0" h="827" w="8369">
                    <a:moveTo>
                      <a:pt x="4" y="0"/>
                    </a:moveTo>
                    <a:cubicBezTo>
                      <a:pt x="24" y="43"/>
                      <a:pt x="45" y="87"/>
                      <a:pt x="65" y="132"/>
                    </a:cubicBezTo>
                    <a:cubicBezTo>
                      <a:pt x="135" y="290"/>
                      <a:pt x="142" y="471"/>
                      <a:pt x="85" y="635"/>
                    </a:cubicBezTo>
                    <a:cubicBezTo>
                      <a:pt x="64" y="698"/>
                      <a:pt x="28" y="762"/>
                      <a:pt x="1" y="826"/>
                    </a:cubicBezTo>
                    <a:lnTo>
                      <a:pt x="8369" y="826"/>
                    </a:lnTo>
                    <a:cubicBezTo>
                      <a:pt x="8341" y="766"/>
                      <a:pt x="8310" y="709"/>
                      <a:pt x="8294" y="675"/>
                    </a:cubicBezTo>
                    <a:cubicBezTo>
                      <a:pt x="8230" y="526"/>
                      <a:pt x="8201" y="365"/>
                      <a:pt x="8210" y="203"/>
                    </a:cubicBezTo>
                    <a:cubicBezTo>
                      <a:pt x="8214" y="135"/>
                      <a:pt x="8237" y="67"/>
                      <a:pt x="826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9" name="Google Shape;1839;p41"/>
              <p:cNvSpPr/>
              <p:nvPr/>
            </p:nvSpPr>
            <p:spPr>
              <a:xfrm>
                <a:off x="818750" y="3982650"/>
                <a:ext cx="283350" cy="32125"/>
              </a:xfrm>
              <a:custGeom>
                <a:rect b="b" l="l" r="r" t="t"/>
                <a:pathLst>
                  <a:path extrusionOk="0" h="1285" w="11334">
                    <a:moveTo>
                      <a:pt x="11244" y="0"/>
                    </a:moveTo>
                    <a:cubicBezTo>
                      <a:pt x="11236" y="0"/>
                      <a:pt x="11227" y="1"/>
                      <a:pt x="11218" y="2"/>
                    </a:cubicBezTo>
                    <a:lnTo>
                      <a:pt x="249" y="2"/>
                    </a:lnTo>
                    <a:cubicBezTo>
                      <a:pt x="112" y="2"/>
                      <a:pt x="0" y="115"/>
                      <a:pt x="0" y="252"/>
                    </a:cubicBezTo>
                    <a:lnTo>
                      <a:pt x="0" y="1028"/>
                    </a:lnTo>
                    <a:cubicBezTo>
                      <a:pt x="0" y="1167"/>
                      <a:pt x="112" y="1278"/>
                      <a:pt x="249" y="1278"/>
                    </a:cubicBezTo>
                    <a:lnTo>
                      <a:pt x="11137" y="1278"/>
                    </a:lnTo>
                    <a:cubicBezTo>
                      <a:pt x="11159" y="1278"/>
                      <a:pt x="11198" y="1285"/>
                      <a:pt x="11231" y="1285"/>
                    </a:cubicBezTo>
                    <a:cubicBezTo>
                      <a:pt x="11247" y="1285"/>
                      <a:pt x="11262" y="1283"/>
                      <a:pt x="11272" y="1278"/>
                    </a:cubicBezTo>
                    <a:cubicBezTo>
                      <a:pt x="11274" y="1277"/>
                      <a:pt x="11277" y="1277"/>
                      <a:pt x="11279" y="1277"/>
                    </a:cubicBezTo>
                    <a:cubicBezTo>
                      <a:pt x="11282" y="1277"/>
                      <a:pt x="11285" y="1277"/>
                      <a:pt x="11288" y="1277"/>
                    </a:cubicBezTo>
                    <a:cubicBezTo>
                      <a:pt x="11289" y="1277"/>
                      <a:pt x="11291" y="1277"/>
                      <a:pt x="11292" y="1277"/>
                    </a:cubicBezTo>
                    <a:cubicBezTo>
                      <a:pt x="11314" y="1216"/>
                      <a:pt x="11287" y="1141"/>
                      <a:pt x="11251" y="1067"/>
                    </a:cubicBezTo>
                    <a:cubicBezTo>
                      <a:pt x="11217" y="997"/>
                      <a:pt x="11174" y="927"/>
                      <a:pt x="11155" y="873"/>
                    </a:cubicBezTo>
                    <a:cubicBezTo>
                      <a:pt x="11101" y="705"/>
                      <a:pt x="11102" y="525"/>
                      <a:pt x="11159" y="359"/>
                    </a:cubicBezTo>
                    <a:cubicBezTo>
                      <a:pt x="11184" y="291"/>
                      <a:pt x="11209" y="218"/>
                      <a:pt x="11249" y="159"/>
                    </a:cubicBezTo>
                    <a:cubicBezTo>
                      <a:pt x="11252" y="155"/>
                      <a:pt x="11257" y="149"/>
                      <a:pt x="11259" y="145"/>
                    </a:cubicBezTo>
                    <a:cubicBezTo>
                      <a:pt x="11288" y="105"/>
                      <a:pt x="11334" y="49"/>
                      <a:pt x="11287" y="11"/>
                    </a:cubicBezTo>
                    <a:cubicBezTo>
                      <a:pt x="11282" y="6"/>
                      <a:pt x="11277" y="4"/>
                      <a:pt x="11271" y="2"/>
                    </a:cubicBezTo>
                    <a:cubicBezTo>
                      <a:pt x="11262" y="1"/>
                      <a:pt x="11253" y="0"/>
                      <a:pt x="112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0" name="Google Shape;1840;p41"/>
              <p:cNvSpPr/>
              <p:nvPr/>
            </p:nvSpPr>
            <p:spPr>
              <a:xfrm>
                <a:off x="1009325" y="3986225"/>
                <a:ext cx="90925" cy="23100"/>
              </a:xfrm>
              <a:custGeom>
                <a:rect b="b" l="l" r="r" t="t"/>
                <a:pathLst>
                  <a:path extrusionOk="0" h="924" w="3637">
                    <a:moveTo>
                      <a:pt x="191" y="1"/>
                    </a:moveTo>
                    <a:cubicBezTo>
                      <a:pt x="85" y="1"/>
                      <a:pt x="1" y="86"/>
                      <a:pt x="1" y="192"/>
                    </a:cubicBezTo>
                    <a:lnTo>
                      <a:pt x="1" y="732"/>
                    </a:lnTo>
                    <a:cubicBezTo>
                      <a:pt x="1" y="837"/>
                      <a:pt x="85" y="922"/>
                      <a:pt x="191" y="924"/>
                    </a:cubicBezTo>
                    <a:lnTo>
                      <a:pt x="3628" y="924"/>
                    </a:lnTo>
                    <a:cubicBezTo>
                      <a:pt x="3594" y="852"/>
                      <a:pt x="3551" y="784"/>
                      <a:pt x="3532" y="730"/>
                    </a:cubicBezTo>
                    <a:cubicBezTo>
                      <a:pt x="3478" y="562"/>
                      <a:pt x="3479" y="381"/>
                      <a:pt x="3536" y="215"/>
                    </a:cubicBezTo>
                    <a:cubicBezTo>
                      <a:pt x="3561" y="148"/>
                      <a:pt x="3586" y="75"/>
                      <a:pt x="3626" y="16"/>
                    </a:cubicBezTo>
                    <a:cubicBezTo>
                      <a:pt x="3629" y="11"/>
                      <a:pt x="3632" y="6"/>
                      <a:pt x="363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1" name="Google Shape;1841;p41"/>
              <p:cNvSpPr/>
              <p:nvPr/>
            </p:nvSpPr>
            <p:spPr>
              <a:xfrm>
                <a:off x="737025" y="3794725"/>
                <a:ext cx="540475" cy="727225"/>
              </a:xfrm>
              <a:custGeom>
                <a:rect b="b" l="l" r="r" t="t"/>
                <a:pathLst>
                  <a:path extrusionOk="0" h="29089" w="21619">
                    <a:moveTo>
                      <a:pt x="20301" y="1318"/>
                    </a:moveTo>
                    <a:lnTo>
                      <a:pt x="20301" y="27769"/>
                    </a:lnTo>
                    <a:lnTo>
                      <a:pt x="1320" y="27769"/>
                    </a:lnTo>
                    <a:lnTo>
                      <a:pt x="1320" y="1318"/>
                    </a:lnTo>
                    <a:close/>
                    <a:moveTo>
                      <a:pt x="1" y="0"/>
                    </a:moveTo>
                    <a:lnTo>
                      <a:pt x="1" y="29088"/>
                    </a:lnTo>
                    <a:lnTo>
                      <a:pt x="21619" y="29088"/>
                    </a:lnTo>
                    <a:lnTo>
                      <a:pt x="21619"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2" name="Google Shape;1842;p41"/>
              <p:cNvSpPr/>
              <p:nvPr/>
            </p:nvSpPr>
            <p:spPr>
              <a:xfrm>
                <a:off x="737025" y="4012200"/>
                <a:ext cx="540475" cy="509750"/>
              </a:xfrm>
              <a:custGeom>
                <a:rect b="b" l="l" r="r" t="t"/>
                <a:pathLst>
                  <a:path extrusionOk="0" h="20390" w="21619">
                    <a:moveTo>
                      <a:pt x="1" y="1"/>
                    </a:moveTo>
                    <a:lnTo>
                      <a:pt x="1" y="20389"/>
                    </a:lnTo>
                    <a:lnTo>
                      <a:pt x="21619" y="20389"/>
                    </a:lnTo>
                    <a:lnTo>
                      <a:pt x="2161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3" name="Google Shape;1843;p41"/>
              <p:cNvSpPr/>
              <p:nvPr/>
            </p:nvSpPr>
            <p:spPr>
              <a:xfrm>
                <a:off x="799675" y="4426350"/>
                <a:ext cx="52725" cy="160400"/>
              </a:xfrm>
              <a:custGeom>
                <a:rect b="b" l="l" r="r" t="t"/>
                <a:pathLst>
                  <a:path extrusionOk="0" h="6416" w="2109">
                    <a:moveTo>
                      <a:pt x="0" y="0"/>
                    </a:moveTo>
                    <a:lnTo>
                      <a:pt x="0" y="6416"/>
                    </a:lnTo>
                    <a:lnTo>
                      <a:pt x="2108" y="6416"/>
                    </a:lnTo>
                    <a:lnTo>
                      <a:pt x="210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4" name="Google Shape;1844;p41"/>
              <p:cNvSpPr/>
              <p:nvPr/>
            </p:nvSpPr>
            <p:spPr>
              <a:xfrm>
                <a:off x="1162150" y="4426350"/>
                <a:ext cx="52750" cy="160400"/>
              </a:xfrm>
              <a:custGeom>
                <a:rect b="b" l="l" r="r" t="t"/>
                <a:pathLst>
                  <a:path extrusionOk="0" h="6416" w="2110">
                    <a:moveTo>
                      <a:pt x="0" y="0"/>
                    </a:moveTo>
                    <a:lnTo>
                      <a:pt x="0" y="6416"/>
                    </a:lnTo>
                    <a:lnTo>
                      <a:pt x="2110" y="6416"/>
                    </a:lnTo>
                    <a:lnTo>
                      <a:pt x="211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5" name="Google Shape;1845;p41"/>
              <p:cNvSpPr/>
              <p:nvPr/>
            </p:nvSpPr>
            <p:spPr>
              <a:xfrm>
                <a:off x="770025" y="4058375"/>
                <a:ext cx="474525" cy="417450"/>
              </a:xfrm>
              <a:custGeom>
                <a:rect b="b" l="l" r="r" t="t"/>
                <a:pathLst>
                  <a:path extrusionOk="0" h="16698" w="18981">
                    <a:moveTo>
                      <a:pt x="18718" y="263"/>
                    </a:moveTo>
                    <a:lnTo>
                      <a:pt x="18718" y="16433"/>
                    </a:lnTo>
                    <a:lnTo>
                      <a:pt x="263" y="16433"/>
                    </a:lnTo>
                    <a:lnTo>
                      <a:pt x="263" y="263"/>
                    </a:lnTo>
                    <a:close/>
                    <a:moveTo>
                      <a:pt x="0" y="0"/>
                    </a:moveTo>
                    <a:lnTo>
                      <a:pt x="0" y="16697"/>
                    </a:lnTo>
                    <a:lnTo>
                      <a:pt x="18981" y="16697"/>
                    </a:lnTo>
                    <a:lnTo>
                      <a:pt x="1898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6" name="Google Shape;1846;p41"/>
              <p:cNvSpPr/>
              <p:nvPr/>
            </p:nvSpPr>
            <p:spPr>
              <a:xfrm>
                <a:off x="1173150" y="4156125"/>
                <a:ext cx="25275" cy="221900"/>
              </a:xfrm>
              <a:custGeom>
                <a:rect b="b" l="l" r="r" t="t"/>
                <a:pathLst>
                  <a:path extrusionOk="0" h="8876" w="1011">
                    <a:moveTo>
                      <a:pt x="0" y="0"/>
                    </a:moveTo>
                    <a:lnTo>
                      <a:pt x="0" y="8875"/>
                    </a:lnTo>
                    <a:lnTo>
                      <a:pt x="1011" y="8875"/>
                    </a:lnTo>
                    <a:lnTo>
                      <a:pt x="101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7" name="Google Shape;1847;p41"/>
              <p:cNvSpPr/>
              <p:nvPr/>
            </p:nvSpPr>
            <p:spPr>
              <a:xfrm>
                <a:off x="1082800" y="3769400"/>
                <a:ext cx="73800" cy="26850"/>
              </a:xfrm>
              <a:custGeom>
                <a:rect b="b" l="l" r="r" t="t"/>
                <a:pathLst>
                  <a:path extrusionOk="0" h="1074" w="2952">
                    <a:moveTo>
                      <a:pt x="0" y="0"/>
                    </a:moveTo>
                    <a:lnTo>
                      <a:pt x="0" y="662"/>
                    </a:lnTo>
                    <a:cubicBezTo>
                      <a:pt x="0" y="886"/>
                      <a:pt x="267" y="1063"/>
                      <a:pt x="606" y="1063"/>
                    </a:cubicBezTo>
                    <a:lnTo>
                      <a:pt x="1192" y="1063"/>
                    </a:lnTo>
                    <a:lnTo>
                      <a:pt x="1192" y="1073"/>
                    </a:lnTo>
                    <a:lnTo>
                      <a:pt x="2344" y="1073"/>
                    </a:lnTo>
                    <a:cubicBezTo>
                      <a:pt x="2684" y="1073"/>
                      <a:pt x="2951" y="898"/>
                      <a:pt x="2951" y="672"/>
                    </a:cubicBezTo>
                    <a:lnTo>
                      <a:pt x="2951"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8" name="Google Shape;1848;p41"/>
              <p:cNvSpPr/>
              <p:nvPr/>
            </p:nvSpPr>
            <p:spPr>
              <a:xfrm>
                <a:off x="1108450" y="3692325"/>
                <a:ext cx="22500" cy="13525"/>
              </a:xfrm>
              <a:custGeom>
                <a:rect b="b" l="l" r="r" t="t"/>
                <a:pathLst>
                  <a:path extrusionOk="0" h="541" w="900">
                    <a:moveTo>
                      <a:pt x="203" y="0"/>
                    </a:moveTo>
                    <a:cubicBezTo>
                      <a:pt x="92" y="0"/>
                      <a:pt x="0" y="100"/>
                      <a:pt x="0" y="225"/>
                    </a:cubicBezTo>
                    <a:lnTo>
                      <a:pt x="0" y="541"/>
                    </a:lnTo>
                    <a:lnTo>
                      <a:pt x="899" y="541"/>
                    </a:lnTo>
                    <a:lnTo>
                      <a:pt x="899" y="225"/>
                    </a:lnTo>
                    <a:cubicBezTo>
                      <a:pt x="899" y="100"/>
                      <a:pt x="806" y="0"/>
                      <a:pt x="6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9" name="Google Shape;1849;p41"/>
              <p:cNvSpPr/>
              <p:nvPr/>
            </p:nvSpPr>
            <p:spPr>
              <a:xfrm>
                <a:off x="1082800" y="3703825"/>
                <a:ext cx="73800" cy="92425"/>
              </a:xfrm>
              <a:custGeom>
                <a:rect b="b" l="l" r="r" t="t"/>
                <a:pathLst>
                  <a:path extrusionOk="0" h="3697" w="2952">
                    <a:moveTo>
                      <a:pt x="1792" y="145"/>
                    </a:moveTo>
                    <a:cubicBezTo>
                      <a:pt x="1887" y="145"/>
                      <a:pt x="1959" y="181"/>
                      <a:pt x="1982" y="215"/>
                    </a:cubicBezTo>
                    <a:cubicBezTo>
                      <a:pt x="1992" y="228"/>
                      <a:pt x="1989" y="235"/>
                      <a:pt x="1988" y="239"/>
                    </a:cubicBezTo>
                    <a:lnTo>
                      <a:pt x="1951" y="362"/>
                    </a:lnTo>
                    <a:cubicBezTo>
                      <a:pt x="1879" y="602"/>
                      <a:pt x="2009" y="849"/>
                      <a:pt x="2288" y="1007"/>
                    </a:cubicBezTo>
                    <a:lnTo>
                      <a:pt x="2681" y="1230"/>
                    </a:lnTo>
                    <a:cubicBezTo>
                      <a:pt x="2768" y="1280"/>
                      <a:pt x="2818" y="1343"/>
                      <a:pt x="2818" y="1407"/>
                    </a:cubicBezTo>
                    <a:lnTo>
                      <a:pt x="2817" y="3295"/>
                    </a:lnTo>
                    <a:cubicBezTo>
                      <a:pt x="2817" y="3416"/>
                      <a:pt x="2623" y="3551"/>
                      <a:pt x="2344" y="3551"/>
                    </a:cubicBezTo>
                    <a:lnTo>
                      <a:pt x="1326" y="3551"/>
                    </a:lnTo>
                    <a:lnTo>
                      <a:pt x="1326" y="3541"/>
                    </a:lnTo>
                    <a:lnTo>
                      <a:pt x="606" y="3541"/>
                    </a:lnTo>
                    <a:cubicBezTo>
                      <a:pt x="327" y="3541"/>
                      <a:pt x="133" y="3406"/>
                      <a:pt x="133" y="3285"/>
                    </a:cubicBezTo>
                    <a:lnTo>
                      <a:pt x="133" y="1395"/>
                    </a:lnTo>
                    <a:cubicBezTo>
                      <a:pt x="133" y="1333"/>
                      <a:pt x="183" y="1268"/>
                      <a:pt x="270" y="1220"/>
                    </a:cubicBezTo>
                    <a:lnTo>
                      <a:pt x="663" y="997"/>
                    </a:lnTo>
                    <a:cubicBezTo>
                      <a:pt x="942" y="838"/>
                      <a:pt x="1072" y="592"/>
                      <a:pt x="1000" y="352"/>
                    </a:cubicBezTo>
                    <a:lnTo>
                      <a:pt x="966" y="239"/>
                    </a:lnTo>
                    <a:cubicBezTo>
                      <a:pt x="965" y="235"/>
                      <a:pt x="963" y="228"/>
                      <a:pt x="972" y="215"/>
                    </a:cubicBezTo>
                    <a:cubicBezTo>
                      <a:pt x="995" y="179"/>
                      <a:pt x="1068" y="145"/>
                      <a:pt x="1162" y="145"/>
                    </a:cubicBezTo>
                    <a:close/>
                    <a:moveTo>
                      <a:pt x="1804" y="0"/>
                    </a:moveTo>
                    <a:cubicBezTo>
                      <a:pt x="1800" y="0"/>
                      <a:pt x="1796" y="0"/>
                      <a:pt x="1792" y="1"/>
                    </a:cubicBezTo>
                    <a:lnTo>
                      <a:pt x="1162" y="1"/>
                    </a:lnTo>
                    <a:cubicBezTo>
                      <a:pt x="1158" y="0"/>
                      <a:pt x="1154" y="0"/>
                      <a:pt x="1150" y="0"/>
                    </a:cubicBezTo>
                    <a:cubicBezTo>
                      <a:pt x="1109" y="0"/>
                      <a:pt x="1067" y="7"/>
                      <a:pt x="1026" y="19"/>
                    </a:cubicBezTo>
                    <a:cubicBezTo>
                      <a:pt x="960" y="36"/>
                      <a:pt x="903" y="76"/>
                      <a:pt x="863" y="131"/>
                    </a:cubicBezTo>
                    <a:cubicBezTo>
                      <a:pt x="833" y="175"/>
                      <a:pt x="823" y="232"/>
                      <a:pt x="839" y="285"/>
                    </a:cubicBezTo>
                    <a:lnTo>
                      <a:pt x="873" y="398"/>
                    </a:lnTo>
                    <a:cubicBezTo>
                      <a:pt x="923" y="568"/>
                      <a:pt x="822" y="744"/>
                      <a:pt x="602" y="868"/>
                    </a:cubicBezTo>
                    <a:lnTo>
                      <a:pt x="209" y="1091"/>
                    </a:lnTo>
                    <a:cubicBezTo>
                      <a:pt x="76" y="1165"/>
                      <a:pt x="0" y="1277"/>
                      <a:pt x="0" y="1395"/>
                    </a:cubicBezTo>
                    <a:lnTo>
                      <a:pt x="0" y="3285"/>
                    </a:lnTo>
                    <a:cubicBezTo>
                      <a:pt x="0" y="3509"/>
                      <a:pt x="266" y="3686"/>
                      <a:pt x="606" y="3686"/>
                    </a:cubicBezTo>
                    <a:lnTo>
                      <a:pt x="1192" y="3686"/>
                    </a:lnTo>
                    <a:lnTo>
                      <a:pt x="1192" y="3696"/>
                    </a:lnTo>
                    <a:lnTo>
                      <a:pt x="2344" y="3696"/>
                    </a:lnTo>
                    <a:cubicBezTo>
                      <a:pt x="2683" y="3696"/>
                      <a:pt x="2950" y="3521"/>
                      <a:pt x="2950" y="3295"/>
                    </a:cubicBezTo>
                    <a:lnTo>
                      <a:pt x="2950" y="1407"/>
                    </a:lnTo>
                    <a:cubicBezTo>
                      <a:pt x="2951" y="1287"/>
                      <a:pt x="2874" y="1175"/>
                      <a:pt x="2743" y="1101"/>
                    </a:cubicBezTo>
                    <a:lnTo>
                      <a:pt x="2350" y="878"/>
                    </a:lnTo>
                    <a:cubicBezTo>
                      <a:pt x="2128" y="754"/>
                      <a:pt x="2028" y="578"/>
                      <a:pt x="2077" y="408"/>
                    </a:cubicBezTo>
                    <a:lnTo>
                      <a:pt x="2114" y="284"/>
                    </a:lnTo>
                    <a:cubicBezTo>
                      <a:pt x="2130" y="232"/>
                      <a:pt x="2121" y="175"/>
                      <a:pt x="2089" y="131"/>
                    </a:cubicBezTo>
                    <a:cubicBezTo>
                      <a:pt x="2049" y="75"/>
                      <a:pt x="1991" y="35"/>
                      <a:pt x="1924" y="18"/>
                    </a:cubicBezTo>
                    <a:cubicBezTo>
                      <a:pt x="1884" y="7"/>
                      <a:pt x="1844" y="0"/>
                      <a:pt x="180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0" name="Google Shape;1850;p41"/>
              <p:cNvSpPr/>
              <p:nvPr/>
            </p:nvSpPr>
            <p:spPr>
              <a:xfrm>
                <a:off x="678450" y="2882900"/>
                <a:ext cx="204275" cy="702200"/>
              </a:xfrm>
              <a:custGeom>
                <a:rect b="b" l="l" r="r" t="t"/>
                <a:pathLst>
                  <a:path extrusionOk="0" h="28088" w="8171">
                    <a:moveTo>
                      <a:pt x="1385" y="0"/>
                    </a:moveTo>
                    <a:cubicBezTo>
                      <a:pt x="1347" y="0"/>
                      <a:pt x="1312" y="19"/>
                      <a:pt x="1282" y="65"/>
                    </a:cubicBezTo>
                    <a:cubicBezTo>
                      <a:pt x="1225" y="153"/>
                      <a:pt x="1241" y="353"/>
                      <a:pt x="1236" y="464"/>
                    </a:cubicBezTo>
                    <a:cubicBezTo>
                      <a:pt x="1228" y="638"/>
                      <a:pt x="1228" y="813"/>
                      <a:pt x="1233" y="987"/>
                    </a:cubicBezTo>
                    <a:cubicBezTo>
                      <a:pt x="1255" y="1632"/>
                      <a:pt x="1368" y="2271"/>
                      <a:pt x="1569" y="2885"/>
                    </a:cubicBezTo>
                    <a:cubicBezTo>
                      <a:pt x="1792" y="3558"/>
                      <a:pt x="2120" y="4161"/>
                      <a:pt x="2531" y="4639"/>
                    </a:cubicBezTo>
                    <a:cubicBezTo>
                      <a:pt x="2534" y="4642"/>
                      <a:pt x="2538" y="4644"/>
                      <a:pt x="2541" y="4647"/>
                    </a:cubicBezTo>
                    <a:cubicBezTo>
                      <a:pt x="2604" y="4953"/>
                      <a:pt x="2667" y="5259"/>
                      <a:pt x="2731" y="5563"/>
                    </a:cubicBezTo>
                    <a:cubicBezTo>
                      <a:pt x="2467" y="5178"/>
                      <a:pt x="2195" y="4803"/>
                      <a:pt x="1909" y="4444"/>
                    </a:cubicBezTo>
                    <a:cubicBezTo>
                      <a:pt x="1568" y="4018"/>
                      <a:pt x="1170" y="3603"/>
                      <a:pt x="678" y="3603"/>
                    </a:cubicBezTo>
                    <a:cubicBezTo>
                      <a:pt x="659" y="3603"/>
                      <a:pt x="640" y="3604"/>
                      <a:pt x="620" y="3605"/>
                    </a:cubicBezTo>
                    <a:cubicBezTo>
                      <a:pt x="420" y="3618"/>
                      <a:pt x="162" y="3707"/>
                      <a:pt x="57" y="3971"/>
                    </a:cubicBezTo>
                    <a:cubicBezTo>
                      <a:pt x="14" y="4077"/>
                      <a:pt x="0" y="4210"/>
                      <a:pt x="34" y="4320"/>
                    </a:cubicBezTo>
                    <a:cubicBezTo>
                      <a:pt x="79" y="4466"/>
                      <a:pt x="197" y="4546"/>
                      <a:pt x="282" y="4640"/>
                    </a:cubicBezTo>
                    <a:cubicBezTo>
                      <a:pt x="675" y="5073"/>
                      <a:pt x="953" y="5671"/>
                      <a:pt x="1375" y="6062"/>
                    </a:cubicBezTo>
                    <a:cubicBezTo>
                      <a:pt x="1586" y="6258"/>
                      <a:pt x="1828" y="6391"/>
                      <a:pt x="2090" y="6414"/>
                    </a:cubicBezTo>
                    <a:cubicBezTo>
                      <a:pt x="2117" y="6416"/>
                      <a:pt x="2146" y="6417"/>
                      <a:pt x="2175" y="6417"/>
                    </a:cubicBezTo>
                    <a:cubicBezTo>
                      <a:pt x="2258" y="6417"/>
                      <a:pt x="2345" y="6410"/>
                      <a:pt x="2430" y="6410"/>
                    </a:cubicBezTo>
                    <a:cubicBezTo>
                      <a:pt x="2619" y="6410"/>
                      <a:pt x="2801" y="6445"/>
                      <a:pt x="2917" y="6667"/>
                    </a:cubicBezTo>
                    <a:cubicBezTo>
                      <a:pt x="2927" y="6685"/>
                      <a:pt x="2944" y="6697"/>
                      <a:pt x="2966" y="6698"/>
                    </a:cubicBezTo>
                    <a:cubicBezTo>
                      <a:pt x="3066" y="7183"/>
                      <a:pt x="3166" y="7667"/>
                      <a:pt x="3266" y="8152"/>
                    </a:cubicBezTo>
                    <a:cubicBezTo>
                      <a:pt x="3273" y="8190"/>
                      <a:pt x="3281" y="8227"/>
                      <a:pt x="3290" y="8266"/>
                    </a:cubicBezTo>
                    <a:cubicBezTo>
                      <a:pt x="3200" y="8103"/>
                      <a:pt x="3104" y="7946"/>
                      <a:pt x="3004" y="7794"/>
                    </a:cubicBezTo>
                    <a:cubicBezTo>
                      <a:pt x="2696" y="7336"/>
                      <a:pt x="2328" y="6880"/>
                      <a:pt x="1845" y="6825"/>
                    </a:cubicBezTo>
                    <a:cubicBezTo>
                      <a:pt x="1823" y="6823"/>
                      <a:pt x="1801" y="6822"/>
                      <a:pt x="1778" y="6822"/>
                    </a:cubicBezTo>
                    <a:cubicBezTo>
                      <a:pt x="1397" y="6822"/>
                      <a:pt x="904" y="7159"/>
                      <a:pt x="1042" y="7767"/>
                    </a:cubicBezTo>
                    <a:cubicBezTo>
                      <a:pt x="1109" y="8063"/>
                      <a:pt x="1294" y="8286"/>
                      <a:pt x="1462" y="8475"/>
                    </a:cubicBezTo>
                    <a:cubicBezTo>
                      <a:pt x="1641" y="8675"/>
                      <a:pt x="1841" y="8856"/>
                      <a:pt x="2057" y="9015"/>
                    </a:cubicBezTo>
                    <a:cubicBezTo>
                      <a:pt x="2535" y="9368"/>
                      <a:pt x="3057" y="9599"/>
                      <a:pt x="3586" y="9792"/>
                    </a:cubicBezTo>
                    <a:cubicBezTo>
                      <a:pt x="3593" y="9794"/>
                      <a:pt x="3600" y="9795"/>
                      <a:pt x="3609" y="9795"/>
                    </a:cubicBezTo>
                    <a:cubicBezTo>
                      <a:pt x="3752" y="10473"/>
                      <a:pt x="3892" y="11150"/>
                      <a:pt x="4032" y="11827"/>
                    </a:cubicBezTo>
                    <a:cubicBezTo>
                      <a:pt x="3540" y="11147"/>
                      <a:pt x="2884" y="10688"/>
                      <a:pt x="2177" y="10544"/>
                    </a:cubicBezTo>
                    <a:cubicBezTo>
                      <a:pt x="2068" y="10521"/>
                      <a:pt x="1957" y="10507"/>
                      <a:pt x="1845" y="10498"/>
                    </a:cubicBezTo>
                    <a:cubicBezTo>
                      <a:pt x="1787" y="10495"/>
                      <a:pt x="1725" y="10488"/>
                      <a:pt x="1663" y="10488"/>
                    </a:cubicBezTo>
                    <a:cubicBezTo>
                      <a:pt x="1595" y="10488"/>
                      <a:pt x="1528" y="10496"/>
                      <a:pt x="1466" y="10523"/>
                    </a:cubicBezTo>
                    <a:cubicBezTo>
                      <a:pt x="1225" y="10624"/>
                      <a:pt x="1308" y="10973"/>
                      <a:pt x="1435" y="11150"/>
                    </a:cubicBezTo>
                    <a:cubicBezTo>
                      <a:pt x="1832" y="11699"/>
                      <a:pt x="2298" y="12208"/>
                      <a:pt x="2794" y="12585"/>
                    </a:cubicBezTo>
                    <a:cubicBezTo>
                      <a:pt x="3256" y="12936"/>
                      <a:pt x="3769" y="13167"/>
                      <a:pt x="4303" y="13194"/>
                    </a:cubicBezTo>
                    <a:cubicBezTo>
                      <a:pt x="4452" y="13978"/>
                      <a:pt x="4531" y="14770"/>
                      <a:pt x="4586" y="15580"/>
                    </a:cubicBezTo>
                    <a:cubicBezTo>
                      <a:pt x="4605" y="15846"/>
                      <a:pt x="4626" y="16109"/>
                      <a:pt x="4652" y="16371"/>
                    </a:cubicBezTo>
                    <a:cubicBezTo>
                      <a:pt x="4152" y="15403"/>
                      <a:pt x="3357" y="14734"/>
                      <a:pt x="2480" y="14571"/>
                    </a:cubicBezTo>
                    <a:cubicBezTo>
                      <a:pt x="2422" y="14560"/>
                      <a:pt x="2359" y="14551"/>
                      <a:pt x="2298" y="14551"/>
                    </a:cubicBezTo>
                    <a:cubicBezTo>
                      <a:pt x="2137" y="14551"/>
                      <a:pt x="1984" y="14615"/>
                      <a:pt x="1938" y="14879"/>
                    </a:cubicBezTo>
                    <a:cubicBezTo>
                      <a:pt x="1885" y="15190"/>
                      <a:pt x="2071" y="15510"/>
                      <a:pt x="2191" y="15745"/>
                    </a:cubicBezTo>
                    <a:cubicBezTo>
                      <a:pt x="2467" y="16278"/>
                      <a:pt x="2834" y="16719"/>
                      <a:pt x="3254" y="17035"/>
                    </a:cubicBezTo>
                    <a:cubicBezTo>
                      <a:pt x="3725" y="17391"/>
                      <a:pt x="4256" y="17590"/>
                      <a:pt x="4802" y="17606"/>
                    </a:cubicBezTo>
                    <a:cubicBezTo>
                      <a:pt x="4808" y="17606"/>
                      <a:pt x="4814" y="17604"/>
                      <a:pt x="4819" y="17604"/>
                    </a:cubicBezTo>
                    <a:cubicBezTo>
                      <a:pt x="4844" y="17734"/>
                      <a:pt x="4869" y="17864"/>
                      <a:pt x="4898" y="17993"/>
                    </a:cubicBezTo>
                    <a:cubicBezTo>
                      <a:pt x="5047" y="18652"/>
                      <a:pt x="5224" y="19298"/>
                      <a:pt x="5402" y="19941"/>
                    </a:cubicBezTo>
                    <a:cubicBezTo>
                      <a:pt x="5382" y="19919"/>
                      <a:pt x="5361" y="19898"/>
                      <a:pt x="5341" y="19878"/>
                    </a:cubicBezTo>
                    <a:cubicBezTo>
                      <a:pt x="5157" y="19692"/>
                      <a:pt x="4968" y="19536"/>
                      <a:pt x="4742" y="19459"/>
                    </a:cubicBezTo>
                    <a:cubicBezTo>
                      <a:pt x="4486" y="19373"/>
                      <a:pt x="4212" y="19361"/>
                      <a:pt x="3947" y="19352"/>
                    </a:cubicBezTo>
                    <a:cubicBezTo>
                      <a:pt x="3881" y="19350"/>
                      <a:pt x="3814" y="19348"/>
                      <a:pt x="3748" y="19348"/>
                    </a:cubicBezTo>
                    <a:cubicBezTo>
                      <a:pt x="3529" y="19348"/>
                      <a:pt x="3311" y="19361"/>
                      <a:pt x="3093" y="19386"/>
                    </a:cubicBezTo>
                    <a:cubicBezTo>
                      <a:pt x="2884" y="19411"/>
                      <a:pt x="2671" y="19488"/>
                      <a:pt x="2637" y="19816"/>
                    </a:cubicBezTo>
                    <a:cubicBezTo>
                      <a:pt x="2605" y="20117"/>
                      <a:pt x="2771" y="20378"/>
                      <a:pt x="2914" y="20571"/>
                    </a:cubicBezTo>
                    <a:cubicBezTo>
                      <a:pt x="3244" y="21017"/>
                      <a:pt x="3687" y="21287"/>
                      <a:pt x="4143" y="21426"/>
                    </a:cubicBezTo>
                    <a:cubicBezTo>
                      <a:pt x="4477" y="21528"/>
                      <a:pt x="4820" y="21560"/>
                      <a:pt x="5164" y="21560"/>
                    </a:cubicBezTo>
                    <a:cubicBezTo>
                      <a:pt x="5391" y="21560"/>
                      <a:pt x="5618" y="21546"/>
                      <a:pt x="5844" y="21530"/>
                    </a:cubicBezTo>
                    <a:cubicBezTo>
                      <a:pt x="5955" y="21923"/>
                      <a:pt x="6067" y="22316"/>
                      <a:pt x="6180" y="22706"/>
                    </a:cubicBezTo>
                    <a:cubicBezTo>
                      <a:pt x="6687" y="24458"/>
                      <a:pt x="7220" y="26195"/>
                      <a:pt x="7778" y="27917"/>
                    </a:cubicBezTo>
                    <a:cubicBezTo>
                      <a:pt x="7786" y="27938"/>
                      <a:pt x="7805" y="27954"/>
                      <a:pt x="7828" y="27958"/>
                    </a:cubicBezTo>
                    <a:cubicBezTo>
                      <a:pt x="7821" y="27961"/>
                      <a:pt x="7815" y="27962"/>
                      <a:pt x="7808" y="27962"/>
                    </a:cubicBezTo>
                    <a:cubicBezTo>
                      <a:pt x="7795" y="27962"/>
                      <a:pt x="7781" y="27957"/>
                      <a:pt x="7771" y="27947"/>
                    </a:cubicBezTo>
                    <a:cubicBezTo>
                      <a:pt x="7759" y="27938"/>
                      <a:pt x="7742" y="27934"/>
                      <a:pt x="7724" y="27934"/>
                    </a:cubicBezTo>
                    <a:cubicBezTo>
                      <a:pt x="7664" y="27934"/>
                      <a:pt x="7588" y="27978"/>
                      <a:pt x="7649" y="28028"/>
                    </a:cubicBezTo>
                    <a:cubicBezTo>
                      <a:pt x="7698" y="28068"/>
                      <a:pt x="7754" y="28088"/>
                      <a:pt x="7809" y="28088"/>
                    </a:cubicBezTo>
                    <a:cubicBezTo>
                      <a:pt x="7873" y="28088"/>
                      <a:pt x="7938" y="28062"/>
                      <a:pt x="7995" y="28013"/>
                    </a:cubicBezTo>
                    <a:cubicBezTo>
                      <a:pt x="8132" y="27894"/>
                      <a:pt x="8171" y="27693"/>
                      <a:pt x="8148" y="27488"/>
                    </a:cubicBezTo>
                    <a:cubicBezTo>
                      <a:pt x="8115" y="27210"/>
                      <a:pt x="8012" y="26942"/>
                      <a:pt x="7938" y="26684"/>
                    </a:cubicBezTo>
                    <a:cubicBezTo>
                      <a:pt x="7861" y="26418"/>
                      <a:pt x="7783" y="26152"/>
                      <a:pt x="7706" y="25886"/>
                    </a:cubicBezTo>
                    <a:cubicBezTo>
                      <a:pt x="7390" y="24797"/>
                      <a:pt x="7076" y="23709"/>
                      <a:pt x="6760" y="22620"/>
                    </a:cubicBezTo>
                    <a:lnTo>
                      <a:pt x="6506" y="21742"/>
                    </a:lnTo>
                    <a:cubicBezTo>
                      <a:pt x="6413" y="21386"/>
                      <a:pt x="6314" y="21036"/>
                      <a:pt x="6207" y="20690"/>
                    </a:cubicBezTo>
                    <a:cubicBezTo>
                      <a:pt x="6776" y="19942"/>
                      <a:pt x="7499" y="19263"/>
                      <a:pt x="7679" y="18160"/>
                    </a:cubicBezTo>
                    <a:cubicBezTo>
                      <a:pt x="7718" y="17929"/>
                      <a:pt x="7736" y="17651"/>
                      <a:pt x="7685" y="17423"/>
                    </a:cubicBezTo>
                    <a:cubicBezTo>
                      <a:pt x="7656" y="17291"/>
                      <a:pt x="7581" y="17241"/>
                      <a:pt x="7496" y="17241"/>
                    </a:cubicBezTo>
                    <a:cubicBezTo>
                      <a:pt x="7434" y="17241"/>
                      <a:pt x="7366" y="17268"/>
                      <a:pt x="7309" y="17310"/>
                    </a:cubicBezTo>
                    <a:cubicBezTo>
                      <a:pt x="7130" y="17438"/>
                      <a:pt x="6957" y="17591"/>
                      <a:pt x="6786" y="17736"/>
                    </a:cubicBezTo>
                    <a:cubicBezTo>
                      <a:pt x="6616" y="17881"/>
                      <a:pt x="6446" y="18037"/>
                      <a:pt x="6293" y="18221"/>
                    </a:cubicBezTo>
                    <a:cubicBezTo>
                      <a:pt x="6041" y="18524"/>
                      <a:pt x="5831" y="18927"/>
                      <a:pt x="5765" y="19372"/>
                    </a:cubicBezTo>
                    <a:cubicBezTo>
                      <a:pt x="5515" y="18660"/>
                      <a:pt x="5294" y="17941"/>
                      <a:pt x="5195" y="17150"/>
                    </a:cubicBezTo>
                    <a:cubicBezTo>
                      <a:pt x="5178" y="17007"/>
                      <a:pt x="5164" y="16864"/>
                      <a:pt x="5149" y="16721"/>
                    </a:cubicBezTo>
                    <a:cubicBezTo>
                      <a:pt x="5248" y="16625"/>
                      <a:pt x="5357" y="16548"/>
                      <a:pt x="5462" y="16468"/>
                    </a:cubicBezTo>
                    <a:cubicBezTo>
                      <a:pt x="5648" y="16328"/>
                      <a:pt x="5815" y="16166"/>
                      <a:pt x="5960" y="15985"/>
                    </a:cubicBezTo>
                    <a:cubicBezTo>
                      <a:pt x="6267" y="15602"/>
                      <a:pt x="6507" y="15117"/>
                      <a:pt x="6651" y="14590"/>
                    </a:cubicBezTo>
                    <a:cubicBezTo>
                      <a:pt x="6723" y="14330"/>
                      <a:pt x="6772" y="14065"/>
                      <a:pt x="6796" y="13797"/>
                    </a:cubicBezTo>
                    <a:cubicBezTo>
                      <a:pt x="6809" y="13668"/>
                      <a:pt x="6814" y="13540"/>
                      <a:pt x="6814" y="13411"/>
                    </a:cubicBezTo>
                    <a:cubicBezTo>
                      <a:pt x="6814" y="13294"/>
                      <a:pt x="6827" y="13117"/>
                      <a:pt x="6784" y="13012"/>
                    </a:cubicBezTo>
                    <a:cubicBezTo>
                      <a:pt x="6750" y="12929"/>
                      <a:pt x="6696" y="12899"/>
                      <a:pt x="6636" y="12899"/>
                    </a:cubicBezTo>
                    <a:cubicBezTo>
                      <a:pt x="6525" y="12899"/>
                      <a:pt x="6392" y="13000"/>
                      <a:pt x="6314" y="13061"/>
                    </a:cubicBezTo>
                    <a:cubicBezTo>
                      <a:pt x="6114" y="13221"/>
                      <a:pt x="5914" y="13388"/>
                      <a:pt x="5731" y="13584"/>
                    </a:cubicBezTo>
                    <a:cubicBezTo>
                      <a:pt x="5411" y="13923"/>
                      <a:pt x="5131" y="14377"/>
                      <a:pt x="5021" y="14902"/>
                    </a:cubicBezTo>
                    <a:cubicBezTo>
                      <a:pt x="5012" y="14800"/>
                      <a:pt x="5002" y="14699"/>
                      <a:pt x="4991" y="14597"/>
                    </a:cubicBezTo>
                    <a:cubicBezTo>
                      <a:pt x="4919" y="13924"/>
                      <a:pt x="4799" y="13267"/>
                      <a:pt x="4655" y="12619"/>
                    </a:cubicBezTo>
                    <a:cubicBezTo>
                      <a:pt x="4709" y="12542"/>
                      <a:pt x="4804" y="12431"/>
                      <a:pt x="4812" y="12419"/>
                    </a:cubicBezTo>
                    <a:cubicBezTo>
                      <a:pt x="4898" y="12328"/>
                      <a:pt x="4984" y="12238"/>
                      <a:pt x="5072" y="12149"/>
                    </a:cubicBezTo>
                    <a:cubicBezTo>
                      <a:pt x="5237" y="11983"/>
                      <a:pt x="5402" y="11817"/>
                      <a:pt x="5557" y="11632"/>
                    </a:cubicBezTo>
                    <a:cubicBezTo>
                      <a:pt x="5877" y="11247"/>
                      <a:pt x="6098" y="10783"/>
                      <a:pt x="6186" y="10215"/>
                    </a:cubicBezTo>
                    <a:cubicBezTo>
                      <a:pt x="6226" y="9954"/>
                      <a:pt x="6268" y="9629"/>
                      <a:pt x="6230" y="9366"/>
                    </a:cubicBezTo>
                    <a:cubicBezTo>
                      <a:pt x="6200" y="9166"/>
                      <a:pt x="6069" y="9090"/>
                      <a:pt x="5934" y="9090"/>
                    </a:cubicBezTo>
                    <a:cubicBezTo>
                      <a:pt x="5907" y="9090"/>
                      <a:pt x="5879" y="9093"/>
                      <a:pt x="5853" y="9099"/>
                    </a:cubicBezTo>
                    <a:cubicBezTo>
                      <a:pt x="5670" y="9138"/>
                      <a:pt x="5504" y="9293"/>
                      <a:pt x="5368" y="9458"/>
                    </a:cubicBezTo>
                    <a:cubicBezTo>
                      <a:pt x="5199" y="9662"/>
                      <a:pt x="5045" y="9897"/>
                      <a:pt x="4895" y="10125"/>
                    </a:cubicBezTo>
                    <a:cubicBezTo>
                      <a:pt x="4662" y="10483"/>
                      <a:pt x="4446" y="10891"/>
                      <a:pt x="4351" y="11344"/>
                    </a:cubicBezTo>
                    <a:cubicBezTo>
                      <a:pt x="4183" y="10677"/>
                      <a:pt x="4012" y="10012"/>
                      <a:pt x="3860" y="9339"/>
                    </a:cubicBezTo>
                    <a:cubicBezTo>
                      <a:pt x="3869" y="9331"/>
                      <a:pt x="3873" y="9319"/>
                      <a:pt x="3875" y="9308"/>
                    </a:cubicBezTo>
                    <a:cubicBezTo>
                      <a:pt x="3902" y="9012"/>
                      <a:pt x="4169" y="8850"/>
                      <a:pt x="4312" y="8658"/>
                    </a:cubicBezTo>
                    <a:cubicBezTo>
                      <a:pt x="4476" y="8436"/>
                      <a:pt x="4606" y="8173"/>
                      <a:pt x="4725" y="7903"/>
                    </a:cubicBezTo>
                    <a:cubicBezTo>
                      <a:pt x="4979" y="7328"/>
                      <a:pt x="5225" y="6698"/>
                      <a:pt x="5271" y="6028"/>
                    </a:cubicBezTo>
                    <a:cubicBezTo>
                      <a:pt x="5285" y="5825"/>
                      <a:pt x="5327" y="5405"/>
                      <a:pt x="5147" y="5322"/>
                    </a:cubicBezTo>
                    <a:cubicBezTo>
                      <a:pt x="5120" y="5310"/>
                      <a:pt x="5094" y="5304"/>
                      <a:pt x="5067" y="5304"/>
                    </a:cubicBezTo>
                    <a:cubicBezTo>
                      <a:pt x="4912" y="5304"/>
                      <a:pt x="4754" y="5489"/>
                      <a:pt x="4639" y="5608"/>
                    </a:cubicBezTo>
                    <a:cubicBezTo>
                      <a:pt x="4306" y="5954"/>
                      <a:pt x="4032" y="6405"/>
                      <a:pt x="3837" y="6907"/>
                    </a:cubicBezTo>
                    <a:cubicBezTo>
                      <a:pt x="3716" y="7220"/>
                      <a:pt x="3629" y="7544"/>
                      <a:pt x="3574" y="7874"/>
                    </a:cubicBezTo>
                    <a:cubicBezTo>
                      <a:pt x="3559" y="7776"/>
                      <a:pt x="3542" y="7677"/>
                      <a:pt x="3526" y="7577"/>
                    </a:cubicBezTo>
                    <a:cubicBezTo>
                      <a:pt x="3463" y="7144"/>
                      <a:pt x="3406" y="6701"/>
                      <a:pt x="3339" y="6261"/>
                    </a:cubicBezTo>
                    <a:cubicBezTo>
                      <a:pt x="3467" y="5718"/>
                      <a:pt x="3569" y="5169"/>
                      <a:pt x="3643" y="4617"/>
                    </a:cubicBezTo>
                    <a:cubicBezTo>
                      <a:pt x="3682" y="4323"/>
                      <a:pt x="3712" y="4027"/>
                      <a:pt x="3735" y="3730"/>
                    </a:cubicBezTo>
                    <a:cubicBezTo>
                      <a:pt x="3753" y="3475"/>
                      <a:pt x="3790" y="3194"/>
                      <a:pt x="3765" y="2941"/>
                    </a:cubicBezTo>
                    <a:cubicBezTo>
                      <a:pt x="3749" y="2788"/>
                      <a:pt x="3705" y="2625"/>
                      <a:pt x="3592" y="2564"/>
                    </a:cubicBezTo>
                    <a:cubicBezTo>
                      <a:pt x="3560" y="2546"/>
                      <a:pt x="3526" y="2538"/>
                      <a:pt x="3492" y="2538"/>
                    </a:cubicBezTo>
                    <a:cubicBezTo>
                      <a:pt x="3409" y="2538"/>
                      <a:pt x="3325" y="2590"/>
                      <a:pt x="3270" y="2685"/>
                    </a:cubicBezTo>
                    <a:cubicBezTo>
                      <a:pt x="3170" y="2859"/>
                      <a:pt x="3137" y="3125"/>
                      <a:pt x="3100" y="3331"/>
                    </a:cubicBezTo>
                    <a:cubicBezTo>
                      <a:pt x="3047" y="3618"/>
                      <a:pt x="3010" y="3908"/>
                      <a:pt x="2989" y="4200"/>
                    </a:cubicBezTo>
                    <a:cubicBezTo>
                      <a:pt x="2981" y="4299"/>
                      <a:pt x="2977" y="4397"/>
                      <a:pt x="2973" y="4494"/>
                    </a:cubicBezTo>
                    <a:cubicBezTo>
                      <a:pt x="2903" y="4249"/>
                      <a:pt x="2817" y="4007"/>
                      <a:pt x="2718" y="3770"/>
                    </a:cubicBezTo>
                    <a:cubicBezTo>
                      <a:pt x="2694" y="3222"/>
                      <a:pt x="2666" y="2674"/>
                      <a:pt x="2583" y="2145"/>
                    </a:cubicBezTo>
                    <a:cubicBezTo>
                      <a:pt x="2528" y="1789"/>
                      <a:pt x="2437" y="1449"/>
                      <a:pt x="2290" y="1147"/>
                    </a:cubicBezTo>
                    <a:cubicBezTo>
                      <a:pt x="2151" y="859"/>
                      <a:pt x="1974" y="611"/>
                      <a:pt x="1788" y="380"/>
                    </a:cubicBezTo>
                    <a:cubicBezTo>
                      <a:pt x="1719" y="292"/>
                      <a:pt x="1533" y="0"/>
                      <a:pt x="1385"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1" name="Google Shape;1851;p41"/>
              <p:cNvSpPr/>
              <p:nvPr/>
            </p:nvSpPr>
            <p:spPr>
              <a:xfrm>
                <a:off x="818500" y="2989550"/>
                <a:ext cx="149325" cy="538425"/>
              </a:xfrm>
              <a:custGeom>
                <a:rect b="b" l="l" r="r" t="t"/>
                <a:pathLst>
                  <a:path extrusionOk="0" h="21537" w="5973">
                    <a:moveTo>
                      <a:pt x="4688" y="0"/>
                    </a:moveTo>
                    <a:cubicBezTo>
                      <a:pt x="4663" y="0"/>
                      <a:pt x="4638" y="8"/>
                      <a:pt x="4621" y="18"/>
                    </a:cubicBezTo>
                    <a:cubicBezTo>
                      <a:pt x="4395" y="150"/>
                      <a:pt x="4247" y="470"/>
                      <a:pt x="4121" y="744"/>
                    </a:cubicBezTo>
                    <a:cubicBezTo>
                      <a:pt x="3974" y="1070"/>
                      <a:pt x="3859" y="1410"/>
                      <a:pt x="3781" y="1759"/>
                    </a:cubicBezTo>
                    <a:cubicBezTo>
                      <a:pt x="3619" y="2468"/>
                      <a:pt x="3588" y="3201"/>
                      <a:pt x="3686" y="3921"/>
                    </a:cubicBezTo>
                    <a:cubicBezTo>
                      <a:pt x="3688" y="3931"/>
                      <a:pt x="3691" y="3940"/>
                      <a:pt x="3696" y="3948"/>
                    </a:cubicBezTo>
                    <a:cubicBezTo>
                      <a:pt x="3673" y="4021"/>
                      <a:pt x="3651" y="4096"/>
                      <a:pt x="3628" y="4170"/>
                    </a:cubicBezTo>
                    <a:cubicBezTo>
                      <a:pt x="3501" y="3520"/>
                      <a:pt x="3356" y="2877"/>
                      <a:pt x="3196" y="2239"/>
                    </a:cubicBezTo>
                    <a:cubicBezTo>
                      <a:pt x="3139" y="2011"/>
                      <a:pt x="3079" y="1782"/>
                      <a:pt x="3016" y="1555"/>
                    </a:cubicBezTo>
                    <a:cubicBezTo>
                      <a:pt x="2976" y="1409"/>
                      <a:pt x="2920" y="1279"/>
                      <a:pt x="2796" y="1265"/>
                    </a:cubicBezTo>
                    <a:cubicBezTo>
                      <a:pt x="2790" y="1264"/>
                      <a:pt x="2784" y="1264"/>
                      <a:pt x="2777" y="1264"/>
                    </a:cubicBezTo>
                    <a:cubicBezTo>
                      <a:pt x="2681" y="1264"/>
                      <a:pt x="2591" y="1337"/>
                      <a:pt x="2556" y="1463"/>
                    </a:cubicBezTo>
                    <a:cubicBezTo>
                      <a:pt x="2502" y="1656"/>
                      <a:pt x="2573" y="1925"/>
                      <a:pt x="2597" y="2121"/>
                    </a:cubicBezTo>
                    <a:cubicBezTo>
                      <a:pt x="2654" y="2571"/>
                      <a:pt x="2706" y="3024"/>
                      <a:pt x="2770" y="3473"/>
                    </a:cubicBezTo>
                    <a:cubicBezTo>
                      <a:pt x="2823" y="3851"/>
                      <a:pt x="2892" y="4234"/>
                      <a:pt x="3029" y="4573"/>
                    </a:cubicBezTo>
                    <a:cubicBezTo>
                      <a:pt x="3105" y="4757"/>
                      <a:pt x="3216" y="4982"/>
                      <a:pt x="3360" y="5102"/>
                    </a:cubicBezTo>
                    <a:cubicBezTo>
                      <a:pt x="3315" y="5280"/>
                      <a:pt x="3272" y="5462"/>
                      <a:pt x="3235" y="5645"/>
                    </a:cubicBezTo>
                    <a:cubicBezTo>
                      <a:pt x="3146" y="6097"/>
                      <a:pt x="3072" y="6554"/>
                      <a:pt x="3007" y="7014"/>
                    </a:cubicBezTo>
                    <a:cubicBezTo>
                      <a:pt x="2650" y="6249"/>
                      <a:pt x="2111" y="5656"/>
                      <a:pt x="1483" y="5342"/>
                    </a:cubicBezTo>
                    <a:cubicBezTo>
                      <a:pt x="1472" y="5337"/>
                      <a:pt x="1456" y="5333"/>
                      <a:pt x="1438" y="5333"/>
                    </a:cubicBezTo>
                    <a:cubicBezTo>
                      <a:pt x="1401" y="5333"/>
                      <a:pt x="1359" y="5348"/>
                      <a:pt x="1358" y="5395"/>
                    </a:cubicBezTo>
                    <a:cubicBezTo>
                      <a:pt x="1342" y="6667"/>
                      <a:pt x="1973" y="7860"/>
                      <a:pt x="2847" y="8287"/>
                    </a:cubicBezTo>
                    <a:cubicBezTo>
                      <a:pt x="2806" y="8639"/>
                      <a:pt x="2767" y="8991"/>
                      <a:pt x="2727" y="9341"/>
                    </a:cubicBezTo>
                    <a:cubicBezTo>
                      <a:pt x="2646" y="10062"/>
                      <a:pt x="2570" y="10786"/>
                      <a:pt x="2500" y="11510"/>
                    </a:cubicBezTo>
                    <a:cubicBezTo>
                      <a:pt x="2161" y="10614"/>
                      <a:pt x="1548" y="9924"/>
                      <a:pt x="831" y="9645"/>
                    </a:cubicBezTo>
                    <a:cubicBezTo>
                      <a:pt x="821" y="9641"/>
                      <a:pt x="804" y="9638"/>
                      <a:pt x="785" y="9638"/>
                    </a:cubicBezTo>
                    <a:cubicBezTo>
                      <a:pt x="748" y="9638"/>
                      <a:pt x="704" y="9651"/>
                      <a:pt x="705" y="9699"/>
                    </a:cubicBezTo>
                    <a:cubicBezTo>
                      <a:pt x="745" y="11064"/>
                      <a:pt x="1440" y="12308"/>
                      <a:pt x="2386" y="12754"/>
                    </a:cubicBezTo>
                    <a:cubicBezTo>
                      <a:pt x="2263" y="14177"/>
                      <a:pt x="2164" y="15603"/>
                      <a:pt x="2088" y="17032"/>
                    </a:cubicBezTo>
                    <a:cubicBezTo>
                      <a:pt x="2087" y="17068"/>
                      <a:pt x="2086" y="17104"/>
                      <a:pt x="2083" y="17140"/>
                    </a:cubicBezTo>
                    <a:cubicBezTo>
                      <a:pt x="1911" y="16671"/>
                      <a:pt x="1684" y="16239"/>
                      <a:pt x="1412" y="15869"/>
                    </a:cubicBezTo>
                    <a:cubicBezTo>
                      <a:pt x="1264" y="15668"/>
                      <a:pt x="1098" y="15479"/>
                      <a:pt x="918" y="15307"/>
                    </a:cubicBezTo>
                    <a:cubicBezTo>
                      <a:pt x="805" y="15201"/>
                      <a:pt x="674" y="15072"/>
                      <a:pt x="536" y="15072"/>
                    </a:cubicBezTo>
                    <a:cubicBezTo>
                      <a:pt x="494" y="15072"/>
                      <a:pt x="451" y="15084"/>
                      <a:pt x="408" y="15113"/>
                    </a:cubicBezTo>
                    <a:cubicBezTo>
                      <a:pt x="0" y="15385"/>
                      <a:pt x="451" y="16195"/>
                      <a:pt x="616" y="16489"/>
                    </a:cubicBezTo>
                    <a:cubicBezTo>
                      <a:pt x="869" y="16935"/>
                      <a:pt x="1188" y="17308"/>
                      <a:pt x="1550" y="17580"/>
                    </a:cubicBezTo>
                    <a:cubicBezTo>
                      <a:pt x="1661" y="17663"/>
                      <a:pt x="1831" y="17818"/>
                      <a:pt x="1976" y="17818"/>
                    </a:cubicBezTo>
                    <a:cubicBezTo>
                      <a:pt x="2002" y="17818"/>
                      <a:pt x="2027" y="17813"/>
                      <a:pt x="2051" y="17801"/>
                    </a:cubicBezTo>
                    <a:lnTo>
                      <a:pt x="2051" y="17801"/>
                    </a:lnTo>
                    <a:cubicBezTo>
                      <a:pt x="1996" y="18993"/>
                      <a:pt x="1957" y="20185"/>
                      <a:pt x="1934" y="21380"/>
                    </a:cubicBezTo>
                    <a:cubicBezTo>
                      <a:pt x="1936" y="21383"/>
                      <a:pt x="1936" y="21386"/>
                      <a:pt x="1937" y="21389"/>
                    </a:cubicBezTo>
                    <a:cubicBezTo>
                      <a:pt x="1935" y="21388"/>
                      <a:pt x="1934" y="21388"/>
                      <a:pt x="1932" y="21388"/>
                    </a:cubicBezTo>
                    <a:cubicBezTo>
                      <a:pt x="1869" y="21388"/>
                      <a:pt x="1787" y="21438"/>
                      <a:pt x="1854" y="21486"/>
                    </a:cubicBezTo>
                    <a:cubicBezTo>
                      <a:pt x="1904" y="21520"/>
                      <a:pt x="1957" y="21536"/>
                      <a:pt x="2010" y="21536"/>
                    </a:cubicBezTo>
                    <a:cubicBezTo>
                      <a:pt x="2102" y="21536"/>
                      <a:pt x="2194" y="21487"/>
                      <a:pt x="2263" y="21396"/>
                    </a:cubicBezTo>
                    <a:cubicBezTo>
                      <a:pt x="2407" y="21204"/>
                      <a:pt x="2380" y="20914"/>
                      <a:pt x="2357" y="20667"/>
                    </a:cubicBezTo>
                    <a:cubicBezTo>
                      <a:pt x="2296" y="19985"/>
                      <a:pt x="2350" y="19305"/>
                      <a:pt x="2411" y="18627"/>
                    </a:cubicBezTo>
                    <a:cubicBezTo>
                      <a:pt x="2439" y="18322"/>
                      <a:pt x="2466" y="18016"/>
                      <a:pt x="2493" y="17710"/>
                    </a:cubicBezTo>
                    <a:cubicBezTo>
                      <a:pt x="2784" y="17468"/>
                      <a:pt x="3122" y="17325"/>
                      <a:pt x="3405" y="17065"/>
                    </a:cubicBezTo>
                    <a:cubicBezTo>
                      <a:pt x="3722" y="16774"/>
                      <a:pt x="3995" y="16401"/>
                      <a:pt x="4209" y="15969"/>
                    </a:cubicBezTo>
                    <a:cubicBezTo>
                      <a:pt x="4321" y="15743"/>
                      <a:pt x="4414" y="15508"/>
                      <a:pt x="4487" y="15265"/>
                    </a:cubicBezTo>
                    <a:cubicBezTo>
                      <a:pt x="4554" y="15046"/>
                      <a:pt x="4625" y="14800"/>
                      <a:pt x="4634" y="14560"/>
                    </a:cubicBezTo>
                    <a:cubicBezTo>
                      <a:pt x="4641" y="14377"/>
                      <a:pt x="4608" y="14161"/>
                      <a:pt x="4472" y="14081"/>
                    </a:cubicBezTo>
                    <a:cubicBezTo>
                      <a:pt x="4433" y="14058"/>
                      <a:pt x="4394" y="14048"/>
                      <a:pt x="4357" y="14048"/>
                    </a:cubicBezTo>
                    <a:cubicBezTo>
                      <a:pt x="4232" y="14048"/>
                      <a:pt x="4118" y="14160"/>
                      <a:pt x="4019" y="14267"/>
                    </a:cubicBezTo>
                    <a:cubicBezTo>
                      <a:pt x="3488" y="14836"/>
                      <a:pt x="3019" y="15508"/>
                      <a:pt x="2623" y="16254"/>
                    </a:cubicBezTo>
                    <a:cubicBezTo>
                      <a:pt x="2674" y="15673"/>
                      <a:pt x="2727" y="15093"/>
                      <a:pt x="2779" y="14513"/>
                    </a:cubicBezTo>
                    <a:lnTo>
                      <a:pt x="2870" y="13480"/>
                    </a:lnTo>
                    <a:cubicBezTo>
                      <a:pt x="3046" y="13428"/>
                      <a:pt x="3223" y="13388"/>
                      <a:pt x="3396" y="13331"/>
                    </a:cubicBezTo>
                    <a:cubicBezTo>
                      <a:pt x="3621" y="13257"/>
                      <a:pt x="3831" y="13145"/>
                      <a:pt x="4019" y="13004"/>
                    </a:cubicBezTo>
                    <a:cubicBezTo>
                      <a:pt x="4399" y="12718"/>
                      <a:pt x="4724" y="12298"/>
                      <a:pt x="4957" y="11800"/>
                    </a:cubicBezTo>
                    <a:cubicBezTo>
                      <a:pt x="5080" y="11534"/>
                      <a:pt x="5174" y="11256"/>
                      <a:pt x="5236" y="10970"/>
                    </a:cubicBezTo>
                    <a:cubicBezTo>
                      <a:pt x="5284" y="10748"/>
                      <a:pt x="5373" y="10381"/>
                      <a:pt x="5145" y="10291"/>
                    </a:cubicBezTo>
                    <a:cubicBezTo>
                      <a:pt x="5114" y="10279"/>
                      <a:pt x="5083" y="10273"/>
                      <a:pt x="5051" y="10273"/>
                    </a:cubicBezTo>
                    <a:cubicBezTo>
                      <a:pt x="4869" y="10273"/>
                      <a:pt x="4682" y="10453"/>
                      <a:pt x="4535" y="10564"/>
                    </a:cubicBezTo>
                    <a:cubicBezTo>
                      <a:pt x="4289" y="10748"/>
                      <a:pt x="4048" y="10946"/>
                      <a:pt x="3813" y="11157"/>
                    </a:cubicBezTo>
                    <a:cubicBezTo>
                      <a:pt x="3535" y="11409"/>
                      <a:pt x="3266" y="11680"/>
                      <a:pt x="3006" y="11966"/>
                    </a:cubicBezTo>
                    <a:cubicBezTo>
                      <a:pt x="3053" y="11443"/>
                      <a:pt x="3099" y="10920"/>
                      <a:pt x="3146" y="10398"/>
                    </a:cubicBezTo>
                    <a:cubicBezTo>
                      <a:pt x="3203" y="9755"/>
                      <a:pt x="3258" y="9109"/>
                      <a:pt x="3323" y="8469"/>
                    </a:cubicBezTo>
                    <a:cubicBezTo>
                      <a:pt x="3336" y="8468"/>
                      <a:pt x="3349" y="8468"/>
                      <a:pt x="3361" y="8468"/>
                    </a:cubicBezTo>
                    <a:cubicBezTo>
                      <a:pt x="3406" y="8468"/>
                      <a:pt x="3450" y="8471"/>
                      <a:pt x="3486" y="8471"/>
                    </a:cubicBezTo>
                    <a:cubicBezTo>
                      <a:pt x="3496" y="8471"/>
                      <a:pt x="3506" y="8471"/>
                      <a:pt x="3515" y="8470"/>
                    </a:cubicBezTo>
                    <a:cubicBezTo>
                      <a:pt x="3646" y="8457"/>
                      <a:pt x="3776" y="8427"/>
                      <a:pt x="3902" y="8383"/>
                    </a:cubicBezTo>
                    <a:cubicBezTo>
                      <a:pt x="4154" y="8293"/>
                      <a:pt x="4394" y="8140"/>
                      <a:pt x="4607" y="7939"/>
                    </a:cubicBezTo>
                    <a:cubicBezTo>
                      <a:pt x="5040" y="7529"/>
                      <a:pt x="5360" y="6928"/>
                      <a:pt x="5484" y="6228"/>
                    </a:cubicBezTo>
                    <a:cubicBezTo>
                      <a:pt x="5493" y="6178"/>
                      <a:pt x="5424" y="6169"/>
                      <a:pt x="5392" y="6169"/>
                    </a:cubicBezTo>
                    <a:cubicBezTo>
                      <a:pt x="5387" y="6169"/>
                      <a:pt x="5382" y="6169"/>
                      <a:pt x="5380" y="6169"/>
                    </a:cubicBezTo>
                    <a:cubicBezTo>
                      <a:pt x="4658" y="6269"/>
                      <a:pt x="3978" y="6700"/>
                      <a:pt x="3450" y="7363"/>
                    </a:cubicBezTo>
                    <a:cubicBezTo>
                      <a:pt x="3489" y="7063"/>
                      <a:pt x="3533" y="6763"/>
                      <a:pt x="3583" y="6464"/>
                    </a:cubicBezTo>
                    <a:cubicBezTo>
                      <a:pt x="3652" y="6069"/>
                      <a:pt x="3736" y="5683"/>
                      <a:pt x="3826" y="5299"/>
                    </a:cubicBezTo>
                    <a:cubicBezTo>
                      <a:pt x="4337" y="5216"/>
                      <a:pt x="4860" y="5055"/>
                      <a:pt x="5284" y="4646"/>
                    </a:cubicBezTo>
                    <a:cubicBezTo>
                      <a:pt x="5661" y="4283"/>
                      <a:pt x="5946" y="3726"/>
                      <a:pt x="5970" y="3087"/>
                    </a:cubicBezTo>
                    <a:cubicBezTo>
                      <a:pt x="5972" y="3039"/>
                      <a:pt x="5928" y="3027"/>
                      <a:pt x="5890" y="3027"/>
                    </a:cubicBezTo>
                    <a:cubicBezTo>
                      <a:pt x="5872" y="3027"/>
                      <a:pt x="5855" y="3030"/>
                      <a:pt x="5846" y="3032"/>
                    </a:cubicBezTo>
                    <a:cubicBezTo>
                      <a:pt x="5366" y="3192"/>
                      <a:pt x="4910" y="3477"/>
                      <a:pt x="4508" y="3870"/>
                    </a:cubicBezTo>
                    <a:cubicBezTo>
                      <a:pt x="4338" y="4036"/>
                      <a:pt x="4182" y="4216"/>
                      <a:pt x="4041" y="4407"/>
                    </a:cubicBezTo>
                    <a:cubicBezTo>
                      <a:pt x="4045" y="4393"/>
                      <a:pt x="4048" y="4379"/>
                      <a:pt x="4052" y="4363"/>
                    </a:cubicBezTo>
                    <a:cubicBezTo>
                      <a:pt x="4081" y="4246"/>
                      <a:pt x="4106" y="4129"/>
                      <a:pt x="4132" y="4010"/>
                    </a:cubicBezTo>
                    <a:cubicBezTo>
                      <a:pt x="4249" y="3740"/>
                      <a:pt x="4365" y="3470"/>
                      <a:pt x="4482" y="3201"/>
                    </a:cubicBezTo>
                    <a:cubicBezTo>
                      <a:pt x="4612" y="2894"/>
                      <a:pt x="4742" y="2582"/>
                      <a:pt x="4820" y="2241"/>
                    </a:cubicBezTo>
                    <a:cubicBezTo>
                      <a:pt x="4983" y="1526"/>
                      <a:pt x="4873" y="776"/>
                      <a:pt x="4762" y="61"/>
                    </a:cubicBezTo>
                    <a:cubicBezTo>
                      <a:pt x="4756" y="15"/>
                      <a:pt x="4723" y="0"/>
                      <a:pt x="4688"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2" name="Google Shape;1852;p41"/>
              <p:cNvSpPr/>
              <p:nvPr/>
            </p:nvSpPr>
            <p:spPr>
              <a:xfrm>
                <a:off x="866575" y="2966475"/>
                <a:ext cx="233925" cy="586475"/>
              </a:xfrm>
              <a:custGeom>
                <a:rect b="b" l="l" r="r" t="t"/>
                <a:pathLst>
                  <a:path extrusionOk="0" h="23459" w="9357">
                    <a:moveTo>
                      <a:pt x="8711" y="0"/>
                    </a:moveTo>
                    <a:cubicBezTo>
                      <a:pt x="8550" y="0"/>
                      <a:pt x="8371" y="163"/>
                      <a:pt x="8249" y="260"/>
                    </a:cubicBezTo>
                    <a:cubicBezTo>
                      <a:pt x="7807" y="608"/>
                      <a:pt x="7426" y="1090"/>
                      <a:pt x="7130" y="1656"/>
                    </a:cubicBezTo>
                    <a:cubicBezTo>
                      <a:pt x="6795" y="2292"/>
                      <a:pt x="6581" y="3034"/>
                      <a:pt x="6504" y="3807"/>
                    </a:cubicBezTo>
                    <a:cubicBezTo>
                      <a:pt x="6452" y="3928"/>
                      <a:pt x="6400" y="4048"/>
                      <a:pt x="6350" y="4168"/>
                    </a:cubicBezTo>
                    <a:cubicBezTo>
                      <a:pt x="6362" y="3545"/>
                      <a:pt x="6340" y="2921"/>
                      <a:pt x="6281" y="2300"/>
                    </a:cubicBezTo>
                    <a:cubicBezTo>
                      <a:pt x="6249" y="1953"/>
                      <a:pt x="6176" y="1305"/>
                      <a:pt x="5866" y="1305"/>
                    </a:cubicBezTo>
                    <a:cubicBezTo>
                      <a:pt x="5818" y="1305"/>
                      <a:pt x="5764" y="1321"/>
                      <a:pt x="5704" y="1356"/>
                    </a:cubicBezTo>
                    <a:cubicBezTo>
                      <a:pt x="5545" y="1447"/>
                      <a:pt x="5505" y="1694"/>
                      <a:pt x="5498" y="1909"/>
                    </a:cubicBezTo>
                    <a:cubicBezTo>
                      <a:pt x="5486" y="2289"/>
                      <a:pt x="5503" y="2678"/>
                      <a:pt x="5516" y="3058"/>
                    </a:cubicBezTo>
                    <a:cubicBezTo>
                      <a:pt x="5531" y="3554"/>
                      <a:pt x="5556" y="4048"/>
                      <a:pt x="5591" y="4541"/>
                    </a:cubicBezTo>
                    <a:cubicBezTo>
                      <a:pt x="5609" y="4786"/>
                      <a:pt x="5619" y="5037"/>
                      <a:pt x="5651" y="5280"/>
                    </a:cubicBezTo>
                    <a:cubicBezTo>
                      <a:pt x="5698" y="5653"/>
                      <a:pt x="5744" y="5706"/>
                      <a:pt x="5616" y="6061"/>
                    </a:cubicBezTo>
                    <a:cubicBezTo>
                      <a:pt x="5559" y="6220"/>
                      <a:pt x="5295" y="6766"/>
                      <a:pt x="5324" y="6934"/>
                    </a:cubicBezTo>
                    <a:lnTo>
                      <a:pt x="5324" y="6934"/>
                    </a:lnTo>
                    <a:cubicBezTo>
                      <a:pt x="5234" y="6440"/>
                      <a:pt x="5090" y="5956"/>
                      <a:pt x="4896" y="5492"/>
                    </a:cubicBezTo>
                    <a:cubicBezTo>
                      <a:pt x="4670" y="4960"/>
                      <a:pt x="4321" y="4391"/>
                      <a:pt x="3846" y="4391"/>
                    </a:cubicBezTo>
                    <a:cubicBezTo>
                      <a:pt x="3794" y="4391"/>
                      <a:pt x="3741" y="4397"/>
                      <a:pt x="3687" y="4411"/>
                    </a:cubicBezTo>
                    <a:cubicBezTo>
                      <a:pt x="3651" y="4421"/>
                      <a:pt x="3606" y="4440"/>
                      <a:pt x="3600" y="4497"/>
                    </a:cubicBezTo>
                    <a:cubicBezTo>
                      <a:pt x="3498" y="5565"/>
                      <a:pt x="3667" y="6667"/>
                      <a:pt x="4064" y="7595"/>
                    </a:cubicBezTo>
                    <a:cubicBezTo>
                      <a:pt x="4159" y="7814"/>
                      <a:pt x="4266" y="8026"/>
                      <a:pt x="4387" y="8229"/>
                    </a:cubicBezTo>
                    <a:cubicBezTo>
                      <a:pt x="4497" y="8412"/>
                      <a:pt x="4629" y="8657"/>
                      <a:pt x="4787" y="8765"/>
                    </a:cubicBezTo>
                    <a:cubicBezTo>
                      <a:pt x="4796" y="8770"/>
                      <a:pt x="4803" y="8773"/>
                      <a:pt x="4812" y="8777"/>
                    </a:cubicBezTo>
                    <a:cubicBezTo>
                      <a:pt x="4702" y="9235"/>
                      <a:pt x="4602" y="9698"/>
                      <a:pt x="4517" y="10167"/>
                    </a:cubicBezTo>
                    <a:cubicBezTo>
                      <a:pt x="4460" y="10480"/>
                      <a:pt x="4413" y="10794"/>
                      <a:pt x="4366" y="11110"/>
                    </a:cubicBezTo>
                    <a:cubicBezTo>
                      <a:pt x="4160" y="10435"/>
                      <a:pt x="3800" y="9866"/>
                      <a:pt x="3401" y="9370"/>
                    </a:cubicBezTo>
                    <a:cubicBezTo>
                      <a:pt x="3265" y="9202"/>
                      <a:pt x="3125" y="9040"/>
                      <a:pt x="2982" y="8882"/>
                    </a:cubicBezTo>
                    <a:cubicBezTo>
                      <a:pt x="2862" y="8747"/>
                      <a:pt x="2722" y="8539"/>
                      <a:pt x="2565" y="8490"/>
                    </a:cubicBezTo>
                    <a:cubicBezTo>
                      <a:pt x="2531" y="8480"/>
                      <a:pt x="2501" y="8475"/>
                      <a:pt x="2474" y="8475"/>
                    </a:cubicBezTo>
                    <a:cubicBezTo>
                      <a:pt x="2169" y="8475"/>
                      <a:pt x="2266" y="9091"/>
                      <a:pt x="2345" y="9362"/>
                    </a:cubicBezTo>
                    <a:cubicBezTo>
                      <a:pt x="2506" y="9909"/>
                      <a:pt x="2711" y="10441"/>
                      <a:pt x="2897" y="10974"/>
                    </a:cubicBezTo>
                    <a:cubicBezTo>
                      <a:pt x="3047" y="11407"/>
                      <a:pt x="3212" y="11846"/>
                      <a:pt x="3463" y="12190"/>
                    </a:cubicBezTo>
                    <a:cubicBezTo>
                      <a:pt x="3567" y="12335"/>
                      <a:pt x="3797" y="12450"/>
                      <a:pt x="3871" y="12606"/>
                    </a:cubicBezTo>
                    <a:cubicBezTo>
                      <a:pt x="4127" y="13143"/>
                      <a:pt x="3638" y="14111"/>
                      <a:pt x="3453" y="14535"/>
                    </a:cubicBezTo>
                    <a:cubicBezTo>
                      <a:pt x="3290" y="14903"/>
                      <a:pt x="3117" y="15264"/>
                      <a:pt x="2947" y="15627"/>
                    </a:cubicBezTo>
                    <a:cubicBezTo>
                      <a:pt x="2985" y="15296"/>
                      <a:pt x="3004" y="14964"/>
                      <a:pt x="2935" y="14638"/>
                    </a:cubicBezTo>
                    <a:cubicBezTo>
                      <a:pt x="2809" y="14047"/>
                      <a:pt x="2411" y="13688"/>
                      <a:pt x="2051" y="13376"/>
                    </a:cubicBezTo>
                    <a:cubicBezTo>
                      <a:pt x="2029" y="13358"/>
                      <a:pt x="1999" y="13349"/>
                      <a:pt x="1969" y="13349"/>
                    </a:cubicBezTo>
                    <a:cubicBezTo>
                      <a:pt x="1930" y="13349"/>
                      <a:pt x="1890" y="13364"/>
                      <a:pt x="1865" y="13394"/>
                    </a:cubicBezTo>
                    <a:cubicBezTo>
                      <a:pt x="1588" y="13729"/>
                      <a:pt x="1552" y="14274"/>
                      <a:pt x="1532" y="14747"/>
                    </a:cubicBezTo>
                    <a:cubicBezTo>
                      <a:pt x="1505" y="15344"/>
                      <a:pt x="1542" y="15943"/>
                      <a:pt x="1642" y="16532"/>
                    </a:cubicBezTo>
                    <a:cubicBezTo>
                      <a:pt x="1685" y="16791"/>
                      <a:pt x="1739" y="17045"/>
                      <a:pt x="1806" y="17294"/>
                    </a:cubicBezTo>
                    <a:cubicBezTo>
                      <a:pt x="1868" y="17520"/>
                      <a:pt x="1931" y="17695"/>
                      <a:pt x="2111" y="17735"/>
                    </a:cubicBezTo>
                    <a:cubicBezTo>
                      <a:pt x="2056" y="17924"/>
                      <a:pt x="2008" y="18116"/>
                      <a:pt x="1968" y="18313"/>
                    </a:cubicBezTo>
                    <a:cubicBezTo>
                      <a:pt x="1880" y="18732"/>
                      <a:pt x="1815" y="19159"/>
                      <a:pt x="1698" y="19563"/>
                    </a:cubicBezTo>
                    <a:cubicBezTo>
                      <a:pt x="1573" y="19986"/>
                      <a:pt x="1377" y="20335"/>
                      <a:pt x="1172" y="20689"/>
                    </a:cubicBezTo>
                    <a:cubicBezTo>
                      <a:pt x="787" y="21351"/>
                      <a:pt x="514" y="22070"/>
                      <a:pt x="361" y="22819"/>
                    </a:cubicBezTo>
                    <a:cubicBezTo>
                      <a:pt x="263" y="22995"/>
                      <a:pt x="160" y="23165"/>
                      <a:pt x="53" y="23331"/>
                    </a:cubicBezTo>
                    <a:cubicBezTo>
                      <a:pt x="1" y="23408"/>
                      <a:pt x="85" y="23459"/>
                      <a:pt x="163" y="23459"/>
                    </a:cubicBezTo>
                    <a:cubicBezTo>
                      <a:pt x="201" y="23459"/>
                      <a:pt x="238" y="23447"/>
                      <a:pt x="256" y="23419"/>
                    </a:cubicBezTo>
                    <a:cubicBezTo>
                      <a:pt x="324" y="23315"/>
                      <a:pt x="387" y="23206"/>
                      <a:pt x="451" y="23099"/>
                    </a:cubicBezTo>
                    <a:cubicBezTo>
                      <a:pt x="500" y="23098"/>
                      <a:pt x="546" y="23076"/>
                      <a:pt x="554" y="23032"/>
                    </a:cubicBezTo>
                    <a:cubicBezTo>
                      <a:pt x="564" y="22975"/>
                      <a:pt x="577" y="22919"/>
                      <a:pt x="589" y="22863"/>
                    </a:cubicBezTo>
                    <a:cubicBezTo>
                      <a:pt x="817" y="22452"/>
                      <a:pt x="1026" y="22021"/>
                      <a:pt x="1223" y="21581"/>
                    </a:cubicBezTo>
                    <a:cubicBezTo>
                      <a:pt x="1526" y="20905"/>
                      <a:pt x="1820" y="20219"/>
                      <a:pt x="2103" y="19526"/>
                    </a:cubicBezTo>
                    <a:cubicBezTo>
                      <a:pt x="2255" y="19157"/>
                      <a:pt x="2404" y="18786"/>
                      <a:pt x="2549" y="18411"/>
                    </a:cubicBezTo>
                    <a:cubicBezTo>
                      <a:pt x="3244" y="18077"/>
                      <a:pt x="4021" y="18208"/>
                      <a:pt x="4742" y="18031"/>
                    </a:cubicBezTo>
                    <a:cubicBezTo>
                      <a:pt x="5165" y="17927"/>
                      <a:pt x="5555" y="17723"/>
                      <a:pt x="5882" y="17437"/>
                    </a:cubicBezTo>
                    <a:cubicBezTo>
                      <a:pt x="6111" y="17235"/>
                      <a:pt x="6435" y="16836"/>
                      <a:pt x="6304" y="16416"/>
                    </a:cubicBezTo>
                    <a:cubicBezTo>
                      <a:pt x="6211" y="16115"/>
                      <a:pt x="5963" y="16041"/>
                      <a:pt x="5735" y="16041"/>
                    </a:cubicBezTo>
                    <a:cubicBezTo>
                      <a:pt x="5665" y="16041"/>
                      <a:pt x="5597" y="16048"/>
                      <a:pt x="5536" y="16058"/>
                    </a:cubicBezTo>
                    <a:cubicBezTo>
                      <a:pt x="5116" y="16122"/>
                      <a:pt x="4703" y="16223"/>
                      <a:pt x="4302" y="16361"/>
                    </a:cubicBezTo>
                    <a:cubicBezTo>
                      <a:pt x="3896" y="16496"/>
                      <a:pt x="3517" y="16702"/>
                      <a:pt x="3181" y="16968"/>
                    </a:cubicBezTo>
                    <a:cubicBezTo>
                      <a:pt x="3138" y="17002"/>
                      <a:pt x="3095" y="17038"/>
                      <a:pt x="3052" y="17075"/>
                    </a:cubicBezTo>
                    <a:cubicBezTo>
                      <a:pt x="3275" y="16459"/>
                      <a:pt x="3493" y="15837"/>
                      <a:pt x="3697" y="15209"/>
                    </a:cubicBezTo>
                    <a:cubicBezTo>
                      <a:pt x="3960" y="14400"/>
                      <a:pt x="4204" y="13581"/>
                      <a:pt x="4437" y="12758"/>
                    </a:cubicBezTo>
                    <a:cubicBezTo>
                      <a:pt x="4635" y="12716"/>
                      <a:pt x="4856" y="12742"/>
                      <a:pt x="5030" y="12712"/>
                    </a:cubicBezTo>
                    <a:cubicBezTo>
                      <a:pt x="5353" y="12653"/>
                      <a:pt x="5666" y="12546"/>
                      <a:pt x="5956" y="12392"/>
                    </a:cubicBezTo>
                    <a:cubicBezTo>
                      <a:pt x="6551" y="12079"/>
                      <a:pt x="7086" y="11579"/>
                      <a:pt x="7504" y="10925"/>
                    </a:cubicBezTo>
                    <a:cubicBezTo>
                      <a:pt x="7551" y="10853"/>
                      <a:pt x="7479" y="10808"/>
                      <a:pt x="7434" y="10795"/>
                    </a:cubicBezTo>
                    <a:cubicBezTo>
                      <a:pt x="7235" y="10739"/>
                      <a:pt x="7032" y="10711"/>
                      <a:pt x="6829" y="10711"/>
                    </a:cubicBezTo>
                    <a:cubicBezTo>
                      <a:pt x="6437" y="10711"/>
                      <a:pt x="6044" y="10815"/>
                      <a:pt x="5679" y="11017"/>
                    </a:cubicBezTo>
                    <a:cubicBezTo>
                      <a:pt x="5398" y="11174"/>
                      <a:pt x="5143" y="11376"/>
                      <a:pt x="4926" y="11614"/>
                    </a:cubicBezTo>
                    <a:cubicBezTo>
                      <a:pt x="4833" y="11716"/>
                      <a:pt x="4747" y="11823"/>
                      <a:pt x="4669" y="11936"/>
                    </a:cubicBezTo>
                    <a:cubicBezTo>
                      <a:pt x="4930" y="10988"/>
                      <a:pt x="5183" y="10038"/>
                      <a:pt x="5436" y="9088"/>
                    </a:cubicBezTo>
                    <a:cubicBezTo>
                      <a:pt x="5735" y="8957"/>
                      <a:pt x="6054" y="8925"/>
                      <a:pt x="6365" y="8883"/>
                    </a:cubicBezTo>
                    <a:cubicBezTo>
                      <a:pt x="6781" y="8827"/>
                      <a:pt x="7194" y="8742"/>
                      <a:pt x="7566" y="8466"/>
                    </a:cubicBezTo>
                    <a:cubicBezTo>
                      <a:pt x="7953" y="8180"/>
                      <a:pt x="8270" y="7751"/>
                      <a:pt x="8570" y="7321"/>
                    </a:cubicBezTo>
                    <a:cubicBezTo>
                      <a:pt x="8696" y="7141"/>
                      <a:pt x="8882" y="6915"/>
                      <a:pt x="8862" y="6641"/>
                    </a:cubicBezTo>
                    <a:cubicBezTo>
                      <a:pt x="8848" y="6432"/>
                      <a:pt x="8712" y="6308"/>
                      <a:pt x="8575" y="6252"/>
                    </a:cubicBezTo>
                    <a:cubicBezTo>
                      <a:pt x="8458" y="6204"/>
                      <a:pt x="8331" y="6185"/>
                      <a:pt x="8201" y="6185"/>
                    </a:cubicBezTo>
                    <a:cubicBezTo>
                      <a:pt x="7948" y="6185"/>
                      <a:pt x="7683" y="6256"/>
                      <a:pt x="7457" y="6324"/>
                    </a:cubicBezTo>
                    <a:cubicBezTo>
                      <a:pt x="7058" y="6445"/>
                      <a:pt x="6684" y="6634"/>
                      <a:pt x="6350" y="6881"/>
                    </a:cubicBezTo>
                    <a:cubicBezTo>
                      <a:pt x="6207" y="6987"/>
                      <a:pt x="6072" y="7102"/>
                      <a:pt x="5944" y="7225"/>
                    </a:cubicBezTo>
                    <a:cubicBezTo>
                      <a:pt x="6009" y="6992"/>
                      <a:pt x="6072" y="6761"/>
                      <a:pt x="6139" y="6531"/>
                    </a:cubicBezTo>
                    <a:cubicBezTo>
                      <a:pt x="6217" y="6258"/>
                      <a:pt x="6297" y="5986"/>
                      <a:pt x="6377" y="5715"/>
                    </a:cubicBezTo>
                    <a:cubicBezTo>
                      <a:pt x="6817" y="5552"/>
                      <a:pt x="7257" y="5389"/>
                      <a:pt x="7692" y="5203"/>
                    </a:cubicBezTo>
                    <a:cubicBezTo>
                      <a:pt x="8146" y="5009"/>
                      <a:pt x="8610" y="4759"/>
                      <a:pt x="8965" y="4311"/>
                    </a:cubicBezTo>
                    <a:cubicBezTo>
                      <a:pt x="9079" y="4165"/>
                      <a:pt x="9356" y="3821"/>
                      <a:pt x="9288" y="3578"/>
                    </a:cubicBezTo>
                    <a:cubicBezTo>
                      <a:pt x="9236" y="3395"/>
                      <a:pt x="9068" y="3358"/>
                      <a:pt x="8925" y="3358"/>
                    </a:cubicBezTo>
                    <a:cubicBezTo>
                      <a:pt x="8883" y="3358"/>
                      <a:pt x="8843" y="3362"/>
                      <a:pt x="8809" y="3365"/>
                    </a:cubicBezTo>
                    <a:cubicBezTo>
                      <a:pt x="8273" y="3427"/>
                      <a:pt x="7757" y="3672"/>
                      <a:pt x="7280" y="4007"/>
                    </a:cubicBezTo>
                    <a:cubicBezTo>
                      <a:pt x="7110" y="4125"/>
                      <a:pt x="6945" y="4256"/>
                      <a:pt x="6784" y="4391"/>
                    </a:cubicBezTo>
                    <a:cubicBezTo>
                      <a:pt x="6820" y="4283"/>
                      <a:pt x="6854" y="4173"/>
                      <a:pt x="6890" y="4064"/>
                    </a:cubicBezTo>
                    <a:cubicBezTo>
                      <a:pt x="6928" y="4025"/>
                      <a:pt x="6961" y="3997"/>
                      <a:pt x="6973" y="3984"/>
                    </a:cubicBezTo>
                    <a:cubicBezTo>
                      <a:pt x="7107" y="3854"/>
                      <a:pt x="7246" y="3734"/>
                      <a:pt x="7384" y="3612"/>
                    </a:cubicBezTo>
                    <a:cubicBezTo>
                      <a:pt x="7630" y="3398"/>
                      <a:pt x="7876" y="3178"/>
                      <a:pt x="8090" y="2906"/>
                    </a:cubicBezTo>
                    <a:cubicBezTo>
                      <a:pt x="8495" y="2390"/>
                      <a:pt x="8778" y="1710"/>
                      <a:pt x="8901" y="977"/>
                    </a:cubicBezTo>
                    <a:cubicBezTo>
                      <a:pt x="8942" y="735"/>
                      <a:pt x="9049" y="254"/>
                      <a:pt x="8869" y="69"/>
                    </a:cubicBezTo>
                    <a:cubicBezTo>
                      <a:pt x="8821" y="20"/>
                      <a:pt x="8767" y="0"/>
                      <a:pt x="871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3" name="Google Shape;1853;p41"/>
              <p:cNvSpPr/>
              <p:nvPr/>
            </p:nvSpPr>
            <p:spPr>
              <a:xfrm>
                <a:off x="762200" y="3484375"/>
                <a:ext cx="234550" cy="312875"/>
              </a:xfrm>
              <a:custGeom>
                <a:rect b="b" l="l" r="r" t="t"/>
                <a:pathLst>
                  <a:path extrusionOk="0" h="12515" w="9382">
                    <a:moveTo>
                      <a:pt x="2816" y="1"/>
                    </a:moveTo>
                    <a:lnTo>
                      <a:pt x="602" y="8163"/>
                    </a:lnTo>
                    <a:cubicBezTo>
                      <a:pt x="0" y="10379"/>
                      <a:pt x="1884" y="12514"/>
                      <a:pt x="4443" y="12514"/>
                    </a:cubicBezTo>
                    <a:lnTo>
                      <a:pt x="4939" y="12514"/>
                    </a:lnTo>
                    <a:cubicBezTo>
                      <a:pt x="7498" y="12514"/>
                      <a:pt x="9381" y="10379"/>
                      <a:pt x="8779" y="8163"/>
                    </a:cubicBezTo>
                    <a:lnTo>
                      <a:pt x="6567" y="1"/>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4" name="Google Shape;1854;p41"/>
              <p:cNvSpPr/>
              <p:nvPr/>
            </p:nvSpPr>
            <p:spPr>
              <a:xfrm>
                <a:off x="966200" y="3722125"/>
                <a:ext cx="81000" cy="74125"/>
              </a:xfrm>
              <a:custGeom>
                <a:rect b="b" l="l" r="r" t="t"/>
                <a:pathLst>
                  <a:path extrusionOk="0" h="2965" w="3240">
                    <a:moveTo>
                      <a:pt x="1" y="0"/>
                    </a:moveTo>
                    <a:lnTo>
                      <a:pt x="1" y="2303"/>
                    </a:lnTo>
                    <a:cubicBezTo>
                      <a:pt x="1" y="2667"/>
                      <a:pt x="254" y="2964"/>
                      <a:pt x="565" y="2964"/>
                    </a:cubicBezTo>
                    <a:lnTo>
                      <a:pt x="2676" y="2964"/>
                    </a:lnTo>
                    <a:cubicBezTo>
                      <a:pt x="2986" y="2964"/>
                      <a:pt x="3239" y="2667"/>
                      <a:pt x="3239" y="2303"/>
                    </a:cubicBezTo>
                    <a:lnTo>
                      <a:pt x="323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5" name="Google Shape;1855;p41"/>
              <p:cNvSpPr/>
              <p:nvPr/>
            </p:nvSpPr>
            <p:spPr>
              <a:xfrm>
                <a:off x="966200" y="3639225"/>
                <a:ext cx="81025" cy="157025"/>
              </a:xfrm>
              <a:custGeom>
                <a:rect b="b" l="l" r="r" t="t"/>
                <a:pathLst>
                  <a:path extrusionOk="0" h="6281" w="3241">
                    <a:moveTo>
                      <a:pt x="2054" y="145"/>
                    </a:moveTo>
                    <a:lnTo>
                      <a:pt x="2054" y="635"/>
                    </a:lnTo>
                    <a:lnTo>
                      <a:pt x="2726" y="1410"/>
                    </a:lnTo>
                    <a:cubicBezTo>
                      <a:pt x="2968" y="1690"/>
                      <a:pt x="3106" y="2080"/>
                      <a:pt x="3106" y="2482"/>
                    </a:cubicBezTo>
                    <a:lnTo>
                      <a:pt x="3106" y="5619"/>
                    </a:lnTo>
                    <a:cubicBezTo>
                      <a:pt x="3106" y="5904"/>
                      <a:pt x="2913" y="6135"/>
                      <a:pt x="2676" y="6135"/>
                    </a:cubicBezTo>
                    <a:lnTo>
                      <a:pt x="565" y="6135"/>
                    </a:lnTo>
                    <a:cubicBezTo>
                      <a:pt x="328" y="6135"/>
                      <a:pt x="134" y="5904"/>
                      <a:pt x="134" y="5619"/>
                    </a:cubicBezTo>
                    <a:lnTo>
                      <a:pt x="134" y="2482"/>
                    </a:lnTo>
                    <a:cubicBezTo>
                      <a:pt x="134" y="2081"/>
                      <a:pt x="272" y="1690"/>
                      <a:pt x="515" y="1410"/>
                    </a:cubicBezTo>
                    <a:lnTo>
                      <a:pt x="1185" y="635"/>
                    </a:lnTo>
                    <a:lnTo>
                      <a:pt x="1185" y="145"/>
                    </a:lnTo>
                    <a:close/>
                    <a:moveTo>
                      <a:pt x="1053" y="1"/>
                    </a:moveTo>
                    <a:lnTo>
                      <a:pt x="1053" y="578"/>
                    </a:lnTo>
                    <a:lnTo>
                      <a:pt x="418" y="1310"/>
                    </a:lnTo>
                    <a:cubicBezTo>
                      <a:pt x="154" y="1617"/>
                      <a:pt x="1" y="2043"/>
                      <a:pt x="1" y="2482"/>
                    </a:cubicBezTo>
                    <a:lnTo>
                      <a:pt x="1" y="5619"/>
                    </a:lnTo>
                    <a:cubicBezTo>
                      <a:pt x="1" y="5983"/>
                      <a:pt x="254" y="6280"/>
                      <a:pt x="565" y="6280"/>
                    </a:cubicBezTo>
                    <a:lnTo>
                      <a:pt x="2676" y="6280"/>
                    </a:lnTo>
                    <a:cubicBezTo>
                      <a:pt x="2988" y="6280"/>
                      <a:pt x="3241" y="5983"/>
                      <a:pt x="3241" y="5619"/>
                    </a:cubicBezTo>
                    <a:lnTo>
                      <a:pt x="3241" y="2482"/>
                    </a:lnTo>
                    <a:cubicBezTo>
                      <a:pt x="3239" y="2043"/>
                      <a:pt x="3088" y="1617"/>
                      <a:pt x="2822" y="1310"/>
                    </a:cubicBezTo>
                    <a:lnTo>
                      <a:pt x="2187" y="578"/>
                    </a:lnTo>
                    <a:lnTo>
                      <a:pt x="21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6" name="Google Shape;1856;p41"/>
              <p:cNvSpPr/>
              <p:nvPr/>
            </p:nvSpPr>
            <p:spPr>
              <a:xfrm>
                <a:off x="988925" y="3631975"/>
                <a:ext cx="36650" cy="19400"/>
              </a:xfrm>
              <a:custGeom>
                <a:rect b="b" l="l" r="r" t="t"/>
                <a:pathLst>
                  <a:path extrusionOk="0" h="776" w="1466">
                    <a:moveTo>
                      <a:pt x="139" y="1"/>
                    </a:moveTo>
                    <a:cubicBezTo>
                      <a:pt x="63" y="1"/>
                      <a:pt x="1" y="71"/>
                      <a:pt x="1" y="156"/>
                    </a:cubicBezTo>
                    <a:lnTo>
                      <a:pt x="1" y="619"/>
                    </a:lnTo>
                    <a:cubicBezTo>
                      <a:pt x="1" y="705"/>
                      <a:pt x="63" y="775"/>
                      <a:pt x="139" y="775"/>
                    </a:cubicBezTo>
                    <a:lnTo>
                      <a:pt x="1327" y="775"/>
                    </a:lnTo>
                    <a:cubicBezTo>
                      <a:pt x="1404" y="775"/>
                      <a:pt x="1466" y="705"/>
                      <a:pt x="1466" y="619"/>
                    </a:cubicBezTo>
                    <a:lnTo>
                      <a:pt x="1466" y="156"/>
                    </a:lnTo>
                    <a:cubicBezTo>
                      <a:pt x="1466" y="71"/>
                      <a:pt x="1404" y="1"/>
                      <a:pt x="13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857" name="Google Shape;1857;p41"/>
          <p:cNvSpPr txBox="1"/>
          <p:nvPr/>
        </p:nvSpPr>
        <p:spPr>
          <a:xfrm>
            <a:off x="2693800" y="4243475"/>
            <a:ext cx="6189600" cy="7389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None/>
            </a:pPr>
            <a:r>
              <a:rPr b="1" lang="en" sz="1200">
                <a:solidFill>
                  <a:schemeClr val="dk1"/>
                </a:solidFill>
                <a:latin typeface="Poppins"/>
                <a:ea typeface="Poppins"/>
                <a:cs typeface="Poppins"/>
                <a:sym typeface="Poppins"/>
              </a:rPr>
              <a:t>Admission question: “Would you like to have family members witness resuscitation efforts, if they were to be a necessary part of your care?”</a:t>
            </a:r>
            <a:endParaRPr b="1">
              <a:solidFill>
                <a:schemeClr val="dk1"/>
              </a:solidFill>
              <a:latin typeface="Poppins"/>
              <a:ea typeface="Poppins"/>
              <a:cs typeface="Poppins"/>
              <a:sym typeface="Poppi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1" name="Shape 1861"/>
        <p:cNvGrpSpPr/>
        <p:nvPr/>
      </p:nvGrpSpPr>
      <p:grpSpPr>
        <a:xfrm>
          <a:off x="0" y="0"/>
          <a:ext cx="0" cy="0"/>
          <a:chOff x="0" y="0"/>
          <a:chExt cx="0" cy="0"/>
        </a:xfrm>
      </p:grpSpPr>
      <p:sp>
        <p:nvSpPr>
          <p:cNvPr id="1862" name="Google Shape;1862;p42"/>
          <p:cNvSpPr/>
          <p:nvPr/>
        </p:nvSpPr>
        <p:spPr>
          <a:xfrm>
            <a:off x="4285650" y="1078500"/>
            <a:ext cx="572700" cy="5727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3" name="Google Shape;1863;p42"/>
          <p:cNvSpPr/>
          <p:nvPr/>
        </p:nvSpPr>
        <p:spPr>
          <a:xfrm>
            <a:off x="6932437" y="1078500"/>
            <a:ext cx="572700" cy="5727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4" name="Google Shape;1864;p42"/>
          <p:cNvSpPr/>
          <p:nvPr/>
        </p:nvSpPr>
        <p:spPr>
          <a:xfrm>
            <a:off x="1638863" y="2765100"/>
            <a:ext cx="572700" cy="5727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5" name="Google Shape;1865;p42"/>
          <p:cNvSpPr/>
          <p:nvPr/>
        </p:nvSpPr>
        <p:spPr>
          <a:xfrm>
            <a:off x="4285650" y="2765100"/>
            <a:ext cx="572700" cy="5727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6" name="Google Shape;1866;p42"/>
          <p:cNvSpPr/>
          <p:nvPr/>
        </p:nvSpPr>
        <p:spPr>
          <a:xfrm>
            <a:off x="6932437" y="2765100"/>
            <a:ext cx="572700" cy="5727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7" name="Google Shape;1867;p42"/>
          <p:cNvSpPr/>
          <p:nvPr/>
        </p:nvSpPr>
        <p:spPr>
          <a:xfrm>
            <a:off x="1638863" y="1078500"/>
            <a:ext cx="572700" cy="5727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8" name="Google Shape;1868;p42"/>
          <p:cNvSpPr txBox="1"/>
          <p:nvPr>
            <p:ph idx="4" type="subTitle"/>
          </p:nvPr>
        </p:nvSpPr>
        <p:spPr>
          <a:xfrm>
            <a:off x="838013" y="3562700"/>
            <a:ext cx="2174400" cy="4848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b="1" lang="en" sz="1800">
                <a:solidFill>
                  <a:schemeClr val="lt2"/>
                </a:solidFill>
              </a:rPr>
              <a:t>Improves professionalism and trust </a:t>
            </a:r>
            <a:endParaRPr b="1" sz="1800">
              <a:solidFill>
                <a:schemeClr val="lt2"/>
              </a:solidFill>
            </a:endParaRPr>
          </a:p>
        </p:txBody>
      </p:sp>
      <p:sp>
        <p:nvSpPr>
          <p:cNvPr id="1869" name="Google Shape;1869;p42"/>
          <p:cNvSpPr txBox="1"/>
          <p:nvPr>
            <p:ph idx="5" type="subTitle"/>
          </p:nvPr>
        </p:nvSpPr>
        <p:spPr>
          <a:xfrm>
            <a:off x="6072624" y="3562700"/>
            <a:ext cx="2292300" cy="4848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b="1" lang="en" sz="1800">
                <a:solidFill>
                  <a:schemeClr val="lt2"/>
                </a:solidFill>
              </a:rPr>
              <a:t>Family members are more involved in care</a:t>
            </a:r>
            <a:r>
              <a:rPr lang="en"/>
              <a:t> </a:t>
            </a:r>
            <a:endParaRPr/>
          </a:p>
        </p:txBody>
      </p:sp>
      <p:sp>
        <p:nvSpPr>
          <p:cNvPr id="1870" name="Google Shape;1870;p42"/>
          <p:cNvSpPr txBox="1"/>
          <p:nvPr>
            <p:ph idx="6" type="subTitle"/>
          </p:nvPr>
        </p:nvSpPr>
        <p:spPr>
          <a:xfrm>
            <a:off x="3484800" y="3562700"/>
            <a:ext cx="2174400" cy="4848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b="1" lang="en" sz="1800">
                <a:solidFill>
                  <a:schemeClr val="lt2"/>
                </a:solidFill>
              </a:rPr>
              <a:t>Gives patients determination to survive </a:t>
            </a:r>
            <a:endParaRPr b="1" sz="1800">
              <a:solidFill>
                <a:schemeClr val="lt2"/>
              </a:solidFill>
            </a:endParaRPr>
          </a:p>
        </p:txBody>
      </p:sp>
      <p:sp>
        <p:nvSpPr>
          <p:cNvPr id="1871" name="Google Shape;1871;p42"/>
          <p:cNvSpPr txBox="1"/>
          <p:nvPr>
            <p:ph type="title"/>
          </p:nvPr>
        </p:nvSpPr>
        <p:spPr>
          <a:xfrm>
            <a:off x="720000" y="445025"/>
            <a:ext cx="7704000" cy="5727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lang="en"/>
              <a:t>Benefits of FPDR:</a:t>
            </a:r>
            <a:endParaRPr/>
          </a:p>
        </p:txBody>
      </p:sp>
      <p:sp>
        <p:nvSpPr>
          <p:cNvPr id="1872" name="Google Shape;1872;p42"/>
          <p:cNvSpPr txBox="1"/>
          <p:nvPr>
            <p:ph idx="1" type="subTitle"/>
          </p:nvPr>
        </p:nvSpPr>
        <p:spPr>
          <a:xfrm>
            <a:off x="838013" y="1907516"/>
            <a:ext cx="2174400" cy="4848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b="1" lang="en" sz="1800">
                <a:solidFill>
                  <a:schemeClr val="lt2"/>
                </a:solidFill>
              </a:rPr>
              <a:t>Helps the </a:t>
            </a:r>
            <a:r>
              <a:rPr b="1" lang="en" sz="1800">
                <a:solidFill>
                  <a:schemeClr val="lt2"/>
                </a:solidFill>
              </a:rPr>
              <a:t>grieving process </a:t>
            </a:r>
            <a:endParaRPr b="1" sz="1800">
              <a:solidFill>
                <a:schemeClr val="lt2"/>
              </a:solidFill>
            </a:endParaRPr>
          </a:p>
        </p:txBody>
      </p:sp>
      <p:sp>
        <p:nvSpPr>
          <p:cNvPr id="1873" name="Google Shape;1873;p42"/>
          <p:cNvSpPr txBox="1"/>
          <p:nvPr>
            <p:ph idx="2" type="subTitle"/>
          </p:nvPr>
        </p:nvSpPr>
        <p:spPr>
          <a:xfrm>
            <a:off x="3484800" y="1881175"/>
            <a:ext cx="2174400" cy="4848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b="1" lang="en" sz="1800">
                <a:solidFill>
                  <a:schemeClr val="lt2"/>
                </a:solidFill>
              </a:rPr>
              <a:t>Improves mental health </a:t>
            </a:r>
            <a:endParaRPr b="1" sz="1800">
              <a:solidFill>
                <a:schemeClr val="lt2"/>
              </a:solidFill>
            </a:endParaRPr>
          </a:p>
        </p:txBody>
      </p:sp>
      <p:sp>
        <p:nvSpPr>
          <p:cNvPr id="1874" name="Google Shape;1874;p42"/>
          <p:cNvSpPr txBox="1"/>
          <p:nvPr>
            <p:ph idx="3" type="subTitle"/>
          </p:nvPr>
        </p:nvSpPr>
        <p:spPr>
          <a:xfrm>
            <a:off x="6131587" y="1901300"/>
            <a:ext cx="2174400" cy="484800"/>
          </a:xfrm>
          <a:prstGeom prst="rect">
            <a:avLst/>
          </a:prstGeom>
        </p:spPr>
        <p:txBody>
          <a:bodyPr anchorCtr="0" anchor="t" bIns="0" lIns="91425" spcFirstLastPara="1" rIns="91425" wrap="square" tIns="0">
            <a:noAutofit/>
          </a:bodyPr>
          <a:lstStyle/>
          <a:p>
            <a:pPr indent="0" lvl="0" marL="0" rtl="0" algn="ctr">
              <a:spcBef>
                <a:spcPts val="0"/>
              </a:spcBef>
              <a:spcAft>
                <a:spcPts val="0"/>
              </a:spcAft>
              <a:buNone/>
            </a:pPr>
            <a:r>
              <a:rPr b="1" lang="en" sz="1800">
                <a:solidFill>
                  <a:schemeClr val="lt2"/>
                </a:solidFill>
              </a:rPr>
              <a:t>R</a:t>
            </a:r>
            <a:r>
              <a:rPr b="1" lang="en" sz="1800">
                <a:solidFill>
                  <a:schemeClr val="lt2"/>
                </a:solidFill>
              </a:rPr>
              <a:t>esuscitation is more humane </a:t>
            </a:r>
            <a:endParaRPr b="1" sz="1800">
              <a:solidFill>
                <a:schemeClr val="lt2"/>
              </a:solidFill>
            </a:endParaRPr>
          </a:p>
        </p:txBody>
      </p:sp>
      <p:grpSp>
        <p:nvGrpSpPr>
          <p:cNvPr id="1875" name="Google Shape;1875;p42"/>
          <p:cNvGrpSpPr/>
          <p:nvPr/>
        </p:nvGrpSpPr>
        <p:grpSpPr>
          <a:xfrm>
            <a:off x="7111287" y="1207363"/>
            <a:ext cx="215000" cy="314974"/>
            <a:chOff x="5031101" y="1173668"/>
            <a:chExt cx="362870" cy="531602"/>
          </a:xfrm>
        </p:grpSpPr>
        <p:sp>
          <p:nvSpPr>
            <p:cNvPr id="1876" name="Google Shape;1876;p42"/>
            <p:cNvSpPr/>
            <p:nvPr/>
          </p:nvSpPr>
          <p:spPr>
            <a:xfrm>
              <a:off x="5103905" y="1185271"/>
              <a:ext cx="147690" cy="94460"/>
            </a:xfrm>
            <a:custGeom>
              <a:rect b="b" l="l" r="r" t="t"/>
              <a:pathLst>
                <a:path extrusionOk="0" h="2133" w="3335">
                  <a:moveTo>
                    <a:pt x="1691" y="1"/>
                  </a:moveTo>
                  <a:cubicBezTo>
                    <a:pt x="1596" y="1"/>
                    <a:pt x="1524" y="72"/>
                    <a:pt x="1524" y="191"/>
                  </a:cubicBezTo>
                  <a:cubicBezTo>
                    <a:pt x="1524" y="572"/>
                    <a:pt x="1232" y="763"/>
                    <a:pt x="941" y="763"/>
                  </a:cubicBezTo>
                  <a:cubicBezTo>
                    <a:pt x="649" y="763"/>
                    <a:pt x="357" y="572"/>
                    <a:pt x="357" y="191"/>
                  </a:cubicBezTo>
                  <a:cubicBezTo>
                    <a:pt x="357" y="72"/>
                    <a:pt x="268" y="13"/>
                    <a:pt x="179" y="13"/>
                  </a:cubicBezTo>
                  <a:cubicBezTo>
                    <a:pt x="89" y="13"/>
                    <a:pt x="0" y="72"/>
                    <a:pt x="0" y="191"/>
                  </a:cubicBezTo>
                  <a:cubicBezTo>
                    <a:pt x="0" y="620"/>
                    <a:pt x="333" y="1001"/>
                    <a:pt x="762" y="1096"/>
                  </a:cubicBezTo>
                  <a:lnTo>
                    <a:pt x="762" y="1954"/>
                  </a:lnTo>
                  <a:cubicBezTo>
                    <a:pt x="762" y="2073"/>
                    <a:pt x="851" y="2132"/>
                    <a:pt x="941" y="2132"/>
                  </a:cubicBezTo>
                  <a:cubicBezTo>
                    <a:pt x="1030" y="2132"/>
                    <a:pt x="1119" y="2073"/>
                    <a:pt x="1119" y="1954"/>
                  </a:cubicBezTo>
                  <a:lnTo>
                    <a:pt x="1119" y="1096"/>
                  </a:lnTo>
                  <a:cubicBezTo>
                    <a:pt x="1500" y="1025"/>
                    <a:pt x="1786" y="739"/>
                    <a:pt x="1858" y="358"/>
                  </a:cubicBezTo>
                  <a:lnTo>
                    <a:pt x="3096" y="358"/>
                  </a:lnTo>
                  <a:cubicBezTo>
                    <a:pt x="3334" y="358"/>
                    <a:pt x="3334" y="1"/>
                    <a:pt x="309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7" name="Google Shape;1877;p42"/>
            <p:cNvSpPr/>
            <p:nvPr/>
          </p:nvSpPr>
          <p:spPr>
            <a:xfrm>
              <a:off x="5137650" y="1635078"/>
              <a:ext cx="15854" cy="70192"/>
            </a:xfrm>
            <a:custGeom>
              <a:rect b="b" l="l" r="r" t="t"/>
              <a:pathLst>
                <a:path extrusionOk="0" h="1585" w="358">
                  <a:moveTo>
                    <a:pt x="179" y="1"/>
                  </a:moveTo>
                  <a:cubicBezTo>
                    <a:pt x="89" y="1"/>
                    <a:pt x="0" y="60"/>
                    <a:pt x="0" y="179"/>
                  </a:cubicBezTo>
                  <a:lnTo>
                    <a:pt x="0" y="1418"/>
                  </a:lnTo>
                  <a:cubicBezTo>
                    <a:pt x="0" y="1513"/>
                    <a:pt x="72" y="1584"/>
                    <a:pt x="191" y="1584"/>
                  </a:cubicBezTo>
                  <a:cubicBezTo>
                    <a:pt x="286" y="1584"/>
                    <a:pt x="357" y="1513"/>
                    <a:pt x="357" y="1418"/>
                  </a:cubicBezTo>
                  <a:lnTo>
                    <a:pt x="357" y="179"/>
                  </a:lnTo>
                  <a:cubicBezTo>
                    <a:pt x="357" y="60"/>
                    <a:pt x="268" y="1"/>
                    <a:pt x="179"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8" name="Google Shape;1878;p42"/>
            <p:cNvSpPr/>
            <p:nvPr/>
          </p:nvSpPr>
          <p:spPr>
            <a:xfrm>
              <a:off x="5234678" y="1173668"/>
              <a:ext cx="159293" cy="518932"/>
            </a:xfrm>
            <a:custGeom>
              <a:rect b="b" l="l" r="r" t="t"/>
              <a:pathLst>
                <a:path extrusionOk="0" h="11718" w="3597">
                  <a:moveTo>
                    <a:pt x="3572" y="11598"/>
                  </a:moveTo>
                  <a:lnTo>
                    <a:pt x="3572" y="1025"/>
                  </a:lnTo>
                  <a:cubicBezTo>
                    <a:pt x="3572" y="477"/>
                    <a:pt x="3120" y="1"/>
                    <a:pt x="2548" y="25"/>
                  </a:cubicBezTo>
                  <a:lnTo>
                    <a:pt x="572" y="25"/>
                  </a:lnTo>
                  <a:cubicBezTo>
                    <a:pt x="0" y="25"/>
                    <a:pt x="0" y="882"/>
                    <a:pt x="572" y="882"/>
                  </a:cubicBezTo>
                  <a:lnTo>
                    <a:pt x="2262" y="882"/>
                  </a:lnTo>
                  <a:cubicBezTo>
                    <a:pt x="2524" y="858"/>
                    <a:pt x="2739" y="1073"/>
                    <a:pt x="2739" y="1358"/>
                  </a:cubicBezTo>
                  <a:lnTo>
                    <a:pt x="2739" y="11598"/>
                  </a:lnTo>
                  <a:cubicBezTo>
                    <a:pt x="2739" y="11646"/>
                    <a:pt x="2786" y="11718"/>
                    <a:pt x="2858" y="11718"/>
                  </a:cubicBezTo>
                  <a:lnTo>
                    <a:pt x="3453" y="11718"/>
                  </a:lnTo>
                  <a:cubicBezTo>
                    <a:pt x="3525" y="11718"/>
                    <a:pt x="3572" y="11670"/>
                    <a:pt x="3596" y="11598"/>
                  </a:cubicBezTo>
                  <a:close/>
                  <a:moveTo>
                    <a:pt x="3572" y="11598"/>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9" name="Google Shape;1879;p42"/>
            <p:cNvSpPr/>
            <p:nvPr/>
          </p:nvSpPr>
          <p:spPr>
            <a:xfrm>
              <a:off x="5116527" y="1262283"/>
              <a:ext cx="58058" cy="59076"/>
            </a:xfrm>
            <a:custGeom>
              <a:rect b="b" l="l" r="r" t="t"/>
              <a:pathLst>
                <a:path extrusionOk="0" h="1334" w="1311">
                  <a:moveTo>
                    <a:pt x="1311" y="881"/>
                  </a:moveTo>
                  <a:cubicBezTo>
                    <a:pt x="1311" y="0"/>
                    <a:pt x="1" y="0"/>
                    <a:pt x="1" y="881"/>
                  </a:cubicBezTo>
                  <a:cubicBezTo>
                    <a:pt x="1" y="953"/>
                    <a:pt x="1" y="1048"/>
                    <a:pt x="48" y="1120"/>
                  </a:cubicBezTo>
                  <a:lnTo>
                    <a:pt x="644" y="1334"/>
                  </a:lnTo>
                  <a:lnTo>
                    <a:pt x="1263" y="1120"/>
                  </a:lnTo>
                  <a:cubicBezTo>
                    <a:pt x="1287" y="1048"/>
                    <a:pt x="1311" y="953"/>
                    <a:pt x="1311" y="881"/>
                  </a:cubicBezTo>
                  <a:close/>
                  <a:moveTo>
                    <a:pt x="1311" y="881"/>
                  </a:moveTo>
                  <a:close/>
                </a:path>
              </a:pathLst>
            </a:custGeom>
            <a:solidFill>
              <a:srgbClr val="E0DFE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0" name="Google Shape;1880;p42"/>
            <p:cNvSpPr/>
            <p:nvPr/>
          </p:nvSpPr>
          <p:spPr>
            <a:xfrm>
              <a:off x="5031101" y="1311839"/>
              <a:ext cx="228909" cy="126611"/>
            </a:xfrm>
            <a:custGeom>
              <a:rect b="b" l="l" r="r" t="t"/>
              <a:pathLst>
                <a:path extrusionOk="0" h="2859" w="5169">
                  <a:moveTo>
                    <a:pt x="5169" y="453"/>
                  </a:moveTo>
                  <a:lnTo>
                    <a:pt x="5169" y="2858"/>
                  </a:lnTo>
                  <a:lnTo>
                    <a:pt x="1" y="2858"/>
                  </a:lnTo>
                  <a:lnTo>
                    <a:pt x="1" y="453"/>
                  </a:lnTo>
                  <a:cubicBezTo>
                    <a:pt x="1" y="191"/>
                    <a:pt x="191" y="1"/>
                    <a:pt x="453" y="1"/>
                  </a:cubicBezTo>
                  <a:lnTo>
                    <a:pt x="4692" y="1"/>
                  </a:lnTo>
                  <a:cubicBezTo>
                    <a:pt x="4954" y="1"/>
                    <a:pt x="5145" y="191"/>
                    <a:pt x="5145" y="453"/>
                  </a:cubicBezTo>
                  <a:close/>
                  <a:moveTo>
                    <a:pt x="5169" y="453"/>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1" name="Google Shape;1881;p42"/>
            <p:cNvSpPr/>
            <p:nvPr/>
          </p:nvSpPr>
          <p:spPr>
            <a:xfrm>
              <a:off x="5216743" y="1311839"/>
              <a:ext cx="43266" cy="126611"/>
            </a:xfrm>
            <a:custGeom>
              <a:rect b="b" l="l" r="r" t="t"/>
              <a:pathLst>
                <a:path extrusionOk="0" h="2859" w="977">
                  <a:moveTo>
                    <a:pt x="977" y="2620"/>
                  </a:moveTo>
                  <a:lnTo>
                    <a:pt x="977" y="453"/>
                  </a:lnTo>
                  <a:cubicBezTo>
                    <a:pt x="953" y="191"/>
                    <a:pt x="762" y="1"/>
                    <a:pt x="524" y="1"/>
                  </a:cubicBezTo>
                  <a:lnTo>
                    <a:pt x="0" y="1"/>
                  </a:lnTo>
                  <a:cubicBezTo>
                    <a:pt x="238" y="1"/>
                    <a:pt x="453" y="191"/>
                    <a:pt x="453" y="453"/>
                  </a:cubicBezTo>
                  <a:lnTo>
                    <a:pt x="453" y="2858"/>
                  </a:lnTo>
                  <a:lnTo>
                    <a:pt x="977" y="2858"/>
                  </a:lnTo>
                  <a:close/>
                  <a:moveTo>
                    <a:pt x="977" y="2620"/>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2" name="Google Shape;1882;p42"/>
            <p:cNvSpPr/>
            <p:nvPr/>
          </p:nvSpPr>
          <p:spPr>
            <a:xfrm>
              <a:off x="5135525" y="1271760"/>
              <a:ext cx="39059" cy="40122"/>
            </a:xfrm>
            <a:custGeom>
              <a:rect b="b" l="l" r="r" t="t"/>
              <a:pathLst>
                <a:path extrusionOk="0" h="906" w="882">
                  <a:moveTo>
                    <a:pt x="882" y="667"/>
                  </a:moveTo>
                  <a:cubicBezTo>
                    <a:pt x="882" y="310"/>
                    <a:pt x="596" y="1"/>
                    <a:pt x="239" y="1"/>
                  </a:cubicBezTo>
                  <a:cubicBezTo>
                    <a:pt x="143" y="1"/>
                    <a:pt x="72" y="24"/>
                    <a:pt x="0" y="48"/>
                  </a:cubicBezTo>
                  <a:cubicBezTo>
                    <a:pt x="286" y="143"/>
                    <a:pt x="453" y="382"/>
                    <a:pt x="453" y="667"/>
                  </a:cubicBezTo>
                  <a:cubicBezTo>
                    <a:pt x="453" y="739"/>
                    <a:pt x="429" y="834"/>
                    <a:pt x="405" y="906"/>
                  </a:cubicBezTo>
                  <a:lnTo>
                    <a:pt x="834" y="906"/>
                  </a:lnTo>
                  <a:cubicBezTo>
                    <a:pt x="882" y="834"/>
                    <a:pt x="882" y="739"/>
                    <a:pt x="882" y="667"/>
                  </a:cubicBezTo>
                  <a:close/>
                  <a:moveTo>
                    <a:pt x="882" y="667"/>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3" name="Google Shape;1883;p42"/>
            <p:cNvSpPr/>
            <p:nvPr/>
          </p:nvSpPr>
          <p:spPr>
            <a:xfrm>
              <a:off x="5032164" y="1427867"/>
              <a:ext cx="227846" cy="187768"/>
            </a:xfrm>
            <a:custGeom>
              <a:rect b="b" l="l" r="r" t="t"/>
              <a:pathLst>
                <a:path extrusionOk="0" h="4240" w="5145">
                  <a:moveTo>
                    <a:pt x="5145" y="0"/>
                  </a:moveTo>
                  <a:lnTo>
                    <a:pt x="5145" y="3525"/>
                  </a:lnTo>
                  <a:cubicBezTo>
                    <a:pt x="5097" y="4096"/>
                    <a:pt x="4240" y="4096"/>
                    <a:pt x="4192" y="3525"/>
                  </a:cubicBezTo>
                  <a:lnTo>
                    <a:pt x="4192" y="3310"/>
                  </a:lnTo>
                  <a:cubicBezTo>
                    <a:pt x="4192" y="3239"/>
                    <a:pt x="4144" y="3191"/>
                    <a:pt x="4073" y="3191"/>
                  </a:cubicBezTo>
                  <a:lnTo>
                    <a:pt x="3335" y="3191"/>
                  </a:lnTo>
                  <a:cubicBezTo>
                    <a:pt x="3263" y="3191"/>
                    <a:pt x="3192" y="3239"/>
                    <a:pt x="3192" y="3310"/>
                  </a:cubicBezTo>
                  <a:lnTo>
                    <a:pt x="3192" y="4239"/>
                  </a:lnTo>
                  <a:lnTo>
                    <a:pt x="1930" y="4239"/>
                  </a:lnTo>
                  <a:lnTo>
                    <a:pt x="1930" y="3310"/>
                  </a:lnTo>
                  <a:cubicBezTo>
                    <a:pt x="1930" y="3239"/>
                    <a:pt x="1858" y="3191"/>
                    <a:pt x="1787" y="3191"/>
                  </a:cubicBezTo>
                  <a:lnTo>
                    <a:pt x="1049" y="3191"/>
                  </a:lnTo>
                  <a:cubicBezTo>
                    <a:pt x="977" y="3191"/>
                    <a:pt x="929" y="3239"/>
                    <a:pt x="929" y="3310"/>
                  </a:cubicBezTo>
                  <a:lnTo>
                    <a:pt x="929" y="3525"/>
                  </a:lnTo>
                  <a:cubicBezTo>
                    <a:pt x="882" y="4096"/>
                    <a:pt x="24" y="4096"/>
                    <a:pt x="1" y="3525"/>
                  </a:cubicBezTo>
                  <a:lnTo>
                    <a:pt x="1" y="0"/>
                  </a:lnTo>
                  <a:close/>
                  <a:moveTo>
                    <a:pt x="5145" y="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4" name="Google Shape;1884;p42"/>
            <p:cNvSpPr/>
            <p:nvPr/>
          </p:nvSpPr>
          <p:spPr>
            <a:xfrm>
              <a:off x="5227283" y="1427867"/>
              <a:ext cx="32727" cy="177184"/>
            </a:xfrm>
            <a:custGeom>
              <a:rect b="b" l="l" r="r" t="t"/>
              <a:pathLst>
                <a:path extrusionOk="0" h="4001" w="739">
                  <a:moveTo>
                    <a:pt x="739" y="3525"/>
                  </a:moveTo>
                  <a:lnTo>
                    <a:pt x="739" y="0"/>
                  </a:lnTo>
                  <a:lnTo>
                    <a:pt x="215" y="0"/>
                  </a:lnTo>
                  <a:lnTo>
                    <a:pt x="215" y="3525"/>
                  </a:lnTo>
                  <a:cubicBezTo>
                    <a:pt x="215" y="3691"/>
                    <a:pt x="119" y="3834"/>
                    <a:pt x="0" y="3906"/>
                  </a:cubicBezTo>
                  <a:cubicBezTo>
                    <a:pt x="72" y="3953"/>
                    <a:pt x="167" y="4001"/>
                    <a:pt x="262" y="4001"/>
                  </a:cubicBezTo>
                  <a:cubicBezTo>
                    <a:pt x="524" y="4001"/>
                    <a:pt x="715" y="3787"/>
                    <a:pt x="739" y="3525"/>
                  </a:cubicBezTo>
                  <a:close/>
                  <a:moveTo>
                    <a:pt x="739" y="3525"/>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5" name="Google Shape;1885;p42"/>
            <p:cNvSpPr/>
            <p:nvPr/>
          </p:nvSpPr>
          <p:spPr>
            <a:xfrm>
              <a:off x="5109175" y="1605009"/>
              <a:ext cx="72805" cy="38041"/>
            </a:xfrm>
            <a:custGeom>
              <a:rect b="b" l="l" r="r" t="t"/>
              <a:pathLst>
                <a:path extrusionOk="0" h="859" w="1644">
                  <a:moveTo>
                    <a:pt x="1643" y="715"/>
                  </a:moveTo>
                  <a:lnTo>
                    <a:pt x="1643" y="120"/>
                  </a:lnTo>
                  <a:cubicBezTo>
                    <a:pt x="1643" y="72"/>
                    <a:pt x="1596" y="1"/>
                    <a:pt x="1524" y="1"/>
                  </a:cubicBezTo>
                  <a:lnTo>
                    <a:pt x="119" y="1"/>
                  </a:lnTo>
                  <a:cubicBezTo>
                    <a:pt x="48" y="1"/>
                    <a:pt x="0" y="72"/>
                    <a:pt x="0" y="120"/>
                  </a:cubicBezTo>
                  <a:lnTo>
                    <a:pt x="0" y="715"/>
                  </a:lnTo>
                  <a:cubicBezTo>
                    <a:pt x="0" y="787"/>
                    <a:pt x="48" y="858"/>
                    <a:pt x="119" y="858"/>
                  </a:cubicBezTo>
                  <a:lnTo>
                    <a:pt x="1524" y="858"/>
                  </a:lnTo>
                  <a:cubicBezTo>
                    <a:pt x="1572" y="858"/>
                    <a:pt x="1643" y="787"/>
                    <a:pt x="1643" y="715"/>
                  </a:cubicBezTo>
                  <a:close/>
                  <a:moveTo>
                    <a:pt x="1643" y="715"/>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6" name="Google Shape;1886;p42"/>
            <p:cNvSpPr/>
            <p:nvPr/>
          </p:nvSpPr>
          <p:spPr>
            <a:xfrm>
              <a:off x="5157667" y="1605009"/>
              <a:ext cx="24312" cy="38041"/>
            </a:xfrm>
            <a:custGeom>
              <a:rect b="b" l="l" r="r" t="t"/>
              <a:pathLst>
                <a:path extrusionOk="0" h="859" w="549">
                  <a:moveTo>
                    <a:pt x="548" y="715"/>
                  </a:moveTo>
                  <a:lnTo>
                    <a:pt x="548" y="120"/>
                  </a:lnTo>
                  <a:cubicBezTo>
                    <a:pt x="548" y="72"/>
                    <a:pt x="501" y="1"/>
                    <a:pt x="429" y="1"/>
                  </a:cubicBezTo>
                  <a:lnTo>
                    <a:pt x="1" y="1"/>
                  </a:lnTo>
                  <a:cubicBezTo>
                    <a:pt x="48" y="1"/>
                    <a:pt x="120" y="72"/>
                    <a:pt x="120" y="120"/>
                  </a:cubicBezTo>
                  <a:lnTo>
                    <a:pt x="120" y="715"/>
                  </a:lnTo>
                  <a:cubicBezTo>
                    <a:pt x="120" y="787"/>
                    <a:pt x="48" y="834"/>
                    <a:pt x="1" y="858"/>
                  </a:cubicBezTo>
                  <a:lnTo>
                    <a:pt x="429" y="858"/>
                  </a:lnTo>
                  <a:cubicBezTo>
                    <a:pt x="477" y="858"/>
                    <a:pt x="548" y="787"/>
                    <a:pt x="548" y="715"/>
                  </a:cubicBezTo>
                  <a:close/>
                  <a:moveTo>
                    <a:pt x="548" y="715"/>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7" name="Google Shape;1887;p42"/>
            <p:cNvSpPr/>
            <p:nvPr/>
          </p:nvSpPr>
          <p:spPr>
            <a:xfrm>
              <a:off x="5031101" y="1345584"/>
              <a:ext cx="55976" cy="15854"/>
            </a:xfrm>
            <a:custGeom>
              <a:rect b="b" l="l" r="r" t="t"/>
              <a:pathLst>
                <a:path extrusionOk="0" h="358" w="1264">
                  <a:moveTo>
                    <a:pt x="1" y="1"/>
                  </a:moveTo>
                  <a:lnTo>
                    <a:pt x="1" y="358"/>
                  </a:lnTo>
                  <a:lnTo>
                    <a:pt x="1096" y="358"/>
                  </a:lnTo>
                  <a:cubicBezTo>
                    <a:pt x="1192" y="358"/>
                    <a:pt x="1263" y="286"/>
                    <a:pt x="1263" y="191"/>
                  </a:cubicBezTo>
                  <a:cubicBezTo>
                    <a:pt x="1263" y="72"/>
                    <a:pt x="1168" y="1"/>
                    <a:pt x="1073"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8" name="Google Shape;1888;p42"/>
            <p:cNvSpPr/>
            <p:nvPr/>
          </p:nvSpPr>
          <p:spPr>
            <a:xfrm>
              <a:off x="5031101" y="1382518"/>
              <a:ext cx="38041" cy="15854"/>
            </a:xfrm>
            <a:custGeom>
              <a:rect b="b" l="l" r="r" t="t"/>
              <a:pathLst>
                <a:path extrusionOk="0" h="358" w="859">
                  <a:moveTo>
                    <a:pt x="1" y="0"/>
                  </a:moveTo>
                  <a:lnTo>
                    <a:pt x="1" y="357"/>
                  </a:lnTo>
                  <a:lnTo>
                    <a:pt x="691" y="357"/>
                  </a:lnTo>
                  <a:cubicBezTo>
                    <a:pt x="787" y="357"/>
                    <a:pt x="858" y="286"/>
                    <a:pt x="858" y="191"/>
                  </a:cubicBezTo>
                  <a:cubicBezTo>
                    <a:pt x="858" y="95"/>
                    <a:pt x="763" y="0"/>
                    <a:pt x="668"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9" name="Google Shape;1889;p42"/>
            <p:cNvSpPr/>
            <p:nvPr/>
          </p:nvSpPr>
          <p:spPr>
            <a:xfrm>
              <a:off x="5031101" y="1456342"/>
              <a:ext cx="38041" cy="15854"/>
            </a:xfrm>
            <a:custGeom>
              <a:rect b="b" l="l" r="r" t="t"/>
              <a:pathLst>
                <a:path extrusionOk="0" h="358" w="859">
                  <a:moveTo>
                    <a:pt x="1" y="0"/>
                  </a:moveTo>
                  <a:lnTo>
                    <a:pt x="1" y="357"/>
                  </a:lnTo>
                  <a:lnTo>
                    <a:pt x="691" y="357"/>
                  </a:lnTo>
                  <a:cubicBezTo>
                    <a:pt x="787" y="357"/>
                    <a:pt x="858" y="286"/>
                    <a:pt x="858" y="191"/>
                  </a:cubicBezTo>
                  <a:cubicBezTo>
                    <a:pt x="858" y="72"/>
                    <a:pt x="763" y="0"/>
                    <a:pt x="668"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0" name="Google Shape;1890;p42"/>
            <p:cNvSpPr/>
            <p:nvPr/>
          </p:nvSpPr>
          <p:spPr>
            <a:xfrm>
              <a:off x="5031101" y="1493232"/>
              <a:ext cx="58058" cy="15854"/>
            </a:xfrm>
            <a:custGeom>
              <a:rect b="b" l="l" r="r" t="t"/>
              <a:pathLst>
                <a:path extrusionOk="0" h="358" w="1311">
                  <a:moveTo>
                    <a:pt x="1" y="1"/>
                  </a:moveTo>
                  <a:lnTo>
                    <a:pt x="1" y="358"/>
                  </a:lnTo>
                  <a:lnTo>
                    <a:pt x="1073" y="358"/>
                  </a:lnTo>
                  <a:cubicBezTo>
                    <a:pt x="1311" y="358"/>
                    <a:pt x="1311" y="1"/>
                    <a:pt x="1073"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1" name="Google Shape;1891;p42"/>
            <p:cNvSpPr/>
            <p:nvPr/>
          </p:nvSpPr>
          <p:spPr>
            <a:xfrm>
              <a:off x="5031101" y="1530166"/>
              <a:ext cx="38041" cy="15854"/>
            </a:xfrm>
            <a:custGeom>
              <a:rect b="b" l="l" r="r" t="t"/>
              <a:pathLst>
                <a:path extrusionOk="0" h="358" w="859">
                  <a:moveTo>
                    <a:pt x="1" y="0"/>
                  </a:moveTo>
                  <a:lnTo>
                    <a:pt x="1" y="357"/>
                  </a:lnTo>
                  <a:lnTo>
                    <a:pt x="691" y="357"/>
                  </a:lnTo>
                  <a:cubicBezTo>
                    <a:pt x="787" y="357"/>
                    <a:pt x="858" y="286"/>
                    <a:pt x="858" y="191"/>
                  </a:cubicBezTo>
                  <a:cubicBezTo>
                    <a:pt x="858" y="72"/>
                    <a:pt x="763" y="0"/>
                    <a:pt x="668"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2" name="Google Shape;1892;p42"/>
          <p:cNvGrpSpPr/>
          <p:nvPr/>
        </p:nvGrpSpPr>
        <p:grpSpPr>
          <a:xfrm>
            <a:off x="4406188" y="1247661"/>
            <a:ext cx="331623" cy="234377"/>
            <a:chOff x="4036599" y="1240140"/>
            <a:chExt cx="543200" cy="383910"/>
          </a:xfrm>
        </p:grpSpPr>
        <p:sp>
          <p:nvSpPr>
            <p:cNvPr id="1893" name="Google Shape;1893;p42"/>
            <p:cNvSpPr/>
            <p:nvPr/>
          </p:nvSpPr>
          <p:spPr>
            <a:xfrm>
              <a:off x="4108340" y="1240140"/>
              <a:ext cx="398698" cy="157167"/>
            </a:xfrm>
            <a:custGeom>
              <a:rect b="b" l="l" r="r" t="t"/>
              <a:pathLst>
                <a:path extrusionOk="0" h="3549" w="9003">
                  <a:moveTo>
                    <a:pt x="9002" y="3548"/>
                  </a:moveTo>
                  <a:lnTo>
                    <a:pt x="8550" y="1286"/>
                  </a:lnTo>
                  <a:cubicBezTo>
                    <a:pt x="8407" y="596"/>
                    <a:pt x="7978" y="0"/>
                    <a:pt x="7287" y="0"/>
                  </a:cubicBezTo>
                  <a:lnTo>
                    <a:pt x="1977" y="0"/>
                  </a:lnTo>
                  <a:cubicBezTo>
                    <a:pt x="1239" y="24"/>
                    <a:pt x="619" y="548"/>
                    <a:pt x="476" y="1286"/>
                  </a:cubicBezTo>
                  <a:lnTo>
                    <a:pt x="0" y="3548"/>
                  </a:lnTo>
                  <a:cubicBezTo>
                    <a:pt x="1620" y="3501"/>
                    <a:pt x="3144" y="3382"/>
                    <a:pt x="4668" y="3382"/>
                  </a:cubicBezTo>
                  <a:close/>
                  <a:moveTo>
                    <a:pt x="9002" y="3548"/>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4" name="Google Shape;1894;p42"/>
            <p:cNvSpPr/>
            <p:nvPr/>
          </p:nvSpPr>
          <p:spPr>
            <a:xfrm>
              <a:off x="4379363" y="1240140"/>
              <a:ext cx="127674" cy="157167"/>
            </a:xfrm>
            <a:custGeom>
              <a:rect b="b" l="l" r="r" t="t"/>
              <a:pathLst>
                <a:path extrusionOk="0" h="3549" w="2883">
                  <a:moveTo>
                    <a:pt x="2430" y="1286"/>
                  </a:moveTo>
                  <a:cubicBezTo>
                    <a:pt x="2287" y="596"/>
                    <a:pt x="1858" y="0"/>
                    <a:pt x="1167" y="0"/>
                  </a:cubicBezTo>
                  <a:lnTo>
                    <a:pt x="1" y="0"/>
                  </a:lnTo>
                  <a:cubicBezTo>
                    <a:pt x="715" y="24"/>
                    <a:pt x="1310" y="572"/>
                    <a:pt x="1406" y="1286"/>
                  </a:cubicBezTo>
                  <a:lnTo>
                    <a:pt x="1620" y="3072"/>
                  </a:lnTo>
                  <a:cubicBezTo>
                    <a:pt x="2049" y="3215"/>
                    <a:pt x="2477" y="3358"/>
                    <a:pt x="2882" y="3548"/>
                  </a:cubicBezTo>
                  <a:close/>
                  <a:moveTo>
                    <a:pt x="2430" y="1286"/>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5" name="Google Shape;1895;p42"/>
            <p:cNvSpPr/>
            <p:nvPr/>
          </p:nvSpPr>
          <p:spPr>
            <a:xfrm>
              <a:off x="4036599" y="1341377"/>
              <a:ext cx="543200" cy="259466"/>
            </a:xfrm>
            <a:custGeom>
              <a:rect b="b" l="l" r="r" t="t"/>
              <a:pathLst>
                <a:path extrusionOk="0" h="5859" w="12266">
                  <a:moveTo>
                    <a:pt x="11217" y="5311"/>
                  </a:moveTo>
                  <a:lnTo>
                    <a:pt x="12051" y="2930"/>
                  </a:lnTo>
                  <a:cubicBezTo>
                    <a:pt x="12265" y="2477"/>
                    <a:pt x="12075" y="1929"/>
                    <a:pt x="11622" y="1715"/>
                  </a:cubicBezTo>
                  <a:cubicBezTo>
                    <a:pt x="11289" y="1548"/>
                    <a:pt x="10955" y="1382"/>
                    <a:pt x="10622" y="1239"/>
                  </a:cubicBezTo>
                  <a:cubicBezTo>
                    <a:pt x="7764" y="0"/>
                    <a:pt x="4502" y="0"/>
                    <a:pt x="1620" y="1239"/>
                  </a:cubicBezTo>
                  <a:cubicBezTo>
                    <a:pt x="1287" y="1382"/>
                    <a:pt x="953" y="1548"/>
                    <a:pt x="620" y="1715"/>
                  </a:cubicBezTo>
                  <a:cubicBezTo>
                    <a:pt x="191" y="1929"/>
                    <a:pt x="1" y="2477"/>
                    <a:pt x="215" y="2930"/>
                  </a:cubicBezTo>
                  <a:lnTo>
                    <a:pt x="1049" y="5311"/>
                  </a:lnTo>
                  <a:lnTo>
                    <a:pt x="6121" y="5859"/>
                  </a:lnTo>
                  <a:close/>
                  <a:moveTo>
                    <a:pt x="11217" y="5311"/>
                  </a:move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6" name="Google Shape;1896;p42"/>
            <p:cNvSpPr/>
            <p:nvPr/>
          </p:nvSpPr>
          <p:spPr>
            <a:xfrm>
              <a:off x="4240132" y="1397265"/>
              <a:ext cx="137151" cy="137151"/>
            </a:xfrm>
            <a:custGeom>
              <a:rect b="b" l="l" r="r" t="t"/>
              <a:pathLst>
                <a:path extrusionOk="0" h="3097" w="3097">
                  <a:moveTo>
                    <a:pt x="3097" y="1763"/>
                  </a:moveTo>
                  <a:lnTo>
                    <a:pt x="3097" y="1334"/>
                  </a:lnTo>
                  <a:cubicBezTo>
                    <a:pt x="3097" y="1167"/>
                    <a:pt x="2954" y="1025"/>
                    <a:pt x="2787" y="1025"/>
                  </a:cubicBezTo>
                  <a:lnTo>
                    <a:pt x="2073" y="1025"/>
                  </a:lnTo>
                  <a:lnTo>
                    <a:pt x="2073" y="310"/>
                  </a:lnTo>
                  <a:cubicBezTo>
                    <a:pt x="2073" y="143"/>
                    <a:pt x="1930" y="0"/>
                    <a:pt x="1787" y="0"/>
                  </a:cubicBezTo>
                  <a:lnTo>
                    <a:pt x="1335" y="0"/>
                  </a:lnTo>
                  <a:cubicBezTo>
                    <a:pt x="1168" y="0"/>
                    <a:pt x="1025" y="143"/>
                    <a:pt x="1025" y="310"/>
                  </a:cubicBezTo>
                  <a:lnTo>
                    <a:pt x="1025" y="1025"/>
                  </a:lnTo>
                  <a:lnTo>
                    <a:pt x="311" y="1025"/>
                  </a:lnTo>
                  <a:cubicBezTo>
                    <a:pt x="144" y="1025"/>
                    <a:pt x="1" y="1167"/>
                    <a:pt x="1" y="1334"/>
                  </a:cubicBezTo>
                  <a:lnTo>
                    <a:pt x="1" y="1763"/>
                  </a:lnTo>
                  <a:cubicBezTo>
                    <a:pt x="1" y="1929"/>
                    <a:pt x="144" y="2072"/>
                    <a:pt x="311" y="2072"/>
                  </a:cubicBezTo>
                  <a:lnTo>
                    <a:pt x="1025" y="2072"/>
                  </a:lnTo>
                  <a:lnTo>
                    <a:pt x="1025" y="2787"/>
                  </a:lnTo>
                  <a:cubicBezTo>
                    <a:pt x="1025" y="2834"/>
                    <a:pt x="1025" y="2882"/>
                    <a:pt x="1049" y="2906"/>
                  </a:cubicBezTo>
                  <a:cubicBezTo>
                    <a:pt x="1096" y="3025"/>
                    <a:pt x="1216" y="3096"/>
                    <a:pt x="1335" y="3096"/>
                  </a:cubicBezTo>
                  <a:lnTo>
                    <a:pt x="1763" y="3096"/>
                  </a:lnTo>
                  <a:cubicBezTo>
                    <a:pt x="1882" y="3096"/>
                    <a:pt x="2001" y="3025"/>
                    <a:pt x="2049" y="2906"/>
                  </a:cubicBezTo>
                  <a:cubicBezTo>
                    <a:pt x="2073" y="2882"/>
                    <a:pt x="2073" y="2834"/>
                    <a:pt x="2073" y="2787"/>
                  </a:cubicBezTo>
                  <a:lnTo>
                    <a:pt x="2073" y="2072"/>
                  </a:lnTo>
                  <a:lnTo>
                    <a:pt x="2811" y="2072"/>
                  </a:lnTo>
                  <a:cubicBezTo>
                    <a:pt x="2954" y="2072"/>
                    <a:pt x="3097" y="1953"/>
                    <a:pt x="3097" y="1787"/>
                  </a:cubicBezTo>
                  <a:close/>
                  <a:moveTo>
                    <a:pt x="3097" y="1763"/>
                  </a:move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7" name="Google Shape;1897;p42"/>
            <p:cNvSpPr/>
            <p:nvPr/>
          </p:nvSpPr>
          <p:spPr>
            <a:xfrm>
              <a:off x="4461644" y="1395140"/>
              <a:ext cx="118152" cy="181436"/>
            </a:xfrm>
            <a:custGeom>
              <a:rect b="b" l="l" r="r" t="t"/>
              <a:pathLst>
                <a:path extrusionOk="0" h="4097" w="2668">
                  <a:moveTo>
                    <a:pt x="929" y="1"/>
                  </a:moveTo>
                  <a:close/>
                  <a:moveTo>
                    <a:pt x="1619" y="4097"/>
                  </a:moveTo>
                  <a:lnTo>
                    <a:pt x="2453" y="1716"/>
                  </a:lnTo>
                  <a:cubicBezTo>
                    <a:pt x="2667" y="1263"/>
                    <a:pt x="2477" y="715"/>
                    <a:pt x="2024" y="501"/>
                  </a:cubicBezTo>
                  <a:cubicBezTo>
                    <a:pt x="1667" y="310"/>
                    <a:pt x="1310" y="144"/>
                    <a:pt x="929" y="1"/>
                  </a:cubicBezTo>
                  <a:cubicBezTo>
                    <a:pt x="1096" y="168"/>
                    <a:pt x="1191" y="430"/>
                    <a:pt x="1167" y="668"/>
                  </a:cubicBezTo>
                  <a:cubicBezTo>
                    <a:pt x="1143" y="787"/>
                    <a:pt x="1119" y="882"/>
                    <a:pt x="1096" y="1001"/>
                  </a:cubicBezTo>
                  <a:lnTo>
                    <a:pt x="405" y="2978"/>
                  </a:lnTo>
                  <a:lnTo>
                    <a:pt x="0" y="4097"/>
                  </a:lnTo>
                  <a:close/>
                  <a:moveTo>
                    <a:pt x="1619" y="4097"/>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8" name="Google Shape;1898;p42"/>
            <p:cNvSpPr/>
            <p:nvPr/>
          </p:nvSpPr>
          <p:spPr>
            <a:xfrm>
              <a:off x="4083010" y="1576533"/>
              <a:ext cx="450378" cy="47518"/>
            </a:xfrm>
            <a:custGeom>
              <a:rect b="b" l="l" r="r" t="t"/>
              <a:pathLst>
                <a:path extrusionOk="0" h="1073" w="10170">
                  <a:moveTo>
                    <a:pt x="10169" y="1"/>
                  </a:moveTo>
                  <a:lnTo>
                    <a:pt x="1" y="1"/>
                  </a:lnTo>
                  <a:lnTo>
                    <a:pt x="96" y="287"/>
                  </a:lnTo>
                  <a:cubicBezTo>
                    <a:pt x="310" y="906"/>
                    <a:pt x="572" y="1073"/>
                    <a:pt x="1549" y="1073"/>
                  </a:cubicBezTo>
                  <a:lnTo>
                    <a:pt x="8621" y="1073"/>
                  </a:lnTo>
                  <a:cubicBezTo>
                    <a:pt x="9598" y="1073"/>
                    <a:pt x="9836" y="906"/>
                    <a:pt x="10074" y="287"/>
                  </a:cubicBezTo>
                  <a:close/>
                  <a:moveTo>
                    <a:pt x="10169" y="1"/>
                  </a:move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9" name="Google Shape;1899;p42"/>
            <p:cNvSpPr/>
            <p:nvPr/>
          </p:nvSpPr>
          <p:spPr>
            <a:xfrm>
              <a:off x="4393091" y="1576533"/>
              <a:ext cx="140295" cy="47518"/>
            </a:xfrm>
            <a:custGeom>
              <a:rect b="b" l="l" r="r" t="t"/>
              <a:pathLst>
                <a:path extrusionOk="0" h="1073" w="3168">
                  <a:moveTo>
                    <a:pt x="1619" y="1073"/>
                  </a:moveTo>
                  <a:cubicBezTo>
                    <a:pt x="2596" y="1073"/>
                    <a:pt x="2834" y="906"/>
                    <a:pt x="3072" y="287"/>
                  </a:cubicBezTo>
                  <a:lnTo>
                    <a:pt x="3167" y="1"/>
                  </a:lnTo>
                  <a:lnTo>
                    <a:pt x="1548" y="1"/>
                  </a:lnTo>
                  <a:lnTo>
                    <a:pt x="1453" y="287"/>
                  </a:lnTo>
                  <a:cubicBezTo>
                    <a:pt x="1215" y="906"/>
                    <a:pt x="976" y="1073"/>
                    <a:pt x="0" y="1073"/>
                  </a:cubicBezTo>
                  <a:close/>
                  <a:moveTo>
                    <a:pt x="1619" y="1073"/>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0" name="Google Shape;1900;p42"/>
            <p:cNvSpPr/>
            <p:nvPr/>
          </p:nvSpPr>
          <p:spPr>
            <a:xfrm>
              <a:off x="4188496" y="1276986"/>
              <a:ext cx="239183" cy="15943"/>
            </a:xfrm>
            <a:custGeom>
              <a:rect b="b" l="l" r="r" t="t"/>
              <a:pathLst>
                <a:path extrusionOk="0" h="360" w="5401">
                  <a:moveTo>
                    <a:pt x="5210" y="1"/>
                  </a:moveTo>
                  <a:cubicBezTo>
                    <a:pt x="5204" y="1"/>
                    <a:pt x="5198" y="1"/>
                    <a:pt x="5192" y="2"/>
                  </a:cubicBezTo>
                  <a:lnTo>
                    <a:pt x="191" y="2"/>
                  </a:lnTo>
                  <a:cubicBezTo>
                    <a:pt x="0" y="25"/>
                    <a:pt x="0" y="335"/>
                    <a:pt x="191" y="359"/>
                  </a:cubicBezTo>
                  <a:lnTo>
                    <a:pt x="5192" y="359"/>
                  </a:lnTo>
                  <a:cubicBezTo>
                    <a:pt x="5198" y="360"/>
                    <a:pt x="5204" y="360"/>
                    <a:pt x="5210" y="360"/>
                  </a:cubicBezTo>
                  <a:cubicBezTo>
                    <a:pt x="5400" y="360"/>
                    <a:pt x="5400" y="1"/>
                    <a:pt x="521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01" name="Google Shape;1901;p42"/>
          <p:cNvGrpSpPr/>
          <p:nvPr/>
        </p:nvGrpSpPr>
        <p:grpSpPr>
          <a:xfrm>
            <a:off x="7046869" y="2881578"/>
            <a:ext cx="343837" cy="339744"/>
            <a:chOff x="2341823" y="1174731"/>
            <a:chExt cx="531597" cy="525269"/>
          </a:xfrm>
        </p:grpSpPr>
        <p:sp>
          <p:nvSpPr>
            <p:cNvPr id="1902" name="Google Shape;1902;p42"/>
            <p:cNvSpPr/>
            <p:nvPr/>
          </p:nvSpPr>
          <p:spPr>
            <a:xfrm>
              <a:off x="2401961" y="1613467"/>
              <a:ext cx="75949" cy="74930"/>
            </a:xfrm>
            <a:custGeom>
              <a:rect b="b" l="l" r="r" t="t"/>
              <a:pathLst>
                <a:path extrusionOk="0" h="1692" w="1715">
                  <a:moveTo>
                    <a:pt x="1715" y="977"/>
                  </a:moveTo>
                  <a:cubicBezTo>
                    <a:pt x="1715" y="310"/>
                    <a:pt x="929" y="0"/>
                    <a:pt x="453" y="453"/>
                  </a:cubicBezTo>
                  <a:cubicBezTo>
                    <a:pt x="0" y="905"/>
                    <a:pt x="334" y="1691"/>
                    <a:pt x="977" y="1691"/>
                  </a:cubicBezTo>
                  <a:cubicBezTo>
                    <a:pt x="1382" y="1691"/>
                    <a:pt x="1715" y="1358"/>
                    <a:pt x="1715" y="977"/>
                  </a:cubicBezTo>
                  <a:close/>
                  <a:moveTo>
                    <a:pt x="1715" y="977"/>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3" name="Google Shape;1903;p42"/>
            <p:cNvSpPr/>
            <p:nvPr/>
          </p:nvSpPr>
          <p:spPr>
            <a:xfrm>
              <a:off x="2721520" y="1624007"/>
              <a:ext cx="75949" cy="75993"/>
            </a:xfrm>
            <a:custGeom>
              <a:rect b="b" l="l" r="r" t="t"/>
              <a:pathLst>
                <a:path extrusionOk="0" h="1716" w="1715">
                  <a:moveTo>
                    <a:pt x="1000" y="1"/>
                  </a:moveTo>
                  <a:cubicBezTo>
                    <a:pt x="334" y="1"/>
                    <a:pt x="0" y="786"/>
                    <a:pt x="476" y="1239"/>
                  </a:cubicBezTo>
                  <a:cubicBezTo>
                    <a:pt x="929" y="1715"/>
                    <a:pt x="1715" y="1382"/>
                    <a:pt x="1715" y="739"/>
                  </a:cubicBezTo>
                  <a:cubicBezTo>
                    <a:pt x="1715" y="334"/>
                    <a:pt x="1405" y="1"/>
                    <a:pt x="1000" y="1"/>
                  </a:cubicBezTo>
                  <a:close/>
                  <a:moveTo>
                    <a:pt x="1000"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4" name="Google Shape;1904;p42"/>
            <p:cNvSpPr/>
            <p:nvPr/>
          </p:nvSpPr>
          <p:spPr>
            <a:xfrm>
              <a:off x="2436769" y="1530653"/>
              <a:ext cx="133121" cy="134006"/>
            </a:xfrm>
            <a:custGeom>
              <a:rect b="b" l="l" r="r" t="t"/>
              <a:pathLst>
                <a:path extrusionOk="0" h="3026" w="3006">
                  <a:moveTo>
                    <a:pt x="2732" y="1"/>
                  </a:moveTo>
                  <a:cubicBezTo>
                    <a:pt x="2711" y="1"/>
                    <a:pt x="2690" y="5"/>
                    <a:pt x="2667" y="13"/>
                  </a:cubicBezTo>
                  <a:lnTo>
                    <a:pt x="381" y="1299"/>
                  </a:lnTo>
                  <a:lnTo>
                    <a:pt x="381" y="418"/>
                  </a:lnTo>
                  <a:cubicBezTo>
                    <a:pt x="381" y="299"/>
                    <a:pt x="286" y="239"/>
                    <a:pt x="191" y="239"/>
                  </a:cubicBezTo>
                  <a:cubicBezTo>
                    <a:pt x="95" y="239"/>
                    <a:pt x="0" y="299"/>
                    <a:pt x="0" y="418"/>
                  </a:cubicBezTo>
                  <a:lnTo>
                    <a:pt x="0" y="2847"/>
                  </a:lnTo>
                  <a:cubicBezTo>
                    <a:pt x="0" y="2966"/>
                    <a:pt x="95" y="3025"/>
                    <a:pt x="191" y="3025"/>
                  </a:cubicBezTo>
                  <a:cubicBezTo>
                    <a:pt x="286" y="3025"/>
                    <a:pt x="381" y="2966"/>
                    <a:pt x="381" y="2847"/>
                  </a:cubicBezTo>
                  <a:lnTo>
                    <a:pt x="381" y="1728"/>
                  </a:lnTo>
                  <a:lnTo>
                    <a:pt x="2858" y="346"/>
                  </a:lnTo>
                  <a:cubicBezTo>
                    <a:pt x="3005" y="220"/>
                    <a:pt x="2892" y="1"/>
                    <a:pt x="273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5" name="Google Shape;1905;p42"/>
            <p:cNvSpPr/>
            <p:nvPr/>
          </p:nvSpPr>
          <p:spPr>
            <a:xfrm>
              <a:off x="2643180" y="1531760"/>
              <a:ext cx="130065" cy="131836"/>
            </a:xfrm>
            <a:custGeom>
              <a:rect b="b" l="l" r="r" t="t"/>
              <a:pathLst>
                <a:path extrusionOk="0" h="2977" w="2937">
                  <a:moveTo>
                    <a:pt x="280" y="1"/>
                  </a:moveTo>
                  <a:cubicBezTo>
                    <a:pt x="113" y="1"/>
                    <a:pt x="0" y="246"/>
                    <a:pt x="197" y="345"/>
                  </a:cubicBezTo>
                  <a:lnTo>
                    <a:pt x="2579" y="1679"/>
                  </a:lnTo>
                  <a:lnTo>
                    <a:pt x="2579" y="2798"/>
                  </a:lnTo>
                  <a:cubicBezTo>
                    <a:pt x="2579" y="2917"/>
                    <a:pt x="2668" y="2977"/>
                    <a:pt x="2757" y="2977"/>
                  </a:cubicBezTo>
                  <a:cubicBezTo>
                    <a:pt x="2847" y="2977"/>
                    <a:pt x="2936" y="2917"/>
                    <a:pt x="2936" y="2798"/>
                  </a:cubicBezTo>
                  <a:lnTo>
                    <a:pt x="2936" y="1607"/>
                  </a:lnTo>
                  <a:lnTo>
                    <a:pt x="2936" y="369"/>
                  </a:lnTo>
                  <a:cubicBezTo>
                    <a:pt x="2936" y="250"/>
                    <a:pt x="2847" y="190"/>
                    <a:pt x="2757" y="190"/>
                  </a:cubicBezTo>
                  <a:cubicBezTo>
                    <a:pt x="2668" y="190"/>
                    <a:pt x="2579" y="250"/>
                    <a:pt x="2579" y="369"/>
                  </a:cubicBezTo>
                  <a:lnTo>
                    <a:pt x="2579" y="1274"/>
                  </a:lnTo>
                  <a:lnTo>
                    <a:pt x="388" y="36"/>
                  </a:lnTo>
                  <a:cubicBezTo>
                    <a:pt x="351" y="11"/>
                    <a:pt x="314" y="1"/>
                    <a:pt x="28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6" name="Google Shape;1906;p42"/>
            <p:cNvSpPr/>
            <p:nvPr/>
          </p:nvSpPr>
          <p:spPr>
            <a:xfrm>
              <a:off x="2404043" y="1494295"/>
              <a:ext cx="402949" cy="53806"/>
            </a:xfrm>
            <a:custGeom>
              <a:rect b="b" l="l" r="r" t="t"/>
              <a:pathLst>
                <a:path extrusionOk="0" h="1215" w="9099">
                  <a:moveTo>
                    <a:pt x="9098" y="310"/>
                  </a:moveTo>
                  <a:lnTo>
                    <a:pt x="4550" y="0"/>
                  </a:lnTo>
                  <a:lnTo>
                    <a:pt x="1" y="310"/>
                  </a:lnTo>
                  <a:lnTo>
                    <a:pt x="1" y="1120"/>
                  </a:lnTo>
                  <a:cubicBezTo>
                    <a:pt x="1" y="1167"/>
                    <a:pt x="49" y="1215"/>
                    <a:pt x="96" y="1215"/>
                  </a:cubicBezTo>
                  <a:lnTo>
                    <a:pt x="9003" y="1215"/>
                  </a:lnTo>
                  <a:cubicBezTo>
                    <a:pt x="9050" y="1215"/>
                    <a:pt x="9098" y="1167"/>
                    <a:pt x="9098" y="1120"/>
                  </a:cubicBezTo>
                  <a:close/>
                  <a:moveTo>
                    <a:pt x="9098" y="31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7" name="Google Shape;1907;p42"/>
            <p:cNvSpPr/>
            <p:nvPr/>
          </p:nvSpPr>
          <p:spPr>
            <a:xfrm>
              <a:off x="2414627" y="1387788"/>
              <a:ext cx="132899" cy="63328"/>
            </a:xfrm>
            <a:custGeom>
              <a:rect b="b" l="l" r="r" t="t"/>
              <a:pathLst>
                <a:path extrusionOk="0" h="1430" w="3001">
                  <a:moveTo>
                    <a:pt x="24" y="929"/>
                  </a:moveTo>
                  <a:lnTo>
                    <a:pt x="1500" y="1429"/>
                  </a:lnTo>
                  <a:lnTo>
                    <a:pt x="3001" y="929"/>
                  </a:lnTo>
                  <a:lnTo>
                    <a:pt x="3001" y="453"/>
                  </a:lnTo>
                  <a:cubicBezTo>
                    <a:pt x="3001" y="191"/>
                    <a:pt x="2810" y="0"/>
                    <a:pt x="2548" y="0"/>
                  </a:cubicBezTo>
                  <a:lnTo>
                    <a:pt x="453" y="0"/>
                  </a:lnTo>
                  <a:cubicBezTo>
                    <a:pt x="191" y="0"/>
                    <a:pt x="0" y="191"/>
                    <a:pt x="0" y="453"/>
                  </a:cubicBezTo>
                  <a:close/>
                  <a:moveTo>
                    <a:pt x="24" y="929"/>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8" name="Google Shape;1908;p42"/>
            <p:cNvSpPr/>
            <p:nvPr/>
          </p:nvSpPr>
          <p:spPr>
            <a:xfrm>
              <a:off x="2372423" y="1428885"/>
              <a:ext cx="465125" cy="62265"/>
            </a:xfrm>
            <a:custGeom>
              <a:rect b="b" l="l" r="r" t="t"/>
              <a:pathLst>
                <a:path extrusionOk="0" h="1406" w="10503">
                  <a:moveTo>
                    <a:pt x="10503" y="1001"/>
                  </a:moveTo>
                  <a:lnTo>
                    <a:pt x="10503" y="120"/>
                  </a:lnTo>
                  <a:cubicBezTo>
                    <a:pt x="10503" y="49"/>
                    <a:pt x="10455" y="1"/>
                    <a:pt x="10384" y="1"/>
                  </a:cubicBezTo>
                  <a:lnTo>
                    <a:pt x="1" y="1"/>
                  </a:lnTo>
                  <a:lnTo>
                    <a:pt x="1" y="1001"/>
                  </a:lnTo>
                  <a:lnTo>
                    <a:pt x="167" y="1001"/>
                  </a:lnTo>
                  <a:lnTo>
                    <a:pt x="5264" y="1406"/>
                  </a:lnTo>
                  <a:close/>
                  <a:moveTo>
                    <a:pt x="10503" y="100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9" name="Google Shape;1909;p42"/>
            <p:cNvSpPr/>
            <p:nvPr/>
          </p:nvSpPr>
          <p:spPr>
            <a:xfrm>
              <a:off x="2493719" y="1387788"/>
              <a:ext cx="54869" cy="41141"/>
            </a:xfrm>
            <a:custGeom>
              <a:rect b="b" l="l" r="r" t="t"/>
              <a:pathLst>
                <a:path extrusionOk="0" h="929" w="1239">
                  <a:moveTo>
                    <a:pt x="762" y="0"/>
                  </a:moveTo>
                  <a:lnTo>
                    <a:pt x="0" y="0"/>
                  </a:lnTo>
                  <a:cubicBezTo>
                    <a:pt x="262" y="0"/>
                    <a:pt x="476" y="191"/>
                    <a:pt x="476" y="453"/>
                  </a:cubicBezTo>
                  <a:lnTo>
                    <a:pt x="476" y="929"/>
                  </a:lnTo>
                  <a:lnTo>
                    <a:pt x="1239" y="929"/>
                  </a:lnTo>
                  <a:lnTo>
                    <a:pt x="1239" y="453"/>
                  </a:lnTo>
                  <a:cubicBezTo>
                    <a:pt x="1239" y="191"/>
                    <a:pt x="1024" y="0"/>
                    <a:pt x="762" y="0"/>
                  </a:cubicBezTo>
                  <a:close/>
                  <a:moveTo>
                    <a:pt x="762" y="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0" name="Google Shape;1910;p42"/>
            <p:cNvSpPr/>
            <p:nvPr/>
          </p:nvSpPr>
          <p:spPr>
            <a:xfrm>
              <a:off x="2797424" y="1428885"/>
              <a:ext cx="41185" cy="44374"/>
            </a:xfrm>
            <a:custGeom>
              <a:rect b="b" l="l" r="r" t="t"/>
              <a:pathLst>
                <a:path extrusionOk="0" h="1002" w="930">
                  <a:moveTo>
                    <a:pt x="144" y="120"/>
                  </a:moveTo>
                  <a:lnTo>
                    <a:pt x="144" y="1001"/>
                  </a:lnTo>
                  <a:lnTo>
                    <a:pt x="930" y="1001"/>
                  </a:lnTo>
                  <a:lnTo>
                    <a:pt x="930" y="120"/>
                  </a:lnTo>
                  <a:cubicBezTo>
                    <a:pt x="930" y="49"/>
                    <a:pt x="882" y="1"/>
                    <a:pt x="810" y="1"/>
                  </a:cubicBezTo>
                  <a:lnTo>
                    <a:pt x="1" y="1"/>
                  </a:lnTo>
                  <a:cubicBezTo>
                    <a:pt x="72" y="1"/>
                    <a:pt x="120" y="49"/>
                    <a:pt x="144" y="120"/>
                  </a:cubicBezTo>
                  <a:close/>
                  <a:moveTo>
                    <a:pt x="144" y="12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1" name="Google Shape;1911;p42"/>
            <p:cNvSpPr/>
            <p:nvPr/>
          </p:nvSpPr>
          <p:spPr>
            <a:xfrm>
              <a:off x="2404043" y="1508023"/>
              <a:ext cx="402949" cy="40078"/>
            </a:xfrm>
            <a:custGeom>
              <a:rect b="b" l="l" r="r" t="t"/>
              <a:pathLst>
                <a:path extrusionOk="0" h="905" w="9099">
                  <a:moveTo>
                    <a:pt x="4788" y="0"/>
                  </a:moveTo>
                  <a:lnTo>
                    <a:pt x="1" y="0"/>
                  </a:lnTo>
                  <a:lnTo>
                    <a:pt x="1" y="452"/>
                  </a:lnTo>
                  <a:lnTo>
                    <a:pt x="8479" y="452"/>
                  </a:lnTo>
                  <a:lnTo>
                    <a:pt x="8479" y="905"/>
                  </a:lnTo>
                  <a:lnTo>
                    <a:pt x="9003" y="905"/>
                  </a:lnTo>
                  <a:cubicBezTo>
                    <a:pt x="9050" y="905"/>
                    <a:pt x="9098" y="857"/>
                    <a:pt x="9098" y="810"/>
                  </a:cubicBezTo>
                  <a:lnTo>
                    <a:pt x="9098" y="0"/>
                  </a:lnTo>
                  <a:close/>
                  <a:moveTo>
                    <a:pt x="4788" y="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2" name="Google Shape;1912;p42"/>
            <p:cNvSpPr/>
            <p:nvPr/>
          </p:nvSpPr>
          <p:spPr>
            <a:xfrm>
              <a:off x="2365028" y="1174731"/>
              <a:ext cx="116071" cy="311146"/>
            </a:xfrm>
            <a:custGeom>
              <a:rect b="b" l="l" r="r" t="t"/>
              <a:pathLst>
                <a:path extrusionOk="0" h="7026" w="2621">
                  <a:moveTo>
                    <a:pt x="310" y="1"/>
                  </a:moveTo>
                  <a:cubicBezTo>
                    <a:pt x="144" y="1"/>
                    <a:pt x="1" y="144"/>
                    <a:pt x="1" y="310"/>
                  </a:cubicBezTo>
                  <a:lnTo>
                    <a:pt x="1" y="6835"/>
                  </a:lnTo>
                  <a:cubicBezTo>
                    <a:pt x="1" y="6931"/>
                    <a:pt x="72" y="7026"/>
                    <a:pt x="168" y="7026"/>
                  </a:cubicBezTo>
                  <a:lnTo>
                    <a:pt x="191" y="7026"/>
                  </a:lnTo>
                  <a:cubicBezTo>
                    <a:pt x="287" y="7026"/>
                    <a:pt x="382" y="6931"/>
                    <a:pt x="382" y="6835"/>
                  </a:cubicBezTo>
                  <a:lnTo>
                    <a:pt x="382" y="358"/>
                  </a:lnTo>
                  <a:lnTo>
                    <a:pt x="2239" y="358"/>
                  </a:lnTo>
                  <a:lnTo>
                    <a:pt x="2239" y="1287"/>
                  </a:lnTo>
                  <a:cubicBezTo>
                    <a:pt x="2239" y="1406"/>
                    <a:pt x="2335" y="1465"/>
                    <a:pt x="2430" y="1465"/>
                  </a:cubicBezTo>
                  <a:cubicBezTo>
                    <a:pt x="2525" y="1465"/>
                    <a:pt x="2620" y="1406"/>
                    <a:pt x="2620" y="1287"/>
                  </a:cubicBezTo>
                  <a:lnTo>
                    <a:pt x="2620" y="310"/>
                  </a:lnTo>
                  <a:cubicBezTo>
                    <a:pt x="2620" y="144"/>
                    <a:pt x="2478" y="1"/>
                    <a:pt x="231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3" name="Google Shape;1913;p42"/>
            <p:cNvSpPr/>
            <p:nvPr/>
          </p:nvSpPr>
          <p:spPr>
            <a:xfrm>
              <a:off x="2577019" y="1379330"/>
              <a:ext cx="215181" cy="102343"/>
            </a:xfrm>
            <a:custGeom>
              <a:rect b="b" l="l" r="r" t="t"/>
              <a:pathLst>
                <a:path extrusionOk="0" h="2311" w="4859">
                  <a:moveTo>
                    <a:pt x="1501" y="358"/>
                  </a:moveTo>
                  <a:lnTo>
                    <a:pt x="1501" y="1953"/>
                  </a:lnTo>
                  <a:lnTo>
                    <a:pt x="382" y="1953"/>
                  </a:lnTo>
                  <a:lnTo>
                    <a:pt x="382" y="358"/>
                  </a:lnTo>
                  <a:close/>
                  <a:moveTo>
                    <a:pt x="3001" y="358"/>
                  </a:moveTo>
                  <a:lnTo>
                    <a:pt x="3001" y="1953"/>
                  </a:lnTo>
                  <a:lnTo>
                    <a:pt x="1858" y="1953"/>
                  </a:lnTo>
                  <a:lnTo>
                    <a:pt x="1858" y="358"/>
                  </a:lnTo>
                  <a:close/>
                  <a:moveTo>
                    <a:pt x="4525" y="358"/>
                  </a:moveTo>
                  <a:lnTo>
                    <a:pt x="4478" y="1953"/>
                  </a:lnTo>
                  <a:lnTo>
                    <a:pt x="3358" y="1953"/>
                  </a:lnTo>
                  <a:lnTo>
                    <a:pt x="3358" y="358"/>
                  </a:lnTo>
                  <a:close/>
                  <a:moveTo>
                    <a:pt x="358" y="1"/>
                  </a:moveTo>
                  <a:cubicBezTo>
                    <a:pt x="167" y="1"/>
                    <a:pt x="24" y="120"/>
                    <a:pt x="1" y="310"/>
                  </a:cubicBezTo>
                  <a:lnTo>
                    <a:pt x="1" y="2120"/>
                  </a:lnTo>
                  <a:cubicBezTo>
                    <a:pt x="1" y="2239"/>
                    <a:pt x="96" y="2311"/>
                    <a:pt x="191" y="2311"/>
                  </a:cubicBezTo>
                  <a:lnTo>
                    <a:pt x="4692" y="2311"/>
                  </a:lnTo>
                  <a:cubicBezTo>
                    <a:pt x="4787" y="2311"/>
                    <a:pt x="4859" y="2239"/>
                    <a:pt x="4859" y="2120"/>
                  </a:cubicBezTo>
                  <a:lnTo>
                    <a:pt x="4859" y="310"/>
                  </a:lnTo>
                  <a:cubicBezTo>
                    <a:pt x="4859" y="144"/>
                    <a:pt x="4716" y="1"/>
                    <a:pt x="452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4" name="Google Shape;1914;p42"/>
            <p:cNvSpPr/>
            <p:nvPr/>
          </p:nvSpPr>
          <p:spPr>
            <a:xfrm>
              <a:off x="2341823" y="1473215"/>
              <a:ext cx="531597" cy="34808"/>
            </a:xfrm>
            <a:custGeom>
              <a:rect b="b" l="l" r="r" t="t"/>
              <a:pathLst>
                <a:path extrusionOk="0" h="786" w="12004">
                  <a:moveTo>
                    <a:pt x="6050" y="0"/>
                  </a:moveTo>
                  <a:lnTo>
                    <a:pt x="1" y="0"/>
                  </a:lnTo>
                  <a:lnTo>
                    <a:pt x="1" y="786"/>
                  </a:lnTo>
                  <a:lnTo>
                    <a:pt x="11908" y="786"/>
                  </a:lnTo>
                  <a:cubicBezTo>
                    <a:pt x="11956" y="786"/>
                    <a:pt x="12003" y="762"/>
                    <a:pt x="12003" y="691"/>
                  </a:cubicBezTo>
                  <a:lnTo>
                    <a:pt x="12003" y="95"/>
                  </a:lnTo>
                  <a:cubicBezTo>
                    <a:pt x="12003" y="48"/>
                    <a:pt x="11956" y="0"/>
                    <a:pt x="11908" y="0"/>
                  </a:cubicBezTo>
                  <a:close/>
                  <a:moveTo>
                    <a:pt x="6050" y="0"/>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5" name="Google Shape;1915;p42"/>
            <p:cNvSpPr/>
            <p:nvPr/>
          </p:nvSpPr>
          <p:spPr>
            <a:xfrm>
              <a:off x="2834357" y="1473215"/>
              <a:ext cx="39059" cy="34808"/>
            </a:xfrm>
            <a:custGeom>
              <a:rect b="b" l="l" r="r" t="t"/>
              <a:pathLst>
                <a:path extrusionOk="0" h="786" w="882">
                  <a:moveTo>
                    <a:pt x="786" y="0"/>
                  </a:moveTo>
                  <a:lnTo>
                    <a:pt x="0" y="0"/>
                  </a:lnTo>
                  <a:cubicBezTo>
                    <a:pt x="48" y="0"/>
                    <a:pt x="96" y="48"/>
                    <a:pt x="96" y="95"/>
                  </a:cubicBezTo>
                  <a:lnTo>
                    <a:pt x="96" y="691"/>
                  </a:lnTo>
                  <a:cubicBezTo>
                    <a:pt x="96" y="738"/>
                    <a:pt x="48" y="786"/>
                    <a:pt x="0" y="786"/>
                  </a:cubicBezTo>
                  <a:lnTo>
                    <a:pt x="786" y="786"/>
                  </a:lnTo>
                  <a:cubicBezTo>
                    <a:pt x="834" y="786"/>
                    <a:pt x="881" y="738"/>
                    <a:pt x="881" y="691"/>
                  </a:cubicBezTo>
                  <a:lnTo>
                    <a:pt x="881" y="95"/>
                  </a:lnTo>
                  <a:cubicBezTo>
                    <a:pt x="881" y="48"/>
                    <a:pt x="834" y="0"/>
                    <a:pt x="786" y="0"/>
                  </a:cubicBezTo>
                  <a:close/>
                  <a:moveTo>
                    <a:pt x="786" y="0"/>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6" name="Google Shape;1916;p42"/>
            <p:cNvSpPr/>
            <p:nvPr/>
          </p:nvSpPr>
          <p:spPr>
            <a:xfrm>
              <a:off x="2443102" y="1221142"/>
              <a:ext cx="60139" cy="85470"/>
            </a:xfrm>
            <a:custGeom>
              <a:rect b="b" l="l" r="r" t="t"/>
              <a:pathLst>
                <a:path extrusionOk="0" h="1930" w="1358">
                  <a:moveTo>
                    <a:pt x="167" y="1929"/>
                  </a:moveTo>
                  <a:lnTo>
                    <a:pt x="1191" y="1929"/>
                  </a:lnTo>
                  <a:cubicBezTo>
                    <a:pt x="1286" y="1929"/>
                    <a:pt x="1358" y="1834"/>
                    <a:pt x="1358" y="1763"/>
                  </a:cubicBezTo>
                  <a:lnTo>
                    <a:pt x="1358" y="905"/>
                  </a:lnTo>
                  <a:cubicBezTo>
                    <a:pt x="1358" y="1"/>
                    <a:pt x="0" y="1"/>
                    <a:pt x="0" y="905"/>
                  </a:cubicBezTo>
                  <a:lnTo>
                    <a:pt x="0" y="1763"/>
                  </a:lnTo>
                  <a:cubicBezTo>
                    <a:pt x="0" y="1834"/>
                    <a:pt x="72" y="1906"/>
                    <a:pt x="167" y="1929"/>
                  </a:cubicBezTo>
                  <a:close/>
                  <a:moveTo>
                    <a:pt x="167" y="1929"/>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7" name="Google Shape;1917;p42"/>
            <p:cNvSpPr/>
            <p:nvPr/>
          </p:nvSpPr>
          <p:spPr>
            <a:xfrm>
              <a:off x="2458912" y="1231682"/>
              <a:ext cx="44329" cy="74930"/>
            </a:xfrm>
            <a:custGeom>
              <a:rect b="b" l="l" r="r" t="t"/>
              <a:pathLst>
                <a:path extrusionOk="0" h="1692" w="1001">
                  <a:moveTo>
                    <a:pt x="0" y="72"/>
                  </a:moveTo>
                  <a:cubicBezTo>
                    <a:pt x="215" y="191"/>
                    <a:pt x="334" y="429"/>
                    <a:pt x="334" y="667"/>
                  </a:cubicBezTo>
                  <a:lnTo>
                    <a:pt x="334" y="1525"/>
                  </a:lnTo>
                  <a:cubicBezTo>
                    <a:pt x="334" y="1620"/>
                    <a:pt x="262" y="1691"/>
                    <a:pt x="167" y="1691"/>
                  </a:cubicBezTo>
                  <a:lnTo>
                    <a:pt x="834" y="1691"/>
                  </a:lnTo>
                  <a:cubicBezTo>
                    <a:pt x="929" y="1691"/>
                    <a:pt x="1001" y="1620"/>
                    <a:pt x="1001" y="1525"/>
                  </a:cubicBezTo>
                  <a:lnTo>
                    <a:pt x="1001" y="667"/>
                  </a:lnTo>
                  <a:cubicBezTo>
                    <a:pt x="1001" y="310"/>
                    <a:pt x="691" y="1"/>
                    <a:pt x="334" y="1"/>
                  </a:cubicBezTo>
                  <a:cubicBezTo>
                    <a:pt x="215" y="1"/>
                    <a:pt x="96" y="24"/>
                    <a:pt x="0" y="96"/>
                  </a:cubicBezTo>
                  <a:close/>
                  <a:moveTo>
                    <a:pt x="0" y="72"/>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18" name="Google Shape;1918;p42"/>
          <p:cNvGrpSpPr/>
          <p:nvPr/>
        </p:nvGrpSpPr>
        <p:grpSpPr>
          <a:xfrm>
            <a:off x="4444818" y="2850535"/>
            <a:ext cx="254364" cy="401830"/>
            <a:chOff x="1539295" y="1155777"/>
            <a:chExt cx="343828" cy="543161"/>
          </a:xfrm>
        </p:grpSpPr>
        <p:sp>
          <p:nvSpPr>
            <p:cNvPr id="1919" name="Google Shape;1919;p42"/>
            <p:cNvSpPr/>
            <p:nvPr/>
          </p:nvSpPr>
          <p:spPr>
            <a:xfrm>
              <a:off x="1696417" y="1248555"/>
              <a:ext cx="79137" cy="109738"/>
            </a:xfrm>
            <a:custGeom>
              <a:rect b="b" l="l" r="r" t="t"/>
              <a:pathLst>
                <a:path extrusionOk="0" h="2478" w="1787">
                  <a:moveTo>
                    <a:pt x="953" y="24"/>
                  </a:moveTo>
                  <a:lnTo>
                    <a:pt x="143" y="24"/>
                  </a:lnTo>
                  <a:lnTo>
                    <a:pt x="0" y="477"/>
                  </a:lnTo>
                  <a:lnTo>
                    <a:pt x="143" y="810"/>
                  </a:lnTo>
                  <a:lnTo>
                    <a:pt x="643" y="810"/>
                  </a:lnTo>
                  <a:cubicBezTo>
                    <a:pt x="810" y="787"/>
                    <a:pt x="929" y="906"/>
                    <a:pt x="953" y="1049"/>
                  </a:cubicBezTo>
                  <a:lnTo>
                    <a:pt x="953" y="2215"/>
                  </a:lnTo>
                  <a:lnTo>
                    <a:pt x="1334" y="2477"/>
                  </a:lnTo>
                  <a:lnTo>
                    <a:pt x="1739" y="2215"/>
                  </a:lnTo>
                  <a:lnTo>
                    <a:pt x="1739" y="858"/>
                  </a:lnTo>
                  <a:cubicBezTo>
                    <a:pt x="1787" y="406"/>
                    <a:pt x="1406" y="1"/>
                    <a:pt x="953" y="24"/>
                  </a:cubicBezTo>
                  <a:close/>
                  <a:moveTo>
                    <a:pt x="953" y="24"/>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0" name="Google Shape;1920;p42"/>
            <p:cNvSpPr/>
            <p:nvPr/>
          </p:nvSpPr>
          <p:spPr>
            <a:xfrm>
              <a:off x="1629990" y="1219016"/>
              <a:ext cx="72805" cy="100261"/>
            </a:xfrm>
            <a:custGeom>
              <a:rect b="b" l="l" r="r" t="t"/>
              <a:pathLst>
                <a:path extrusionOk="0" h="2264" w="1644">
                  <a:moveTo>
                    <a:pt x="381" y="1"/>
                  </a:moveTo>
                  <a:cubicBezTo>
                    <a:pt x="0" y="715"/>
                    <a:pt x="0" y="1549"/>
                    <a:pt x="381" y="2263"/>
                  </a:cubicBezTo>
                  <a:lnTo>
                    <a:pt x="1119" y="2263"/>
                  </a:lnTo>
                  <a:cubicBezTo>
                    <a:pt x="1405" y="2263"/>
                    <a:pt x="1620" y="2049"/>
                    <a:pt x="1643" y="1763"/>
                  </a:cubicBezTo>
                  <a:lnTo>
                    <a:pt x="1643" y="525"/>
                  </a:lnTo>
                  <a:cubicBezTo>
                    <a:pt x="1643" y="239"/>
                    <a:pt x="1405" y="1"/>
                    <a:pt x="1119" y="1"/>
                  </a:cubicBezTo>
                  <a:close/>
                  <a:moveTo>
                    <a:pt x="38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1" name="Google Shape;1921;p42"/>
            <p:cNvSpPr/>
            <p:nvPr/>
          </p:nvSpPr>
          <p:spPr>
            <a:xfrm>
              <a:off x="1563531" y="1177919"/>
              <a:ext cx="101280" cy="181436"/>
            </a:xfrm>
            <a:custGeom>
              <a:rect b="b" l="l" r="r" t="t"/>
              <a:pathLst>
                <a:path extrusionOk="0" h="4097" w="2287">
                  <a:moveTo>
                    <a:pt x="215" y="72"/>
                  </a:moveTo>
                  <a:lnTo>
                    <a:pt x="1" y="1977"/>
                  </a:lnTo>
                  <a:lnTo>
                    <a:pt x="215" y="4049"/>
                  </a:lnTo>
                  <a:cubicBezTo>
                    <a:pt x="1334" y="4096"/>
                    <a:pt x="2287" y="3191"/>
                    <a:pt x="2287" y="2048"/>
                  </a:cubicBezTo>
                  <a:cubicBezTo>
                    <a:pt x="2287" y="929"/>
                    <a:pt x="1334" y="0"/>
                    <a:pt x="215" y="48"/>
                  </a:cubicBezTo>
                  <a:close/>
                  <a:moveTo>
                    <a:pt x="215" y="72"/>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2" name="Google Shape;1922;p42"/>
            <p:cNvSpPr/>
            <p:nvPr/>
          </p:nvSpPr>
          <p:spPr>
            <a:xfrm>
              <a:off x="1574058" y="1204269"/>
              <a:ext cx="112927" cy="154023"/>
            </a:xfrm>
            <a:custGeom>
              <a:rect b="b" l="l" r="r" t="t"/>
              <a:pathLst>
                <a:path extrusionOk="0" h="3478" w="2550">
                  <a:moveTo>
                    <a:pt x="977" y="1787"/>
                  </a:moveTo>
                  <a:cubicBezTo>
                    <a:pt x="715" y="2096"/>
                    <a:pt x="382" y="2310"/>
                    <a:pt x="1" y="2430"/>
                  </a:cubicBezTo>
                  <a:lnTo>
                    <a:pt x="1" y="3477"/>
                  </a:lnTo>
                  <a:cubicBezTo>
                    <a:pt x="1597" y="3477"/>
                    <a:pt x="2549" y="1667"/>
                    <a:pt x="1644" y="334"/>
                  </a:cubicBezTo>
                  <a:cubicBezTo>
                    <a:pt x="1549" y="215"/>
                    <a:pt x="1454" y="96"/>
                    <a:pt x="1335" y="0"/>
                  </a:cubicBezTo>
                  <a:cubicBezTo>
                    <a:pt x="1382" y="167"/>
                    <a:pt x="1406" y="334"/>
                    <a:pt x="1406" y="524"/>
                  </a:cubicBezTo>
                  <a:cubicBezTo>
                    <a:pt x="1406" y="977"/>
                    <a:pt x="1239" y="1429"/>
                    <a:pt x="954" y="1787"/>
                  </a:cubicBezTo>
                  <a:close/>
                  <a:moveTo>
                    <a:pt x="977" y="1787"/>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3" name="Google Shape;1923;p42"/>
            <p:cNvSpPr/>
            <p:nvPr/>
          </p:nvSpPr>
          <p:spPr>
            <a:xfrm>
              <a:off x="1597264" y="1234870"/>
              <a:ext cx="32771" cy="15854"/>
            </a:xfrm>
            <a:custGeom>
              <a:rect b="b" l="l" r="r" t="t"/>
              <a:pathLst>
                <a:path extrusionOk="0" h="358" w="740">
                  <a:moveTo>
                    <a:pt x="239" y="0"/>
                  </a:moveTo>
                  <a:cubicBezTo>
                    <a:pt x="1" y="0"/>
                    <a:pt x="1" y="357"/>
                    <a:pt x="239" y="357"/>
                  </a:cubicBezTo>
                  <a:lnTo>
                    <a:pt x="501" y="357"/>
                  </a:lnTo>
                  <a:cubicBezTo>
                    <a:pt x="739" y="357"/>
                    <a:pt x="739" y="0"/>
                    <a:pt x="501"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4" name="Google Shape;1924;p42"/>
            <p:cNvSpPr/>
            <p:nvPr/>
          </p:nvSpPr>
          <p:spPr>
            <a:xfrm>
              <a:off x="1598326" y="1274949"/>
              <a:ext cx="30645" cy="16917"/>
            </a:xfrm>
            <a:custGeom>
              <a:rect b="b" l="l" r="r" t="t"/>
              <a:pathLst>
                <a:path extrusionOk="0" h="382" w="692">
                  <a:moveTo>
                    <a:pt x="215" y="0"/>
                  </a:moveTo>
                  <a:cubicBezTo>
                    <a:pt x="1" y="48"/>
                    <a:pt x="1" y="333"/>
                    <a:pt x="215" y="381"/>
                  </a:cubicBezTo>
                  <a:lnTo>
                    <a:pt x="477" y="381"/>
                  </a:lnTo>
                  <a:cubicBezTo>
                    <a:pt x="691" y="333"/>
                    <a:pt x="691" y="48"/>
                    <a:pt x="477"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5" name="Google Shape;1925;p42"/>
            <p:cNvSpPr/>
            <p:nvPr/>
          </p:nvSpPr>
          <p:spPr>
            <a:xfrm>
              <a:off x="1763907" y="1279156"/>
              <a:ext cx="58058" cy="15854"/>
            </a:xfrm>
            <a:custGeom>
              <a:rect b="b" l="l" r="r" t="t"/>
              <a:pathLst>
                <a:path extrusionOk="0" h="358" w="1311">
                  <a:moveTo>
                    <a:pt x="215" y="0"/>
                  </a:moveTo>
                  <a:cubicBezTo>
                    <a:pt x="1" y="24"/>
                    <a:pt x="1" y="334"/>
                    <a:pt x="215" y="358"/>
                  </a:cubicBezTo>
                  <a:lnTo>
                    <a:pt x="1096" y="358"/>
                  </a:lnTo>
                  <a:cubicBezTo>
                    <a:pt x="1310" y="334"/>
                    <a:pt x="1310" y="24"/>
                    <a:pt x="109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6" name="Google Shape;1926;p42"/>
            <p:cNvSpPr/>
            <p:nvPr/>
          </p:nvSpPr>
          <p:spPr>
            <a:xfrm>
              <a:off x="1805048" y="1261752"/>
              <a:ext cx="15854" cy="51193"/>
            </a:xfrm>
            <a:custGeom>
              <a:rect b="b" l="l" r="r" t="t"/>
              <a:pathLst>
                <a:path extrusionOk="0" h="1156" w="358">
                  <a:moveTo>
                    <a:pt x="179" y="0"/>
                  </a:moveTo>
                  <a:cubicBezTo>
                    <a:pt x="90" y="0"/>
                    <a:pt x="0" y="60"/>
                    <a:pt x="0" y="179"/>
                  </a:cubicBezTo>
                  <a:lnTo>
                    <a:pt x="0" y="965"/>
                  </a:lnTo>
                  <a:cubicBezTo>
                    <a:pt x="0" y="1060"/>
                    <a:pt x="72" y="1155"/>
                    <a:pt x="167" y="1155"/>
                  </a:cubicBezTo>
                  <a:cubicBezTo>
                    <a:pt x="262" y="1155"/>
                    <a:pt x="358" y="1060"/>
                    <a:pt x="358" y="965"/>
                  </a:cubicBezTo>
                  <a:lnTo>
                    <a:pt x="358" y="179"/>
                  </a:lnTo>
                  <a:cubicBezTo>
                    <a:pt x="358" y="60"/>
                    <a:pt x="268" y="0"/>
                    <a:pt x="17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7" name="Google Shape;1927;p42"/>
            <p:cNvSpPr/>
            <p:nvPr/>
          </p:nvSpPr>
          <p:spPr>
            <a:xfrm>
              <a:off x="1705894" y="1346647"/>
              <a:ext cx="100261" cy="67535"/>
            </a:xfrm>
            <a:custGeom>
              <a:rect b="b" l="l" r="r" t="t"/>
              <a:pathLst>
                <a:path extrusionOk="0" h="1525" w="2264">
                  <a:moveTo>
                    <a:pt x="239" y="0"/>
                  </a:moveTo>
                  <a:cubicBezTo>
                    <a:pt x="120" y="0"/>
                    <a:pt x="1" y="119"/>
                    <a:pt x="1" y="262"/>
                  </a:cubicBezTo>
                  <a:lnTo>
                    <a:pt x="1" y="1024"/>
                  </a:lnTo>
                  <a:lnTo>
                    <a:pt x="1144" y="1525"/>
                  </a:lnTo>
                  <a:lnTo>
                    <a:pt x="2239" y="1024"/>
                  </a:lnTo>
                  <a:lnTo>
                    <a:pt x="2263" y="1024"/>
                  </a:lnTo>
                  <a:lnTo>
                    <a:pt x="2263" y="239"/>
                  </a:lnTo>
                  <a:cubicBezTo>
                    <a:pt x="2263" y="119"/>
                    <a:pt x="2144" y="0"/>
                    <a:pt x="2001" y="0"/>
                  </a:cubicBezTo>
                  <a:close/>
                  <a:moveTo>
                    <a:pt x="239" y="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8" name="Google Shape;1928;p42"/>
            <p:cNvSpPr/>
            <p:nvPr/>
          </p:nvSpPr>
          <p:spPr>
            <a:xfrm>
              <a:off x="1653164" y="1391995"/>
              <a:ext cx="202560" cy="119215"/>
            </a:xfrm>
            <a:custGeom>
              <a:rect b="b" l="l" r="r" t="t"/>
              <a:pathLst>
                <a:path extrusionOk="0" h="2692" w="4574">
                  <a:moveTo>
                    <a:pt x="2287" y="0"/>
                  </a:moveTo>
                  <a:lnTo>
                    <a:pt x="1168" y="0"/>
                  </a:lnTo>
                  <a:cubicBezTo>
                    <a:pt x="477" y="381"/>
                    <a:pt x="72" y="1334"/>
                    <a:pt x="1" y="2382"/>
                  </a:cubicBezTo>
                  <a:lnTo>
                    <a:pt x="2287" y="2691"/>
                  </a:lnTo>
                  <a:lnTo>
                    <a:pt x="4573" y="2382"/>
                  </a:lnTo>
                  <a:cubicBezTo>
                    <a:pt x="4502" y="1334"/>
                    <a:pt x="4097" y="358"/>
                    <a:pt x="3406" y="0"/>
                  </a:cubicBezTo>
                  <a:close/>
                  <a:moveTo>
                    <a:pt x="2287" y="0"/>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9" name="Google Shape;1929;p42"/>
            <p:cNvSpPr/>
            <p:nvPr/>
          </p:nvSpPr>
          <p:spPr>
            <a:xfrm>
              <a:off x="1654214" y="1524896"/>
              <a:ext cx="202560" cy="114964"/>
            </a:xfrm>
            <a:custGeom>
              <a:rect b="b" l="l" r="r" t="t"/>
              <a:pathLst>
                <a:path extrusionOk="0" h="2596" w="4574">
                  <a:moveTo>
                    <a:pt x="4573" y="214"/>
                  </a:moveTo>
                  <a:lnTo>
                    <a:pt x="2287" y="0"/>
                  </a:lnTo>
                  <a:lnTo>
                    <a:pt x="1" y="214"/>
                  </a:lnTo>
                  <a:cubicBezTo>
                    <a:pt x="72" y="1215"/>
                    <a:pt x="477" y="2191"/>
                    <a:pt x="1215" y="2596"/>
                  </a:cubicBezTo>
                  <a:lnTo>
                    <a:pt x="3359" y="2596"/>
                  </a:lnTo>
                  <a:cubicBezTo>
                    <a:pt x="4097" y="2167"/>
                    <a:pt x="4478" y="1215"/>
                    <a:pt x="4573" y="214"/>
                  </a:cubicBezTo>
                  <a:close/>
                  <a:moveTo>
                    <a:pt x="4573" y="214"/>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0" name="Google Shape;1930;p42"/>
            <p:cNvSpPr/>
            <p:nvPr/>
          </p:nvSpPr>
          <p:spPr>
            <a:xfrm>
              <a:off x="1733306" y="1639817"/>
              <a:ext cx="44374" cy="59120"/>
            </a:xfrm>
            <a:custGeom>
              <a:rect b="b" l="l" r="r" t="t"/>
              <a:pathLst>
                <a:path extrusionOk="0" h="1335" w="1002">
                  <a:moveTo>
                    <a:pt x="1001" y="1"/>
                  </a:moveTo>
                  <a:lnTo>
                    <a:pt x="1" y="1"/>
                  </a:lnTo>
                  <a:lnTo>
                    <a:pt x="1" y="739"/>
                  </a:lnTo>
                  <a:cubicBezTo>
                    <a:pt x="1" y="1334"/>
                    <a:pt x="1001" y="1334"/>
                    <a:pt x="1001" y="739"/>
                  </a:cubicBezTo>
                  <a:close/>
                  <a:moveTo>
                    <a:pt x="100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1" name="Google Shape;1931;p42"/>
            <p:cNvSpPr/>
            <p:nvPr/>
          </p:nvSpPr>
          <p:spPr>
            <a:xfrm>
              <a:off x="1539295" y="1155777"/>
              <a:ext cx="34808" cy="227802"/>
            </a:xfrm>
            <a:custGeom>
              <a:rect b="b" l="l" r="r" t="t"/>
              <a:pathLst>
                <a:path extrusionOk="0" h="5144" w="786">
                  <a:moveTo>
                    <a:pt x="0" y="476"/>
                  </a:moveTo>
                  <a:lnTo>
                    <a:pt x="0" y="4644"/>
                  </a:lnTo>
                  <a:cubicBezTo>
                    <a:pt x="24" y="5144"/>
                    <a:pt x="738" y="5144"/>
                    <a:pt x="786" y="4644"/>
                  </a:cubicBezTo>
                  <a:lnTo>
                    <a:pt x="786" y="476"/>
                  </a:lnTo>
                  <a:cubicBezTo>
                    <a:pt x="738" y="0"/>
                    <a:pt x="24" y="0"/>
                    <a:pt x="0" y="476"/>
                  </a:cubicBezTo>
                  <a:close/>
                  <a:moveTo>
                    <a:pt x="0" y="476"/>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2" name="Google Shape;1932;p42"/>
            <p:cNvSpPr/>
            <p:nvPr/>
          </p:nvSpPr>
          <p:spPr>
            <a:xfrm>
              <a:off x="1758637" y="1346647"/>
              <a:ext cx="47518" cy="45392"/>
            </a:xfrm>
            <a:custGeom>
              <a:rect b="b" l="l" r="r" t="t"/>
              <a:pathLst>
                <a:path extrusionOk="0" h="1025" w="1073">
                  <a:moveTo>
                    <a:pt x="810" y="0"/>
                  </a:moveTo>
                  <a:lnTo>
                    <a:pt x="1" y="0"/>
                  </a:lnTo>
                  <a:cubicBezTo>
                    <a:pt x="72" y="0"/>
                    <a:pt x="143" y="24"/>
                    <a:pt x="191" y="96"/>
                  </a:cubicBezTo>
                  <a:cubicBezTo>
                    <a:pt x="239" y="143"/>
                    <a:pt x="262" y="191"/>
                    <a:pt x="262" y="262"/>
                  </a:cubicBezTo>
                  <a:lnTo>
                    <a:pt x="262" y="1024"/>
                  </a:lnTo>
                  <a:lnTo>
                    <a:pt x="1072" y="1024"/>
                  </a:lnTo>
                  <a:lnTo>
                    <a:pt x="1072" y="262"/>
                  </a:lnTo>
                  <a:cubicBezTo>
                    <a:pt x="1072" y="119"/>
                    <a:pt x="953" y="0"/>
                    <a:pt x="810" y="0"/>
                  </a:cubicBezTo>
                  <a:close/>
                  <a:moveTo>
                    <a:pt x="810" y="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3" name="Google Shape;1933;p42"/>
            <p:cNvSpPr/>
            <p:nvPr/>
          </p:nvSpPr>
          <p:spPr>
            <a:xfrm>
              <a:off x="1769177" y="1391995"/>
              <a:ext cx="86533" cy="105487"/>
            </a:xfrm>
            <a:custGeom>
              <a:rect b="b" l="l" r="r" t="t"/>
              <a:pathLst>
                <a:path extrusionOk="0" h="2382" w="1954">
                  <a:moveTo>
                    <a:pt x="810" y="0"/>
                  </a:moveTo>
                  <a:lnTo>
                    <a:pt x="1" y="0"/>
                  </a:lnTo>
                  <a:cubicBezTo>
                    <a:pt x="96" y="72"/>
                    <a:pt x="215" y="143"/>
                    <a:pt x="286" y="239"/>
                  </a:cubicBezTo>
                  <a:cubicBezTo>
                    <a:pt x="787" y="691"/>
                    <a:pt x="1072" y="1525"/>
                    <a:pt x="1144" y="2382"/>
                  </a:cubicBezTo>
                  <a:lnTo>
                    <a:pt x="1953" y="2382"/>
                  </a:lnTo>
                  <a:cubicBezTo>
                    <a:pt x="1882" y="1334"/>
                    <a:pt x="1477" y="358"/>
                    <a:pt x="787" y="0"/>
                  </a:cubicBezTo>
                  <a:close/>
                  <a:moveTo>
                    <a:pt x="810"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4" name="Google Shape;1934;p42"/>
            <p:cNvSpPr/>
            <p:nvPr/>
          </p:nvSpPr>
          <p:spPr>
            <a:xfrm>
              <a:off x="1767096" y="1534373"/>
              <a:ext cx="89677" cy="105487"/>
            </a:xfrm>
            <a:custGeom>
              <a:rect b="b" l="l" r="r" t="t"/>
              <a:pathLst>
                <a:path extrusionOk="0" h="2382" w="2025">
                  <a:moveTo>
                    <a:pt x="1215" y="0"/>
                  </a:moveTo>
                  <a:cubicBezTo>
                    <a:pt x="1119" y="1001"/>
                    <a:pt x="738" y="1977"/>
                    <a:pt x="0" y="2382"/>
                  </a:cubicBezTo>
                  <a:lnTo>
                    <a:pt x="810" y="2382"/>
                  </a:lnTo>
                  <a:cubicBezTo>
                    <a:pt x="1548" y="1953"/>
                    <a:pt x="1929" y="1001"/>
                    <a:pt x="2024" y="0"/>
                  </a:cubicBezTo>
                  <a:close/>
                  <a:moveTo>
                    <a:pt x="1215"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5" name="Google Shape;1935;p42"/>
            <p:cNvSpPr/>
            <p:nvPr/>
          </p:nvSpPr>
          <p:spPr>
            <a:xfrm>
              <a:off x="1539295" y="1312901"/>
              <a:ext cx="34808" cy="69660"/>
            </a:xfrm>
            <a:custGeom>
              <a:rect b="b" l="l" r="r" t="t"/>
              <a:pathLst>
                <a:path extrusionOk="0" h="1573" w="786">
                  <a:moveTo>
                    <a:pt x="0" y="0"/>
                  </a:moveTo>
                  <a:lnTo>
                    <a:pt x="0" y="1096"/>
                  </a:lnTo>
                  <a:cubicBezTo>
                    <a:pt x="24" y="1572"/>
                    <a:pt x="738" y="1572"/>
                    <a:pt x="786" y="1096"/>
                  </a:cubicBezTo>
                  <a:lnTo>
                    <a:pt x="786" y="0"/>
                  </a:lnTo>
                  <a:cubicBezTo>
                    <a:pt x="786" y="96"/>
                    <a:pt x="762" y="167"/>
                    <a:pt x="691" y="238"/>
                  </a:cubicBezTo>
                  <a:cubicBezTo>
                    <a:pt x="453" y="500"/>
                    <a:pt x="24" y="358"/>
                    <a:pt x="0" y="0"/>
                  </a:cubicBezTo>
                  <a:close/>
                  <a:moveTo>
                    <a:pt x="0" y="0"/>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6" name="Google Shape;1936;p42"/>
            <p:cNvSpPr/>
            <p:nvPr/>
          </p:nvSpPr>
          <p:spPr>
            <a:xfrm>
              <a:off x="1718559" y="1248555"/>
              <a:ext cx="56995" cy="98136"/>
            </a:xfrm>
            <a:custGeom>
              <a:rect b="b" l="l" r="r" t="t"/>
              <a:pathLst>
                <a:path extrusionOk="0" h="2216" w="1287">
                  <a:moveTo>
                    <a:pt x="453" y="24"/>
                  </a:moveTo>
                  <a:lnTo>
                    <a:pt x="1" y="24"/>
                  </a:lnTo>
                  <a:cubicBezTo>
                    <a:pt x="453" y="1"/>
                    <a:pt x="834" y="406"/>
                    <a:pt x="786" y="858"/>
                  </a:cubicBezTo>
                  <a:lnTo>
                    <a:pt x="786" y="2215"/>
                  </a:lnTo>
                  <a:lnTo>
                    <a:pt x="1239" y="2215"/>
                  </a:lnTo>
                  <a:lnTo>
                    <a:pt x="1239" y="858"/>
                  </a:lnTo>
                  <a:cubicBezTo>
                    <a:pt x="1287" y="406"/>
                    <a:pt x="906" y="1"/>
                    <a:pt x="453" y="24"/>
                  </a:cubicBezTo>
                  <a:close/>
                  <a:moveTo>
                    <a:pt x="453" y="24"/>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7" name="Google Shape;1937;p42"/>
            <p:cNvSpPr/>
            <p:nvPr/>
          </p:nvSpPr>
          <p:spPr>
            <a:xfrm>
              <a:off x="1743890" y="1639817"/>
              <a:ext cx="32727" cy="58058"/>
            </a:xfrm>
            <a:custGeom>
              <a:rect b="b" l="l" r="r" t="t"/>
              <a:pathLst>
                <a:path extrusionOk="0" h="1311" w="739">
                  <a:moveTo>
                    <a:pt x="262" y="1"/>
                  </a:moveTo>
                  <a:lnTo>
                    <a:pt x="262" y="739"/>
                  </a:lnTo>
                  <a:cubicBezTo>
                    <a:pt x="262" y="906"/>
                    <a:pt x="167" y="1049"/>
                    <a:pt x="0" y="1120"/>
                  </a:cubicBezTo>
                  <a:cubicBezTo>
                    <a:pt x="334" y="1311"/>
                    <a:pt x="738" y="1096"/>
                    <a:pt x="738" y="739"/>
                  </a:cubicBezTo>
                  <a:lnTo>
                    <a:pt x="738" y="1"/>
                  </a:lnTo>
                  <a:close/>
                  <a:moveTo>
                    <a:pt x="262" y="1"/>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8" name="Google Shape;1938;p42"/>
            <p:cNvSpPr/>
            <p:nvPr/>
          </p:nvSpPr>
          <p:spPr>
            <a:xfrm>
              <a:off x="1627864" y="1497439"/>
              <a:ext cx="255259" cy="36978"/>
            </a:xfrm>
            <a:custGeom>
              <a:rect b="b" l="l" r="r" t="t"/>
              <a:pathLst>
                <a:path extrusionOk="0" h="835" w="5764">
                  <a:moveTo>
                    <a:pt x="5168" y="1"/>
                  </a:moveTo>
                  <a:lnTo>
                    <a:pt x="548" y="1"/>
                  </a:lnTo>
                  <a:cubicBezTo>
                    <a:pt x="1" y="1"/>
                    <a:pt x="1" y="834"/>
                    <a:pt x="548" y="834"/>
                  </a:cubicBezTo>
                  <a:lnTo>
                    <a:pt x="5216" y="834"/>
                  </a:lnTo>
                  <a:cubicBezTo>
                    <a:pt x="5764" y="834"/>
                    <a:pt x="5764" y="1"/>
                    <a:pt x="5216" y="1"/>
                  </a:cubicBezTo>
                  <a:close/>
                  <a:moveTo>
                    <a:pt x="5168" y="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9" name="Google Shape;1939;p42"/>
            <p:cNvSpPr/>
            <p:nvPr/>
          </p:nvSpPr>
          <p:spPr>
            <a:xfrm>
              <a:off x="1822983" y="1497439"/>
              <a:ext cx="60139" cy="36978"/>
            </a:xfrm>
            <a:custGeom>
              <a:rect b="b" l="l" r="r" t="t"/>
              <a:pathLst>
                <a:path extrusionOk="0" h="835" w="1358">
                  <a:moveTo>
                    <a:pt x="762" y="1"/>
                  </a:moveTo>
                  <a:lnTo>
                    <a:pt x="0" y="1"/>
                  </a:lnTo>
                  <a:cubicBezTo>
                    <a:pt x="548" y="1"/>
                    <a:pt x="548" y="834"/>
                    <a:pt x="0" y="834"/>
                  </a:cubicBezTo>
                  <a:lnTo>
                    <a:pt x="810" y="834"/>
                  </a:lnTo>
                  <a:cubicBezTo>
                    <a:pt x="1358" y="834"/>
                    <a:pt x="1358" y="1"/>
                    <a:pt x="810" y="1"/>
                  </a:cubicBezTo>
                  <a:close/>
                  <a:moveTo>
                    <a:pt x="762" y="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0" name="Google Shape;1940;p42"/>
          <p:cNvGrpSpPr/>
          <p:nvPr/>
        </p:nvGrpSpPr>
        <p:grpSpPr>
          <a:xfrm>
            <a:off x="1759436" y="2895740"/>
            <a:ext cx="331587" cy="311415"/>
            <a:chOff x="3825052" y="3360230"/>
            <a:chExt cx="471607" cy="432280"/>
          </a:xfrm>
        </p:grpSpPr>
        <p:sp>
          <p:nvSpPr>
            <p:cNvPr id="1941" name="Google Shape;1941;p42"/>
            <p:cNvSpPr/>
            <p:nvPr/>
          </p:nvSpPr>
          <p:spPr>
            <a:xfrm>
              <a:off x="3862493" y="3749451"/>
              <a:ext cx="120730" cy="43059"/>
            </a:xfrm>
            <a:custGeom>
              <a:rect b="b" l="l" r="r" t="t"/>
              <a:pathLst>
                <a:path extrusionOk="0" h="1096" w="3073">
                  <a:moveTo>
                    <a:pt x="3073" y="953"/>
                  </a:moveTo>
                  <a:lnTo>
                    <a:pt x="3073" y="0"/>
                  </a:lnTo>
                  <a:lnTo>
                    <a:pt x="0" y="0"/>
                  </a:lnTo>
                  <a:lnTo>
                    <a:pt x="0" y="953"/>
                  </a:lnTo>
                  <a:cubicBezTo>
                    <a:pt x="0" y="1024"/>
                    <a:pt x="72" y="1096"/>
                    <a:pt x="143" y="1096"/>
                  </a:cubicBezTo>
                  <a:lnTo>
                    <a:pt x="2930" y="1096"/>
                  </a:lnTo>
                  <a:cubicBezTo>
                    <a:pt x="3001" y="1096"/>
                    <a:pt x="3049" y="1024"/>
                    <a:pt x="3049" y="953"/>
                  </a:cubicBezTo>
                  <a:close/>
                  <a:moveTo>
                    <a:pt x="3073" y="953"/>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2" name="Google Shape;1942;p42"/>
            <p:cNvSpPr/>
            <p:nvPr/>
          </p:nvSpPr>
          <p:spPr>
            <a:xfrm>
              <a:off x="4139431" y="3749451"/>
              <a:ext cx="119788" cy="43059"/>
            </a:xfrm>
            <a:custGeom>
              <a:rect b="b" l="l" r="r" t="t"/>
              <a:pathLst>
                <a:path extrusionOk="0" h="1096" w="3049">
                  <a:moveTo>
                    <a:pt x="3049" y="953"/>
                  </a:moveTo>
                  <a:lnTo>
                    <a:pt x="3049" y="0"/>
                  </a:lnTo>
                  <a:lnTo>
                    <a:pt x="1" y="0"/>
                  </a:lnTo>
                  <a:lnTo>
                    <a:pt x="1" y="953"/>
                  </a:lnTo>
                  <a:cubicBezTo>
                    <a:pt x="1" y="1024"/>
                    <a:pt x="48" y="1096"/>
                    <a:pt x="120" y="1096"/>
                  </a:cubicBezTo>
                  <a:lnTo>
                    <a:pt x="2930" y="1096"/>
                  </a:lnTo>
                  <a:cubicBezTo>
                    <a:pt x="3001" y="1072"/>
                    <a:pt x="3049" y="1024"/>
                    <a:pt x="3049" y="953"/>
                  </a:cubicBezTo>
                  <a:close/>
                  <a:moveTo>
                    <a:pt x="3049" y="953"/>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3" name="Google Shape;1943;p42"/>
            <p:cNvSpPr/>
            <p:nvPr/>
          </p:nvSpPr>
          <p:spPr>
            <a:xfrm>
              <a:off x="3825052" y="3360230"/>
              <a:ext cx="471607" cy="398611"/>
            </a:xfrm>
            <a:custGeom>
              <a:rect b="b" l="l" r="r" t="t"/>
              <a:pathLst>
                <a:path extrusionOk="0" h="10146" w="12004">
                  <a:moveTo>
                    <a:pt x="12003" y="10027"/>
                  </a:moveTo>
                  <a:lnTo>
                    <a:pt x="12003" y="120"/>
                  </a:lnTo>
                  <a:cubicBezTo>
                    <a:pt x="12003" y="48"/>
                    <a:pt x="11956" y="1"/>
                    <a:pt x="11884" y="1"/>
                  </a:cubicBezTo>
                  <a:lnTo>
                    <a:pt x="144" y="1"/>
                  </a:lnTo>
                  <a:cubicBezTo>
                    <a:pt x="72" y="1"/>
                    <a:pt x="25" y="48"/>
                    <a:pt x="25" y="120"/>
                  </a:cubicBezTo>
                  <a:lnTo>
                    <a:pt x="25" y="10027"/>
                  </a:lnTo>
                  <a:cubicBezTo>
                    <a:pt x="1" y="10098"/>
                    <a:pt x="72" y="10146"/>
                    <a:pt x="144" y="10146"/>
                  </a:cubicBezTo>
                  <a:lnTo>
                    <a:pt x="11884" y="10146"/>
                  </a:lnTo>
                  <a:cubicBezTo>
                    <a:pt x="11956" y="10146"/>
                    <a:pt x="12003" y="10098"/>
                    <a:pt x="12003" y="10027"/>
                  </a:cubicBezTo>
                  <a:close/>
                  <a:moveTo>
                    <a:pt x="12003" y="10027"/>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4" name="Google Shape;1944;p42"/>
            <p:cNvSpPr/>
            <p:nvPr/>
          </p:nvSpPr>
          <p:spPr>
            <a:xfrm>
              <a:off x="3871843" y="3408907"/>
              <a:ext cx="378967" cy="238593"/>
            </a:xfrm>
            <a:custGeom>
              <a:rect b="b" l="l" r="r" t="t"/>
              <a:pathLst>
                <a:path extrusionOk="0" h="6073" w="9646">
                  <a:moveTo>
                    <a:pt x="9645" y="119"/>
                  </a:moveTo>
                  <a:lnTo>
                    <a:pt x="9645" y="5954"/>
                  </a:lnTo>
                  <a:cubicBezTo>
                    <a:pt x="9645" y="6001"/>
                    <a:pt x="9598" y="6073"/>
                    <a:pt x="9526" y="6073"/>
                  </a:cubicBezTo>
                  <a:lnTo>
                    <a:pt x="120" y="6073"/>
                  </a:lnTo>
                  <a:cubicBezTo>
                    <a:pt x="48" y="6073"/>
                    <a:pt x="1" y="6001"/>
                    <a:pt x="1" y="5954"/>
                  </a:cubicBezTo>
                  <a:lnTo>
                    <a:pt x="1" y="119"/>
                  </a:lnTo>
                  <a:cubicBezTo>
                    <a:pt x="1" y="71"/>
                    <a:pt x="48" y="0"/>
                    <a:pt x="120" y="0"/>
                  </a:cubicBezTo>
                  <a:lnTo>
                    <a:pt x="9526" y="0"/>
                  </a:lnTo>
                  <a:cubicBezTo>
                    <a:pt x="9598" y="0"/>
                    <a:pt x="9645" y="71"/>
                    <a:pt x="9645" y="119"/>
                  </a:cubicBezTo>
                  <a:close/>
                  <a:moveTo>
                    <a:pt x="9645" y="119"/>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5" name="Google Shape;1945;p42"/>
            <p:cNvSpPr/>
            <p:nvPr/>
          </p:nvSpPr>
          <p:spPr>
            <a:xfrm>
              <a:off x="3907399" y="3447252"/>
              <a:ext cx="80500" cy="38384"/>
            </a:xfrm>
            <a:custGeom>
              <a:rect b="b" l="l" r="r" t="t"/>
              <a:pathLst>
                <a:path extrusionOk="0" h="977" w="2049">
                  <a:moveTo>
                    <a:pt x="2049" y="882"/>
                  </a:moveTo>
                  <a:lnTo>
                    <a:pt x="2049" y="120"/>
                  </a:lnTo>
                  <a:cubicBezTo>
                    <a:pt x="2049" y="48"/>
                    <a:pt x="2001" y="0"/>
                    <a:pt x="1930" y="0"/>
                  </a:cubicBezTo>
                  <a:lnTo>
                    <a:pt x="96" y="0"/>
                  </a:lnTo>
                  <a:cubicBezTo>
                    <a:pt x="48" y="0"/>
                    <a:pt x="1" y="48"/>
                    <a:pt x="1" y="120"/>
                  </a:cubicBezTo>
                  <a:lnTo>
                    <a:pt x="1" y="882"/>
                  </a:lnTo>
                  <a:cubicBezTo>
                    <a:pt x="1" y="929"/>
                    <a:pt x="48" y="977"/>
                    <a:pt x="96" y="977"/>
                  </a:cubicBezTo>
                  <a:lnTo>
                    <a:pt x="1930" y="977"/>
                  </a:lnTo>
                  <a:cubicBezTo>
                    <a:pt x="2001" y="977"/>
                    <a:pt x="2049" y="929"/>
                    <a:pt x="2049" y="882"/>
                  </a:cubicBezTo>
                  <a:close/>
                  <a:moveTo>
                    <a:pt x="2049" y="882"/>
                  </a:move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6" name="Google Shape;1946;p42"/>
            <p:cNvSpPr/>
            <p:nvPr/>
          </p:nvSpPr>
          <p:spPr>
            <a:xfrm>
              <a:off x="3871843" y="3680226"/>
              <a:ext cx="34652" cy="34652"/>
            </a:xfrm>
            <a:custGeom>
              <a:rect b="b" l="l" r="r" t="t"/>
              <a:pathLst>
                <a:path extrusionOk="0" h="882" w="882">
                  <a:moveTo>
                    <a:pt x="382" y="881"/>
                  </a:moveTo>
                  <a:cubicBezTo>
                    <a:pt x="715" y="881"/>
                    <a:pt x="882" y="477"/>
                    <a:pt x="644" y="238"/>
                  </a:cubicBezTo>
                  <a:cubicBezTo>
                    <a:pt x="405" y="0"/>
                    <a:pt x="1" y="167"/>
                    <a:pt x="1" y="524"/>
                  </a:cubicBezTo>
                  <a:cubicBezTo>
                    <a:pt x="1" y="715"/>
                    <a:pt x="167" y="881"/>
                    <a:pt x="382" y="881"/>
                  </a:cubicBezTo>
                  <a:close/>
                  <a:moveTo>
                    <a:pt x="382" y="881"/>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7" name="Google Shape;1947;p42"/>
            <p:cNvSpPr/>
            <p:nvPr/>
          </p:nvSpPr>
          <p:spPr>
            <a:xfrm>
              <a:off x="3930775" y="3680226"/>
              <a:ext cx="35594" cy="34652"/>
            </a:xfrm>
            <a:custGeom>
              <a:rect b="b" l="l" r="r" t="t"/>
              <a:pathLst>
                <a:path extrusionOk="0" h="882" w="906">
                  <a:moveTo>
                    <a:pt x="906" y="524"/>
                  </a:moveTo>
                  <a:cubicBezTo>
                    <a:pt x="906" y="167"/>
                    <a:pt x="501" y="0"/>
                    <a:pt x="239" y="238"/>
                  </a:cubicBezTo>
                  <a:cubicBezTo>
                    <a:pt x="1" y="477"/>
                    <a:pt x="168" y="881"/>
                    <a:pt x="525" y="881"/>
                  </a:cubicBezTo>
                  <a:cubicBezTo>
                    <a:pt x="715" y="881"/>
                    <a:pt x="882" y="715"/>
                    <a:pt x="906" y="524"/>
                  </a:cubicBezTo>
                  <a:close/>
                  <a:moveTo>
                    <a:pt x="906" y="524"/>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8" name="Google Shape;1948;p42"/>
            <p:cNvSpPr/>
            <p:nvPr/>
          </p:nvSpPr>
          <p:spPr>
            <a:xfrm>
              <a:off x="4000942" y="3680226"/>
              <a:ext cx="34691" cy="34652"/>
            </a:xfrm>
            <a:custGeom>
              <a:rect b="b" l="l" r="r" t="t"/>
              <a:pathLst>
                <a:path extrusionOk="0" h="882" w="883">
                  <a:moveTo>
                    <a:pt x="382" y="881"/>
                  </a:moveTo>
                  <a:cubicBezTo>
                    <a:pt x="715" y="881"/>
                    <a:pt x="882" y="477"/>
                    <a:pt x="644" y="238"/>
                  </a:cubicBezTo>
                  <a:cubicBezTo>
                    <a:pt x="406" y="0"/>
                    <a:pt x="1" y="167"/>
                    <a:pt x="1" y="524"/>
                  </a:cubicBezTo>
                  <a:cubicBezTo>
                    <a:pt x="1" y="715"/>
                    <a:pt x="168" y="881"/>
                    <a:pt x="382" y="881"/>
                  </a:cubicBezTo>
                  <a:close/>
                  <a:moveTo>
                    <a:pt x="382" y="881"/>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9" name="Google Shape;1949;p42"/>
            <p:cNvSpPr/>
            <p:nvPr/>
          </p:nvSpPr>
          <p:spPr>
            <a:xfrm>
              <a:off x="4079556" y="3683959"/>
              <a:ext cx="171254" cy="32766"/>
            </a:xfrm>
            <a:custGeom>
              <a:rect b="b" l="l" r="r" t="t"/>
              <a:pathLst>
                <a:path extrusionOk="0" h="834" w="4359">
                  <a:moveTo>
                    <a:pt x="4358" y="429"/>
                  </a:moveTo>
                  <a:cubicBezTo>
                    <a:pt x="4358" y="215"/>
                    <a:pt x="4192" y="48"/>
                    <a:pt x="3977" y="48"/>
                  </a:cubicBezTo>
                  <a:lnTo>
                    <a:pt x="548" y="48"/>
                  </a:lnTo>
                  <a:cubicBezTo>
                    <a:pt x="0" y="0"/>
                    <a:pt x="0" y="834"/>
                    <a:pt x="548" y="786"/>
                  </a:cubicBezTo>
                  <a:lnTo>
                    <a:pt x="3977" y="786"/>
                  </a:lnTo>
                  <a:cubicBezTo>
                    <a:pt x="4192" y="786"/>
                    <a:pt x="4358" y="620"/>
                    <a:pt x="4358" y="429"/>
                  </a:cubicBezTo>
                  <a:close/>
                  <a:moveTo>
                    <a:pt x="4358" y="429"/>
                  </a:move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0" name="Google Shape;1950;p42"/>
            <p:cNvSpPr/>
            <p:nvPr/>
          </p:nvSpPr>
          <p:spPr>
            <a:xfrm>
              <a:off x="4206809" y="3528655"/>
              <a:ext cx="44945" cy="118845"/>
            </a:xfrm>
            <a:custGeom>
              <a:rect b="b" l="l" r="r" t="t"/>
              <a:pathLst>
                <a:path extrusionOk="0" h="3025" w="1144">
                  <a:moveTo>
                    <a:pt x="1119" y="2906"/>
                  </a:moveTo>
                  <a:lnTo>
                    <a:pt x="1119" y="0"/>
                  </a:lnTo>
                  <a:lnTo>
                    <a:pt x="119" y="0"/>
                  </a:lnTo>
                  <a:lnTo>
                    <a:pt x="119" y="2906"/>
                  </a:lnTo>
                  <a:cubicBezTo>
                    <a:pt x="119" y="2953"/>
                    <a:pt x="72" y="3025"/>
                    <a:pt x="0" y="3025"/>
                  </a:cubicBezTo>
                  <a:lnTo>
                    <a:pt x="1000" y="3025"/>
                  </a:lnTo>
                  <a:cubicBezTo>
                    <a:pt x="1072" y="3025"/>
                    <a:pt x="1143" y="2953"/>
                    <a:pt x="1143" y="2906"/>
                  </a:cubicBezTo>
                  <a:close/>
                  <a:moveTo>
                    <a:pt x="1119" y="2906"/>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1" name="Google Shape;1951;p42"/>
            <p:cNvSpPr/>
            <p:nvPr/>
          </p:nvSpPr>
          <p:spPr>
            <a:xfrm>
              <a:off x="4229242" y="3360230"/>
              <a:ext cx="67417" cy="398611"/>
            </a:xfrm>
            <a:custGeom>
              <a:rect b="b" l="l" r="r" t="t"/>
              <a:pathLst>
                <a:path extrusionOk="0" h="10146" w="1716">
                  <a:moveTo>
                    <a:pt x="1715" y="10027"/>
                  </a:moveTo>
                  <a:lnTo>
                    <a:pt x="1715" y="120"/>
                  </a:lnTo>
                  <a:cubicBezTo>
                    <a:pt x="1715" y="48"/>
                    <a:pt x="1668" y="1"/>
                    <a:pt x="1596" y="1"/>
                  </a:cubicBezTo>
                  <a:lnTo>
                    <a:pt x="1" y="1"/>
                  </a:lnTo>
                  <a:cubicBezTo>
                    <a:pt x="48" y="1"/>
                    <a:pt x="120" y="48"/>
                    <a:pt x="120" y="120"/>
                  </a:cubicBezTo>
                  <a:lnTo>
                    <a:pt x="120" y="1239"/>
                  </a:lnTo>
                  <a:lnTo>
                    <a:pt x="429" y="1239"/>
                  </a:lnTo>
                  <a:cubicBezTo>
                    <a:pt x="501" y="1239"/>
                    <a:pt x="548" y="1310"/>
                    <a:pt x="548" y="1358"/>
                  </a:cubicBezTo>
                  <a:lnTo>
                    <a:pt x="548" y="7193"/>
                  </a:lnTo>
                  <a:cubicBezTo>
                    <a:pt x="548" y="7240"/>
                    <a:pt x="501" y="7312"/>
                    <a:pt x="429" y="7312"/>
                  </a:cubicBezTo>
                  <a:lnTo>
                    <a:pt x="120" y="7312"/>
                  </a:lnTo>
                  <a:lnTo>
                    <a:pt x="120" y="8288"/>
                  </a:lnTo>
                  <a:lnTo>
                    <a:pt x="167" y="8288"/>
                  </a:lnTo>
                  <a:cubicBezTo>
                    <a:pt x="620" y="8312"/>
                    <a:pt x="620" y="9003"/>
                    <a:pt x="167" y="9026"/>
                  </a:cubicBezTo>
                  <a:lnTo>
                    <a:pt x="120" y="9026"/>
                  </a:lnTo>
                  <a:lnTo>
                    <a:pt x="120" y="10027"/>
                  </a:lnTo>
                  <a:cubicBezTo>
                    <a:pt x="120" y="10098"/>
                    <a:pt x="48" y="10146"/>
                    <a:pt x="1" y="10146"/>
                  </a:cubicBezTo>
                  <a:lnTo>
                    <a:pt x="1596" y="10146"/>
                  </a:lnTo>
                  <a:cubicBezTo>
                    <a:pt x="1668" y="10146"/>
                    <a:pt x="1715" y="10098"/>
                    <a:pt x="1715" y="10027"/>
                  </a:cubicBezTo>
                  <a:close/>
                  <a:moveTo>
                    <a:pt x="1715" y="10027"/>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2" name="Google Shape;1952;p42"/>
            <p:cNvSpPr/>
            <p:nvPr/>
          </p:nvSpPr>
          <p:spPr>
            <a:xfrm>
              <a:off x="4205866" y="3408907"/>
              <a:ext cx="44945" cy="119788"/>
            </a:xfrm>
            <a:custGeom>
              <a:rect b="b" l="l" r="r" t="t"/>
              <a:pathLst>
                <a:path extrusionOk="0" h="3049" w="1144">
                  <a:moveTo>
                    <a:pt x="1143" y="3048"/>
                  </a:moveTo>
                  <a:lnTo>
                    <a:pt x="1143" y="119"/>
                  </a:lnTo>
                  <a:cubicBezTo>
                    <a:pt x="1143" y="71"/>
                    <a:pt x="1096" y="0"/>
                    <a:pt x="1024" y="0"/>
                  </a:cubicBezTo>
                  <a:lnTo>
                    <a:pt x="0" y="0"/>
                  </a:lnTo>
                  <a:cubicBezTo>
                    <a:pt x="72" y="0"/>
                    <a:pt x="119" y="71"/>
                    <a:pt x="119" y="119"/>
                  </a:cubicBezTo>
                  <a:lnTo>
                    <a:pt x="119" y="3048"/>
                  </a:lnTo>
                  <a:close/>
                  <a:moveTo>
                    <a:pt x="1143" y="3048"/>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3" name="Google Shape;1953;p42"/>
            <p:cNvSpPr/>
            <p:nvPr/>
          </p:nvSpPr>
          <p:spPr>
            <a:xfrm>
              <a:off x="4112283" y="3441633"/>
              <a:ext cx="111380" cy="14065"/>
            </a:xfrm>
            <a:custGeom>
              <a:rect b="b" l="l" r="r" t="t"/>
              <a:pathLst>
                <a:path extrusionOk="0" h="358" w="2835">
                  <a:moveTo>
                    <a:pt x="168" y="1"/>
                  </a:moveTo>
                  <a:cubicBezTo>
                    <a:pt x="72" y="1"/>
                    <a:pt x="1" y="72"/>
                    <a:pt x="1" y="191"/>
                  </a:cubicBezTo>
                  <a:cubicBezTo>
                    <a:pt x="1" y="286"/>
                    <a:pt x="72" y="358"/>
                    <a:pt x="168" y="358"/>
                  </a:cubicBezTo>
                  <a:lnTo>
                    <a:pt x="2644" y="358"/>
                  </a:lnTo>
                  <a:cubicBezTo>
                    <a:pt x="2740" y="358"/>
                    <a:pt x="2835" y="286"/>
                    <a:pt x="2835" y="191"/>
                  </a:cubicBezTo>
                  <a:cubicBezTo>
                    <a:pt x="2835" y="72"/>
                    <a:pt x="2740" y="1"/>
                    <a:pt x="264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4" name="Google Shape;1954;p42"/>
            <p:cNvSpPr/>
            <p:nvPr/>
          </p:nvSpPr>
          <p:spPr>
            <a:xfrm>
              <a:off x="4111379" y="3480882"/>
              <a:ext cx="79361" cy="14143"/>
            </a:xfrm>
            <a:custGeom>
              <a:rect b="b" l="l" r="r" t="t"/>
              <a:pathLst>
                <a:path extrusionOk="0" h="360" w="2020">
                  <a:moveTo>
                    <a:pt x="1850" y="1"/>
                  </a:moveTo>
                  <a:cubicBezTo>
                    <a:pt x="1845" y="1"/>
                    <a:pt x="1839" y="1"/>
                    <a:pt x="1834" y="2"/>
                  </a:cubicBezTo>
                  <a:lnTo>
                    <a:pt x="191" y="2"/>
                  </a:lnTo>
                  <a:cubicBezTo>
                    <a:pt x="0" y="26"/>
                    <a:pt x="0" y="335"/>
                    <a:pt x="191" y="359"/>
                  </a:cubicBezTo>
                  <a:lnTo>
                    <a:pt x="1834" y="359"/>
                  </a:lnTo>
                  <a:cubicBezTo>
                    <a:pt x="1839" y="360"/>
                    <a:pt x="1845" y="360"/>
                    <a:pt x="1850" y="360"/>
                  </a:cubicBezTo>
                  <a:cubicBezTo>
                    <a:pt x="2019" y="360"/>
                    <a:pt x="2019" y="1"/>
                    <a:pt x="185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5" name="Google Shape;1955;p42"/>
            <p:cNvSpPr/>
            <p:nvPr/>
          </p:nvSpPr>
          <p:spPr>
            <a:xfrm>
              <a:off x="3938279" y="3758801"/>
              <a:ext cx="44945" cy="33709"/>
            </a:xfrm>
            <a:custGeom>
              <a:rect b="b" l="l" r="r" t="t"/>
              <a:pathLst>
                <a:path extrusionOk="0" h="858" w="1144">
                  <a:moveTo>
                    <a:pt x="1144" y="715"/>
                  </a:moveTo>
                  <a:lnTo>
                    <a:pt x="1144" y="1"/>
                  </a:lnTo>
                  <a:lnTo>
                    <a:pt x="119" y="1"/>
                  </a:lnTo>
                  <a:lnTo>
                    <a:pt x="119" y="715"/>
                  </a:lnTo>
                  <a:cubicBezTo>
                    <a:pt x="119" y="786"/>
                    <a:pt x="72" y="858"/>
                    <a:pt x="0" y="858"/>
                  </a:cubicBezTo>
                  <a:lnTo>
                    <a:pt x="1001" y="858"/>
                  </a:lnTo>
                  <a:cubicBezTo>
                    <a:pt x="1072" y="858"/>
                    <a:pt x="1120" y="786"/>
                    <a:pt x="1120" y="715"/>
                  </a:cubicBezTo>
                  <a:close/>
                  <a:moveTo>
                    <a:pt x="1144" y="715"/>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6" name="Google Shape;1956;p42"/>
            <p:cNvSpPr/>
            <p:nvPr/>
          </p:nvSpPr>
          <p:spPr>
            <a:xfrm>
              <a:off x="4215216" y="3758801"/>
              <a:ext cx="44002" cy="33709"/>
            </a:xfrm>
            <a:custGeom>
              <a:rect b="b" l="l" r="r" t="t"/>
              <a:pathLst>
                <a:path extrusionOk="0" h="858" w="1120">
                  <a:moveTo>
                    <a:pt x="1120" y="715"/>
                  </a:moveTo>
                  <a:lnTo>
                    <a:pt x="1120" y="1"/>
                  </a:lnTo>
                  <a:lnTo>
                    <a:pt x="120" y="1"/>
                  </a:lnTo>
                  <a:lnTo>
                    <a:pt x="120" y="715"/>
                  </a:lnTo>
                  <a:cubicBezTo>
                    <a:pt x="120" y="786"/>
                    <a:pt x="72" y="858"/>
                    <a:pt x="1" y="858"/>
                  </a:cubicBezTo>
                  <a:lnTo>
                    <a:pt x="1001" y="858"/>
                  </a:lnTo>
                  <a:cubicBezTo>
                    <a:pt x="1072" y="834"/>
                    <a:pt x="1120" y="786"/>
                    <a:pt x="1120" y="715"/>
                  </a:cubicBezTo>
                  <a:close/>
                  <a:moveTo>
                    <a:pt x="1120" y="715"/>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7" name="Google Shape;1957;p42"/>
            <p:cNvSpPr/>
            <p:nvPr/>
          </p:nvSpPr>
          <p:spPr>
            <a:xfrm>
              <a:off x="3870900" y="3456602"/>
              <a:ext cx="379910" cy="154400"/>
            </a:xfrm>
            <a:custGeom>
              <a:rect b="b" l="l" r="r" t="t"/>
              <a:pathLst>
                <a:path extrusionOk="0" h="3930" w="9670">
                  <a:moveTo>
                    <a:pt x="4859" y="1"/>
                  </a:moveTo>
                  <a:cubicBezTo>
                    <a:pt x="4764" y="1"/>
                    <a:pt x="4692" y="48"/>
                    <a:pt x="4668" y="120"/>
                  </a:cubicBezTo>
                  <a:lnTo>
                    <a:pt x="3930" y="2215"/>
                  </a:lnTo>
                  <a:lnTo>
                    <a:pt x="3644" y="1715"/>
                  </a:lnTo>
                  <a:cubicBezTo>
                    <a:pt x="3621" y="1668"/>
                    <a:pt x="3549" y="1620"/>
                    <a:pt x="3502" y="1620"/>
                  </a:cubicBezTo>
                  <a:cubicBezTo>
                    <a:pt x="3430" y="1620"/>
                    <a:pt x="3382" y="1644"/>
                    <a:pt x="3335" y="1691"/>
                  </a:cubicBezTo>
                  <a:lnTo>
                    <a:pt x="2978" y="2168"/>
                  </a:lnTo>
                  <a:lnTo>
                    <a:pt x="2573" y="1691"/>
                  </a:lnTo>
                  <a:cubicBezTo>
                    <a:pt x="2525" y="1644"/>
                    <a:pt x="2477" y="1620"/>
                    <a:pt x="2430" y="1620"/>
                  </a:cubicBezTo>
                  <a:lnTo>
                    <a:pt x="1" y="1620"/>
                  </a:lnTo>
                  <a:lnTo>
                    <a:pt x="1" y="1977"/>
                  </a:lnTo>
                  <a:lnTo>
                    <a:pt x="2335" y="1977"/>
                  </a:lnTo>
                  <a:lnTo>
                    <a:pt x="2835" y="2573"/>
                  </a:lnTo>
                  <a:cubicBezTo>
                    <a:pt x="2870" y="2620"/>
                    <a:pt x="2924" y="2644"/>
                    <a:pt x="2978" y="2644"/>
                  </a:cubicBezTo>
                  <a:cubicBezTo>
                    <a:pt x="3031" y="2644"/>
                    <a:pt x="3085" y="2620"/>
                    <a:pt x="3120" y="2573"/>
                  </a:cubicBezTo>
                  <a:lnTo>
                    <a:pt x="3454" y="2144"/>
                  </a:lnTo>
                  <a:lnTo>
                    <a:pt x="3811" y="2763"/>
                  </a:lnTo>
                  <a:cubicBezTo>
                    <a:pt x="3844" y="2829"/>
                    <a:pt x="3902" y="2859"/>
                    <a:pt x="3962" y="2859"/>
                  </a:cubicBezTo>
                  <a:cubicBezTo>
                    <a:pt x="4032" y="2859"/>
                    <a:pt x="4106" y="2817"/>
                    <a:pt x="4145" y="2739"/>
                  </a:cubicBezTo>
                  <a:lnTo>
                    <a:pt x="4811" y="834"/>
                  </a:lnTo>
                  <a:lnTo>
                    <a:pt x="5526" y="3811"/>
                  </a:lnTo>
                  <a:cubicBezTo>
                    <a:pt x="5550" y="3882"/>
                    <a:pt x="5621" y="3930"/>
                    <a:pt x="5716" y="3930"/>
                  </a:cubicBezTo>
                  <a:cubicBezTo>
                    <a:pt x="5788" y="3930"/>
                    <a:pt x="5859" y="3882"/>
                    <a:pt x="5883" y="3811"/>
                  </a:cubicBezTo>
                  <a:lnTo>
                    <a:pt x="6240" y="2406"/>
                  </a:lnTo>
                  <a:lnTo>
                    <a:pt x="6526" y="3096"/>
                  </a:lnTo>
                  <a:cubicBezTo>
                    <a:pt x="6574" y="3168"/>
                    <a:pt x="6621" y="3192"/>
                    <a:pt x="6693" y="3192"/>
                  </a:cubicBezTo>
                  <a:cubicBezTo>
                    <a:pt x="6764" y="3192"/>
                    <a:pt x="6836" y="3168"/>
                    <a:pt x="6859" y="3096"/>
                  </a:cubicBezTo>
                  <a:lnTo>
                    <a:pt x="7359" y="2025"/>
                  </a:lnTo>
                  <a:lnTo>
                    <a:pt x="9669" y="2025"/>
                  </a:lnTo>
                  <a:lnTo>
                    <a:pt x="9669" y="1644"/>
                  </a:lnTo>
                  <a:lnTo>
                    <a:pt x="7240" y="1620"/>
                  </a:lnTo>
                  <a:cubicBezTo>
                    <a:pt x="7169" y="1620"/>
                    <a:pt x="7097" y="1668"/>
                    <a:pt x="7074" y="1715"/>
                  </a:cubicBezTo>
                  <a:lnTo>
                    <a:pt x="6693" y="2549"/>
                  </a:lnTo>
                  <a:lnTo>
                    <a:pt x="6359" y="1739"/>
                  </a:lnTo>
                  <a:cubicBezTo>
                    <a:pt x="6326" y="1662"/>
                    <a:pt x="6257" y="1625"/>
                    <a:pt x="6188" y="1625"/>
                  </a:cubicBezTo>
                  <a:cubicBezTo>
                    <a:pt x="6108" y="1625"/>
                    <a:pt x="6028" y="1674"/>
                    <a:pt x="6002" y="1763"/>
                  </a:cubicBezTo>
                  <a:lnTo>
                    <a:pt x="5716" y="2977"/>
                  </a:lnTo>
                  <a:lnTo>
                    <a:pt x="5026" y="143"/>
                  </a:lnTo>
                  <a:cubicBezTo>
                    <a:pt x="5002" y="48"/>
                    <a:pt x="4930" y="1"/>
                    <a:pt x="4859"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58" name="Google Shape;1958;p42"/>
          <p:cNvGrpSpPr/>
          <p:nvPr/>
        </p:nvGrpSpPr>
        <p:grpSpPr>
          <a:xfrm>
            <a:off x="1794768" y="1194963"/>
            <a:ext cx="331617" cy="339773"/>
            <a:chOff x="6199667" y="2623903"/>
            <a:chExt cx="475300" cy="470664"/>
          </a:xfrm>
        </p:grpSpPr>
        <p:sp>
          <p:nvSpPr>
            <p:cNvPr id="1959" name="Google Shape;1959;p42"/>
            <p:cNvSpPr/>
            <p:nvPr/>
          </p:nvSpPr>
          <p:spPr>
            <a:xfrm>
              <a:off x="6199667" y="2630464"/>
              <a:ext cx="361170" cy="464103"/>
            </a:xfrm>
            <a:custGeom>
              <a:rect b="b" l="l" r="r" t="t"/>
              <a:pathLst>
                <a:path extrusionOk="0" h="11813" w="9193">
                  <a:moveTo>
                    <a:pt x="143" y="11812"/>
                  </a:moveTo>
                  <a:lnTo>
                    <a:pt x="9050" y="11812"/>
                  </a:lnTo>
                  <a:cubicBezTo>
                    <a:pt x="9121" y="11812"/>
                    <a:pt x="9192" y="11741"/>
                    <a:pt x="9192" y="11670"/>
                  </a:cubicBezTo>
                  <a:lnTo>
                    <a:pt x="9192" y="6311"/>
                  </a:lnTo>
                  <a:lnTo>
                    <a:pt x="8192" y="8264"/>
                  </a:lnTo>
                  <a:lnTo>
                    <a:pt x="2477" y="977"/>
                  </a:lnTo>
                  <a:lnTo>
                    <a:pt x="2477" y="0"/>
                  </a:lnTo>
                  <a:lnTo>
                    <a:pt x="143" y="0"/>
                  </a:lnTo>
                  <a:cubicBezTo>
                    <a:pt x="71" y="0"/>
                    <a:pt x="0" y="48"/>
                    <a:pt x="0" y="120"/>
                  </a:cubicBezTo>
                  <a:lnTo>
                    <a:pt x="0" y="11670"/>
                  </a:lnTo>
                  <a:cubicBezTo>
                    <a:pt x="0" y="11741"/>
                    <a:pt x="71" y="11812"/>
                    <a:pt x="143" y="11812"/>
                  </a:cubicBezTo>
                  <a:close/>
                  <a:moveTo>
                    <a:pt x="143" y="11812"/>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0" name="Google Shape;1960;p42"/>
            <p:cNvSpPr/>
            <p:nvPr/>
          </p:nvSpPr>
          <p:spPr>
            <a:xfrm>
              <a:off x="6238955" y="2668809"/>
              <a:ext cx="282595" cy="387414"/>
            </a:xfrm>
            <a:custGeom>
              <a:rect b="b" l="l" r="r" t="t"/>
              <a:pathLst>
                <a:path extrusionOk="0" h="9861" w="7193">
                  <a:moveTo>
                    <a:pt x="7192" y="4573"/>
                  </a:moveTo>
                  <a:lnTo>
                    <a:pt x="7192" y="144"/>
                  </a:lnTo>
                  <a:cubicBezTo>
                    <a:pt x="7192" y="49"/>
                    <a:pt x="7121" y="1"/>
                    <a:pt x="7049" y="1"/>
                  </a:cubicBezTo>
                  <a:lnTo>
                    <a:pt x="143" y="1"/>
                  </a:lnTo>
                  <a:cubicBezTo>
                    <a:pt x="72" y="1"/>
                    <a:pt x="0" y="49"/>
                    <a:pt x="0" y="144"/>
                  </a:cubicBezTo>
                  <a:lnTo>
                    <a:pt x="0" y="9693"/>
                  </a:lnTo>
                  <a:cubicBezTo>
                    <a:pt x="0" y="9789"/>
                    <a:pt x="72" y="9860"/>
                    <a:pt x="143" y="9860"/>
                  </a:cubicBezTo>
                  <a:lnTo>
                    <a:pt x="7049" y="9860"/>
                  </a:lnTo>
                  <a:cubicBezTo>
                    <a:pt x="7121" y="9860"/>
                    <a:pt x="7192" y="9789"/>
                    <a:pt x="7192" y="9693"/>
                  </a:cubicBezTo>
                  <a:close/>
                  <a:moveTo>
                    <a:pt x="7192" y="4573"/>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1" name="Google Shape;1961;p42"/>
            <p:cNvSpPr/>
            <p:nvPr/>
          </p:nvSpPr>
          <p:spPr>
            <a:xfrm>
              <a:off x="6267949" y="2682874"/>
              <a:ext cx="195573" cy="195573"/>
            </a:xfrm>
            <a:custGeom>
              <a:rect b="b" l="l" r="r" t="t"/>
              <a:pathLst>
                <a:path extrusionOk="0" h="4978" w="4978">
                  <a:moveTo>
                    <a:pt x="2453" y="2453"/>
                  </a:moveTo>
                  <a:lnTo>
                    <a:pt x="2453" y="1905"/>
                  </a:lnTo>
                  <a:cubicBezTo>
                    <a:pt x="2453" y="1786"/>
                    <a:pt x="2549" y="1691"/>
                    <a:pt x="2692" y="1691"/>
                  </a:cubicBezTo>
                  <a:lnTo>
                    <a:pt x="3025" y="1691"/>
                  </a:lnTo>
                  <a:cubicBezTo>
                    <a:pt x="3144" y="1691"/>
                    <a:pt x="3263" y="1786"/>
                    <a:pt x="3263" y="1905"/>
                  </a:cubicBezTo>
                  <a:lnTo>
                    <a:pt x="3263" y="2453"/>
                  </a:lnTo>
                  <a:lnTo>
                    <a:pt x="3787" y="2453"/>
                  </a:lnTo>
                  <a:cubicBezTo>
                    <a:pt x="3930" y="2453"/>
                    <a:pt x="4025" y="2548"/>
                    <a:pt x="4025" y="2667"/>
                  </a:cubicBezTo>
                  <a:lnTo>
                    <a:pt x="4025" y="3025"/>
                  </a:lnTo>
                  <a:cubicBezTo>
                    <a:pt x="4025" y="3144"/>
                    <a:pt x="3930" y="3239"/>
                    <a:pt x="3787" y="3239"/>
                  </a:cubicBezTo>
                  <a:lnTo>
                    <a:pt x="3263" y="3239"/>
                  </a:lnTo>
                  <a:lnTo>
                    <a:pt x="3263" y="3787"/>
                  </a:lnTo>
                  <a:cubicBezTo>
                    <a:pt x="3263" y="3906"/>
                    <a:pt x="3144" y="4001"/>
                    <a:pt x="3025" y="4001"/>
                  </a:cubicBezTo>
                  <a:lnTo>
                    <a:pt x="2692" y="4001"/>
                  </a:lnTo>
                  <a:cubicBezTo>
                    <a:pt x="2572" y="4001"/>
                    <a:pt x="2453" y="3906"/>
                    <a:pt x="2453" y="3787"/>
                  </a:cubicBezTo>
                  <a:lnTo>
                    <a:pt x="2453" y="3263"/>
                  </a:lnTo>
                  <a:lnTo>
                    <a:pt x="1929" y="3263"/>
                  </a:lnTo>
                  <a:cubicBezTo>
                    <a:pt x="1787" y="3263"/>
                    <a:pt x="1691" y="3144"/>
                    <a:pt x="1691" y="3025"/>
                  </a:cubicBezTo>
                  <a:lnTo>
                    <a:pt x="1691" y="2691"/>
                  </a:lnTo>
                  <a:cubicBezTo>
                    <a:pt x="1691" y="2548"/>
                    <a:pt x="1787" y="2453"/>
                    <a:pt x="1929" y="2453"/>
                  </a:cubicBezTo>
                  <a:close/>
                  <a:moveTo>
                    <a:pt x="4978" y="2858"/>
                  </a:moveTo>
                  <a:cubicBezTo>
                    <a:pt x="4978" y="953"/>
                    <a:pt x="2692" y="0"/>
                    <a:pt x="1358" y="1334"/>
                  </a:cubicBezTo>
                  <a:cubicBezTo>
                    <a:pt x="0" y="2691"/>
                    <a:pt x="953" y="4977"/>
                    <a:pt x="2858" y="4977"/>
                  </a:cubicBezTo>
                  <a:cubicBezTo>
                    <a:pt x="4025" y="4977"/>
                    <a:pt x="4978" y="4025"/>
                    <a:pt x="4978" y="2858"/>
                  </a:cubicBezTo>
                  <a:close/>
                  <a:moveTo>
                    <a:pt x="4978" y="2858"/>
                  </a:move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2" name="Google Shape;1962;p42"/>
            <p:cNvSpPr/>
            <p:nvPr/>
          </p:nvSpPr>
          <p:spPr>
            <a:xfrm>
              <a:off x="6442896" y="2629522"/>
              <a:ext cx="117941" cy="218046"/>
            </a:xfrm>
            <a:custGeom>
              <a:rect b="b" l="l" r="r" t="t"/>
              <a:pathLst>
                <a:path extrusionOk="0" h="5550" w="3002">
                  <a:moveTo>
                    <a:pt x="3001" y="3620"/>
                  </a:moveTo>
                  <a:lnTo>
                    <a:pt x="3001" y="144"/>
                  </a:lnTo>
                  <a:cubicBezTo>
                    <a:pt x="3001" y="72"/>
                    <a:pt x="2930" y="1"/>
                    <a:pt x="2859" y="1"/>
                  </a:cubicBezTo>
                  <a:lnTo>
                    <a:pt x="525" y="1"/>
                  </a:lnTo>
                  <a:lnTo>
                    <a:pt x="1" y="501"/>
                  </a:lnTo>
                  <a:lnTo>
                    <a:pt x="525" y="977"/>
                  </a:lnTo>
                  <a:lnTo>
                    <a:pt x="1858" y="977"/>
                  </a:lnTo>
                  <a:cubicBezTo>
                    <a:pt x="1930" y="977"/>
                    <a:pt x="2001" y="1049"/>
                    <a:pt x="2001" y="1120"/>
                  </a:cubicBezTo>
                  <a:lnTo>
                    <a:pt x="2001" y="5549"/>
                  </a:lnTo>
                  <a:lnTo>
                    <a:pt x="2620" y="5240"/>
                  </a:lnTo>
                  <a:close/>
                  <a:moveTo>
                    <a:pt x="3001" y="362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3" name="Google Shape;1963;p42"/>
            <p:cNvSpPr/>
            <p:nvPr/>
          </p:nvSpPr>
          <p:spPr>
            <a:xfrm>
              <a:off x="6296943" y="2623903"/>
              <a:ext cx="166579" cy="50563"/>
            </a:xfrm>
            <a:custGeom>
              <a:rect b="b" l="l" r="r" t="t"/>
              <a:pathLst>
                <a:path extrusionOk="0" h="1287" w="4240">
                  <a:moveTo>
                    <a:pt x="4240" y="1144"/>
                  </a:moveTo>
                  <a:lnTo>
                    <a:pt x="4240" y="120"/>
                  </a:lnTo>
                  <a:cubicBezTo>
                    <a:pt x="4240" y="48"/>
                    <a:pt x="4192" y="1"/>
                    <a:pt x="4121" y="1"/>
                  </a:cubicBezTo>
                  <a:lnTo>
                    <a:pt x="120" y="1"/>
                  </a:lnTo>
                  <a:cubicBezTo>
                    <a:pt x="48" y="1"/>
                    <a:pt x="1" y="48"/>
                    <a:pt x="1" y="120"/>
                  </a:cubicBezTo>
                  <a:lnTo>
                    <a:pt x="1" y="1192"/>
                  </a:lnTo>
                  <a:cubicBezTo>
                    <a:pt x="1" y="1239"/>
                    <a:pt x="48" y="1287"/>
                    <a:pt x="120" y="1287"/>
                  </a:cubicBezTo>
                  <a:lnTo>
                    <a:pt x="4121" y="1287"/>
                  </a:lnTo>
                  <a:cubicBezTo>
                    <a:pt x="4216" y="1287"/>
                    <a:pt x="4240" y="1215"/>
                    <a:pt x="4240" y="1144"/>
                  </a:cubicBezTo>
                  <a:close/>
                  <a:moveTo>
                    <a:pt x="4240" y="1144"/>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4" name="Google Shape;1964;p42"/>
            <p:cNvSpPr/>
            <p:nvPr/>
          </p:nvSpPr>
          <p:spPr>
            <a:xfrm>
              <a:off x="6334384" y="2749270"/>
              <a:ext cx="91736" cy="90793"/>
            </a:xfrm>
            <a:custGeom>
              <a:rect b="b" l="l" r="r" t="t"/>
              <a:pathLst>
                <a:path extrusionOk="0" h="2311" w="2335">
                  <a:moveTo>
                    <a:pt x="2334" y="1335"/>
                  </a:moveTo>
                  <a:lnTo>
                    <a:pt x="2334" y="977"/>
                  </a:lnTo>
                  <a:cubicBezTo>
                    <a:pt x="2334" y="858"/>
                    <a:pt x="2215" y="763"/>
                    <a:pt x="2096" y="763"/>
                  </a:cubicBezTo>
                  <a:lnTo>
                    <a:pt x="1572" y="763"/>
                  </a:lnTo>
                  <a:lnTo>
                    <a:pt x="1572" y="215"/>
                  </a:lnTo>
                  <a:cubicBezTo>
                    <a:pt x="1548" y="96"/>
                    <a:pt x="1453" y="1"/>
                    <a:pt x="1334" y="1"/>
                  </a:cubicBezTo>
                  <a:lnTo>
                    <a:pt x="1001" y="1"/>
                  </a:lnTo>
                  <a:cubicBezTo>
                    <a:pt x="858" y="1"/>
                    <a:pt x="762" y="96"/>
                    <a:pt x="762" y="215"/>
                  </a:cubicBezTo>
                  <a:lnTo>
                    <a:pt x="762" y="763"/>
                  </a:lnTo>
                  <a:lnTo>
                    <a:pt x="238" y="763"/>
                  </a:lnTo>
                  <a:cubicBezTo>
                    <a:pt x="96" y="763"/>
                    <a:pt x="0" y="858"/>
                    <a:pt x="0" y="977"/>
                  </a:cubicBezTo>
                  <a:lnTo>
                    <a:pt x="0" y="1335"/>
                  </a:lnTo>
                  <a:cubicBezTo>
                    <a:pt x="0" y="1454"/>
                    <a:pt x="96" y="1549"/>
                    <a:pt x="238" y="1549"/>
                  </a:cubicBezTo>
                  <a:lnTo>
                    <a:pt x="762" y="1549"/>
                  </a:lnTo>
                  <a:lnTo>
                    <a:pt x="762" y="2097"/>
                  </a:lnTo>
                  <a:cubicBezTo>
                    <a:pt x="762" y="2216"/>
                    <a:pt x="858" y="2311"/>
                    <a:pt x="1001" y="2311"/>
                  </a:cubicBezTo>
                  <a:lnTo>
                    <a:pt x="1334" y="2311"/>
                  </a:lnTo>
                  <a:cubicBezTo>
                    <a:pt x="1453" y="2311"/>
                    <a:pt x="1572" y="2216"/>
                    <a:pt x="1572" y="2097"/>
                  </a:cubicBezTo>
                  <a:lnTo>
                    <a:pt x="1572" y="1573"/>
                  </a:lnTo>
                  <a:lnTo>
                    <a:pt x="2096" y="1573"/>
                  </a:lnTo>
                  <a:cubicBezTo>
                    <a:pt x="2239" y="1573"/>
                    <a:pt x="2334" y="1454"/>
                    <a:pt x="2334" y="1335"/>
                  </a:cubicBezTo>
                  <a:close/>
                  <a:moveTo>
                    <a:pt x="2334" y="1335"/>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5" name="Google Shape;1965;p42"/>
            <p:cNvSpPr/>
            <p:nvPr/>
          </p:nvSpPr>
          <p:spPr>
            <a:xfrm>
              <a:off x="6370882" y="2668809"/>
              <a:ext cx="150668" cy="386471"/>
            </a:xfrm>
            <a:custGeom>
              <a:rect b="b" l="l" r="r" t="t"/>
              <a:pathLst>
                <a:path extrusionOk="0" h="9837" w="3835">
                  <a:moveTo>
                    <a:pt x="2977" y="6216"/>
                  </a:moveTo>
                  <a:lnTo>
                    <a:pt x="3834" y="4573"/>
                  </a:lnTo>
                  <a:lnTo>
                    <a:pt x="3834" y="144"/>
                  </a:lnTo>
                  <a:cubicBezTo>
                    <a:pt x="3834" y="49"/>
                    <a:pt x="3763" y="1"/>
                    <a:pt x="3691" y="1"/>
                  </a:cubicBezTo>
                  <a:lnTo>
                    <a:pt x="2358" y="1"/>
                  </a:lnTo>
                  <a:lnTo>
                    <a:pt x="2358" y="49"/>
                  </a:lnTo>
                  <a:cubicBezTo>
                    <a:pt x="2358" y="72"/>
                    <a:pt x="2358" y="96"/>
                    <a:pt x="2334" y="120"/>
                  </a:cubicBezTo>
                  <a:cubicBezTo>
                    <a:pt x="2310" y="144"/>
                    <a:pt x="2262" y="168"/>
                    <a:pt x="2239" y="168"/>
                  </a:cubicBezTo>
                  <a:lnTo>
                    <a:pt x="1143" y="168"/>
                  </a:lnTo>
                  <a:cubicBezTo>
                    <a:pt x="1524" y="715"/>
                    <a:pt x="1810" y="1358"/>
                    <a:pt x="2001" y="2025"/>
                  </a:cubicBezTo>
                  <a:cubicBezTo>
                    <a:pt x="2334" y="2525"/>
                    <a:pt x="2429" y="3144"/>
                    <a:pt x="2286" y="3716"/>
                  </a:cubicBezTo>
                  <a:cubicBezTo>
                    <a:pt x="2310" y="3954"/>
                    <a:pt x="2310" y="4192"/>
                    <a:pt x="2310" y="4430"/>
                  </a:cubicBezTo>
                  <a:cubicBezTo>
                    <a:pt x="2310" y="4716"/>
                    <a:pt x="2310" y="5026"/>
                    <a:pt x="2286" y="5311"/>
                  </a:cubicBezTo>
                  <a:cubicBezTo>
                    <a:pt x="2072" y="7360"/>
                    <a:pt x="1191" y="9074"/>
                    <a:pt x="0" y="9836"/>
                  </a:cubicBezTo>
                  <a:lnTo>
                    <a:pt x="3691" y="9836"/>
                  </a:lnTo>
                  <a:cubicBezTo>
                    <a:pt x="3763" y="9836"/>
                    <a:pt x="3834" y="9789"/>
                    <a:pt x="3834" y="9693"/>
                  </a:cubicBezTo>
                  <a:lnTo>
                    <a:pt x="3834" y="7288"/>
                  </a:lnTo>
                  <a:lnTo>
                    <a:pt x="3668" y="7598"/>
                  </a:lnTo>
                  <a:lnTo>
                    <a:pt x="3644" y="7621"/>
                  </a:lnTo>
                  <a:cubicBezTo>
                    <a:pt x="3620" y="7669"/>
                    <a:pt x="3596" y="7693"/>
                    <a:pt x="3572" y="7717"/>
                  </a:cubicBezTo>
                  <a:lnTo>
                    <a:pt x="2334" y="8979"/>
                  </a:lnTo>
                  <a:cubicBezTo>
                    <a:pt x="2239" y="9050"/>
                    <a:pt x="2215" y="9050"/>
                    <a:pt x="2215" y="8907"/>
                  </a:cubicBezTo>
                  <a:lnTo>
                    <a:pt x="2382" y="8026"/>
                  </a:lnTo>
                  <a:lnTo>
                    <a:pt x="2524" y="7169"/>
                  </a:lnTo>
                  <a:cubicBezTo>
                    <a:pt x="2501" y="7169"/>
                    <a:pt x="2501" y="7145"/>
                    <a:pt x="2524" y="7145"/>
                  </a:cubicBezTo>
                  <a:cubicBezTo>
                    <a:pt x="2524" y="7098"/>
                    <a:pt x="2524" y="7074"/>
                    <a:pt x="2548" y="7050"/>
                  </a:cubicBezTo>
                  <a:lnTo>
                    <a:pt x="2548" y="7026"/>
                  </a:lnTo>
                  <a:close/>
                  <a:moveTo>
                    <a:pt x="2977" y="6216"/>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6" name="Google Shape;1966;p42"/>
            <p:cNvSpPr/>
            <p:nvPr/>
          </p:nvSpPr>
          <p:spPr>
            <a:xfrm>
              <a:off x="6273803" y="2907363"/>
              <a:ext cx="221306" cy="14144"/>
            </a:xfrm>
            <a:custGeom>
              <a:rect b="b" l="l" r="r" t="t"/>
              <a:pathLst>
                <a:path extrusionOk="0" h="360" w="5633">
                  <a:moveTo>
                    <a:pt x="191" y="1"/>
                  </a:moveTo>
                  <a:cubicBezTo>
                    <a:pt x="0" y="1"/>
                    <a:pt x="0" y="360"/>
                    <a:pt x="191" y="360"/>
                  </a:cubicBezTo>
                  <a:cubicBezTo>
                    <a:pt x="197" y="360"/>
                    <a:pt x="203" y="359"/>
                    <a:pt x="209" y="359"/>
                  </a:cubicBezTo>
                  <a:lnTo>
                    <a:pt x="971" y="359"/>
                  </a:lnTo>
                  <a:cubicBezTo>
                    <a:pt x="1185" y="335"/>
                    <a:pt x="1185" y="25"/>
                    <a:pt x="971" y="2"/>
                  </a:cubicBezTo>
                  <a:lnTo>
                    <a:pt x="209" y="2"/>
                  </a:lnTo>
                  <a:cubicBezTo>
                    <a:pt x="203" y="1"/>
                    <a:pt x="197" y="1"/>
                    <a:pt x="191" y="1"/>
                  </a:cubicBezTo>
                  <a:close/>
                  <a:moveTo>
                    <a:pt x="2048" y="1"/>
                  </a:moveTo>
                  <a:cubicBezTo>
                    <a:pt x="1858" y="1"/>
                    <a:pt x="1858" y="360"/>
                    <a:pt x="2048" y="360"/>
                  </a:cubicBezTo>
                  <a:cubicBezTo>
                    <a:pt x="2054" y="360"/>
                    <a:pt x="2060" y="359"/>
                    <a:pt x="2066" y="359"/>
                  </a:cubicBezTo>
                  <a:lnTo>
                    <a:pt x="5424" y="359"/>
                  </a:lnTo>
                  <a:cubicBezTo>
                    <a:pt x="5430" y="359"/>
                    <a:pt x="5436" y="360"/>
                    <a:pt x="5442" y="360"/>
                  </a:cubicBezTo>
                  <a:cubicBezTo>
                    <a:pt x="5632" y="360"/>
                    <a:pt x="5632" y="1"/>
                    <a:pt x="5442" y="1"/>
                  </a:cubicBezTo>
                  <a:cubicBezTo>
                    <a:pt x="5436" y="1"/>
                    <a:pt x="5430" y="1"/>
                    <a:pt x="5424" y="2"/>
                  </a:cubicBezTo>
                  <a:lnTo>
                    <a:pt x="2066" y="2"/>
                  </a:lnTo>
                  <a:cubicBezTo>
                    <a:pt x="2060" y="1"/>
                    <a:pt x="2054" y="1"/>
                    <a:pt x="204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7" name="Google Shape;1967;p42"/>
            <p:cNvSpPr/>
            <p:nvPr/>
          </p:nvSpPr>
          <p:spPr>
            <a:xfrm>
              <a:off x="6273803" y="3012142"/>
              <a:ext cx="192312" cy="14144"/>
            </a:xfrm>
            <a:custGeom>
              <a:rect b="b" l="l" r="r" t="t"/>
              <a:pathLst>
                <a:path extrusionOk="0" h="360" w="4895">
                  <a:moveTo>
                    <a:pt x="191" y="1"/>
                  </a:moveTo>
                  <a:cubicBezTo>
                    <a:pt x="0" y="1"/>
                    <a:pt x="0" y="360"/>
                    <a:pt x="191" y="360"/>
                  </a:cubicBezTo>
                  <a:cubicBezTo>
                    <a:pt x="197" y="360"/>
                    <a:pt x="203" y="360"/>
                    <a:pt x="209" y="359"/>
                  </a:cubicBezTo>
                  <a:lnTo>
                    <a:pt x="4710" y="359"/>
                  </a:lnTo>
                  <a:cubicBezTo>
                    <a:pt x="4715" y="360"/>
                    <a:pt x="4720" y="360"/>
                    <a:pt x="4726" y="360"/>
                  </a:cubicBezTo>
                  <a:cubicBezTo>
                    <a:pt x="4895" y="360"/>
                    <a:pt x="4895" y="1"/>
                    <a:pt x="4726" y="1"/>
                  </a:cubicBezTo>
                  <a:cubicBezTo>
                    <a:pt x="4720" y="1"/>
                    <a:pt x="4715" y="1"/>
                    <a:pt x="4710" y="2"/>
                  </a:cubicBezTo>
                  <a:lnTo>
                    <a:pt x="209" y="2"/>
                  </a:lnTo>
                  <a:cubicBezTo>
                    <a:pt x="203" y="1"/>
                    <a:pt x="197" y="1"/>
                    <a:pt x="19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8" name="Google Shape;1968;p42"/>
            <p:cNvSpPr/>
            <p:nvPr/>
          </p:nvSpPr>
          <p:spPr>
            <a:xfrm>
              <a:off x="6273803" y="2941975"/>
              <a:ext cx="205631" cy="15086"/>
            </a:xfrm>
            <a:custGeom>
              <a:rect b="b" l="l" r="r" t="t"/>
              <a:pathLst>
                <a:path extrusionOk="0" h="384" w="5234">
                  <a:moveTo>
                    <a:pt x="192" y="1"/>
                  </a:moveTo>
                  <a:cubicBezTo>
                    <a:pt x="0" y="1"/>
                    <a:pt x="0" y="384"/>
                    <a:pt x="192" y="384"/>
                  </a:cubicBezTo>
                  <a:cubicBezTo>
                    <a:pt x="197" y="384"/>
                    <a:pt x="203" y="383"/>
                    <a:pt x="209" y="383"/>
                  </a:cubicBezTo>
                  <a:lnTo>
                    <a:pt x="3305" y="383"/>
                  </a:lnTo>
                  <a:cubicBezTo>
                    <a:pt x="3495" y="335"/>
                    <a:pt x="3495" y="49"/>
                    <a:pt x="3305" y="2"/>
                  </a:cubicBezTo>
                  <a:lnTo>
                    <a:pt x="209" y="2"/>
                  </a:lnTo>
                  <a:cubicBezTo>
                    <a:pt x="203" y="1"/>
                    <a:pt x="197" y="1"/>
                    <a:pt x="192" y="1"/>
                  </a:cubicBezTo>
                  <a:close/>
                  <a:moveTo>
                    <a:pt x="4288" y="1"/>
                  </a:moveTo>
                  <a:cubicBezTo>
                    <a:pt x="4096" y="1"/>
                    <a:pt x="4096" y="384"/>
                    <a:pt x="4288" y="384"/>
                  </a:cubicBezTo>
                  <a:cubicBezTo>
                    <a:pt x="4293" y="384"/>
                    <a:pt x="4299" y="383"/>
                    <a:pt x="4305" y="383"/>
                  </a:cubicBezTo>
                  <a:lnTo>
                    <a:pt x="5019" y="383"/>
                  </a:lnTo>
                  <a:cubicBezTo>
                    <a:pt x="5234" y="335"/>
                    <a:pt x="5234" y="49"/>
                    <a:pt x="5019" y="2"/>
                  </a:cubicBezTo>
                  <a:lnTo>
                    <a:pt x="4305" y="2"/>
                  </a:lnTo>
                  <a:cubicBezTo>
                    <a:pt x="4299" y="1"/>
                    <a:pt x="4293" y="1"/>
                    <a:pt x="428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9" name="Google Shape;1969;p42"/>
            <p:cNvSpPr/>
            <p:nvPr/>
          </p:nvSpPr>
          <p:spPr>
            <a:xfrm>
              <a:off x="6273803" y="2977530"/>
              <a:ext cx="197930" cy="14144"/>
            </a:xfrm>
            <a:custGeom>
              <a:rect b="b" l="l" r="r" t="t"/>
              <a:pathLst>
                <a:path extrusionOk="0" h="360" w="5038">
                  <a:moveTo>
                    <a:pt x="191" y="1"/>
                  </a:moveTo>
                  <a:cubicBezTo>
                    <a:pt x="0" y="1"/>
                    <a:pt x="0" y="360"/>
                    <a:pt x="191" y="360"/>
                  </a:cubicBezTo>
                  <a:cubicBezTo>
                    <a:pt x="197" y="360"/>
                    <a:pt x="203" y="360"/>
                    <a:pt x="209" y="359"/>
                  </a:cubicBezTo>
                  <a:lnTo>
                    <a:pt x="2114" y="359"/>
                  </a:lnTo>
                  <a:cubicBezTo>
                    <a:pt x="2328" y="335"/>
                    <a:pt x="2328" y="25"/>
                    <a:pt x="2114" y="2"/>
                  </a:cubicBezTo>
                  <a:lnTo>
                    <a:pt x="209" y="2"/>
                  </a:lnTo>
                  <a:cubicBezTo>
                    <a:pt x="203" y="1"/>
                    <a:pt x="197" y="1"/>
                    <a:pt x="191" y="1"/>
                  </a:cubicBezTo>
                  <a:close/>
                  <a:moveTo>
                    <a:pt x="3072" y="1"/>
                  </a:moveTo>
                  <a:cubicBezTo>
                    <a:pt x="2882" y="1"/>
                    <a:pt x="2882" y="360"/>
                    <a:pt x="3072" y="360"/>
                  </a:cubicBezTo>
                  <a:cubicBezTo>
                    <a:pt x="3078" y="360"/>
                    <a:pt x="3084" y="360"/>
                    <a:pt x="3090" y="359"/>
                  </a:cubicBezTo>
                  <a:lnTo>
                    <a:pt x="4853" y="359"/>
                  </a:lnTo>
                  <a:cubicBezTo>
                    <a:pt x="4858" y="360"/>
                    <a:pt x="4863" y="360"/>
                    <a:pt x="4868" y="360"/>
                  </a:cubicBezTo>
                  <a:cubicBezTo>
                    <a:pt x="5038" y="360"/>
                    <a:pt x="5038" y="1"/>
                    <a:pt x="4868" y="1"/>
                  </a:cubicBezTo>
                  <a:cubicBezTo>
                    <a:pt x="4863" y="1"/>
                    <a:pt x="4858" y="1"/>
                    <a:pt x="4853" y="2"/>
                  </a:cubicBezTo>
                  <a:lnTo>
                    <a:pt x="3090" y="2"/>
                  </a:lnTo>
                  <a:cubicBezTo>
                    <a:pt x="3084" y="1"/>
                    <a:pt x="3078" y="1"/>
                    <a:pt x="3072"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0" name="Google Shape;1970;p42"/>
            <p:cNvSpPr/>
            <p:nvPr/>
          </p:nvSpPr>
          <p:spPr>
            <a:xfrm>
              <a:off x="6361492" y="2710925"/>
              <a:ext cx="102030" cy="175929"/>
            </a:xfrm>
            <a:custGeom>
              <a:rect b="b" l="l" r="r" t="t"/>
              <a:pathLst>
                <a:path extrusionOk="0" h="4478" w="2597">
                  <a:moveTo>
                    <a:pt x="2597" y="2144"/>
                  </a:moveTo>
                  <a:cubicBezTo>
                    <a:pt x="2597" y="953"/>
                    <a:pt x="1644" y="1"/>
                    <a:pt x="477" y="1"/>
                  </a:cubicBezTo>
                  <a:cubicBezTo>
                    <a:pt x="311" y="1"/>
                    <a:pt x="144" y="24"/>
                    <a:pt x="1" y="48"/>
                  </a:cubicBezTo>
                  <a:cubicBezTo>
                    <a:pt x="858" y="262"/>
                    <a:pt x="1525" y="1001"/>
                    <a:pt x="1620" y="1882"/>
                  </a:cubicBezTo>
                  <a:cubicBezTo>
                    <a:pt x="1644" y="1906"/>
                    <a:pt x="1644" y="1929"/>
                    <a:pt x="1644" y="1953"/>
                  </a:cubicBezTo>
                  <a:lnTo>
                    <a:pt x="1644" y="2311"/>
                  </a:lnTo>
                  <a:cubicBezTo>
                    <a:pt x="1644" y="2334"/>
                    <a:pt x="1644" y="2358"/>
                    <a:pt x="1620" y="2382"/>
                  </a:cubicBezTo>
                  <a:cubicBezTo>
                    <a:pt x="1597" y="2572"/>
                    <a:pt x="1549" y="2739"/>
                    <a:pt x="1477" y="2930"/>
                  </a:cubicBezTo>
                  <a:cubicBezTo>
                    <a:pt x="1239" y="3573"/>
                    <a:pt x="668" y="4049"/>
                    <a:pt x="1" y="4192"/>
                  </a:cubicBezTo>
                  <a:cubicBezTo>
                    <a:pt x="1120" y="4478"/>
                    <a:pt x="2263" y="3763"/>
                    <a:pt x="2549" y="2644"/>
                  </a:cubicBezTo>
                  <a:cubicBezTo>
                    <a:pt x="2597" y="2477"/>
                    <a:pt x="2597" y="2311"/>
                    <a:pt x="2597" y="2120"/>
                  </a:cubicBezTo>
                  <a:close/>
                  <a:moveTo>
                    <a:pt x="2597" y="2144"/>
                  </a:move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1" name="Google Shape;1971;p42"/>
            <p:cNvSpPr/>
            <p:nvPr/>
          </p:nvSpPr>
          <p:spPr>
            <a:xfrm>
              <a:off x="6370882" y="2878408"/>
              <a:ext cx="189955" cy="215217"/>
            </a:xfrm>
            <a:custGeom>
              <a:rect b="b" l="l" r="r" t="t"/>
              <a:pathLst>
                <a:path extrusionOk="0" h="5478" w="4835">
                  <a:moveTo>
                    <a:pt x="4834" y="5359"/>
                  </a:moveTo>
                  <a:lnTo>
                    <a:pt x="4834" y="0"/>
                  </a:lnTo>
                  <a:lnTo>
                    <a:pt x="3834" y="1953"/>
                  </a:lnTo>
                  <a:lnTo>
                    <a:pt x="3834" y="4358"/>
                  </a:lnTo>
                  <a:cubicBezTo>
                    <a:pt x="3834" y="4430"/>
                    <a:pt x="3763" y="4501"/>
                    <a:pt x="3691" y="4501"/>
                  </a:cubicBezTo>
                  <a:lnTo>
                    <a:pt x="1238" y="4501"/>
                  </a:lnTo>
                  <a:cubicBezTo>
                    <a:pt x="881" y="4882"/>
                    <a:pt x="453" y="5216"/>
                    <a:pt x="0" y="5478"/>
                  </a:cubicBezTo>
                  <a:lnTo>
                    <a:pt x="4692" y="5478"/>
                  </a:lnTo>
                  <a:cubicBezTo>
                    <a:pt x="4763" y="5478"/>
                    <a:pt x="4834" y="5406"/>
                    <a:pt x="4834" y="5335"/>
                  </a:cubicBezTo>
                  <a:close/>
                  <a:moveTo>
                    <a:pt x="4834" y="5359"/>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2" name="Google Shape;1972;p42"/>
            <p:cNvSpPr/>
            <p:nvPr/>
          </p:nvSpPr>
          <p:spPr>
            <a:xfrm>
              <a:off x="6369939" y="2623903"/>
              <a:ext cx="93583" cy="50563"/>
            </a:xfrm>
            <a:custGeom>
              <a:rect b="b" l="l" r="r" t="t"/>
              <a:pathLst>
                <a:path extrusionOk="0" h="1287" w="2382">
                  <a:moveTo>
                    <a:pt x="2382" y="1144"/>
                  </a:moveTo>
                  <a:lnTo>
                    <a:pt x="2382" y="120"/>
                  </a:lnTo>
                  <a:cubicBezTo>
                    <a:pt x="2382" y="48"/>
                    <a:pt x="2334" y="1"/>
                    <a:pt x="2263" y="1"/>
                  </a:cubicBezTo>
                  <a:lnTo>
                    <a:pt x="0" y="1"/>
                  </a:lnTo>
                  <a:cubicBezTo>
                    <a:pt x="310" y="310"/>
                    <a:pt x="500" y="715"/>
                    <a:pt x="524" y="1144"/>
                  </a:cubicBezTo>
                  <a:lnTo>
                    <a:pt x="524" y="1287"/>
                  </a:lnTo>
                  <a:lnTo>
                    <a:pt x="2263" y="1287"/>
                  </a:lnTo>
                  <a:cubicBezTo>
                    <a:pt x="2286" y="1287"/>
                    <a:pt x="2334" y="1287"/>
                    <a:pt x="2358" y="1239"/>
                  </a:cubicBezTo>
                  <a:cubicBezTo>
                    <a:pt x="2358" y="1215"/>
                    <a:pt x="2382" y="1168"/>
                    <a:pt x="2382" y="1144"/>
                  </a:cubicBezTo>
                  <a:close/>
                  <a:moveTo>
                    <a:pt x="2382" y="1144"/>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3" name="Google Shape;1973;p42"/>
            <p:cNvSpPr/>
            <p:nvPr/>
          </p:nvSpPr>
          <p:spPr>
            <a:xfrm>
              <a:off x="6457864" y="2946690"/>
              <a:ext cx="57124" cy="78654"/>
            </a:xfrm>
            <a:custGeom>
              <a:rect b="b" l="l" r="r" t="t"/>
              <a:pathLst>
                <a:path extrusionOk="0" h="2002" w="1454">
                  <a:moveTo>
                    <a:pt x="1430" y="572"/>
                  </a:moveTo>
                  <a:lnTo>
                    <a:pt x="1001" y="1"/>
                  </a:lnTo>
                  <a:lnTo>
                    <a:pt x="334" y="1"/>
                  </a:lnTo>
                  <a:cubicBezTo>
                    <a:pt x="310" y="25"/>
                    <a:pt x="310" y="48"/>
                    <a:pt x="310" y="72"/>
                  </a:cubicBezTo>
                  <a:cubicBezTo>
                    <a:pt x="310" y="72"/>
                    <a:pt x="310" y="96"/>
                    <a:pt x="310" y="96"/>
                  </a:cubicBezTo>
                  <a:lnTo>
                    <a:pt x="168" y="953"/>
                  </a:lnTo>
                  <a:lnTo>
                    <a:pt x="25" y="1858"/>
                  </a:lnTo>
                  <a:cubicBezTo>
                    <a:pt x="1" y="1977"/>
                    <a:pt x="25" y="2001"/>
                    <a:pt x="120" y="1906"/>
                  </a:cubicBezTo>
                  <a:lnTo>
                    <a:pt x="1382" y="644"/>
                  </a:lnTo>
                  <a:cubicBezTo>
                    <a:pt x="1406" y="620"/>
                    <a:pt x="1430" y="596"/>
                    <a:pt x="1454" y="548"/>
                  </a:cubicBezTo>
                  <a:close/>
                  <a:moveTo>
                    <a:pt x="1430" y="572"/>
                  </a:move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4" name="Google Shape;1974;p42"/>
            <p:cNvSpPr/>
            <p:nvPr/>
          </p:nvSpPr>
          <p:spPr>
            <a:xfrm>
              <a:off x="6586060" y="2690339"/>
              <a:ext cx="59913" cy="58067"/>
            </a:xfrm>
            <a:custGeom>
              <a:rect b="b" l="l" r="r" t="t"/>
              <a:pathLst>
                <a:path extrusionOk="0" h="1478" w="1525">
                  <a:moveTo>
                    <a:pt x="1072" y="1406"/>
                  </a:moveTo>
                  <a:lnTo>
                    <a:pt x="1525" y="548"/>
                  </a:lnTo>
                  <a:lnTo>
                    <a:pt x="1072" y="24"/>
                  </a:lnTo>
                  <a:lnTo>
                    <a:pt x="405" y="1"/>
                  </a:lnTo>
                  <a:lnTo>
                    <a:pt x="0" y="834"/>
                  </a:lnTo>
                  <a:lnTo>
                    <a:pt x="334" y="1477"/>
                  </a:lnTo>
                  <a:close/>
                  <a:moveTo>
                    <a:pt x="1072" y="1406"/>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5" name="Google Shape;1975;p42"/>
            <p:cNvSpPr/>
            <p:nvPr/>
          </p:nvSpPr>
          <p:spPr>
            <a:xfrm>
              <a:off x="6601971" y="2634197"/>
              <a:ext cx="72996" cy="78654"/>
            </a:xfrm>
            <a:custGeom>
              <a:rect b="b" l="l" r="r" t="t"/>
              <a:pathLst>
                <a:path extrusionOk="0" h="2002" w="1858">
                  <a:moveTo>
                    <a:pt x="1120" y="2001"/>
                  </a:moveTo>
                  <a:lnTo>
                    <a:pt x="1477" y="1311"/>
                  </a:lnTo>
                  <a:cubicBezTo>
                    <a:pt x="1858" y="572"/>
                    <a:pt x="739" y="1"/>
                    <a:pt x="357" y="739"/>
                  </a:cubicBezTo>
                  <a:lnTo>
                    <a:pt x="0" y="1430"/>
                  </a:lnTo>
                  <a:close/>
                  <a:moveTo>
                    <a:pt x="1120" y="2001"/>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6" name="Google Shape;1976;p42"/>
            <p:cNvSpPr/>
            <p:nvPr/>
          </p:nvSpPr>
          <p:spPr>
            <a:xfrm>
              <a:off x="6470987" y="2723104"/>
              <a:ext cx="157229" cy="246097"/>
            </a:xfrm>
            <a:custGeom>
              <a:rect b="b" l="l" r="r" t="t"/>
              <a:pathLst>
                <a:path extrusionOk="0" h="6264" w="4002">
                  <a:moveTo>
                    <a:pt x="4001" y="572"/>
                  </a:moveTo>
                  <a:lnTo>
                    <a:pt x="2929" y="0"/>
                  </a:lnTo>
                  <a:lnTo>
                    <a:pt x="0" y="5692"/>
                  </a:lnTo>
                  <a:lnTo>
                    <a:pt x="1120" y="6263"/>
                  </a:lnTo>
                  <a:close/>
                  <a:moveTo>
                    <a:pt x="4001" y="572"/>
                  </a:move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7" name="Google Shape;1977;p42"/>
            <p:cNvSpPr/>
            <p:nvPr/>
          </p:nvSpPr>
          <p:spPr>
            <a:xfrm>
              <a:off x="6599142" y="2722161"/>
              <a:ext cx="73035" cy="153457"/>
            </a:xfrm>
            <a:custGeom>
              <a:rect b="b" l="l" r="r" t="t"/>
              <a:pathLst>
                <a:path extrusionOk="0" h="3906" w="1859">
                  <a:moveTo>
                    <a:pt x="955" y="0"/>
                  </a:moveTo>
                  <a:cubicBezTo>
                    <a:pt x="895" y="0"/>
                    <a:pt x="842" y="32"/>
                    <a:pt x="811" y="96"/>
                  </a:cubicBezTo>
                  <a:cubicBezTo>
                    <a:pt x="763" y="191"/>
                    <a:pt x="811" y="286"/>
                    <a:pt x="882" y="334"/>
                  </a:cubicBezTo>
                  <a:lnTo>
                    <a:pt x="1311" y="548"/>
                  </a:lnTo>
                  <a:cubicBezTo>
                    <a:pt x="1454" y="619"/>
                    <a:pt x="1501" y="810"/>
                    <a:pt x="1430" y="953"/>
                  </a:cubicBezTo>
                  <a:lnTo>
                    <a:pt x="48" y="3644"/>
                  </a:lnTo>
                  <a:cubicBezTo>
                    <a:pt x="1" y="3715"/>
                    <a:pt x="48" y="3834"/>
                    <a:pt x="120" y="3882"/>
                  </a:cubicBezTo>
                  <a:cubicBezTo>
                    <a:pt x="144" y="3882"/>
                    <a:pt x="191" y="3906"/>
                    <a:pt x="215" y="3906"/>
                  </a:cubicBezTo>
                  <a:lnTo>
                    <a:pt x="215" y="3882"/>
                  </a:lnTo>
                  <a:cubicBezTo>
                    <a:pt x="287" y="3882"/>
                    <a:pt x="334" y="3858"/>
                    <a:pt x="382" y="3787"/>
                  </a:cubicBezTo>
                  <a:lnTo>
                    <a:pt x="1763" y="1120"/>
                  </a:lnTo>
                  <a:cubicBezTo>
                    <a:pt x="1835" y="953"/>
                    <a:pt x="1858" y="786"/>
                    <a:pt x="1787" y="619"/>
                  </a:cubicBezTo>
                  <a:cubicBezTo>
                    <a:pt x="1739" y="453"/>
                    <a:pt x="1620" y="310"/>
                    <a:pt x="1477" y="238"/>
                  </a:cubicBezTo>
                  <a:lnTo>
                    <a:pt x="1049" y="24"/>
                  </a:lnTo>
                  <a:cubicBezTo>
                    <a:pt x="1017" y="8"/>
                    <a:pt x="985" y="0"/>
                    <a:pt x="95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8" name="Google Shape;1978;p42"/>
            <p:cNvSpPr/>
            <p:nvPr/>
          </p:nvSpPr>
          <p:spPr>
            <a:xfrm>
              <a:off x="6626290" y="2647319"/>
              <a:ext cx="42155" cy="65532"/>
            </a:xfrm>
            <a:custGeom>
              <a:rect b="b" l="l" r="r" t="t"/>
              <a:pathLst>
                <a:path extrusionOk="0" h="1668" w="1073">
                  <a:moveTo>
                    <a:pt x="501" y="1667"/>
                  </a:moveTo>
                  <a:lnTo>
                    <a:pt x="858" y="977"/>
                  </a:lnTo>
                  <a:cubicBezTo>
                    <a:pt x="1072" y="524"/>
                    <a:pt x="715" y="0"/>
                    <a:pt x="215" y="72"/>
                  </a:cubicBezTo>
                  <a:cubicBezTo>
                    <a:pt x="358" y="357"/>
                    <a:pt x="405" y="715"/>
                    <a:pt x="0" y="1405"/>
                  </a:cubicBezTo>
                  <a:close/>
                  <a:moveTo>
                    <a:pt x="501" y="1667"/>
                  </a:move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9" name="Google Shape;1979;p42"/>
            <p:cNvSpPr/>
            <p:nvPr/>
          </p:nvSpPr>
          <p:spPr>
            <a:xfrm>
              <a:off x="6609436" y="2701575"/>
              <a:ext cx="36537" cy="44002"/>
            </a:xfrm>
            <a:custGeom>
              <a:rect b="b" l="l" r="r" t="t"/>
              <a:pathLst>
                <a:path extrusionOk="0" h="1120" w="930">
                  <a:moveTo>
                    <a:pt x="715" y="691"/>
                  </a:moveTo>
                  <a:lnTo>
                    <a:pt x="930" y="262"/>
                  </a:lnTo>
                  <a:lnTo>
                    <a:pt x="429" y="0"/>
                  </a:lnTo>
                  <a:lnTo>
                    <a:pt x="1" y="882"/>
                  </a:lnTo>
                  <a:lnTo>
                    <a:pt x="477" y="1120"/>
                  </a:lnTo>
                  <a:close/>
                  <a:moveTo>
                    <a:pt x="715" y="69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0" name="Google Shape;1980;p42"/>
            <p:cNvSpPr/>
            <p:nvPr/>
          </p:nvSpPr>
          <p:spPr>
            <a:xfrm>
              <a:off x="6495305" y="2736187"/>
              <a:ext cx="132910" cy="232071"/>
            </a:xfrm>
            <a:custGeom>
              <a:rect b="b" l="l" r="r" t="t"/>
              <a:pathLst>
                <a:path extrusionOk="0" h="5907" w="3383">
                  <a:moveTo>
                    <a:pt x="1667" y="3620"/>
                  </a:moveTo>
                  <a:lnTo>
                    <a:pt x="3382" y="262"/>
                  </a:lnTo>
                  <a:lnTo>
                    <a:pt x="3382" y="262"/>
                  </a:lnTo>
                  <a:lnTo>
                    <a:pt x="2906" y="1"/>
                  </a:lnTo>
                  <a:lnTo>
                    <a:pt x="2739" y="310"/>
                  </a:lnTo>
                  <a:lnTo>
                    <a:pt x="1810" y="2120"/>
                  </a:lnTo>
                  <a:lnTo>
                    <a:pt x="810" y="4073"/>
                  </a:lnTo>
                  <a:lnTo>
                    <a:pt x="334" y="5025"/>
                  </a:lnTo>
                  <a:lnTo>
                    <a:pt x="119" y="5430"/>
                  </a:lnTo>
                  <a:lnTo>
                    <a:pt x="0" y="5645"/>
                  </a:lnTo>
                  <a:lnTo>
                    <a:pt x="0" y="5668"/>
                  </a:lnTo>
                  <a:lnTo>
                    <a:pt x="501" y="5906"/>
                  </a:lnTo>
                  <a:lnTo>
                    <a:pt x="691" y="5573"/>
                  </a:lnTo>
                  <a:lnTo>
                    <a:pt x="691" y="5573"/>
                  </a:lnTo>
                  <a:close/>
                  <a:moveTo>
                    <a:pt x="1667" y="3620"/>
                  </a:move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4" name="Shape 1984"/>
        <p:cNvGrpSpPr/>
        <p:nvPr/>
      </p:nvGrpSpPr>
      <p:grpSpPr>
        <a:xfrm>
          <a:off x="0" y="0"/>
          <a:ext cx="0" cy="0"/>
          <a:chOff x="0" y="0"/>
          <a:chExt cx="0" cy="0"/>
        </a:xfrm>
      </p:grpSpPr>
      <p:sp>
        <p:nvSpPr>
          <p:cNvPr id="1985" name="Google Shape;1985;p43"/>
          <p:cNvSpPr txBox="1"/>
          <p:nvPr>
            <p:ph type="title"/>
          </p:nvPr>
        </p:nvSpPr>
        <p:spPr>
          <a:xfrm>
            <a:off x="3432625" y="3117625"/>
            <a:ext cx="4996500" cy="531900"/>
          </a:xfrm>
          <a:prstGeom prst="rect">
            <a:avLst/>
          </a:prstGeom>
        </p:spPr>
        <p:txBody>
          <a:bodyPr anchorCtr="0" anchor="t" bIns="0" lIns="91425" spcFirstLastPara="1" rIns="91425" wrap="square" tIns="0">
            <a:noAutofit/>
          </a:bodyPr>
          <a:lstStyle/>
          <a:p>
            <a:pPr indent="0" lvl="0" marL="0" rtl="0" algn="r">
              <a:spcBef>
                <a:spcPts val="0"/>
              </a:spcBef>
              <a:spcAft>
                <a:spcPts val="0"/>
              </a:spcAft>
              <a:buNone/>
            </a:pPr>
            <a:r>
              <a:rPr lang="en"/>
              <a:t>—Belanger and Reed (1997)</a:t>
            </a:r>
            <a:endParaRPr/>
          </a:p>
        </p:txBody>
      </p:sp>
      <p:sp>
        <p:nvSpPr>
          <p:cNvPr id="1986" name="Google Shape;1986;p43"/>
          <p:cNvSpPr txBox="1"/>
          <p:nvPr>
            <p:ph idx="1" type="subTitle"/>
          </p:nvPr>
        </p:nvSpPr>
        <p:spPr>
          <a:xfrm>
            <a:off x="3432626" y="1070525"/>
            <a:ext cx="4996500" cy="17988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a:t>
            </a:r>
            <a:r>
              <a:rPr lang="en" sz="2200"/>
              <a:t>One of the participants was very</a:t>
            </a:r>
            <a:endParaRPr sz="2200"/>
          </a:p>
          <a:p>
            <a:pPr indent="0" lvl="0" marL="0" rtl="0" algn="l">
              <a:spcBef>
                <a:spcPts val="0"/>
              </a:spcBef>
              <a:spcAft>
                <a:spcPts val="0"/>
              </a:spcAft>
              <a:buNone/>
            </a:pPr>
            <a:r>
              <a:rPr lang="en" sz="2200"/>
              <a:t>aware of his wife’s presence during his resuscitation and stated that it encouraged him to fight to survive.”</a:t>
            </a:r>
            <a:endParaRPr/>
          </a:p>
        </p:txBody>
      </p:sp>
      <p:grpSp>
        <p:nvGrpSpPr>
          <p:cNvPr id="1987" name="Google Shape;1987;p43"/>
          <p:cNvGrpSpPr/>
          <p:nvPr/>
        </p:nvGrpSpPr>
        <p:grpSpPr>
          <a:xfrm>
            <a:off x="1275924" y="2869323"/>
            <a:ext cx="3222701" cy="1912852"/>
            <a:chOff x="715099" y="2764348"/>
            <a:chExt cx="3222701" cy="1912852"/>
          </a:xfrm>
        </p:grpSpPr>
        <p:sp>
          <p:nvSpPr>
            <p:cNvPr id="1988" name="Google Shape;1988;p43"/>
            <p:cNvSpPr/>
            <p:nvPr/>
          </p:nvSpPr>
          <p:spPr>
            <a:xfrm>
              <a:off x="839100" y="4539800"/>
              <a:ext cx="30987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9" name="Google Shape;1989;p43"/>
            <p:cNvSpPr/>
            <p:nvPr/>
          </p:nvSpPr>
          <p:spPr>
            <a:xfrm>
              <a:off x="1148785" y="2856823"/>
              <a:ext cx="50555" cy="798505"/>
            </a:xfrm>
            <a:custGeom>
              <a:rect b="b" l="l" r="r" t="t"/>
              <a:pathLst>
                <a:path extrusionOk="0" h="11467" w="726">
                  <a:moveTo>
                    <a:pt x="1" y="0"/>
                  </a:moveTo>
                  <a:lnTo>
                    <a:pt x="1" y="11467"/>
                  </a:lnTo>
                  <a:lnTo>
                    <a:pt x="725" y="11467"/>
                  </a:lnTo>
                  <a:lnTo>
                    <a:pt x="72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0" name="Google Shape;1990;p43"/>
            <p:cNvSpPr/>
            <p:nvPr/>
          </p:nvSpPr>
          <p:spPr>
            <a:xfrm>
              <a:off x="1105681" y="2873536"/>
              <a:ext cx="43104" cy="781862"/>
            </a:xfrm>
            <a:custGeom>
              <a:rect b="b" l="l" r="r" t="t"/>
              <a:pathLst>
                <a:path extrusionOk="0" h="11228" w="619">
                  <a:moveTo>
                    <a:pt x="0" y="1"/>
                  </a:moveTo>
                  <a:lnTo>
                    <a:pt x="0" y="11228"/>
                  </a:lnTo>
                  <a:lnTo>
                    <a:pt x="619" y="11228"/>
                  </a:lnTo>
                  <a:lnTo>
                    <a:pt x="619" y="79"/>
                  </a:lnTo>
                  <a:lnTo>
                    <a:pt x="353" y="79"/>
                  </a:lnTo>
                  <a:cubicBezTo>
                    <a:pt x="351" y="79"/>
                    <a:pt x="348" y="79"/>
                    <a:pt x="345" y="79"/>
                  </a:cubicBezTo>
                  <a:cubicBezTo>
                    <a:pt x="226" y="79"/>
                    <a:pt x="108" y="53"/>
                    <a:pt x="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1" name="Google Shape;1991;p43"/>
            <p:cNvSpPr/>
            <p:nvPr/>
          </p:nvSpPr>
          <p:spPr>
            <a:xfrm>
              <a:off x="1068009" y="2764348"/>
              <a:ext cx="106054" cy="114689"/>
            </a:xfrm>
            <a:custGeom>
              <a:rect b="b" l="l" r="r" t="t"/>
              <a:pathLst>
                <a:path extrusionOk="0" h="1647" w="1523">
                  <a:moveTo>
                    <a:pt x="891" y="0"/>
                  </a:moveTo>
                  <a:cubicBezTo>
                    <a:pt x="533" y="0"/>
                    <a:pt x="216" y="234"/>
                    <a:pt x="108" y="577"/>
                  </a:cubicBezTo>
                  <a:cubicBezTo>
                    <a:pt x="1" y="920"/>
                    <a:pt x="129" y="1294"/>
                    <a:pt x="424" y="1499"/>
                  </a:cubicBezTo>
                  <a:cubicBezTo>
                    <a:pt x="558" y="1595"/>
                    <a:pt x="719" y="1647"/>
                    <a:pt x="883" y="1647"/>
                  </a:cubicBezTo>
                  <a:cubicBezTo>
                    <a:pt x="887" y="1647"/>
                    <a:pt x="890" y="1647"/>
                    <a:pt x="894" y="1647"/>
                  </a:cubicBezTo>
                  <a:lnTo>
                    <a:pt x="1522" y="1647"/>
                  </a:lnTo>
                  <a:lnTo>
                    <a:pt x="1522" y="0"/>
                  </a:lnTo>
                  <a:lnTo>
                    <a:pt x="894" y="0"/>
                  </a:lnTo>
                  <a:cubicBezTo>
                    <a:pt x="893" y="0"/>
                    <a:pt x="892" y="0"/>
                    <a:pt x="89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2" name="Google Shape;1992;p43"/>
            <p:cNvSpPr/>
            <p:nvPr/>
          </p:nvSpPr>
          <p:spPr>
            <a:xfrm>
              <a:off x="715099" y="2812884"/>
              <a:ext cx="370249" cy="88715"/>
            </a:xfrm>
            <a:custGeom>
              <a:rect b="b" l="l" r="r" t="t"/>
              <a:pathLst>
                <a:path extrusionOk="0" h="1274" w="5317">
                  <a:moveTo>
                    <a:pt x="2522" y="1"/>
                  </a:moveTo>
                  <a:cubicBezTo>
                    <a:pt x="2494" y="1"/>
                    <a:pt x="2351" y="3"/>
                    <a:pt x="2309" y="43"/>
                  </a:cubicBezTo>
                  <a:cubicBezTo>
                    <a:pt x="2245" y="114"/>
                    <a:pt x="2266" y="146"/>
                    <a:pt x="2250" y="215"/>
                  </a:cubicBezTo>
                  <a:cubicBezTo>
                    <a:pt x="2171" y="679"/>
                    <a:pt x="1769" y="1019"/>
                    <a:pt x="1298" y="1019"/>
                  </a:cubicBezTo>
                  <a:cubicBezTo>
                    <a:pt x="827" y="1019"/>
                    <a:pt x="425" y="679"/>
                    <a:pt x="347" y="215"/>
                  </a:cubicBezTo>
                  <a:cubicBezTo>
                    <a:pt x="346" y="180"/>
                    <a:pt x="348" y="144"/>
                    <a:pt x="352" y="109"/>
                  </a:cubicBezTo>
                  <a:lnTo>
                    <a:pt x="126" y="109"/>
                  </a:lnTo>
                  <a:cubicBezTo>
                    <a:pt x="63" y="110"/>
                    <a:pt x="0" y="145"/>
                    <a:pt x="0" y="215"/>
                  </a:cubicBezTo>
                  <a:cubicBezTo>
                    <a:pt x="104" y="826"/>
                    <a:pt x="633" y="1273"/>
                    <a:pt x="1253" y="1273"/>
                  </a:cubicBezTo>
                  <a:lnTo>
                    <a:pt x="1343" y="1273"/>
                  </a:lnTo>
                  <a:cubicBezTo>
                    <a:pt x="1964" y="1273"/>
                    <a:pt x="2493" y="826"/>
                    <a:pt x="2598" y="215"/>
                  </a:cubicBezTo>
                  <a:lnTo>
                    <a:pt x="5317" y="215"/>
                  </a:lnTo>
                  <a:lnTo>
                    <a:pt x="5317" y="1"/>
                  </a:lnTo>
                  <a:lnTo>
                    <a:pt x="2526" y="1"/>
                  </a:lnTo>
                  <a:cubicBezTo>
                    <a:pt x="2526" y="1"/>
                    <a:pt x="2525" y="1"/>
                    <a:pt x="2522"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3" name="Google Shape;1993;p43"/>
            <p:cNvSpPr/>
            <p:nvPr/>
          </p:nvSpPr>
          <p:spPr>
            <a:xfrm>
              <a:off x="727076" y="2812884"/>
              <a:ext cx="370319" cy="88715"/>
            </a:xfrm>
            <a:custGeom>
              <a:rect b="b" l="l" r="r" t="t"/>
              <a:pathLst>
                <a:path extrusionOk="0" h="1274" w="5318">
                  <a:moveTo>
                    <a:pt x="2522" y="1"/>
                  </a:moveTo>
                  <a:cubicBezTo>
                    <a:pt x="2494" y="1"/>
                    <a:pt x="2352" y="3"/>
                    <a:pt x="2310" y="43"/>
                  </a:cubicBezTo>
                  <a:cubicBezTo>
                    <a:pt x="2245" y="114"/>
                    <a:pt x="2267" y="146"/>
                    <a:pt x="2251" y="215"/>
                  </a:cubicBezTo>
                  <a:cubicBezTo>
                    <a:pt x="2172" y="679"/>
                    <a:pt x="1769" y="1019"/>
                    <a:pt x="1298" y="1019"/>
                  </a:cubicBezTo>
                  <a:cubicBezTo>
                    <a:pt x="828" y="1019"/>
                    <a:pt x="425" y="679"/>
                    <a:pt x="346" y="215"/>
                  </a:cubicBezTo>
                  <a:cubicBezTo>
                    <a:pt x="338" y="154"/>
                    <a:pt x="285" y="109"/>
                    <a:pt x="224" y="109"/>
                  </a:cubicBezTo>
                  <a:cubicBezTo>
                    <a:pt x="223" y="109"/>
                    <a:pt x="221" y="109"/>
                    <a:pt x="219" y="109"/>
                  </a:cubicBezTo>
                  <a:lnTo>
                    <a:pt x="127" y="109"/>
                  </a:lnTo>
                  <a:cubicBezTo>
                    <a:pt x="64" y="112"/>
                    <a:pt x="1" y="145"/>
                    <a:pt x="1" y="215"/>
                  </a:cubicBezTo>
                  <a:cubicBezTo>
                    <a:pt x="105" y="826"/>
                    <a:pt x="634" y="1273"/>
                    <a:pt x="1255" y="1273"/>
                  </a:cubicBezTo>
                  <a:lnTo>
                    <a:pt x="1344" y="1273"/>
                  </a:lnTo>
                  <a:cubicBezTo>
                    <a:pt x="1963" y="1273"/>
                    <a:pt x="2494" y="826"/>
                    <a:pt x="2599" y="215"/>
                  </a:cubicBezTo>
                  <a:lnTo>
                    <a:pt x="5318" y="215"/>
                  </a:lnTo>
                  <a:lnTo>
                    <a:pt x="5318" y="2"/>
                  </a:lnTo>
                  <a:lnTo>
                    <a:pt x="2527" y="1"/>
                  </a:lnTo>
                  <a:cubicBezTo>
                    <a:pt x="2527" y="1"/>
                    <a:pt x="2525" y="1"/>
                    <a:pt x="252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4" name="Google Shape;1994;p43"/>
            <p:cNvSpPr/>
            <p:nvPr/>
          </p:nvSpPr>
          <p:spPr>
            <a:xfrm>
              <a:off x="1231721" y="2812884"/>
              <a:ext cx="44775" cy="14972"/>
            </a:xfrm>
            <a:custGeom>
              <a:rect b="b" l="l" r="r" t="t"/>
              <a:pathLst>
                <a:path extrusionOk="0" h="215" w="643">
                  <a:moveTo>
                    <a:pt x="1" y="1"/>
                  </a:moveTo>
                  <a:lnTo>
                    <a:pt x="1" y="214"/>
                  </a:lnTo>
                  <a:lnTo>
                    <a:pt x="641" y="214"/>
                  </a:lnTo>
                  <a:lnTo>
                    <a:pt x="641" y="91"/>
                  </a:lnTo>
                  <a:cubicBezTo>
                    <a:pt x="643" y="51"/>
                    <a:pt x="619" y="15"/>
                    <a:pt x="582" y="1"/>
                  </a:cubicBez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5" name="Google Shape;1995;p43"/>
            <p:cNvSpPr/>
            <p:nvPr/>
          </p:nvSpPr>
          <p:spPr>
            <a:xfrm>
              <a:off x="1287777" y="2812953"/>
              <a:ext cx="300196" cy="88645"/>
            </a:xfrm>
            <a:custGeom>
              <a:rect b="b" l="l" r="r" t="t"/>
              <a:pathLst>
                <a:path extrusionOk="0" h="1273" w="4311">
                  <a:moveTo>
                    <a:pt x="0" y="1"/>
                  </a:moveTo>
                  <a:cubicBezTo>
                    <a:pt x="12" y="29"/>
                    <a:pt x="17" y="60"/>
                    <a:pt x="17" y="91"/>
                  </a:cubicBezTo>
                  <a:lnTo>
                    <a:pt x="17" y="214"/>
                  </a:lnTo>
                  <a:lnTo>
                    <a:pt x="1801" y="214"/>
                  </a:lnTo>
                  <a:cubicBezTo>
                    <a:pt x="1907" y="825"/>
                    <a:pt x="2437" y="1271"/>
                    <a:pt x="3056" y="1272"/>
                  </a:cubicBezTo>
                  <a:cubicBezTo>
                    <a:pt x="3076" y="1272"/>
                    <a:pt x="3094" y="1271"/>
                    <a:pt x="3114" y="1270"/>
                  </a:cubicBezTo>
                  <a:cubicBezTo>
                    <a:pt x="3712" y="1242"/>
                    <a:pt x="4209" y="803"/>
                    <a:pt x="4310" y="214"/>
                  </a:cubicBezTo>
                  <a:cubicBezTo>
                    <a:pt x="4306" y="179"/>
                    <a:pt x="4301" y="144"/>
                    <a:pt x="4295" y="111"/>
                  </a:cubicBezTo>
                  <a:lnTo>
                    <a:pt x="4295" y="108"/>
                  </a:lnTo>
                  <a:lnTo>
                    <a:pt x="4183" y="108"/>
                  </a:lnTo>
                  <a:cubicBezTo>
                    <a:pt x="4120" y="108"/>
                    <a:pt x="4056" y="144"/>
                    <a:pt x="4056" y="214"/>
                  </a:cubicBezTo>
                  <a:cubicBezTo>
                    <a:pt x="3957" y="664"/>
                    <a:pt x="3572" y="993"/>
                    <a:pt x="3113" y="1019"/>
                  </a:cubicBezTo>
                  <a:cubicBezTo>
                    <a:pt x="3100" y="1020"/>
                    <a:pt x="3087" y="1021"/>
                    <a:pt x="3074" y="1021"/>
                  </a:cubicBezTo>
                  <a:cubicBezTo>
                    <a:pt x="3068" y="1021"/>
                    <a:pt x="3063" y="1021"/>
                    <a:pt x="3057" y="1020"/>
                  </a:cubicBezTo>
                  <a:cubicBezTo>
                    <a:pt x="2576" y="1020"/>
                    <a:pt x="2160" y="685"/>
                    <a:pt x="2059" y="214"/>
                  </a:cubicBezTo>
                  <a:cubicBezTo>
                    <a:pt x="2044" y="146"/>
                    <a:pt x="2066" y="113"/>
                    <a:pt x="2001" y="42"/>
                  </a:cubicBezTo>
                  <a:cubicBezTo>
                    <a:pt x="1962" y="2"/>
                    <a:pt x="1829" y="1"/>
                    <a:pt x="1792" y="1"/>
                  </a:cubicBez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6" name="Google Shape;1996;p43"/>
            <p:cNvSpPr/>
            <p:nvPr/>
          </p:nvSpPr>
          <p:spPr>
            <a:xfrm>
              <a:off x="1227334" y="2812884"/>
              <a:ext cx="49162" cy="14972"/>
            </a:xfrm>
            <a:custGeom>
              <a:rect b="b" l="l" r="r" t="t"/>
              <a:pathLst>
                <a:path extrusionOk="0" h="215" w="706">
                  <a:moveTo>
                    <a:pt x="1" y="1"/>
                  </a:moveTo>
                  <a:lnTo>
                    <a:pt x="1" y="214"/>
                  </a:lnTo>
                  <a:lnTo>
                    <a:pt x="704" y="214"/>
                  </a:lnTo>
                  <a:lnTo>
                    <a:pt x="704" y="91"/>
                  </a:lnTo>
                  <a:cubicBezTo>
                    <a:pt x="706" y="51"/>
                    <a:pt x="682" y="15"/>
                    <a:pt x="645" y="1"/>
                  </a:cubicBezTo>
                  <a:close/>
                </a:path>
              </a:pathLst>
            </a:custGeom>
            <a:solidFill>
              <a:srgbClr val="3B78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7" name="Google Shape;1997;p43"/>
            <p:cNvSpPr/>
            <p:nvPr/>
          </p:nvSpPr>
          <p:spPr>
            <a:xfrm>
              <a:off x="1287846" y="2812953"/>
              <a:ext cx="307926" cy="88645"/>
            </a:xfrm>
            <a:custGeom>
              <a:rect b="b" l="l" r="r" t="t"/>
              <a:pathLst>
                <a:path extrusionOk="0" h="1273" w="4422">
                  <a:moveTo>
                    <a:pt x="1905" y="1"/>
                  </a:moveTo>
                  <a:cubicBezTo>
                    <a:pt x="1899" y="1"/>
                    <a:pt x="1895" y="1"/>
                    <a:pt x="1895" y="1"/>
                  </a:cubicBezTo>
                  <a:lnTo>
                    <a:pt x="1" y="1"/>
                  </a:lnTo>
                  <a:cubicBezTo>
                    <a:pt x="11" y="29"/>
                    <a:pt x="17" y="60"/>
                    <a:pt x="16" y="91"/>
                  </a:cubicBezTo>
                  <a:lnTo>
                    <a:pt x="16" y="214"/>
                  </a:lnTo>
                  <a:lnTo>
                    <a:pt x="1914" y="214"/>
                  </a:lnTo>
                  <a:cubicBezTo>
                    <a:pt x="2014" y="804"/>
                    <a:pt x="2515" y="1245"/>
                    <a:pt x="3113" y="1270"/>
                  </a:cubicBezTo>
                  <a:cubicBezTo>
                    <a:pt x="3132" y="1271"/>
                    <a:pt x="3150" y="1272"/>
                    <a:pt x="3169" y="1272"/>
                  </a:cubicBezTo>
                  <a:cubicBezTo>
                    <a:pt x="3788" y="1271"/>
                    <a:pt x="4317" y="824"/>
                    <a:pt x="4421" y="214"/>
                  </a:cubicBezTo>
                  <a:cubicBezTo>
                    <a:pt x="4421" y="144"/>
                    <a:pt x="4358" y="111"/>
                    <a:pt x="4293" y="111"/>
                  </a:cubicBezTo>
                  <a:cubicBezTo>
                    <a:pt x="4229" y="111"/>
                    <a:pt x="4166" y="144"/>
                    <a:pt x="4166" y="214"/>
                  </a:cubicBezTo>
                  <a:cubicBezTo>
                    <a:pt x="4064" y="683"/>
                    <a:pt x="3649" y="1019"/>
                    <a:pt x="3169" y="1020"/>
                  </a:cubicBezTo>
                  <a:cubicBezTo>
                    <a:pt x="3163" y="1021"/>
                    <a:pt x="3157" y="1021"/>
                    <a:pt x="3152" y="1021"/>
                  </a:cubicBezTo>
                  <a:cubicBezTo>
                    <a:pt x="3138" y="1021"/>
                    <a:pt x="3125" y="1020"/>
                    <a:pt x="3111" y="1019"/>
                  </a:cubicBezTo>
                  <a:cubicBezTo>
                    <a:pt x="2653" y="993"/>
                    <a:pt x="2267" y="664"/>
                    <a:pt x="2170" y="214"/>
                  </a:cubicBezTo>
                  <a:cubicBezTo>
                    <a:pt x="2154" y="146"/>
                    <a:pt x="2175" y="113"/>
                    <a:pt x="2111" y="42"/>
                  </a:cubicBezTo>
                  <a:cubicBezTo>
                    <a:pt x="2072" y="3"/>
                    <a:pt x="1941" y="1"/>
                    <a:pt x="190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8" name="Google Shape;1998;p43"/>
            <p:cNvSpPr/>
            <p:nvPr/>
          </p:nvSpPr>
          <p:spPr>
            <a:xfrm>
              <a:off x="1272248" y="2812884"/>
              <a:ext cx="16712" cy="14972"/>
            </a:xfrm>
            <a:custGeom>
              <a:rect b="b" l="l" r="r" t="t"/>
              <a:pathLst>
                <a:path extrusionOk="0" h="215" w="240">
                  <a:moveTo>
                    <a:pt x="0" y="1"/>
                  </a:moveTo>
                  <a:cubicBezTo>
                    <a:pt x="37" y="15"/>
                    <a:pt x="61" y="51"/>
                    <a:pt x="59" y="91"/>
                  </a:cubicBezTo>
                  <a:lnTo>
                    <a:pt x="59" y="214"/>
                  </a:lnTo>
                  <a:lnTo>
                    <a:pt x="240" y="214"/>
                  </a:lnTo>
                  <a:lnTo>
                    <a:pt x="240" y="91"/>
                  </a:lnTo>
                  <a:cubicBezTo>
                    <a:pt x="240" y="60"/>
                    <a:pt x="235" y="30"/>
                    <a:pt x="223" y="1"/>
                  </a:cubicBezTo>
                  <a:close/>
                </a:path>
              </a:pathLst>
            </a:custGeom>
            <a:solidFill>
              <a:srgbClr val="3B78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9" name="Google Shape;1999;p43"/>
            <p:cNvSpPr/>
            <p:nvPr/>
          </p:nvSpPr>
          <p:spPr>
            <a:xfrm>
              <a:off x="1250313" y="2799932"/>
              <a:ext cx="37464" cy="749203"/>
            </a:xfrm>
            <a:custGeom>
              <a:rect b="b" l="l" r="r" t="t"/>
              <a:pathLst>
                <a:path extrusionOk="0" h="10759" w="538">
                  <a:moveTo>
                    <a:pt x="277" y="1"/>
                  </a:moveTo>
                  <a:cubicBezTo>
                    <a:pt x="168" y="1"/>
                    <a:pt x="58" y="63"/>
                    <a:pt x="16" y="187"/>
                  </a:cubicBezTo>
                  <a:cubicBezTo>
                    <a:pt x="7" y="216"/>
                    <a:pt x="0" y="246"/>
                    <a:pt x="2" y="277"/>
                  </a:cubicBezTo>
                  <a:lnTo>
                    <a:pt x="2" y="10758"/>
                  </a:lnTo>
                  <a:lnTo>
                    <a:pt x="181" y="10758"/>
                  </a:lnTo>
                  <a:lnTo>
                    <a:pt x="181" y="277"/>
                  </a:lnTo>
                  <a:cubicBezTo>
                    <a:pt x="179" y="237"/>
                    <a:pt x="204" y="201"/>
                    <a:pt x="240" y="187"/>
                  </a:cubicBezTo>
                  <a:cubicBezTo>
                    <a:pt x="252" y="182"/>
                    <a:pt x="265" y="180"/>
                    <a:pt x="278" y="180"/>
                  </a:cubicBezTo>
                  <a:cubicBezTo>
                    <a:pt x="291" y="180"/>
                    <a:pt x="303" y="182"/>
                    <a:pt x="315" y="187"/>
                  </a:cubicBezTo>
                  <a:lnTo>
                    <a:pt x="537" y="187"/>
                  </a:lnTo>
                  <a:cubicBezTo>
                    <a:pt x="495" y="63"/>
                    <a:pt x="386" y="1"/>
                    <a:pt x="27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0" name="Google Shape;2000;p43"/>
            <p:cNvSpPr/>
            <p:nvPr/>
          </p:nvSpPr>
          <p:spPr>
            <a:xfrm>
              <a:off x="1276357" y="2827855"/>
              <a:ext cx="232442" cy="1236021"/>
            </a:xfrm>
            <a:custGeom>
              <a:rect b="b" l="l" r="r" t="t"/>
              <a:pathLst>
                <a:path extrusionOk="0" h="17750" w="3338">
                  <a:moveTo>
                    <a:pt x="0" y="0"/>
                  </a:moveTo>
                  <a:lnTo>
                    <a:pt x="0" y="16083"/>
                  </a:lnTo>
                  <a:cubicBezTo>
                    <a:pt x="0" y="17003"/>
                    <a:pt x="747" y="17750"/>
                    <a:pt x="1669" y="17750"/>
                  </a:cubicBezTo>
                  <a:cubicBezTo>
                    <a:pt x="2591" y="17750"/>
                    <a:pt x="3337" y="17003"/>
                    <a:pt x="3337" y="16083"/>
                  </a:cubicBezTo>
                  <a:lnTo>
                    <a:pt x="3337" y="6708"/>
                  </a:lnTo>
                  <a:lnTo>
                    <a:pt x="3157" y="6708"/>
                  </a:lnTo>
                  <a:lnTo>
                    <a:pt x="3157" y="16083"/>
                  </a:lnTo>
                  <a:cubicBezTo>
                    <a:pt x="3157" y="16904"/>
                    <a:pt x="2491" y="17571"/>
                    <a:pt x="1669" y="17571"/>
                  </a:cubicBezTo>
                  <a:cubicBezTo>
                    <a:pt x="847" y="17571"/>
                    <a:pt x="181" y="16904"/>
                    <a:pt x="181" y="16083"/>
                  </a:cubicBezTo>
                  <a:lnTo>
                    <a:pt x="18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1" name="Google Shape;2001;p43"/>
            <p:cNvSpPr/>
            <p:nvPr/>
          </p:nvSpPr>
          <p:spPr>
            <a:xfrm>
              <a:off x="1387564" y="2853551"/>
              <a:ext cx="236411" cy="441764"/>
            </a:xfrm>
            <a:custGeom>
              <a:rect b="b" l="l" r="r" t="t"/>
              <a:pathLst>
                <a:path extrusionOk="0" h="6344" w="3395">
                  <a:moveTo>
                    <a:pt x="1704" y="296"/>
                  </a:moveTo>
                  <a:cubicBezTo>
                    <a:pt x="1709" y="296"/>
                    <a:pt x="1713" y="297"/>
                    <a:pt x="1717" y="300"/>
                  </a:cubicBezTo>
                  <a:cubicBezTo>
                    <a:pt x="1790" y="304"/>
                    <a:pt x="1859" y="337"/>
                    <a:pt x="1908" y="392"/>
                  </a:cubicBezTo>
                  <a:cubicBezTo>
                    <a:pt x="1917" y="397"/>
                    <a:pt x="1922" y="405"/>
                    <a:pt x="1929" y="414"/>
                  </a:cubicBezTo>
                  <a:cubicBezTo>
                    <a:pt x="1966" y="464"/>
                    <a:pt x="1986" y="525"/>
                    <a:pt x="1986" y="588"/>
                  </a:cubicBezTo>
                  <a:cubicBezTo>
                    <a:pt x="1987" y="604"/>
                    <a:pt x="1986" y="620"/>
                    <a:pt x="1982" y="636"/>
                  </a:cubicBezTo>
                  <a:cubicBezTo>
                    <a:pt x="1981" y="647"/>
                    <a:pt x="1979" y="657"/>
                    <a:pt x="1974" y="667"/>
                  </a:cubicBezTo>
                  <a:cubicBezTo>
                    <a:pt x="1942" y="784"/>
                    <a:pt x="1838" y="868"/>
                    <a:pt x="1717" y="877"/>
                  </a:cubicBezTo>
                  <a:lnTo>
                    <a:pt x="1700" y="877"/>
                  </a:lnTo>
                  <a:cubicBezTo>
                    <a:pt x="1571" y="877"/>
                    <a:pt x="1458" y="794"/>
                    <a:pt x="1421" y="672"/>
                  </a:cubicBezTo>
                  <a:cubicBezTo>
                    <a:pt x="1416" y="663"/>
                    <a:pt x="1416" y="654"/>
                    <a:pt x="1412" y="645"/>
                  </a:cubicBezTo>
                  <a:cubicBezTo>
                    <a:pt x="1408" y="626"/>
                    <a:pt x="1407" y="608"/>
                    <a:pt x="1407" y="589"/>
                  </a:cubicBezTo>
                  <a:cubicBezTo>
                    <a:pt x="1408" y="529"/>
                    <a:pt x="1426" y="469"/>
                    <a:pt x="1459" y="419"/>
                  </a:cubicBezTo>
                  <a:cubicBezTo>
                    <a:pt x="1464" y="414"/>
                    <a:pt x="1470" y="409"/>
                    <a:pt x="1476" y="405"/>
                  </a:cubicBezTo>
                  <a:cubicBezTo>
                    <a:pt x="1529" y="337"/>
                    <a:pt x="1610" y="297"/>
                    <a:pt x="1696" y="297"/>
                  </a:cubicBezTo>
                  <a:cubicBezTo>
                    <a:pt x="1697" y="297"/>
                    <a:pt x="1698" y="297"/>
                    <a:pt x="1700" y="297"/>
                  </a:cubicBezTo>
                  <a:cubicBezTo>
                    <a:pt x="1701" y="296"/>
                    <a:pt x="1703" y="296"/>
                    <a:pt x="1704" y="296"/>
                  </a:cubicBezTo>
                  <a:close/>
                  <a:moveTo>
                    <a:pt x="477" y="0"/>
                  </a:moveTo>
                  <a:cubicBezTo>
                    <a:pt x="274" y="0"/>
                    <a:pt x="108" y="159"/>
                    <a:pt x="97" y="362"/>
                  </a:cubicBezTo>
                  <a:cubicBezTo>
                    <a:pt x="88" y="553"/>
                    <a:pt x="78" y="749"/>
                    <a:pt x="69" y="941"/>
                  </a:cubicBezTo>
                  <a:cubicBezTo>
                    <a:pt x="0" y="2675"/>
                    <a:pt x="0" y="4361"/>
                    <a:pt x="88" y="5982"/>
                  </a:cubicBezTo>
                  <a:cubicBezTo>
                    <a:pt x="99" y="6185"/>
                    <a:pt x="267" y="6344"/>
                    <a:pt x="471" y="6344"/>
                  </a:cubicBezTo>
                  <a:lnTo>
                    <a:pt x="2945" y="6344"/>
                  </a:lnTo>
                  <a:cubicBezTo>
                    <a:pt x="3147" y="6343"/>
                    <a:pt x="3314" y="6183"/>
                    <a:pt x="3324" y="5982"/>
                  </a:cubicBezTo>
                  <a:cubicBezTo>
                    <a:pt x="3394" y="4565"/>
                    <a:pt x="3355" y="2235"/>
                    <a:pt x="3329" y="941"/>
                  </a:cubicBezTo>
                  <a:cubicBezTo>
                    <a:pt x="3324" y="715"/>
                    <a:pt x="3320" y="522"/>
                    <a:pt x="3315" y="371"/>
                  </a:cubicBezTo>
                  <a:cubicBezTo>
                    <a:pt x="3309" y="164"/>
                    <a:pt x="3141" y="0"/>
                    <a:pt x="2935" y="0"/>
                  </a:cubicBezTo>
                  <a:cubicBezTo>
                    <a:pt x="2934" y="0"/>
                    <a:pt x="2933" y="0"/>
                    <a:pt x="2933" y="0"/>
                  </a:cubicBezTo>
                  <a:lnTo>
                    <a:pt x="479" y="0"/>
                  </a:lnTo>
                  <a:cubicBezTo>
                    <a:pt x="478" y="0"/>
                    <a:pt x="478" y="0"/>
                    <a:pt x="477"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2" name="Google Shape;2002;p43"/>
            <p:cNvSpPr/>
            <p:nvPr/>
          </p:nvSpPr>
          <p:spPr>
            <a:xfrm>
              <a:off x="1396199" y="2853481"/>
              <a:ext cx="227776" cy="441834"/>
            </a:xfrm>
            <a:custGeom>
              <a:rect b="b" l="l" r="r" t="t"/>
              <a:pathLst>
                <a:path extrusionOk="0" h="6345" w="3271">
                  <a:moveTo>
                    <a:pt x="1580" y="297"/>
                  </a:moveTo>
                  <a:cubicBezTo>
                    <a:pt x="1585" y="297"/>
                    <a:pt x="1589" y="298"/>
                    <a:pt x="1593" y="301"/>
                  </a:cubicBezTo>
                  <a:cubicBezTo>
                    <a:pt x="1597" y="298"/>
                    <a:pt x="1602" y="298"/>
                    <a:pt x="1610" y="298"/>
                  </a:cubicBezTo>
                  <a:cubicBezTo>
                    <a:pt x="1612" y="298"/>
                    <a:pt x="1613" y="298"/>
                    <a:pt x="1615" y="298"/>
                  </a:cubicBezTo>
                  <a:cubicBezTo>
                    <a:pt x="1690" y="298"/>
                    <a:pt x="1761" y="329"/>
                    <a:pt x="1810" y="384"/>
                  </a:cubicBezTo>
                  <a:cubicBezTo>
                    <a:pt x="1819" y="393"/>
                    <a:pt x="1826" y="401"/>
                    <a:pt x="1832" y="411"/>
                  </a:cubicBezTo>
                  <a:cubicBezTo>
                    <a:pt x="1876" y="460"/>
                    <a:pt x="1899" y="523"/>
                    <a:pt x="1898" y="589"/>
                  </a:cubicBezTo>
                  <a:cubicBezTo>
                    <a:pt x="1898" y="602"/>
                    <a:pt x="1897" y="616"/>
                    <a:pt x="1893" y="628"/>
                  </a:cubicBezTo>
                  <a:cubicBezTo>
                    <a:pt x="1894" y="638"/>
                    <a:pt x="1893" y="649"/>
                    <a:pt x="1889" y="659"/>
                  </a:cubicBezTo>
                  <a:cubicBezTo>
                    <a:pt x="1857" y="786"/>
                    <a:pt x="1742" y="876"/>
                    <a:pt x="1610" y="878"/>
                  </a:cubicBezTo>
                  <a:lnTo>
                    <a:pt x="1576" y="878"/>
                  </a:lnTo>
                  <a:cubicBezTo>
                    <a:pt x="1447" y="878"/>
                    <a:pt x="1335" y="794"/>
                    <a:pt x="1297" y="673"/>
                  </a:cubicBezTo>
                  <a:cubicBezTo>
                    <a:pt x="1292" y="664"/>
                    <a:pt x="1292" y="655"/>
                    <a:pt x="1288" y="646"/>
                  </a:cubicBezTo>
                  <a:cubicBezTo>
                    <a:pt x="1284" y="627"/>
                    <a:pt x="1283" y="609"/>
                    <a:pt x="1283" y="589"/>
                  </a:cubicBezTo>
                  <a:cubicBezTo>
                    <a:pt x="1284" y="528"/>
                    <a:pt x="1302" y="470"/>
                    <a:pt x="1335" y="420"/>
                  </a:cubicBezTo>
                  <a:cubicBezTo>
                    <a:pt x="1340" y="415"/>
                    <a:pt x="1346" y="410"/>
                    <a:pt x="1352" y="406"/>
                  </a:cubicBezTo>
                  <a:cubicBezTo>
                    <a:pt x="1405" y="338"/>
                    <a:pt x="1486" y="298"/>
                    <a:pt x="1572" y="298"/>
                  </a:cubicBezTo>
                  <a:cubicBezTo>
                    <a:pt x="1573" y="298"/>
                    <a:pt x="1574" y="298"/>
                    <a:pt x="1576" y="298"/>
                  </a:cubicBezTo>
                  <a:cubicBezTo>
                    <a:pt x="1577" y="297"/>
                    <a:pt x="1579" y="297"/>
                    <a:pt x="1580" y="297"/>
                  </a:cubicBezTo>
                  <a:close/>
                  <a:moveTo>
                    <a:pt x="384" y="1"/>
                  </a:moveTo>
                  <a:cubicBezTo>
                    <a:pt x="379" y="1"/>
                    <a:pt x="373" y="2"/>
                    <a:pt x="369" y="5"/>
                  </a:cubicBezTo>
                  <a:cubicBezTo>
                    <a:pt x="163" y="14"/>
                    <a:pt x="1" y="186"/>
                    <a:pt x="7" y="393"/>
                  </a:cubicBezTo>
                  <a:cubicBezTo>
                    <a:pt x="16" y="546"/>
                    <a:pt x="19" y="728"/>
                    <a:pt x="28" y="942"/>
                  </a:cubicBezTo>
                  <a:cubicBezTo>
                    <a:pt x="73" y="2219"/>
                    <a:pt x="124" y="4501"/>
                    <a:pt x="24" y="5935"/>
                  </a:cubicBezTo>
                  <a:cubicBezTo>
                    <a:pt x="6" y="6156"/>
                    <a:pt x="181" y="6345"/>
                    <a:pt x="403" y="6345"/>
                  </a:cubicBezTo>
                  <a:lnTo>
                    <a:pt x="2821" y="6345"/>
                  </a:lnTo>
                  <a:cubicBezTo>
                    <a:pt x="3023" y="6344"/>
                    <a:pt x="3190" y="6184"/>
                    <a:pt x="3200" y="5983"/>
                  </a:cubicBezTo>
                  <a:cubicBezTo>
                    <a:pt x="3270" y="4566"/>
                    <a:pt x="3231" y="2236"/>
                    <a:pt x="3205" y="942"/>
                  </a:cubicBezTo>
                  <a:cubicBezTo>
                    <a:pt x="3200" y="716"/>
                    <a:pt x="3196" y="523"/>
                    <a:pt x="3191" y="372"/>
                  </a:cubicBezTo>
                  <a:cubicBezTo>
                    <a:pt x="3185" y="165"/>
                    <a:pt x="3017" y="1"/>
                    <a:pt x="2811" y="1"/>
                  </a:cubicBezTo>
                  <a:cubicBezTo>
                    <a:pt x="2810" y="1"/>
                    <a:pt x="2809" y="1"/>
                    <a:pt x="2809" y="1"/>
                  </a:cubicBezTo>
                  <a:lnTo>
                    <a:pt x="390" y="1"/>
                  </a:lnTo>
                  <a:cubicBezTo>
                    <a:pt x="388" y="1"/>
                    <a:pt x="386" y="1"/>
                    <a:pt x="38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3" name="Google Shape;2003;p43"/>
            <p:cNvSpPr/>
            <p:nvPr/>
          </p:nvSpPr>
          <p:spPr>
            <a:xfrm>
              <a:off x="1420292" y="3065868"/>
              <a:ext cx="180912" cy="202916"/>
            </a:xfrm>
            <a:custGeom>
              <a:rect b="b" l="l" r="r" t="t"/>
              <a:pathLst>
                <a:path extrusionOk="0" h="2914" w="2598">
                  <a:moveTo>
                    <a:pt x="30" y="1"/>
                  </a:moveTo>
                  <a:cubicBezTo>
                    <a:pt x="38" y="697"/>
                    <a:pt x="36" y="1424"/>
                    <a:pt x="15" y="2073"/>
                  </a:cubicBezTo>
                  <a:cubicBezTo>
                    <a:pt x="1" y="2530"/>
                    <a:pt x="365" y="2909"/>
                    <a:pt x="821" y="2910"/>
                  </a:cubicBezTo>
                  <a:lnTo>
                    <a:pt x="1770" y="2914"/>
                  </a:lnTo>
                  <a:cubicBezTo>
                    <a:pt x="1772" y="2914"/>
                    <a:pt x="1773" y="2914"/>
                    <a:pt x="1775" y="2914"/>
                  </a:cubicBezTo>
                  <a:cubicBezTo>
                    <a:pt x="2215" y="2914"/>
                    <a:pt x="2574" y="2561"/>
                    <a:pt x="2584" y="2120"/>
                  </a:cubicBezTo>
                  <a:cubicBezTo>
                    <a:pt x="2597" y="1466"/>
                    <a:pt x="2597" y="718"/>
                    <a:pt x="259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4" name="Google Shape;2004;p43"/>
            <p:cNvSpPr/>
            <p:nvPr/>
          </p:nvSpPr>
          <p:spPr>
            <a:xfrm>
              <a:off x="1520427" y="2820474"/>
              <a:ext cx="67407" cy="77364"/>
            </a:xfrm>
            <a:custGeom>
              <a:rect b="b" l="l" r="r" t="t"/>
              <a:pathLst>
                <a:path extrusionOk="0" h="1111" w="968">
                  <a:moveTo>
                    <a:pt x="841" y="0"/>
                  </a:moveTo>
                  <a:cubicBezTo>
                    <a:pt x="780" y="0"/>
                    <a:pt x="715" y="35"/>
                    <a:pt x="715" y="105"/>
                  </a:cubicBezTo>
                  <a:cubicBezTo>
                    <a:pt x="685" y="238"/>
                    <a:pt x="628" y="364"/>
                    <a:pt x="549" y="475"/>
                  </a:cubicBezTo>
                  <a:cubicBezTo>
                    <a:pt x="424" y="658"/>
                    <a:pt x="238" y="793"/>
                    <a:pt x="26" y="858"/>
                  </a:cubicBezTo>
                  <a:cubicBezTo>
                    <a:pt x="21" y="864"/>
                    <a:pt x="13" y="867"/>
                    <a:pt x="5" y="867"/>
                  </a:cubicBezTo>
                  <a:cubicBezTo>
                    <a:pt x="4" y="867"/>
                    <a:pt x="2" y="867"/>
                    <a:pt x="0" y="867"/>
                  </a:cubicBezTo>
                  <a:lnTo>
                    <a:pt x="0" y="867"/>
                  </a:lnTo>
                  <a:cubicBezTo>
                    <a:pt x="9" y="872"/>
                    <a:pt x="14" y="880"/>
                    <a:pt x="23" y="889"/>
                  </a:cubicBezTo>
                  <a:cubicBezTo>
                    <a:pt x="58" y="939"/>
                    <a:pt x="78" y="1000"/>
                    <a:pt x="78" y="1063"/>
                  </a:cubicBezTo>
                  <a:cubicBezTo>
                    <a:pt x="79" y="1079"/>
                    <a:pt x="78" y="1095"/>
                    <a:pt x="74" y="1111"/>
                  </a:cubicBezTo>
                  <a:cubicBezTo>
                    <a:pt x="87" y="1110"/>
                    <a:pt x="98" y="1107"/>
                    <a:pt x="109" y="1102"/>
                  </a:cubicBezTo>
                  <a:cubicBezTo>
                    <a:pt x="427" y="997"/>
                    <a:pt x="691" y="773"/>
                    <a:pt x="846" y="475"/>
                  </a:cubicBezTo>
                  <a:cubicBezTo>
                    <a:pt x="904" y="358"/>
                    <a:pt x="946" y="233"/>
                    <a:pt x="968" y="105"/>
                  </a:cubicBezTo>
                  <a:cubicBezTo>
                    <a:pt x="968" y="88"/>
                    <a:pt x="954" y="17"/>
                    <a:pt x="95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5" name="Google Shape;2005;p43"/>
            <p:cNvSpPr/>
            <p:nvPr/>
          </p:nvSpPr>
          <p:spPr>
            <a:xfrm>
              <a:off x="1521890" y="2820474"/>
              <a:ext cx="73883" cy="79523"/>
            </a:xfrm>
            <a:custGeom>
              <a:rect b="b" l="l" r="r" t="t"/>
              <a:pathLst>
                <a:path extrusionOk="0" h="1142" w="1061">
                  <a:moveTo>
                    <a:pt x="933" y="0"/>
                  </a:moveTo>
                  <a:cubicBezTo>
                    <a:pt x="868" y="0"/>
                    <a:pt x="802" y="35"/>
                    <a:pt x="802" y="104"/>
                  </a:cubicBezTo>
                  <a:cubicBezTo>
                    <a:pt x="777" y="237"/>
                    <a:pt x="721" y="364"/>
                    <a:pt x="642" y="474"/>
                  </a:cubicBezTo>
                  <a:cubicBezTo>
                    <a:pt x="496" y="684"/>
                    <a:pt x="277" y="831"/>
                    <a:pt x="27" y="884"/>
                  </a:cubicBezTo>
                  <a:cubicBezTo>
                    <a:pt x="19" y="888"/>
                    <a:pt x="10" y="889"/>
                    <a:pt x="0" y="889"/>
                  </a:cubicBezTo>
                  <a:cubicBezTo>
                    <a:pt x="37" y="939"/>
                    <a:pt x="57" y="1000"/>
                    <a:pt x="57" y="1063"/>
                  </a:cubicBezTo>
                  <a:cubicBezTo>
                    <a:pt x="58" y="1079"/>
                    <a:pt x="57" y="1095"/>
                    <a:pt x="53" y="1111"/>
                  </a:cubicBezTo>
                  <a:cubicBezTo>
                    <a:pt x="52" y="1121"/>
                    <a:pt x="50" y="1132"/>
                    <a:pt x="45" y="1142"/>
                  </a:cubicBezTo>
                  <a:cubicBezTo>
                    <a:pt x="57" y="1137"/>
                    <a:pt x="71" y="1137"/>
                    <a:pt x="84" y="1133"/>
                  </a:cubicBezTo>
                  <a:cubicBezTo>
                    <a:pt x="452" y="1050"/>
                    <a:pt x="764" y="810"/>
                    <a:pt x="938" y="475"/>
                  </a:cubicBezTo>
                  <a:cubicBezTo>
                    <a:pt x="996" y="358"/>
                    <a:pt x="1038" y="233"/>
                    <a:pt x="1060" y="105"/>
                  </a:cubicBezTo>
                  <a:cubicBezTo>
                    <a:pt x="1060" y="35"/>
                    <a:pt x="995" y="0"/>
                    <a:pt x="93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6" name="Google Shape;2006;p43"/>
            <p:cNvSpPr/>
            <p:nvPr/>
          </p:nvSpPr>
          <p:spPr>
            <a:xfrm>
              <a:off x="1106029" y="2764348"/>
              <a:ext cx="125552" cy="114758"/>
            </a:xfrm>
            <a:custGeom>
              <a:rect b="b" l="l" r="r" t="t"/>
              <a:pathLst>
                <a:path extrusionOk="0" h="1648" w="1803">
                  <a:moveTo>
                    <a:pt x="978" y="1"/>
                  </a:moveTo>
                  <a:cubicBezTo>
                    <a:pt x="851" y="1"/>
                    <a:pt x="722" y="30"/>
                    <a:pt x="598" y="95"/>
                  </a:cubicBezTo>
                  <a:cubicBezTo>
                    <a:pt x="50" y="382"/>
                    <a:pt x="0" y="1147"/>
                    <a:pt x="509" y="1501"/>
                  </a:cubicBezTo>
                  <a:cubicBezTo>
                    <a:pt x="644" y="1596"/>
                    <a:pt x="806" y="1648"/>
                    <a:pt x="972" y="1648"/>
                  </a:cubicBezTo>
                  <a:cubicBezTo>
                    <a:pt x="974" y="1648"/>
                    <a:pt x="976" y="1648"/>
                    <a:pt x="978" y="1648"/>
                  </a:cubicBezTo>
                  <a:cubicBezTo>
                    <a:pt x="978" y="1648"/>
                    <a:pt x="979" y="1648"/>
                    <a:pt x="980" y="1648"/>
                  </a:cubicBezTo>
                  <a:cubicBezTo>
                    <a:pt x="1434" y="1648"/>
                    <a:pt x="1802" y="1279"/>
                    <a:pt x="1802" y="825"/>
                  </a:cubicBezTo>
                  <a:cubicBezTo>
                    <a:pt x="1801" y="347"/>
                    <a:pt x="1408" y="1"/>
                    <a:pt x="97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7" name="Google Shape;2007;p43"/>
            <p:cNvSpPr/>
            <p:nvPr/>
          </p:nvSpPr>
          <p:spPr>
            <a:xfrm>
              <a:off x="1787756" y="3655258"/>
              <a:ext cx="43174" cy="724413"/>
            </a:xfrm>
            <a:custGeom>
              <a:rect b="b" l="l" r="r" t="t"/>
              <a:pathLst>
                <a:path extrusionOk="0" h="10403" w="620">
                  <a:moveTo>
                    <a:pt x="1" y="1"/>
                  </a:moveTo>
                  <a:lnTo>
                    <a:pt x="1" y="10402"/>
                  </a:lnTo>
                  <a:lnTo>
                    <a:pt x="619" y="10402"/>
                  </a:lnTo>
                  <a:lnTo>
                    <a:pt x="61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8" name="Google Shape;2008;p43"/>
            <p:cNvSpPr/>
            <p:nvPr/>
          </p:nvSpPr>
          <p:spPr>
            <a:xfrm>
              <a:off x="1830860" y="3655258"/>
              <a:ext cx="50555" cy="724413"/>
            </a:xfrm>
            <a:custGeom>
              <a:rect b="b" l="l" r="r" t="t"/>
              <a:pathLst>
                <a:path extrusionOk="0" h="10403" w="726">
                  <a:moveTo>
                    <a:pt x="0" y="1"/>
                  </a:moveTo>
                  <a:lnTo>
                    <a:pt x="0" y="10402"/>
                  </a:lnTo>
                  <a:lnTo>
                    <a:pt x="726" y="10402"/>
                  </a:lnTo>
                  <a:lnTo>
                    <a:pt x="72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9" name="Google Shape;2009;p43"/>
            <p:cNvSpPr/>
            <p:nvPr/>
          </p:nvSpPr>
          <p:spPr>
            <a:xfrm>
              <a:off x="1106447" y="3655258"/>
              <a:ext cx="43104" cy="724413"/>
            </a:xfrm>
            <a:custGeom>
              <a:rect b="b" l="l" r="r" t="t"/>
              <a:pathLst>
                <a:path extrusionOk="0" h="10403" w="619">
                  <a:moveTo>
                    <a:pt x="0" y="1"/>
                  </a:moveTo>
                  <a:lnTo>
                    <a:pt x="0" y="10402"/>
                  </a:lnTo>
                  <a:lnTo>
                    <a:pt x="619" y="10402"/>
                  </a:lnTo>
                  <a:lnTo>
                    <a:pt x="61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0" name="Google Shape;2010;p43"/>
            <p:cNvSpPr/>
            <p:nvPr/>
          </p:nvSpPr>
          <p:spPr>
            <a:xfrm>
              <a:off x="1149482" y="3655258"/>
              <a:ext cx="50555" cy="724413"/>
            </a:xfrm>
            <a:custGeom>
              <a:rect b="b" l="l" r="r" t="t"/>
              <a:pathLst>
                <a:path extrusionOk="0" h="10403" w="726">
                  <a:moveTo>
                    <a:pt x="1" y="1"/>
                  </a:moveTo>
                  <a:lnTo>
                    <a:pt x="1" y="10402"/>
                  </a:lnTo>
                  <a:lnTo>
                    <a:pt x="725" y="10402"/>
                  </a:lnTo>
                  <a:lnTo>
                    <a:pt x="725"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1" name="Google Shape;2011;p43"/>
            <p:cNvSpPr/>
            <p:nvPr/>
          </p:nvSpPr>
          <p:spPr>
            <a:xfrm>
              <a:off x="3535386" y="3655258"/>
              <a:ext cx="43104" cy="724413"/>
            </a:xfrm>
            <a:custGeom>
              <a:rect b="b" l="l" r="r" t="t"/>
              <a:pathLst>
                <a:path extrusionOk="0" h="10403" w="619">
                  <a:moveTo>
                    <a:pt x="0" y="1"/>
                  </a:moveTo>
                  <a:lnTo>
                    <a:pt x="0" y="10402"/>
                  </a:lnTo>
                  <a:lnTo>
                    <a:pt x="618" y="10402"/>
                  </a:lnTo>
                  <a:lnTo>
                    <a:pt x="61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2" name="Google Shape;2012;p43"/>
            <p:cNvSpPr/>
            <p:nvPr/>
          </p:nvSpPr>
          <p:spPr>
            <a:xfrm>
              <a:off x="3578420" y="3655258"/>
              <a:ext cx="50485" cy="724413"/>
            </a:xfrm>
            <a:custGeom>
              <a:rect b="b" l="l" r="r" t="t"/>
              <a:pathLst>
                <a:path extrusionOk="0" h="10403" w="725">
                  <a:moveTo>
                    <a:pt x="0" y="1"/>
                  </a:moveTo>
                  <a:lnTo>
                    <a:pt x="0" y="10402"/>
                  </a:lnTo>
                  <a:lnTo>
                    <a:pt x="725" y="10402"/>
                  </a:lnTo>
                  <a:lnTo>
                    <a:pt x="72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3" name="Google Shape;2013;p43"/>
            <p:cNvSpPr/>
            <p:nvPr/>
          </p:nvSpPr>
          <p:spPr>
            <a:xfrm>
              <a:off x="2853938" y="3655258"/>
              <a:ext cx="43104" cy="724413"/>
            </a:xfrm>
            <a:custGeom>
              <a:rect b="b" l="l" r="r" t="t"/>
              <a:pathLst>
                <a:path extrusionOk="0" h="10403" w="619">
                  <a:moveTo>
                    <a:pt x="1" y="1"/>
                  </a:moveTo>
                  <a:lnTo>
                    <a:pt x="1" y="10402"/>
                  </a:lnTo>
                  <a:lnTo>
                    <a:pt x="619" y="10402"/>
                  </a:lnTo>
                  <a:lnTo>
                    <a:pt x="61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4" name="Google Shape;2014;p43"/>
            <p:cNvSpPr/>
            <p:nvPr/>
          </p:nvSpPr>
          <p:spPr>
            <a:xfrm>
              <a:off x="2896972" y="3655258"/>
              <a:ext cx="50625" cy="724413"/>
            </a:xfrm>
            <a:custGeom>
              <a:rect b="b" l="l" r="r" t="t"/>
              <a:pathLst>
                <a:path extrusionOk="0" h="10403" w="727">
                  <a:moveTo>
                    <a:pt x="1" y="1"/>
                  </a:moveTo>
                  <a:lnTo>
                    <a:pt x="1" y="10402"/>
                  </a:lnTo>
                  <a:lnTo>
                    <a:pt x="727" y="10402"/>
                  </a:lnTo>
                  <a:lnTo>
                    <a:pt x="72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5" name="Google Shape;2015;p43"/>
            <p:cNvSpPr/>
            <p:nvPr/>
          </p:nvSpPr>
          <p:spPr>
            <a:xfrm>
              <a:off x="1149482" y="3888745"/>
              <a:ext cx="638344" cy="84328"/>
            </a:xfrm>
            <a:custGeom>
              <a:rect b="b" l="l" r="r" t="t"/>
              <a:pathLst>
                <a:path extrusionOk="0" h="1211" w="9167">
                  <a:moveTo>
                    <a:pt x="1" y="1"/>
                  </a:moveTo>
                  <a:lnTo>
                    <a:pt x="1" y="1210"/>
                  </a:lnTo>
                  <a:lnTo>
                    <a:pt x="9167" y="1210"/>
                  </a:lnTo>
                  <a:lnTo>
                    <a:pt x="9167"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6" name="Google Shape;2016;p43"/>
            <p:cNvSpPr/>
            <p:nvPr/>
          </p:nvSpPr>
          <p:spPr>
            <a:xfrm>
              <a:off x="1881346" y="3888745"/>
              <a:ext cx="1697144" cy="84328"/>
            </a:xfrm>
            <a:custGeom>
              <a:rect b="b" l="l" r="r" t="t"/>
              <a:pathLst>
                <a:path extrusionOk="0" h="1211" w="24372">
                  <a:moveTo>
                    <a:pt x="1" y="1"/>
                  </a:moveTo>
                  <a:lnTo>
                    <a:pt x="1" y="1210"/>
                  </a:lnTo>
                  <a:lnTo>
                    <a:pt x="24371" y="1210"/>
                  </a:lnTo>
                  <a:lnTo>
                    <a:pt x="243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7" name="Google Shape;2017;p43"/>
            <p:cNvSpPr/>
            <p:nvPr/>
          </p:nvSpPr>
          <p:spPr>
            <a:xfrm>
              <a:off x="1149482" y="4267907"/>
              <a:ext cx="638344" cy="84398"/>
            </a:xfrm>
            <a:custGeom>
              <a:rect b="b" l="l" r="r" t="t"/>
              <a:pathLst>
                <a:path extrusionOk="0" h="1212" w="9167">
                  <a:moveTo>
                    <a:pt x="1" y="1"/>
                  </a:moveTo>
                  <a:lnTo>
                    <a:pt x="1" y="1212"/>
                  </a:lnTo>
                  <a:lnTo>
                    <a:pt x="9167" y="1212"/>
                  </a:lnTo>
                  <a:lnTo>
                    <a:pt x="9167"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8" name="Google Shape;2018;p43"/>
            <p:cNvSpPr/>
            <p:nvPr/>
          </p:nvSpPr>
          <p:spPr>
            <a:xfrm>
              <a:off x="1881346" y="4267907"/>
              <a:ext cx="1697144" cy="84398"/>
            </a:xfrm>
            <a:custGeom>
              <a:rect b="b" l="l" r="r" t="t"/>
              <a:pathLst>
                <a:path extrusionOk="0" h="1212" w="24372">
                  <a:moveTo>
                    <a:pt x="1" y="1"/>
                  </a:moveTo>
                  <a:lnTo>
                    <a:pt x="1" y="1212"/>
                  </a:lnTo>
                  <a:lnTo>
                    <a:pt x="24371" y="1212"/>
                  </a:lnTo>
                  <a:lnTo>
                    <a:pt x="243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9" name="Google Shape;2019;p43"/>
            <p:cNvSpPr/>
            <p:nvPr/>
          </p:nvSpPr>
          <p:spPr>
            <a:xfrm>
              <a:off x="921566" y="3571000"/>
              <a:ext cx="824618" cy="84328"/>
            </a:xfrm>
            <a:custGeom>
              <a:rect b="b" l="l" r="r" t="t"/>
              <a:pathLst>
                <a:path extrusionOk="0" h="1211" w="11842">
                  <a:moveTo>
                    <a:pt x="14" y="0"/>
                  </a:moveTo>
                  <a:cubicBezTo>
                    <a:pt x="7" y="0"/>
                    <a:pt x="1" y="6"/>
                    <a:pt x="1" y="15"/>
                  </a:cubicBezTo>
                  <a:lnTo>
                    <a:pt x="1" y="1197"/>
                  </a:lnTo>
                  <a:cubicBezTo>
                    <a:pt x="1" y="1205"/>
                    <a:pt x="7" y="1211"/>
                    <a:pt x="14" y="1211"/>
                  </a:cubicBezTo>
                  <a:lnTo>
                    <a:pt x="11841" y="1211"/>
                  </a:lnTo>
                  <a:lnTo>
                    <a:pt x="1184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0" name="Google Shape;2020;p43"/>
            <p:cNvSpPr/>
            <p:nvPr/>
          </p:nvSpPr>
          <p:spPr>
            <a:xfrm>
              <a:off x="1645770" y="3571000"/>
              <a:ext cx="2177486" cy="84328"/>
            </a:xfrm>
            <a:custGeom>
              <a:rect b="b" l="l" r="r" t="t"/>
              <a:pathLst>
                <a:path extrusionOk="0" h="1211" w="31270">
                  <a:moveTo>
                    <a:pt x="14" y="0"/>
                  </a:moveTo>
                  <a:cubicBezTo>
                    <a:pt x="7" y="0"/>
                    <a:pt x="1" y="6"/>
                    <a:pt x="1" y="15"/>
                  </a:cubicBezTo>
                  <a:lnTo>
                    <a:pt x="1" y="1197"/>
                  </a:lnTo>
                  <a:cubicBezTo>
                    <a:pt x="1" y="1205"/>
                    <a:pt x="7" y="1211"/>
                    <a:pt x="14" y="1211"/>
                  </a:cubicBezTo>
                  <a:lnTo>
                    <a:pt x="31256" y="1211"/>
                  </a:lnTo>
                  <a:cubicBezTo>
                    <a:pt x="31263" y="1211"/>
                    <a:pt x="31269" y="1205"/>
                    <a:pt x="31269" y="1197"/>
                  </a:cubicBezTo>
                  <a:lnTo>
                    <a:pt x="31269" y="15"/>
                  </a:lnTo>
                  <a:cubicBezTo>
                    <a:pt x="31269" y="6"/>
                    <a:pt x="31263" y="0"/>
                    <a:pt x="3125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1" name="Google Shape;2021;p43"/>
            <p:cNvSpPr/>
            <p:nvPr/>
          </p:nvSpPr>
          <p:spPr>
            <a:xfrm>
              <a:off x="1778843" y="4379602"/>
              <a:ext cx="109118" cy="150063"/>
            </a:xfrm>
            <a:custGeom>
              <a:rect b="b" l="l" r="r" t="t"/>
              <a:pathLst>
                <a:path extrusionOk="0" h="2155" w="1567">
                  <a:moveTo>
                    <a:pt x="199" y="0"/>
                  </a:moveTo>
                  <a:cubicBezTo>
                    <a:pt x="76" y="0"/>
                    <a:pt x="1" y="135"/>
                    <a:pt x="63" y="241"/>
                  </a:cubicBezTo>
                  <a:lnTo>
                    <a:pt x="1156" y="2077"/>
                  </a:lnTo>
                  <a:cubicBezTo>
                    <a:pt x="1185" y="2125"/>
                    <a:pt x="1237" y="2155"/>
                    <a:pt x="1293" y="2155"/>
                  </a:cubicBezTo>
                  <a:lnTo>
                    <a:pt x="1407" y="2155"/>
                  </a:lnTo>
                  <a:cubicBezTo>
                    <a:pt x="1495" y="2155"/>
                    <a:pt x="1567" y="2083"/>
                    <a:pt x="1567" y="1996"/>
                  </a:cubicBezTo>
                  <a:lnTo>
                    <a:pt x="1567" y="159"/>
                  </a:lnTo>
                  <a:cubicBezTo>
                    <a:pt x="1567" y="70"/>
                    <a:pt x="1495" y="0"/>
                    <a:pt x="1407" y="0"/>
                  </a:cubicBezTo>
                  <a:lnTo>
                    <a:pt x="200" y="0"/>
                  </a:lnTo>
                  <a:cubicBezTo>
                    <a:pt x="200" y="0"/>
                    <a:pt x="199" y="0"/>
                    <a:pt x="19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2" name="Google Shape;2022;p43"/>
            <p:cNvSpPr/>
            <p:nvPr/>
          </p:nvSpPr>
          <p:spPr>
            <a:xfrm>
              <a:off x="1773272" y="4405645"/>
              <a:ext cx="132794" cy="202847"/>
            </a:xfrm>
            <a:custGeom>
              <a:rect b="b" l="l" r="r" t="t"/>
              <a:pathLst>
                <a:path extrusionOk="0" h="2913" w="1907">
                  <a:moveTo>
                    <a:pt x="1458" y="0"/>
                  </a:moveTo>
                  <a:cubicBezTo>
                    <a:pt x="653" y="0"/>
                    <a:pt x="0" y="652"/>
                    <a:pt x="0" y="1456"/>
                  </a:cubicBezTo>
                  <a:cubicBezTo>
                    <a:pt x="0" y="2261"/>
                    <a:pt x="653" y="2913"/>
                    <a:pt x="1458" y="2913"/>
                  </a:cubicBezTo>
                  <a:lnTo>
                    <a:pt x="1907" y="2913"/>
                  </a:lnTo>
                  <a:lnTo>
                    <a:pt x="190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3" name="Google Shape;2023;p43"/>
            <p:cNvSpPr/>
            <p:nvPr/>
          </p:nvSpPr>
          <p:spPr>
            <a:xfrm>
              <a:off x="1796530" y="4405645"/>
              <a:ext cx="210994" cy="202847"/>
            </a:xfrm>
            <a:custGeom>
              <a:rect b="b" l="l" r="r" t="t"/>
              <a:pathLst>
                <a:path extrusionOk="0" h="2913" w="3030">
                  <a:moveTo>
                    <a:pt x="1574" y="0"/>
                  </a:moveTo>
                  <a:cubicBezTo>
                    <a:pt x="1573" y="0"/>
                    <a:pt x="1572" y="0"/>
                    <a:pt x="1572" y="0"/>
                  </a:cubicBezTo>
                  <a:cubicBezTo>
                    <a:pt x="983" y="0"/>
                    <a:pt x="451" y="354"/>
                    <a:pt x="226" y="899"/>
                  </a:cubicBezTo>
                  <a:cubicBezTo>
                    <a:pt x="1" y="1443"/>
                    <a:pt x="125" y="2070"/>
                    <a:pt x="542" y="2486"/>
                  </a:cubicBezTo>
                  <a:cubicBezTo>
                    <a:pt x="821" y="2765"/>
                    <a:pt x="1193" y="2913"/>
                    <a:pt x="1572" y="2913"/>
                  </a:cubicBezTo>
                  <a:cubicBezTo>
                    <a:pt x="1760" y="2913"/>
                    <a:pt x="1949" y="2876"/>
                    <a:pt x="2130" y="2802"/>
                  </a:cubicBezTo>
                  <a:cubicBezTo>
                    <a:pt x="2674" y="2576"/>
                    <a:pt x="3028" y="2045"/>
                    <a:pt x="3029" y="1456"/>
                  </a:cubicBezTo>
                  <a:cubicBezTo>
                    <a:pt x="3028" y="652"/>
                    <a:pt x="2378" y="0"/>
                    <a:pt x="157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4" name="Google Shape;2024;p43"/>
            <p:cNvSpPr/>
            <p:nvPr/>
          </p:nvSpPr>
          <p:spPr>
            <a:xfrm>
              <a:off x="1815540" y="4423124"/>
              <a:ext cx="174366" cy="167751"/>
            </a:xfrm>
            <a:custGeom>
              <a:rect b="b" l="l" r="r" t="t"/>
              <a:pathLst>
                <a:path extrusionOk="0" h="2409" w="2504">
                  <a:moveTo>
                    <a:pt x="1300" y="1"/>
                  </a:moveTo>
                  <a:cubicBezTo>
                    <a:pt x="812" y="1"/>
                    <a:pt x="374" y="293"/>
                    <a:pt x="187" y="744"/>
                  </a:cubicBezTo>
                  <a:cubicBezTo>
                    <a:pt x="0" y="1193"/>
                    <a:pt x="103" y="1711"/>
                    <a:pt x="447" y="2056"/>
                  </a:cubicBezTo>
                  <a:cubicBezTo>
                    <a:pt x="678" y="2286"/>
                    <a:pt x="986" y="2409"/>
                    <a:pt x="1300" y="2409"/>
                  </a:cubicBezTo>
                  <a:cubicBezTo>
                    <a:pt x="1455" y="2409"/>
                    <a:pt x="1611" y="2379"/>
                    <a:pt x="1760" y="2317"/>
                  </a:cubicBezTo>
                  <a:cubicBezTo>
                    <a:pt x="2209" y="2131"/>
                    <a:pt x="2503" y="1692"/>
                    <a:pt x="2503" y="1205"/>
                  </a:cubicBezTo>
                  <a:cubicBezTo>
                    <a:pt x="2503" y="540"/>
                    <a:pt x="1965" y="1"/>
                    <a:pt x="130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5" name="Google Shape;2025;p43"/>
            <p:cNvSpPr/>
            <p:nvPr/>
          </p:nvSpPr>
          <p:spPr>
            <a:xfrm>
              <a:off x="1810109" y="4379602"/>
              <a:ext cx="109118" cy="150063"/>
            </a:xfrm>
            <a:custGeom>
              <a:rect b="b" l="l" r="r" t="t"/>
              <a:pathLst>
                <a:path extrusionOk="0" h="2155" w="1567">
                  <a:moveTo>
                    <a:pt x="201" y="0"/>
                  </a:moveTo>
                  <a:cubicBezTo>
                    <a:pt x="77" y="0"/>
                    <a:pt x="1" y="135"/>
                    <a:pt x="64" y="241"/>
                  </a:cubicBezTo>
                  <a:lnTo>
                    <a:pt x="1157" y="2077"/>
                  </a:lnTo>
                  <a:cubicBezTo>
                    <a:pt x="1185" y="2125"/>
                    <a:pt x="1237" y="2155"/>
                    <a:pt x="1294" y="2155"/>
                  </a:cubicBezTo>
                  <a:lnTo>
                    <a:pt x="1408" y="2155"/>
                  </a:lnTo>
                  <a:cubicBezTo>
                    <a:pt x="1495" y="2155"/>
                    <a:pt x="1567" y="2083"/>
                    <a:pt x="1567" y="1996"/>
                  </a:cubicBezTo>
                  <a:lnTo>
                    <a:pt x="1567" y="159"/>
                  </a:lnTo>
                  <a:cubicBezTo>
                    <a:pt x="1567" y="70"/>
                    <a:pt x="1495" y="0"/>
                    <a:pt x="140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6" name="Google Shape;2026;p43"/>
            <p:cNvSpPr/>
            <p:nvPr/>
          </p:nvSpPr>
          <p:spPr>
            <a:xfrm>
              <a:off x="1097534" y="4379602"/>
              <a:ext cx="108979" cy="150063"/>
            </a:xfrm>
            <a:custGeom>
              <a:rect b="b" l="l" r="r" t="t"/>
              <a:pathLst>
                <a:path extrusionOk="0" h="2155" w="1565">
                  <a:moveTo>
                    <a:pt x="200" y="0"/>
                  </a:moveTo>
                  <a:cubicBezTo>
                    <a:pt x="77" y="0"/>
                    <a:pt x="0" y="135"/>
                    <a:pt x="63" y="241"/>
                  </a:cubicBezTo>
                  <a:lnTo>
                    <a:pt x="1155" y="2077"/>
                  </a:lnTo>
                  <a:cubicBezTo>
                    <a:pt x="1184" y="2125"/>
                    <a:pt x="1235" y="2155"/>
                    <a:pt x="1292" y="2155"/>
                  </a:cubicBezTo>
                  <a:lnTo>
                    <a:pt x="1406" y="2155"/>
                  </a:lnTo>
                  <a:cubicBezTo>
                    <a:pt x="1493" y="2155"/>
                    <a:pt x="1565" y="2083"/>
                    <a:pt x="1565" y="1996"/>
                  </a:cubicBezTo>
                  <a:lnTo>
                    <a:pt x="1565" y="159"/>
                  </a:lnTo>
                  <a:cubicBezTo>
                    <a:pt x="1565" y="70"/>
                    <a:pt x="1495" y="0"/>
                    <a:pt x="140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7" name="Google Shape;2027;p43"/>
            <p:cNvSpPr/>
            <p:nvPr/>
          </p:nvSpPr>
          <p:spPr>
            <a:xfrm>
              <a:off x="1091894" y="4405645"/>
              <a:ext cx="132794" cy="202847"/>
            </a:xfrm>
            <a:custGeom>
              <a:rect b="b" l="l" r="r" t="t"/>
              <a:pathLst>
                <a:path extrusionOk="0" h="2913" w="1907">
                  <a:moveTo>
                    <a:pt x="1457" y="0"/>
                  </a:moveTo>
                  <a:cubicBezTo>
                    <a:pt x="652" y="0"/>
                    <a:pt x="1" y="652"/>
                    <a:pt x="1" y="1456"/>
                  </a:cubicBezTo>
                  <a:cubicBezTo>
                    <a:pt x="1" y="2261"/>
                    <a:pt x="652" y="2913"/>
                    <a:pt x="1457" y="2913"/>
                  </a:cubicBezTo>
                  <a:lnTo>
                    <a:pt x="1906" y="2913"/>
                  </a:lnTo>
                  <a:lnTo>
                    <a:pt x="190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8" name="Google Shape;2028;p43"/>
            <p:cNvSpPr/>
            <p:nvPr/>
          </p:nvSpPr>
          <p:spPr>
            <a:xfrm>
              <a:off x="1115221" y="4405645"/>
              <a:ext cx="210855" cy="202847"/>
            </a:xfrm>
            <a:custGeom>
              <a:rect b="b" l="l" r="r" t="t"/>
              <a:pathLst>
                <a:path extrusionOk="0" h="2913" w="3028">
                  <a:moveTo>
                    <a:pt x="1568" y="0"/>
                  </a:moveTo>
                  <a:cubicBezTo>
                    <a:pt x="981" y="0"/>
                    <a:pt x="450" y="355"/>
                    <a:pt x="226" y="899"/>
                  </a:cubicBezTo>
                  <a:cubicBezTo>
                    <a:pt x="0" y="1443"/>
                    <a:pt x="125" y="2070"/>
                    <a:pt x="542" y="2486"/>
                  </a:cubicBezTo>
                  <a:cubicBezTo>
                    <a:pt x="820" y="2765"/>
                    <a:pt x="1193" y="2913"/>
                    <a:pt x="1572" y="2913"/>
                  </a:cubicBezTo>
                  <a:cubicBezTo>
                    <a:pt x="1760" y="2913"/>
                    <a:pt x="1949" y="2876"/>
                    <a:pt x="2129" y="2802"/>
                  </a:cubicBezTo>
                  <a:cubicBezTo>
                    <a:pt x="2673" y="2577"/>
                    <a:pt x="3028" y="2045"/>
                    <a:pt x="3028" y="1456"/>
                  </a:cubicBezTo>
                  <a:cubicBezTo>
                    <a:pt x="3028" y="652"/>
                    <a:pt x="2376" y="0"/>
                    <a:pt x="1571" y="0"/>
                  </a:cubicBezTo>
                  <a:cubicBezTo>
                    <a:pt x="1570" y="0"/>
                    <a:pt x="1569" y="0"/>
                    <a:pt x="156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9" name="Google Shape;2029;p43"/>
            <p:cNvSpPr/>
            <p:nvPr/>
          </p:nvSpPr>
          <p:spPr>
            <a:xfrm>
              <a:off x="1134092" y="4423124"/>
              <a:ext cx="174436" cy="167820"/>
            </a:xfrm>
            <a:custGeom>
              <a:rect b="b" l="l" r="r" t="t"/>
              <a:pathLst>
                <a:path extrusionOk="0" h="2410" w="2505">
                  <a:moveTo>
                    <a:pt x="1300" y="1"/>
                  </a:moveTo>
                  <a:cubicBezTo>
                    <a:pt x="814" y="1"/>
                    <a:pt x="375" y="295"/>
                    <a:pt x="188" y="744"/>
                  </a:cubicBezTo>
                  <a:cubicBezTo>
                    <a:pt x="1" y="1194"/>
                    <a:pt x="104" y="1713"/>
                    <a:pt x="449" y="2057"/>
                  </a:cubicBezTo>
                  <a:cubicBezTo>
                    <a:pt x="679" y="2287"/>
                    <a:pt x="987" y="2410"/>
                    <a:pt x="1300" y="2410"/>
                  </a:cubicBezTo>
                  <a:cubicBezTo>
                    <a:pt x="1456" y="2410"/>
                    <a:pt x="1613" y="2380"/>
                    <a:pt x="1762" y="2317"/>
                  </a:cubicBezTo>
                  <a:cubicBezTo>
                    <a:pt x="2211" y="2131"/>
                    <a:pt x="2505" y="1692"/>
                    <a:pt x="2505" y="1205"/>
                  </a:cubicBezTo>
                  <a:cubicBezTo>
                    <a:pt x="2505" y="540"/>
                    <a:pt x="1966" y="1"/>
                    <a:pt x="130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0" name="Google Shape;2030;p43"/>
            <p:cNvSpPr/>
            <p:nvPr/>
          </p:nvSpPr>
          <p:spPr>
            <a:xfrm>
              <a:off x="1128800" y="4379602"/>
              <a:ext cx="109118" cy="150063"/>
            </a:xfrm>
            <a:custGeom>
              <a:rect b="b" l="l" r="r" t="t"/>
              <a:pathLst>
                <a:path extrusionOk="0" h="2155" w="1567">
                  <a:moveTo>
                    <a:pt x="199" y="0"/>
                  </a:moveTo>
                  <a:cubicBezTo>
                    <a:pt x="76" y="0"/>
                    <a:pt x="1" y="135"/>
                    <a:pt x="63" y="241"/>
                  </a:cubicBezTo>
                  <a:lnTo>
                    <a:pt x="1155" y="2077"/>
                  </a:lnTo>
                  <a:cubicBezTo>
                    <a:pt x="1184" y="2125"/>
                    <a:pt x="1237" y="2155"/>
                    <a:pt x="1292" y="2155"/>
                  </a:cubicBezTo>
                  <a:lnTo>
                    <a:pt x="1407" y="2155"/>
                  </a:lnTo>
                  <a:cubicBezTo>
                    <a:pt x="1495" y="2155"/>
                    <a:pt x="1565" y="2083"/>
                    <a:pt x="1566" y="1996"/>
                  </a:cubicBezTo>
                  <a:lnTo>
                    <a:pt x="1566" y="159"/>
                  </a:lnTo>
                  <a:cubicBezTo>
                    <a:pt x="1566" y="70"/>
                    <a:pt x="1495" y="0"/>
                    <a:pt x="1407" y="0"/>
                  </a:cubicBezTo>
                  <a:lnTo>
                    <a:pt x="200" y="0"/>
                  </a:lnTo>
                  <a:cubicBezTo>
                    <a:pt x="200" y="0"/>
                    <a:pt x="199" y="0"/>
                    <a:pt x="199"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1" name="Google Shape;2031;p43"/>
            <p:cNvSpPr/>
            <p:nvPr/>
          </p:nvSpPr>
          <p:spPr>
            <a:xfrm>
              <a:off x="3526472" y="4379602"/>
              <a:ext cx="109048" cy="150063"/>
            </a:xfrm>
            <a:custGeom>
              <a:rect b="b" l="l" r="r" t="t"/>
              <a:pathLst>
                <a:path extrusionOk="0" h="2155" w="1566">
                  <a:moveTo>
                    <a:pt x="198" y="0"/>
                  </a:moveTo>
                  <a:cubicBezTo>
                    <a:pt x="76" y="0"/>
                    <a:pt x="0" y="135"/>
                    <a:pt x="63" y="241"/>
                  </a:cubicBezTo>
                  <a:lnTo>
                    <a:pt x="1155" y="2077"/>
                  </a:lnTo>
                  <a:cubicBezTo>
                    <a:pt x="1183" y="2125"/>
                    <a:pt x="1236" y="2155"/>
                    <a:pt x="1292" y="2155"/>
                  </a:cubicBezTo>
                  <a:lnTo>
                    <a:pt x="1405" y="2155"/>
                  </a:lnTo>
                  <a:cubicBezTo>
                    <a:pt x="1494" y="2155"/>
                    <a:pt x="1565" y="2083"/>
                    <a:pt x="1566" y="1996"/>
                  </a:cubicBezTo>
                  <a:lnTo>
                    <a:pt x="1566" y="159"/>
                  </a:lnTo>
                  <a:cubicBezTo>
                    <a:pt x="1566" y="70"/>
                    <a:pt x="1494" y="0"/>
                    <a:pt x="1405" y="0"/>
                  </a:cubicBezTo>
                  <a:lnTo>
                    <a:pt x="200" y="0"/>
                  </a:lnTo>
                  <a:cubicBezTo>
                    <a:pt x="199" y="0"/>
                    <a:pt x="199" y="0"/>
                    <a:pt x="198"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2" name="Google Shape;2032;p43"/>
            <p:cNvSpPr/>
            <p:nvPr/>
          </p:nvSpPr>
          <p:spPr>
            <a:xfrm>
              <a:off x="3520832" y="4405645"/>
              <a:ext cx="132794" cy="202847"/>
            </a:xfrm>
            <a:custGeom>
              <a:rect b="b" l="l" r="r" t="t"/>
              <a:pathLst>
                <a:path extrusionOk="0" h="2913" w="1907">
                  <a:moveTo>
                    <a:pt x="1457" y="0"/>
                  </a:moveTo>
                  <a:cubicBezTo>
                    <a:pt x="652" y="0"/>
                    <a:pt x="1" y="652"/>
                    <a:pt x="1" y="1456"/>
                  </a:cubicBezTo>
                  <a:cubicBezTo>
                    <a:pt x="1" y="2261"/>
                    <a:pt x="652" y="2913"/>
                    <a:pt x="1457" y="2913"/>
                  </a:cubicBezTo>
                  <a:lnTo>
                    <a:pt x="1906" y="2913"/>
                  </a:lnTo>
                  <a:lnTo>
                    <a:pt x="190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3" name="Google Shape;2033;p43"/>
            <p:cNvSpPr/>
            <p:nvPr/>
          </p:nvSpPr>
          <p:spPr>
            <a:xfrm>
              <a:off x="3544090" y="4405645"/>
              <a:ext cx="210994" cy="202847"/>
            </a:xfrm>
            <a:custGeom>
              <a:rect b="b" l="l" r="r" t="t"/>
              <a:pathLst>
                <a:path extrusionOk="0" h="2913" w="3030">
                  <a:moveTo>
                    <a:pt x="1569" y="0"/>
                  </a:moveTo>
                  <a:cubicBezTo>
                    <a:pt x="982" y="0"/>
                    <a:pt x="451" y="355"/>
                    <a:pt x="227" y="899"/>
                  </a:cubicBezTo>
                  <a:cubicBezTo>
                    <a:pt x="1" y="1443"/>
                    <a:pt x="126" y="2070"/>
                    <a:pt x="543" y="2486"/>
                  </a:cubicBezTo>
                  <a:cubicBezTo>
                    <a:pt x="821" y="2765"/>
                    <a:pt x="1193" y="2913"/>
                    <a:pt x="1572" y="2913"/>
                  </a:cubicBezTo>
                  <a:cubicBezTo>
                    <a:pt x="1760" y="2913"/>
                    <a:pt x="1950" y="2876"/>
                    <a:pt x="2130" y="2802"/>
                  </a:cubicBezTo>
                  <a:cubicBezTo>
                    <a:pt x="2674" y="2577"/>
                    <a:pt x="3028" y="2045"/>
                    <a:pt x="3028" y="1456"/>
                  </a:cubicBezTo>
                  <a:cubicBezTo>
                    <a:pt x="3030" y="652"/>
                    <a:pt x="2378" y="0"/>
                    <a:pt x="1574" y="0"/>
                  </a:cubicBezTo>
                  <a:cubicBezTo>
                    <a:pt x="1574" y="0"/>
                    <a:pt x="1573" y="0"/>
                    <a:pt x="1572" y="0"/>
                  </a:cubicBezTo>
                  <a:cubicBezTo>
                    <a:pt x="1571" y="0"/>
                    <a:pt x="1570" y="0"/>
                    <a:pt x="15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4" name="Google Shape;2034;p43"/>
            <p:cNvSpPr/>
            <p:nvPr/>
          </p:nvSpPr>
          <p:spPr>
            <a:xfrm>
              <a:off x="3563100" y="4423124"/>
              <a:ext cx="174366" cy="167820"/>
            </a:xfrm>
            <a:custGeom>
              <a:rect b="b" l="l" r="r" t="t"/>
              <a:pathLst>
                <a:path extrusionOk="0" h="2410" w="2504">
                  <a:moveTo>
                    <a:pt x="1299" y="1"/>
                  </a:moveTo>
                  <a:cubicBezTo>
                    <a:pt x="813" y="1"/>
                    <a:pt x="373" y="295"/>
                    <a:pt x="187" y="744"/>
                  </a:cubicBezTo>
                  <a:cubicBezTo>
                    <a:pt x="1" y="1194"/>
                    <a:pt x="103" y="1713"/>
                    <a:pt x="447" y="2057"/>
                  </a:cubicBezTo>
                  <a:cubicBezTo>
                    <a:pt x="678" y="2287"/>
                    <a:pt x="986" y="2409"/>
                    <a:pt x="1299" y="2409"/>
                  </a:cubicBezTo>
                  <a:cubicBezTo>
                    <a:pt x="1454" y="2409"/>
                    <a:pt x="1611" y="2379"/>
                    <a:pt x="1761" y="2317"/>
                  </a:cubicBezTo>
                  <a:cubicBezTo>
                    <a:pt x="2210" y="2131"/>
                    <a:pt x="2504" y="1692"/>
                    <a:pt x="2504" y="1205"/>
                  </a:cubicBezTo>
                  <a:cubicBezTo>
                    <a:pt x="2504" y="540"/>
                    <a:pt x="1964" y="1"/>
                    <a:pt x="129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5" name="Google Shape;2035;p43"/>
            <p:cNvSpPr/>
            <p:nvPr/>
          </p:nvSpPr>
          <p:spPr>
            <a:xfrm>
              <a:off x="3557739" y="4379602"/>
              <a:ext cx="109118" cy="150063"/>
            </a:xfrm>
            <a:custGeom>
              <a:rect b="b" l="l" r="r" t="t"/>
              <a:pathLst>
                <a:path extrusionOk="0" h="2155" w="1567">
                  <a:moveTo>
                    <a:pt x="198" y="0"/>
                  </a:moveTo>
                  <a:cubicBezTo>
                    <a:pt x="76" y="0"/>
                    <a:pt x="0" y="135"/>
                    <a:pt x="63" y="241"/>
                  </a:cubicBezTo>
                  <a:lnTo>
                    <a:pt x="1155" y="2077"/>
                  </a:lnTo>
                  <a:cubicBezTo>
                    <a:pt x="1185" y="2125"/>
                    <a:pt x="1237" y="2155"/>
                    <a:pt x="1292" y="2155"/>
                  </a:cubicBezTo>
                  <a:lnTo>
                    <a:pt x="1406" y="2155"/>
                  </a:lnTo>
                  <a:cubicBezTo>
                    <a:pt x="1495" y="2155"/>
                    <a:pt x="1565" y="2083"/>
                    <a:pt x="1566" y="1996"/>
                  </a:cubicBezTo>
                  <a:lnTo>
                    <a:pt x="1566" y="159"/>
                  </a:lnTo>
                  <a:cubicBezTo>
                    <a:pt x="1566" y="70"/>
                    <a:pt x="1495" y="0"/>
                    <a:pt x="1406" y="0"/>
                  </a:cubicBezTo>
                  <a:lnTo>
                    <a:pt x="200" y="0"/>
                  </a:lnTo>
                  <a:cubicBezTo>
                    <a:pt x="199" y="0"/>
                    <a:pt x="199" y="0"/>
                    <a:pt x="19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6" name="Google Shape;2036;p43"/>
            <p:cNvSpPr/>
            <p:nvPr/>
          </p:nvSpPr>
          <p:spPr>
            <a:xfrm>
              <a:off x="2845024" y="4379602"/>
              <a:ext cx="109118" cy="150063"/>
            </a:xfrm>
            <a:custGeom>
              <a:rect b="b" l="l" r="r" t="t"/>
              <a:pathLst>
                <a:path extrusionOk="0" h="2155" w="1567">
                  <a:moveTo>
                    <a:pt x="201" y="0"/>
                  </a:moveTo>
                  <a:cubicBezTo>
                    <a:pt x="77" y="0"/>
                    <a:pt x="0" y="135"/>
                    <a:pt x="63" y="241"/>
                  </a:cubicBezTo>
                  <a:lnTo>
                    <a:pt x="1155" y="2077"/>
                  </a:lnTo>
                  <a:cubicBezTo>
                    <a:pt x="1185" y="2125"/>
                    <a:pt x="1237" y="2155"/>
                    <a:pt x="1292" y="2155"/>
                  </a:cubicBezTo>
                  <a:lnTo>
                    <a:pt x="1407" y="2155"/>
                  </a:lnTo>
                  <a:cubicBezTo>
                    <a:pt x="1495" y="2155"/>
                    <a:pt x="1566" y="2083"/>
                    <a:pt x="1566" y="1996"/>
                  </a:cubicBezTo>
                  <a:lnTo>
                    <a:pt x="1566" y="159"/>
                  </a:lnTo>
                  <a:cubicBezTo>
                    <a:pt x="1566" y="70"/>
                    <a:pt x="1495" y="0"/>
                    <a:pt x="1407"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7" name="Google Shape;2037;p43"/>
            <p:cNvSpPr/>
            <p:nvPr/>
          </p:nvSpPr>
          <p:spPr>
            <a:xfrm>
              <a:off x="2839523" y="4405645"/>
              <a:ext cx="132724" cy="202847"/>
            </a:xfrm>
            <a:custGeom>
              <a:rect b="b" l="l" r="r" t="t"/>
              <a:pathLst>
                <a:path extrusionOk="0" h="2913" w="1906">
                  <a:moveTo>
                    <a:pt x="1457" y="0"/>
                  </a:moveTo>
                  <a:cubicBezTo>
                    <a:pt x="652" y="0"/>
                    <a:pt x="0" y="652"/>
                    <a:pt x="0" y="1456"/>
                  </a:cubicBezTo>
                  <a:cubicBezTo>
                    <a:pt x="0" y="2261"/>
                    <a:pt x="652" y="2913"/>
                    <a:pt x="1457" y="2913"/>
                  </a:cubicBezTo>
                  <a:lnTo>
                    <a:pt x="1906" y="2913"/>
                  </a:lnTo>
                  <a:lnTo>
                    <a:pt x="190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8" name="Google Shape;2038;p43"/>
            <p:cNvSpPr/>
            <p:nvPr/>
          </p:nvSpPr>
          <p:spPr>
            <a:xfrm>
              <a:off x="2862781" y="4405645"/>
              <a:ext cx="210924" cy="202847"/>
            </a:xfrm>
            <a:custGeom>
              <a:rect b="b" l="l" r="r" t="t"/>
              <a:pathLst>
                <a:path extrusionOk="0" h="2913" w="3029">
                  <a:moveTo>
                    <a:pt x="1574" y="0"/>
                  </a:moveTo>
                  <a:cubicBezTo>
                    <a:pt x="1573" y="0"/>
                    <a:pt x="1573" y="0"/>
                    <a:pt x="1572" y="0"/>
                  </a:cubicBezTo>
                  <a:cubicBezTo>
                    <a:pt x="982" y="0"/>
                    <a:pt x="451" y="354"/>
                    <a:pt x="225" y="899"/>
                  </a:cubicBezTo>
                  <a:cubicBezTo>
                    <a:pt x="1" y="1443"/>
                    <a:pt x="125" y="2070"/>
                    <a:pt x="541" y="2486"/>
                  </a:cubicBezTo>
                  <a:cubicBezTo>
                    <a:pt x="820" y="2765"/>
                    <a:pt x="1193" y="2913"/>
                    <a:pt x="1572" y="2913"/>
                  </a:cubicBezTo>
                  <a:cubicBezTo>
                    <a:pt x="1760" y="2913"/>
                    <a:pt x="1949" y="2876"/>
                    <a:pt x="2130" y="2802"/>
                  </a:cubicBezTo>
                  <a:cubicBezTo>
                    <a:pt x="2674" y="2576"/>
                    <a:pt x="3028" y="2045"/>
                    <a:pt x="3028" y="1456"/>
                  </a:cubicBezTo>
                  <a:cubicBezTo>
                    <a:pt x="3028" y="652"/>
                    <a:pt x="2378" y="0"/>
                    <a:pt x="1574"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9" name="Google Shape;2039;p43"/>
            <p:cNvSpPr/>
            <p:nvPr/>
          </p:nvSpPr>
          <p:spPr>
            <a:xfrm>
              <a:off x="2881722" y="4423124"/>
              <a:ext cx="174366" cy="167751"/>
            </a:xfrm>
            <a:custGeom>
              <a:rect b="b" l="l" r="r" t="t"/>
              <a:pathLst>
                <a:path extrusionOk="0" h="2409" w="2504">
                  <a:moveTo>
                    <a:pt x="1300" y="1"/>
                  </a:moveTo>
                  <a:cubicBezTo>
                    <a:pt x="813" y="1"/>
                    <a:pt x="374" y="293"/>
                    <a:pt x="188" y="744"/>
                  </a:cubicBezTo>
                  <a:cubicBezTo>
                    <a:pt x="0" y="1193"/>
                    <a:pt x="104" y="1711"/>
                    <a:pt x="448" y="2056"/>
                  </a:cubicBezTo>
                  <a:cubicBezTo>
                    <a:pt x="679" y="2286"/>
                    <a:pt x="987" y="2409"/>
                    <a:pt x="1300" y="2409"/>
                  </a:cubicBezTo>
                  <a:cubicBezTo>
                    <a:pt x="1455" y="2409"/>
                    <a:pt x="1611" y="2379"/>
                    <a:pt x="1760" y="2317"/>
                  </a:cubicBezTo>
                  <a:cubicBezTo>
                    <a:pt x="2211" y="2131"/>
                    <a:pt x="2503" y="1692"/>
                    <a:pt x="2503" y="1205"/>
                  </a:cubicBezTo>
                  <a:cubicBezTo>
                    <a:pt x="2503" y="540"/>
                    <a:pt x="1965" y="1"/>
                    <a:pt x="130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0" name="Google Shape;2040;p43"/>
            <p:cNvSpPr/>
            <p:nvPr/>
          </p:nvSpPr>
          <p:spPr>
            <a:xfrm>
              <a:off x="2876360" y="4379602"/>
              <a:ext cx="109048" cy="150063"/>
            </a:xfrm>
            <a:custGeom>
              <a:rect b="b" l="l" r="r" t="t"/>
              <a:pathLst>
                <a:path extrusionOk="0" h="2155" w="1566">
                  <a:moveTo>
                    <a:pt x="201" y="0"/>
                  </a:moveTo>
                  <a:cubicBezTo>
                    <a:pt x="76" y="0"/>
                    <a:pt x="1" y="135"/>
                    <a:pt x="64" y="241"/>
                  </a:cubicBezTo>
                  <a:lnTo>
                    <a:pt x="1156" y="2077"/>
                  </a:lnTo>
                  <a:cubicBezTo>
                    <a:pt x="1184" y="2125"/>
                    <a:pt x="1236" y="2155"/>
                    <a:pt x="1293" y="2155"/>
                  </a:cubicBezTo>
                  <a:lnTo>
                    <a:pt x="1406" y="2155"/>
                  </a:lnTo>
                  <a:cubicBezTo>
                    <a:pt x="1494" y="2155"/>
                    <a:pt x="1566" y="2083"/>
                    <a:pt x="1566" y="1996"/>
                  </a:cubicBezTo>
                  <a:lnTo>
                    <a:pt x="1566" y="159"/>
                  </a:lnTo>
                  <a:cubicBezTo>
                    <a:pt x="1566" y="70"/>
                    <a:pt x="1494" y="0"/>
                    <a:pt x="140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1" name="Google Shape;2041;p43"/>
            <p:cNvSpPr/>
            <p:nvPr/>
          </p:nvSpPr>
          <p:spPr>
            <a:xfrm>
              <a:off x="992037" y="3416062"/>
              <a:ext cx="991602" cy="155008"/>
            </a:xfrm>
            <a:custGeom>
              <a:rect b="b" l="l" r="r" t="t"/>
              <a:pathLst>
                <a:path extrusionOk="0" h="2226" w="14240">
                  <a:moveTo>
                    <a:pt x="3918" y="1"/>
                  </a:moveTo>
                  <a:cubicBezTo>
                    <a:pt x="1959" y="1"/>
                    <a:pt x="1" y="621"/>
                    <a:pt x="1" y="1860"/>
                  </a:cubicBezTo>
                  <a:lnTo>
                    <a:pt x="3918" y="2225"/>
                  </a:lnTo>
                  <a:lnTo>
                    <a:pt x="14239" y="2225"/>
                  </a:lnTo>
                  <a:lnTo>
                    <a:pt x="14239" y="1"/>
                  </a:lnTo>
                  <a:lnTo>
                    <a:pt x="3970" y="1"/>
                  </a:lnTo>
                  <a:cubicBezTo>
                    <a:pt x="3952" y="1"/>
                    <a:pt x="3935" y="1"/>
                    <a:pt x="391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2" name="Google Shape;2042;p43"/>
            <p:cNvSpPr/>
            <p:nvPr/>
          </p:nvSpPr>
          <p:spPr>
            <a:xfrm>
              <a:off x="992037" y="3545514"/>
              <a:ext cx="996268" cy="25556"/>
            </a:xfrm>
            <a:custGeom>
              <a:rect b="b" l="l" r="r" t="t"/>
              <a:pathLst>
                <a:path extrusionOk="0" h="367" w="14307">
                  <a:moveTo>
                    <a:pt x="1" y="1"/>
                  </a:moveTo>
                  <a:cubicBezTo>
                    <a:pt x="1" y="244"/>
                    <a:pt x="1957" y="366"/>
                    <a:pt x="3918" y="366"/>
                  </a:cubicBezTo>
                  <a:lnTo>
                    <a:pt x="14307" y="366"/>
                  </a:lnTo>
                  <a:lnTo>
                    <a:pt x="1032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3" name="Google Shape;2043;p43"/>
            <p:cNvSpPr/>
            <p:nvPr/>
          </p:nvSpPr>
          <p:spPr>
            <a:xfrm>
              <a:off x="1710740" y="3416132"/>
              <a:ext cx="545729" cy="154938"/>
            </a:xfrm>
            <a:custGeom>
              <a:rect b="b" l="l" r="r" t="t"/>
              <a:pathLst>
                <a:path extrusionOk="0" h="2225" w="7837">
                  <a:moveTo>
                    <a:pt x="3919" y="0"/>
                  </a:moveTo>
                  <a:cubicBezTo>
                    <a:pt x="1960" y="0"/>
                    <a:pt x="1" y="620"/>
                    <a:pt x="1" y="1859"/>
                  </a:cubicBezTo>
                  <a:cubicBezTo>
                    <a:pt x="1" y="2102"/>
                    <a:pt x="1960" y="2224"/>
                    <a:pt x="3919" y="2224"/>
                  </a:cubicBezTo>
                  <a:cubicBezTo>
                    <a:pt x="5878" y="2224"/>
                    <a:pt x="7837" y="2102"/>
                    <a:pt x="7837" y="1859"/>
                  </a:cubicBezTo>
                  <a:cubicBezTo>
                    <a:pt x="7837" y="620"/>
                    <a:pt x="5878" y="0"/>
                    <a:pt x="391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44" name="Google Shape;2044;p43"/>
          <p:cNvGrpSpPr/>
          <p:nvPr/>
        </p:nvGrpSpPr>
        <p:grpSpPr>
          <a:xfrm>
            <a:off x="715107" y="916184"/>
            <a:ext cx="1865180" cy="1324164"/>
            <a:chOff x="2715188" y="1846600"/>
            <a:chExt cx="1027025" cy="729125"/>
          </a:xfrm>
        </p:grpSpPr>
        <p:sp>
          <p:nvSpPr>
            <p:cNvPr id="2045" name="Google Shape;2045;p43"/>
            <p:cNvSpPr/>
            <p:nvPr/>
          </p:nvSpPr>
          <p:spPr>
            <a:xfrm>
              <a:off x="2715188" y="1846600"/>
              <a:ext cx="1027025" cy="729125"/>
            </a:xfrm>
            <a:custGeom>
              <a:rect b="b" l="l" r="r" t="t"/>
              <a:pathLst>
                <a:path extrusionOk="0" h="29165" w="41081">
                  <a:moveTo>
                    <a:pt x="0" y="1"/>
                  </a:moveTo>
                  <a:lnTo>
                    <a:pt x="0" y="29165"/>
                  </a:lnTo>
                  <a:lnTo>
                    <a:pt x="41080" y="29165"/>
                  </a:lnTo>
                  <a:lnTo>
                    <a:pt x="4108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6" name="Google Shape;2046;p43"/>
            <p:cNvSpPr/>
            <p:nvPr/>
          </p:nvSpPr>
          <p:spPr>
            <a:xfrm>
              <a:off x="2749988" y="1886350"/>
              <a:ext cx="952500" cy="315900"/>
            </a:xfrm>
            <a:custGeom>
              <a:rect b="b" l="l" r="r" t="t"/>
              <a:pathLst>
                <a:path extrusionOk="0" h="12636" w="38100">
                  <a:moveTo>
                    <a:pt x="19595" y="5208"/>
                  </a:moveTo>
                  <a:lnTo>
                    <a:pt x="19595" y="8729"/>
                  </a:lnTo>
                  <a:cubicBezTo>
                    <a:pt x="19294" y="8813"/>
                    <a:pt x="18995" y="8907"/>
                    <a:pt x="18703" y="9014"/>
                  </a:cubicBezTo>
                  <a:lnTo>
                    <a:pt x="18703" y="5302"/>
                  </a:lnTo>
                  <a:cubicBezTo>
                    <a:pt x="18998" y="5262"/>
                    <a:pt x="19294" y="5231"/>
                    <a:pt x="19595" y="5208"/>
                  </a:cubicBezTo>
                  <a:close/>
                  <a:moveTo>
                    <a:pt x="0" y="0"/>
                  </a:moveTo>
                  <a:lnTo>
                    <a:pt x="0" y="12635"/>
                  </a:lnTo>
                  <a:lnTo>
                    <a:pt x="38100" y="12635"/>
                  </a:lnTo>
                  <a:lnTo>
                    <a:pt x="3810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7" name="Google Shape;2047;p43"/>
            <p:cNvSpPr/>
            <p:nvPr/>
          </p:nvSpPr>
          <p:spPr>
            <a:xfrm>
              <a:off x="2749938" y="2231925"/>
              <a:ext cx="952550" cy="315875"/>
            </a:xfrm>
            <a:custGeom>
              <a:rect b="b" l="l" r="r" t="t"/>
              <a:pathLst>
                <a:path extrusionOk="0" h="12635" w="38102">
                  <a:moveTo>
                    <a:pt x="1" y="0"/>
                  </a:moveTo>
                  <a:lnTo>
                    <a:pt x="1" y="12635"/>
                  </a:lnTo>
                  <a:lnTo>
                    <a:pt x="38102" y="12635"/>
                  </a:lnTo>
                  <a:lnTo>
                    <a:pt x="381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8" name="Google Shape;2048;p43"/>
            <p:cNvSpPr/>
            <p:nvPr/>
          </p:nvSpPr>
          <p:spPr>
            <a:xfrm>
              <a:off x="3150313" y="2422050"/>
              <a:ext cx="27775" cy="48600"/>
            </a:xfrm>
            <a:custGeom>
              <a:rect b="b" l="l" r="r" t="t"/>
              <a:pathLst>
                <a:path extrusionOk="0" h="1944" w="1111">
                  <a:moveTo>
                    <a:pt x="555" y="0"/>
                  </a:moveTo>
                  <a:cubicBezTo>
                    <a:pt x="250" y="0"/>
                    <a:pt x="1" y="436"/>
                    <a:pt x="1" y="972"/>
                  </a:cubicBezTo>
                  <a:cubicBezTo>
                    <a:pt x="1" y="1507"/>
                    <a:pt x="249" y="1943"/>
                    <a:pt x="555" y="1943"/>
                  </a:cubicBezTo>
                  <a:cubicBezTo>
                    <a:pt x="861" y="1943"/>
                    <a:pt x="1110" y="1507"/>
                    <a:pt x="1110" y="972"/>
                  </a:cubicBezTo>
                  <a:cubicBezTo>
                    <a:pt x="1110" y="436"/>
                    <a:pt x="861" y="0"/>
                    <a:pt x="555" y="0"/>
                  </a:cubicBezTo>
                  <a:close/>
                </a:path>
              </a:pathLst>
            </a:custGeom>
            <a:solidFill>
              <a:srgbClr val="36448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9" name="Google Shape;2049;p43"/>
            <p:cNvSpPr/>
            <p:nvPr/>
          </p:nvSpPr>
          <p:spPr>
            <a:xfrm>
              <a:off x="3279313" y="2422050"/>
              <a:ext cx="27750" cy="48600"/>
            </a:xfrm>
            <a:custGeom>
              <a:rect b="b" l="l" r="r" t="t"/>
              <a:pathLst>
                <a:path extrusionOk="0" h="1944" w="1110">
                  <a:moveTo>
                    <a:pt x="556" y="0"/>
                  </a:moveTo>
                  <a:cubicBezTo>
                    <a:pt x="249" y="0"/>
                    <a:pt x="0" y="436"/>
                    <a:pt x="0" y="972"/>
                  </a:cubicBezTo>
                  <a:cubicBezTo>
                    <a:pt x="0" y="1507"/>
                    <a:pt x="248" y="1943"/>
                    <a:pt x="556" y="1943"/>
                  </a:cubicBezTo>
                  <a:cubicBezTo>
                    <a:pt x="862" y="1943"/>
                    <a:pt x="1110" y="1507"/>
                    <a:pt x="1110" y="972"/>
                  </a:cubicBezTo>
                  <a:cubicBezTo>
                    <a:pt x="1110" y="436"/>
                    <a:pt x="861" y="0"/>
                    <a:pt x="556" y="0"/>
                  </a:cubicBezTo>
                  <a:close/>
                </a:path>
              </a:pathLst>
            </a:custGeom>
            <a:solidFill>
              <a:srgbClr val="36448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0" name="Google Shape;2050;p43"/>
            <p:cNvSpPr/>
            <p:nvPr/>
          </p:nvSpPr>
          <p:spPr>
            <a:xfrm>
              <a:off x="2789613" y="2053550"/>
              <a:ext cx="84350" cy="150375"/>
            </a:xfrm>
            <a:custGeom>
              <a:rect b="b" l="l" r="r" t="t"/>
              <a:pathLst>
                <a:path extrusionOk="0" h="6015" w="3374">
                  <a:moveTo>
                    <a:pt x="1027" y="0"/>
                  </a:moveTo>
                  <a:lnTo>
                    <a:pt x="1027" y="378"/>
                  </a:lnTo>
                  <a:cubicBezTo>
                    <a:pt x="1027" y="655"/>
                    <a:pt x="801" y="880"/>
                    <a:pt x="523" y="880"/>
                  </a:cubicBezTo>
                  <a:lnTo>
                    <a:pt x="406" y="880"/>
                  </a:lnTo>
                  <a:cubicBezTo>
                    <a:pt x="183" y="880"/>
                    <a:pt x="0" y="1063"/>
                    <a:pt x="0" y="1288"/>
                  </a:cubicBezTo>
                  <a:lnTo>
                    <a:pt x="0" y="5608"/>
                  </a:lnTo>
                  <a:cubicBezTo>
                    <a:pt x="0" y="5833"/>
                    <a:pt x="183" y="6014"/>
                    <a:pt x="406" y="6014"/>
                  </a:cubicBezTo>
                  <a:lnTo>
                    <a:pt x="2968" y="6014"/>
                  </a:lnTo>
                  <a:cubicBezTo>
                    <a:pt x="3193" y="6014"/>
                    <a:pt x="3374" y="5833"/>
                    <a:pt x="3374" y="5608"/>
                  </a:cubicBezTo>
                  <a:lnTo>
                    <a:pt x="3374" y="1286"/>
                  </a:lnTo>
                  <a:cubicBezTo>
                    <a:pt x="3374" y="1063"/>
                    <a:pt x="3193" y="880"/>
                    <a:pt x="2968" y="880"/>
                  </a:cubicBezTo>
                  <a:lnTo>
                    <a:pt x="2851" y="880"/>
                  </a:lnTo>
                  <a:cubicBezTo>
                    <a:pt x="2573" y="880"/>
                    <a:pt x="2347" y="655"/>
                    <a:pt x="2348" y="376"/>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1" name="Google Shape;2051;p43"/>
            <p:cNvSpPr/>
            <p:nvPr/>
          </p:nvSpPr>
          <p:spPr>
            <a:xfrm>
              <a:off x="2811613" y="2049875"/>
              <a:ext cx="40350" cy="11025"/>
            </a:xfrm>
            <a:custGeom>
              <a:rect b="b" l="l" r="r" t="t"/>
              <a:pathLst>
                <a:path extrusionOk="0" h="441" w="1614">
                  <a:moveTo>
                    <a:pt x="2" y="0"/>
                  </a:moveTo>
                  <a:cubicBezTo>
                    <a:pt x="1" y="0"/>
                    <a:pt x="1" y="2"/>
                    <a:pt x="1" y="3"/>
                  </a:cubicBezTo>
                  <a:lnTo>
                    <a:pt x="1" y="439"/>
                  </a:lnTo>
                  <a:cubicBezTo>
                    <a:pt x="1" y="440"/>
                    <a:pt x="1" y="440"/>
                    <a:pt x="2" y="440"/>
                  </a:cubicBezTo>
                  <a:lnTo>
                    <a:pt x="1612" y="440"/>
                  </a:lnTo>
                  <a:cubicBezTo>
                    <a:pt x="1613" y="440"/>
                    <a:pt x="1613" y="440"/>
                    <a:pt x="1613" y="439"/>
                  </a:cubicBezTo>
                  <a:lnTo>
                    <a:pt x="1613" y="3"/>
                  </a:lnTo>
                  <a:cubicBezTo>
                    <a:pt x="1613" y="2"/>
                    <a:pt x="1613" y="0"/>
                    <a:pt x="161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2" name="Google Shape;2052;p43"/>
            <p:cNvSpPr/>
            <p:nvPr/>
          </p:nvSpPr>
          <p:spPr>
            <a:xfrm>
              <a:off x="2800613" y="2108550"/>
              <a:ext cx="62350" cy="55025"/>
            </a:xfrm>
            <a:custGeom>
              <a:rect b="b" l="l" r="r" t="t"/>
              <a:pathLst>
                <a:path extrusionOk="0" h="2201" w="2494">
                  <a:moveTo>
                    <a:pt x="1" y="1"/>
                  </a:moveTo>
                  <a:lnTo>
                    <a:pt x="1" y="2200"/>
                  </a:lnTo>
                  <a:lnTo>
                    <a:pt x="2493" y="2200"/>
                  </a:lnTo>
                  <a:lnTo>
                    <a:pt x="249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3" name="Google Shape;2053;p43"/>
            <p:cNvSpPr/>
            <p:nvPr/>
          </p:nvSpPr>
          <p:spPr>
            <a:xfrm>
              <a:off x="3499063" y="1989075"/>
              <a:ext cx="84375" cy="212275"/>
            </a:xfrm>
            <a:custGeom>
              <a:rect b="b" l="l" r="r" t="t"/>
              <a:pathLst>
                <a:path extrusionOk="0" h="8491" w="3375">
                  <a:moveTo>
                    <a:pt x="1026" y="1"/>
                  </a:moveTo>
                  <a:lnTo>
                    <a:pt x="1026" y="375"/>
                  </a:lnTo>
                  <a:cubicBezTo>
                    <a:pt x="1027" y="654"/>
                    <a:pt x="802" y="880"/>
                    <a:pt x="526" y="880"/>
                  </a:cubicBezTo>
                  <a:cubicBezTo>
                    <a:pt x="525" y="880"/>
                    <a:pt x="524" y="880"/>
                    <a:pt x="523" y="880"/>
                  </a:cubicBezTo>
                  <a:lnTo>
                    <a:pt x="408" y="880"/>
                  </a:lnTo>
                  <a:cubicBezTo>
                    <a:pt x="183" y="880"/>
                    <a:pt x="0" y="1062"/>
                    <a:pt x="0" y="1287"/>
                  </a:cubicBezTo>
                  <a:lnTo>
                    <a:pt x="0" y="8491"/>
                  </a:lnTo>
                  <a:lnTo>
                    <a:pt x="3375" y="8491"/>
                  </a:lnTo>
                  <a:lnTo>
                    <a:pt x="3375" y="1287"/>
                  </a:lnTo>
                  <a:cubicBezTo>
                    <a:pt x="3374" y="1062"/>
                    <a:pt x="3193" y="880"/>
                    <a:pt x="2968" y="880"/>
                  </a:cubicBezTo>
                  <a:lnTo>
                    <a:pt x="2852" y="880"/>
                  </a:lnTo>
                  <a:cubicBezTo>
                    <a:pt x="2573" y="880"/>
                    <a:pt x="2347" y="655"/>
                    <a:pt x="2348" y="375"/>
                  </a:cubicBezTo>
                  <a:lnTo>
                    <a:pt x="234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4" name="Google Shape;2054;p43"/>
            <p:cNvSpPr/>
            <p:nvPr/>
          </p:nvSpPr>
          <p:spPr>
            <a:xfrm>
              <a:off x="3521063" y="1985375"/>
              <a:ext cx="40375" cy="11025"/>
            </a:xfrm>
            <a:custGeom>
              <a:rect b="b" l="l" r="r" t="t"/>
              <a:pathLst>
                <a:path extrusionOk="0" h="441" w="1615">
                  <a:moveTo>
                    <a:pt x="4" y="1"/>
                  </a:moveTo>
                  <a:cubicBezTo>
                    <a:pt x="2" y="1"/>
                    <a:pt x="1" y="2"/>
                    <a:pt x="1" y="4"/>
                  </a:cubicBezTo>
                  <a:lnTo>
                    <a:pt x="1" y="438"/>
                  </a:lnTo>
                  <a:cubicBezTo>
                    <a:pt x="1" y="439"/>
                    <a:pt x="2" y="441"/>
                    <a:pt x="4" y="441"/>
                  </a:cubicBezTo>
                  <a:lnTo>
                    <a:pt x="1612" y="441"/>
                  </a:lnTo>
                  <a:cubicBezTo>
                    <a:pt x="1613" y="441"/>
                    <a:pt x="1615" y="439"/>
                    <a:pt x="1615" y="438"/>
                  </a:cubicBezTo>
                  <a:lnTo>
                    <a:pt x="1615" y="4"/>
                  </a:lnTo>
                  <a:cubicBezTo>
                    <a:pt x="1615" y="2"/>
                    <a:pt x="1613" y="1"/>
                    <a:pt x="161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5" name="Google Shape;2055;p43"/>
            <p:cNvSpPr/>
            <p:nvPr/>
          </p:nvSpPr>
          <p:spPr>
            <a:xfrm>
              <a:off x="3539838" y="2062400"/>
              <a:ext cx="43575" cy="76375"/>
            </a:xfrm>
            <a:custGeom>
              <a:rect b="b" l="l" r="r" t="t"/>
              <a:pathLst>
                <a:path extrusionOk="0" h="3055" w="1743">
                  <a:moveTo>
                    <a:pt x="0" y="1"/>
                  </a:moveTo>
                  <a:lnTo>
                    <a:pt x="0" y="3055"/>
                  </a:lnTo>
                  <a:lnTo>
                    <a:pt x="1743" y="3055"/>
                  </a:lnTo>
                  <a:lnTo>
                    <a:pt x="174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6" name="Google Shape;2056;p43"/>
            <p:cNvSpPr/>
            <p:nvPr/>
          </p:nvSpPr>
          <p:spPr>
            <a:xfrm>
              <a:off x="2847588" y="2334550"/>
              <a:ext cx="84375" cy="212275"/>
            </a:xfrm>
            <a:custGeom>
              <a:rect b="b" l="l" r="r" t="t"/>
              <a:pathLst>
                <a:path extrusionOk="0" h="8491" w="3375">
                  <a:moveTo>
                    <a:pt x="1026" y="0"/>
                  </a:moveTo>
                  <a:lnTo>
                    <a:pt x="1026" y="375"/>
                  </a:lnTo>
                  <a:cubicBezTo>
                    <a:pt x="1028" y="653"/>
                    <a:pt x="802" y="879"/>
                    <a:pt x="526" y="879"/>
                  </a:cubicBezTo>
                  <a:cubicBezTo>
                    <a:pt x="525" y="879"/>
                    <a:pt x="524" y="879"/>
                    <a:pt x="523" y="879"/>
                  </a:cubicBezTo>
                  <a:lnTo>
                    <a:pt x="408" y="879"/>
                  </a:lnTo>
                  <a:cubicBezTo>
                    <a:pt x="183" y="879"/>
                    <a:pt x="0" y="1062"/>
                    <a:pt x="0" y="1287"/>
                  </a:cubicBezTo>
                  <a:lnTo>
                    <a:pt x="0" y="8490"/>
                  </a:lnTo>
                  <a:lnTo>
                    <a:pt x="3375" y="8490"/>
                  </a:lnTo>
                  <a:lnTo>
                    <a:pt x="3375" y="1287"/>
                  </a:lnTo>
                  <a:cubicBezTo>
                    <a:pt x="3375" y="1062"/>
                    <a:pt x="3193" y="879"/>
                    <a:pt x="2968" y="879"/>
                  </a:cubicBezTo>
                  <a:lnTo>
                    <a:pt x="2852" y="879"/>
                  </a:lnTo>
                  <a:cubicBezTo>
                    <a:pt x="2851" y="879"/>
                    <a:pt x="2850" y="879"/>
                    <a:pt x="2850" y="879"/>
                  </a:cubicBezTo>
                  <a:cubicBezTo>
                    <a:pt x="2572" y="879"/>
                    <a:pt x="2347" y="653"/>
                    <a:pt x="2348" y="375"/>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7" name="Google Shape;2057;p43"/>
            <p:cNvSpPr/>
            <p:nvPr/>
          </p:nvSpPr>
          <p:spPr>
            <a:xfrm>
              <a:off x="2869588" y="2330850"/>
              <a:ext cx="40375" cy="11025"/>
            </a:xfrm>
            <a:custGeom>
              <a:rect b="b" l="l" r="r" t="t"/>
              <a:pathLst>
                <a:path extrusionOk="0" h="441" w="1615">
                  <a:moveTo>
                    <a:pt x="4" y="0"/>
                  </a:moveTo>
                  <a:cubicBezTo>
                    <a:pt x="2" y="0"/>
                    <a:pt x="1" y="2"/>
                    <a:pt x="1" y="3"/>
                  </a:cubicBezTo>
                  <a:lnTo>
                    <a:pt x="1" y="439"/>
                  </a:lnTo>
                  <a:cubicBezTo>
                    <a:pt x="1" y="440"/>
                    <a:pt x="2" y="440"/>
                    <a:pt x="4" y="440"/>
                  </a:cubicBezTo>
                  <a:lnTo>
                    <a:pt x="1612" y="440"/>
                  </a:lnTo>
                  <a:cubicBezTo>
                    <a:pt x="1613" y="440"/>
                    <a:pt x="1615" y="440"/>
                    <a:pt x="1615" y="439"/>
                  </a:cubicBezTo>
                  <a:lnTo>
                    <a:pt x="1615" y="3"/>
                  </a:lnTo>
                  <a:cubicBezTo>
                    <a:pt x="1615" y="2"/>
                    <a:pt x="1613" y="0"/>
                    <a:pt x="161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8" name="Google Shape;2058;p43"/>
            <p:cNvSpPr/>
            <p:nvPr/>
          </p:nvSpPr>
          <p:spPr>
            <a:xfrm>
              <a:off x="2868638" y="2407875"/>
              <a:ext cx="54300" cy="76375"/>
            </a:xfrm>
            <a:custGeom>
              <a:rect b="b" l="l" r="r" t="t"/>
              <a:pathLst>
                <a:path extrusionOk="0" h="3055" w="2172">
                  <a:moveTo>
                    <a:pt x="0" y="0"/>
                  </a:moveTo>
                  <a:lnTo>
                    <a:pt x="0" y="3054"/>
                  </a:lnTo>
                  <a:lnTo>
                    <a:pt x="2171" y="3054"/>
                  </a:lnTo>
                  <a:lnTo>
                    <a:pt x="217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9" name="Google Shape;2059;p43"/>
            <p:cNvSpPr/>
            <p:nvPr/>
          </p:nvSpPr>
          <p:spPr>
            <a:xfrm>
              <a:off x="2975088" y="2438950"/>
              <a:ext cx="66275" cy="107875"/>
            </a:xfrm>
            <a:custGeom>
              <a:rect b="b" l="l" r="r" t="t"/>
              <a:pathLst>
                <a:path extrusionOk="0" h="4315" w="2651">
                  <a:moveTo>
                    <a:pt x="806" y="1"/>
                  </a:moveTo>
                  <a:lnTo>
                    <a:pt x="806" y="296"/>
                  </a:lnTo>
                  <a:cubicBezTo>
                    <a:pt x="806" y="513"/>
                    <a:pt x="630" y="690"/>
                    <a:pt x="413" y="690"/>
                  </a:cubicBezTo>
                  <a:cubicBezTo>
                    <a:pt x="412" y="690"/>
                    <a:pt x="411" y="690"/>
                    <a:pt x="410" y="690"/>
                  </a:cubicBezTo>
                  <a:lnTo>
                    <a:pt x="319" y="690"/>
                  </a:lnTo>
                  <a:cubicBezTo>
                    <a:pt x="142" y="692"/>
                    <a:pt x="0" y="834"/>
                    <a:pt x="0" y="1011"/>
                  </a:cubicBezTo>
                  <a:lnTo>
                    <a:pt x="0" y="4314"/>
                  </a:lnTo>
                  <a:lnTo>
                    <a:pt x="2651" y="4314"/>
                  </a:lnTo>
                  <a:lnTo>
                    <a:pt x="2651" y="1011"/>
                  </a:lnTo>
                  <a:cubicBezTo>
                    <a:pt x="2651" y="834"/>
                    <a:pt x="2507" y="690"/>
                    <a:pt x="2330" y="690"/>
                  </a:cubicBezTo>
                  <a:lnTo>
                    <a:pt x="2239" y="690"/>
                  </a:lnTo>
                  <a:cubicBezTo>
                    <a:pt x="2238" y="690"/>
                    <a:pt x="2238" y="690"/>
                    <a:pt x="2237" y="690"/>
                  </a:cubicBezTo>
                  <a:cubicBezTo>
                    <a:pt x="2020" y="690"/>
                    <a:pt x="1843" y="513"/>
                    <a:pt x="1843" y="296"/>
                  </a:cubicBezTo>
                  <a:lnTo>
                    <a:pt x="184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0" name="Google Shape;2060;p43"/>
            <p:cNvSpPr/>
            <p:nvPr/>
          </p:nvSpPr>
          <p:spPr>
            <a:xfrm>
              <a:off x="2992388" y="2436075"/>
              <a:ext cx="31675" cy="8675"/>
            </a:xfrm>
            <a:custGeom>
              <a:rect b="b" l="l" r="r" t="t"/>
              <a:pathLst>
                <a:path extrusionOk="0" h="347" w="1267">
                  <a:moveTo>
                    <a:pt x="2" y="1"/>
                  </a:moveTo>
                  <a:cubicBezTo>
                    <a:pt x="2" y="1"/>
                    <a:pt x="0" y="2"/>
                    <a:pt x="0" y="3"/>
                  </a:cubicBezTo>
                  <a:lnTo>
                    <a:pt x="0" y="344"/>
                  </a:lnTo>
                  <a:cubicBezTo>
                    <a:pt x="0" y="345"/>
                    <a:pt x="2" y="347"/>
                    <a:pt x="2" y="347"/>
                  </a:cubicBezTo>
                  <a:lnTo>
                    <a:pt x="1265" y="347"/>
                  </a:lnTo>
                  <a:cubicBezTo>
                    <a:pt x="1267" y="347"/>
                    <a:pt x="1267" y="345"/>
                    <a:pt x="1267" y="344"/>
                  </a:cubicBezTo>
                  <a:lnTo>
                    <a:pt x="1267" y="3"/>
                  </a:lnTo>
                  <a:cubicBezTo>
                    <a:pt x="1267" y="2"/>
                    <a:pt x="1267" y="1"/>
                    <a:pt x="126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1" name="Google Shape;2061;p43"/>
            <p:cNvSpPr/>
            <p:nvPr/>
          </p:nvSpPr>
          <p:spPr>
            <a:xfrm>
              <a:off x="2991588" y="2473325"/>
              <a:ext cx="42675" cy="46100"/>
            </a:xfrm>
            <a:custGeom>
              <a:rect b="b" l="l" r="r" t="t"/>
              <a:pathLst>
                <a:path extrusionOk="0" h="1844" w="1707">
                  <a:moveTo>
                    <a:pt x="1" y="0"/>
                  </a:moveTo>
                  <a:lnTo>
                    <a:pt x="1" y="1844"/>
                  </a:lnTo>
                  <a:lnTo>
                    <a:pt x="1706" y="1844"/>
                  </a:lnTo>
                  <a:lnTo>
                    <a:pt x="17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2" name="Google Shape;2062;p43"/>
            <p:cNvSpPr/>
            <p:nvPr/>
          </p:nvSpPr>
          <p:spPr>
            <a:xfrm>
              <a:off x="2893763" y="2053550"/>
              <a:ext cx="84400" cy="150375"/>
            </a:xfrm>
            <a:custGeom>
              <a:rect b="b" l="l" r="r" t="t"/>
              <a:pathLst>
                <a:path extrusionOk="0" h="6015" w="3376">
                  <a:moveTo>
                    <a:pt x="1028" y="0"/>
                  </a:moveTo>
                  <a:lnTo>
                    <a:pt x="1028" y="378"/>
                  </a:lnTo>
                  <a:cubicBezTo>
                    <a:pt x="1028" y="655"/>
                    <a:pt x="803" y="880"/>
                    <a:pt x="525" y="880"/>
                  </a:cubicBezTo>
                  <a:lnTo>
                    <a:pt x="408" y="880"/>
                  </a:lnTo>
                  <a:cubicBezTo>
                    <a:pt x="183" y="880"/>
                    <a:pt x="2" y="1063"/>
                    <a:pt x="2" y="1288"/>
                  </a:cubicBezTo>
                  <a:lnTo>
                    <a:pt x="2" y="5608"/>
                  </a:lnTo>
                  <a:cubicBezTo>
                    <a:pt x="1" y="5833"/>
                    <a:pt x="183" y="6014"/>
                    <a:pt x="408" y="6014"/>
                  </a:cubicBezTo>
                  <a:lnTo>
                    <a:pt x="2970" y="6014"/>
                  </a:lnTo>
                  <a:cubicBezTo>
                    <a:pt x="3193" y="6014"/>
                    <a:pt x="3376" y="5833"/>
                    <a:pt x="3376" y="5608"/>
                  </a:cubicBezTo>
                  <a:lnTo>
                    <a:pt x="3376" y="1286"/>
                  </a:lnTo>
                  <a:cubicBezTo>
                    <a:pt x="3376" y="1063"/>
                    <a:pt x="3193" y="880"/>
                    <a:pt x="2970" y="880"/>
                  </a:cubicBezTo>
                  <a:lnTo>
                    <a:pt x="2853" y="880"/>
                  </a:lnTo>
                  <a:cubicBezTo>
                    <a:pt x="2574" y="880"/>
                    <a:pt x="2348" y="655"/>
                    <a:pt x="2348" y="376"/>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3" name="Google Shape;2063;p43"/>
            <p:cNvSpPr/>
            <p:nvPr/>
          </p:nvSpPr>
          <p:spPr>
            <a:xfrm>
              <a:off x="2915788" y="2049875"/>
              <a:ext cx="40375" cy="11025"/>
            </a:xfrm>
            <a:custGeom>
              <a:rect b="b" l="l" r="r" t="t"/>
              <a:pathLst>
                <a:path extrusionOk="0" h="441" w="1615">
                  <a:moveTo>
                    <a:pt x="3" y="0"/>
                  </a:moveTo>
                  <a:cubicBezTo>
                    <a:pt x="2" y="0"/>
                    <a:pt x="0" y="2"/>
                    <a:pt x="0" y="3"/>
                  </a:cubicBezTo>
                  <a:lnTo>
                    <a:pt x="0" y="439"/>
                  </a:lnTo>
                  <a:cubicBezTo>
                    <a:pt x="0" y="440"/>
                    <a:pt x="2" y="440"/>
                    <a:pt x="3" y="440"/>
                  </a:cubicBezTo>
                  <a:lnTo>
                    <a:pt x="1611" y="440"/>
                  </a:lnTo>
                  <a:cubicBezTo>
                    <a:pt x="1613" y="440"/>
                    <a:pt x="1614" y="440"/>
                    <a:pt x="1614" y="439"/>
                  </a:cubicBezTo>
                  <a:lnTo>
                    <a:pt x="1614" y="3"/>
                  </a:lnTo>
                  <a:cubicBezTo>
                    <a:pt x="1614" y="2"/>
                    <a:pt x="1613" y="0"/>
                    <a:pt x="161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4" name="Google Shape;2064;p43"/>
            <p:cNvSpPr/>
            <p:nvPr/>
          </p:nvSpPr>
          <p:spPr>
            <a:xfrm>
              <a:off x="2904788" y="2108550"/>
              <a:ext cx="62375" cy="55025"/>
            </a:xfrm>
            <a:custGeom>
              <a:rect b="b" l="l" r="r" t="t"/>
              <a:pathLst>
                <a:path extrusionOk="0" h="2201" w="2495">
                  <a:moveTo>
                    <a:pt x="0" y="1"/>
                  </a:moveTo>
                  <a:lnTo>
                    <a:pt x="0" y="2200"/>
                  </a:lnTo>
                  <a:lnTo>
                    <a:pt x="2494" y="2200"/>
                  </a:lnTo>
                  <a:lnTo>
                    <a:pt x="249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5" name="Google Shape;2065;p43"/>
            <p:cNvSpPr/>
            <p:nvPr/>
          </p:nvSpPr>
          <p:spPr>
            <a:xfrm>
              <a:off x="3414738" y="2326600"/>
              <a:ext cx="124050" cy="221150"/>
            </a:xfrm>
            <a:custGeom>
              <a:rect b="b" l="l" r="r" t="t"/>
              <a:pathLst>
                <a:path extrusionOk="0" h="8846" w="4962">
                  <a:moveTo>
                    <a:pt x="1510" y="1"/>
                  </a:moveTo>
                  <a:lnTo>
                    <a:pt x="1510" y="555"/>
                  </a:lnTo>
                  <a:cubicBezTo>
                    <a:pt x="1510" y="964"/>
                    <a:pt x="1178" y="1296"/>
                    <a:pt x="770" y="1296"/>
                  </a:cubicBezTo>
                  <a:lnTo>
                    <a:pt x="597" y="1296"/>
                  </a:lnTo>
                  <a:cubicBezTo>
                    <a:pt x="268" y="1296"/>
                    <a:pt x="0" y="1563"/>
                    <a:pt x="0" y="1894"/>
                  </a:cubicBezTo>
                  <a:lnTo>
                    <a:pt x="0" y="8248"/>
                  </a:lnTo>
                  <a:cubicBezTo>
                    <a:pt x="0" y="8577"/>
                    <a:pt x="268" y="8845"/>
                    <a:pt x="597" y="8845"/>
                  </a:cubicBezTo>
                  <a:lnTo>
                    <a:pt x="4363" y="8845"/>
                  </a:lnTo>
                  <a:cubicBezTo>
                    <a:pt x="4694" y="8845"/>
                    <a:pt x="4962" y="8577"/>
                    <a:pt x="4962" y="8248"/>
                  </a:cubicBezTo>
                  <a:lnTo>
                    <a:pt x="4962" y="1894"/>
                  </a:lnTo>
                  <a:cubicBezTo>
                    <a:pt x="4962" y="1563"/>
                    <a:pt x="4694" y="1296"/>
                    <a:pt x="4363" y="1296"/>
                  </a:cubicBezTo>
                  <a:lnTo>
                    <a:pt x="4193" y="1296"/>
                  </a:lnTo>
                  <a:cubicBezTo>
                    <a:pt x="3784" y="1296"/>
                    <a:pt x="3452" y="964"/>
                    <a:pt x="3452" y="555"/>
                  </a:cubicBezTo>
                  <a:lnTo>
                    <a:pt x="34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6" name="Google Shape;2066;p43"/>
            <p:cNvSpPr/>
            <p:nvPr/>
          </p:nvSpPr>
          <p:spPr>
            <a:xfrm>
              <a:off x="3447063" y="2321225"/>
              <a:ext cx="59350" cy="16225"/>
            </a:xfrm>
            <a:custGeom>
              <a:rect b="b" l="l" r="r" t="t"/>
              <a:pathLst>
                <a:path extrusionOk="0" h="649" w="2374">
                  <a:moveTo>
                    <a:pt x="5" y="1"/>
                  </a:moveTo>
                  <a:cubicBezTo>
                    <a:pt x="2" y="1"/>
                    <a:pt x="1" y="4"/>
                    <a:pt x="1" y="5"/>
                  </a:cubicBezTo>
                  <a:lnTo>
                    <a:pt x="1" y="645"/>
                  </a:lnTo>
                  <a:cubicBezTo>
                    <a:pt x="1" y="646"/>
                    <a:pt x="2" y="649"/>
                    <a:pt x="5" y="649"/>
                  </a:cubicBezTo>
                  <a:lnTo>
                    <a:pt x="2370" y="649"/>
                  </a:lnTo>
                  <a:cubicBezTo>
                    <a:pt x="2372" y="649"/>
                    <a:pt x="2374" y="646"/>
                    <a:pt x="2374" y="645"/>
                  </a:cubicBezTo>
                  <a:lnTo>
                    <a:pt x="2374" y="5"/>
                  </a:lnTo>
                  <a:cubicBezTo>
                    <a:pt x="2374" y="4"/>
                    <a:pt x="2372" y="1"/>
                    <a:pt x="237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7" name="Google Shape;2067;p43"/>
            <p:cNvSpPr/>
            <p:nvPr/>
          </p:nvSpPr>
          <p:spPr>
            <a:xfrm>
              <a:off x="3430913" y="2407525"/>
              <a:ext cx="91675" cy="80925"/>
            </a:xfrm>
            <a:custGeom>
              <a:rect b="b" l="l" r="r" t="t"/>
              <a:pathLst>
                <a:path extrusionOk="0" h="3237" w="3667">
                  <a:moveTo>
                    <a:pt x="0" y="0"/>
                  </a:moveTo>
                  <a:lnTo>
                    <a:pt x="0" y="3236"/>
                  </a:lnTo>
                  <a:lnTo>
                    <a:pt x="3667" y="3236"/>
                  </a:lnTo>
                  <a:lnTo>
                    <a:pt x="36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8" name="Google Shape;2068;p43"/>
            <p:cNvSpPr/>
            <p:nvPr/>
          </p:nvSpPr>
          <p:spPr>
            <a:xfrm>
              <a:off x="3280763" y="2088200"/>
              <a:ext cx="34750" cy="27800"/>
            </a:xfrm>
            <a:custGeom>
              <a:rect b="b" l="l" r="r" t="t"/>
              <a:pathLst>
                <a:path extrusionOk="0" h="1112" w="1390">
                  <a:moveTo>
                    <a:pt x="8" y="0"/>
                  </a:moveTo>
                  <a:cubicBezTo>
                    <a:pt x="3" y="0"/>
                    <a:pt x="1" y="3"/>
                    <a:pt x="1" y="7"/>
                  </a:cubicBezTo>
                  <a:lnTo>
                    <a:pt x="1" y="1105"/>
                  </a:lnTo>
                  <a:cubicBezTo>
                    <a:pt x="1" y="1108"/>
                    <a:pt x="3" y="1111"/>
                    <a:pt x="8" y="1111"/>
                  </a:cubicBezTo>
                  <a:lnTo>
                    <a:pt x="1384" y="1111"/>
                  </a:lnTo>
                  <a:cubicBezTo>
                    <a:pt x="1387" y="1111"/>
                    <a:pt x="1389" y="1108"/>
                    <a:pt x="1389" y="1105"/>
                  </a:cubicBezTo>
                  <a:lnTo>
                    <a:pt x="1389" y="7"/>
                  </a:lnTo>
                  <a:cubicBezTo>
                    <a:pt x="1389" y="3"/>
                    <a:pt x="1387" y="0"/>
                    <a:pt x="13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9" name="Google Shape;2069;p43"/>
            <p:cNvSpPr/>
            <p:nvPr/>
          </p:nvSpPr>
          <p:spPr>
            <a:xfrm>
              <a:off x="3288213" y="2062400"/>
              <a:ext cx="19900" cy="44650"/>
            </a:xfrm>
            <a:custGeom>
              <a:rect b="b" l="l" r="r" t="t"/>
              <a:pathLst>
                <a:path extrusionOk="0" h="1786" w="796">
                  <a:moveTo>
                    <a:pt x="5" y="1"/>
                  </a:moveTo>
                  <a:cubicBezTo>
                    <a:pt x="3" y="1"/>
                    <a:pt x="0" y="2"/>
                    <a:pt x="0" y="5"/>
                  </a:cubicBezTo>
                  <a:lnTo>
                    <a:pt x="0" y="1786"/>
                  </a:lnTo>
                  <a:lnTo>
                    <a:pt x="795" y="1786"/>
                  </a:lnTo>
                  <a:lnTo>
                    <a:pt x="795" y="5"/>
                  </a:lnTo>
                  <a:cubicBezTo>
                    <a:pt x="795" y="2"/>
                    <a:pt x="792" y="1"/>
                    <a:pt x="78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0" name="Google Shape;2070;p43"/>
            <p:cNvSpPr/>
            <p:nvPr/>
          </p:nvSpPr>
          <p:spPr>
            <a:xfrm>
              <a:off x="3270838" y="2112025"/>
              <a:ext cx="54600" cy="89300"/>
            </a:xfrm>
            <a:custGeom>
              <a:rect b="b" l="l" r="r" t="t"/>
              <a:pathLst>
                <a:path extrusionOk="0" h="3572" w="2184">
                  <a:moveTo>
                    <a:pt x="13" y="0"/>
                  </a:moveTo>
                  <a:cubicBezTo>
                    <a:pt x="6" y="0"/>
                    <a:pt x="0" y="6"/>
                    <a:pt x="0" y="13"/>
                  </a:cubicBezTo>
                  <a:lnTo>
                    <a:pt x="0" y="3560"/>
                  </a:lnTo>
                  <a:cubicBezTo>
                    <a:pt x="0" y="3567"/>
                    <a:pt x="6" y="3571"/>
                    <a:pt x="13" y="3571"/>
                  </a:cubicBezTo>
                  <a:lnTo>
                    <a:pt x="2171" y="3571"/>
                  </a:lnTo>
                  <a:cubicBezTo>
                    <a:pt x="2178" y="3571"/>
                    <a:pt x="2184" y="3567"/>
                    <a:pt x="2184" y="3560"/>
                  </a:cubicBezTo>
                  <a:lnTo>
                    <a:pt x="2184" y="13"/>
                  </a:lnTo>
                  <a:cubicBezTo>
                    <a:pt x="2184" y="6"/>
                    <a:pt x="2178" y="0"/>
                    <a:pt x="217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1" name="Google Shape;2071;p43"/>
            <p:cNvSpPr/>
            <p:nvPr/>
          </p:nvSpPr>
          <p:spPr>
            <a:xfrm>
              <a:off x="3365088" y="2088200"/>
              <a:ext cx="34775" cy="27800"/>
            </a:xfrm>
            <a:custGeom>
              <a:rect b="b" l="l" r="r" t="t"/>
              <a:pathLst>
                <a:path extrusionOk="0" h="1112" w="1391">
                  <a:moveTo>
                    <a:pt x="8" y="0"/>
                  </a:moveTo>
                  <a:cubicBezTo>
                    <a:pt x="5" y="0"/>
                    <a:pt x="1" y="3"/>
                    <a:pt x="1" y="7"/>
                  </a:cubicBezTo>
                  <a:lnTo>
                    <a:pt x="1" y="1105"/>
                  </a:lnTo>
                  <a:cubicBezTo>
                    <a:pt x="1" y="1108"/>
                    <a:pt x="5" y="1111"/>
                    <a:pt x="8" y="1111"/>
                  </a:cubicBezTo>
                  <a:lnTo>
                    <a:pt x="1384" y="1111"/>
                  </a:lnTo>
                  <a:cubicBezTo>
                    <a:pt x="1388" y="1111"/>
                    <a:pt x="1391" y="1108"/>
                    <a:pt x="1391" y="1105"/>
                  </a:cubicBezTo>
                  <a:lnTo>
                    <a:pt x="1391" y="7"/>
                  </a:lnTo>
                  <a:cubicBezTo>
                    <a:pt x="1391" y="3"/>
                    <a:pt x="1388" y="0"/>
                    <a:pt x="13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2" name="Google Shape;2072;p43"/>
            <p:cNvSpPr/>
            <p:nvPr/>
          </p:nvSpPr>
          <p:spPr>
            <a:xfrm>
              <a:off x="3372563" y="2062400"/>
              <a:ext cx="19875" cy="44650"/>
            </a:xfrm>
            <a:custGeom>
              <a:rect b="b" l="l" r="r" t="t"/>
              <a:pathLst>
                <a:path extrusionOk="0" h="1786" w="795">
                  <a:moveTo>
                    <a:pt x="5" y="1"/>
                  </a:moveTo>
                  <a:cubicBezTo>
                    <a:pt x="2" y="1"/>
                    <a:pt x="1" y="2"/>
                    <a:pt x="1" y="5"/>
                  </a:cubicBezTo>
                  <a:lnTo>
                    <a:pt x="1" y="1786"/>
                  </a:lnTo>
                  <a:lnTo>
                    <a:pt x="794" y="1786"/>
                  </a:lnTo>
                  <a:lnTo>
                    <a:pt x="794" y="5"/>
                  </a:lnTo>
                  <a:cubicBezTo>
                    <a:pt x="794" y="2"/>
                    <a:pt x="791" y="1"/>
                    <a:pt x="79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3" name="Google Shape;2073;p43"/>
            <p:cNvSpPr/>
            <p:nvPr/>
          </p:nvSpPr>
          <p:spPr>
            <a:xfrm>
              <a:off x="3355188" y="2112025"/>
              <a:ext cx="54575" cy="89300"/>
            </a:xfrm>
            <a:custGeom>
              <a:rect b="b" l="l" r="r" t="t"/>
              <a:pathLst>
                <a:path extrusionOk="0" h="3572" w="2183">
                  <a:moveTo>
                    <a:pt x="13" y="0"/>
                  </a:moveTo>
                  <a:cubicBezTo>
                    <a:pt x="6" y="0"/>
                    <a:pt x="1" y="6"/>
                    <a:pt x="1" y="13"/>
                  </a:cubicBezTo>
                  <a:lnTo>
                    <a:pt x="1" y="3560"/>
                  </a:lnTo>
                  <a:cubicBezTo>
                    <a:pt x="1" y="3567"/>
                    <a:pt x="6" y="3571"/>
                    <a:pt x="13" y="3571"/>
                  </a:cubicBezTo>
                  <a:lnTo>
                    <a:pt x="2170" y="3571"/>
                  </a:lnTo>
                  <a:cubicBezTo>
                    <a:pt x="2177" y="3571"/>
                    <a:pt x="2183" y="3567"/>
                    <a:pt x="2183" y="3560"/>
                  </a:cubicBezTo>
                  <a:lnTo>
                    <a:pt x="2183" y="13"/>
                  </a:lnTo>
                  <a:cubicBezTo>
                    <a:pt x="2183" y="6"/>
                    <a:pt x="2177" y="0"/>
                    <a:pt x="217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4" name="Google Shape;2074;p43"/>
            <p:cNvSpPr/>
            <p:nvPr/>
          </p:nvSpPr>
          <p:spPr>
            <a:xfrm>
              <a:off x="3217563" y="1859000"/>
              <a:ext cx="22300" cy="159925"/>
            </a:xfrm>
            <a:custGeom>
              <a:rect b="b" l="l" r="r" t="t"/>
              <a:pathLst>
                <a:path extrusionOk="0" h="6397" w="892">
                  <a:moveTo>
                    <a:pt x="0" y="0"/>
                  </a:moveTo>
                  <a:lnTo>
                    <a:pt x="0" y="6396"/>
                  </a:lnTo>
                  <a:cubicBezTo>
                    <a:pt x="295" y="6358"/>
                    <a:pt x="591" y="6326"/>
                    <a:pt x="892" y="6302"/>
                  </a:cubicBezTo>
                  <a:lnTo>
                    <a:pt x="89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5" name="Google Shape;2075;p43"/>
            <p:cNvSpPr/>
            <p:nvPr/>
          </p:nvSpPr>
          <p:spPr>
            <a:xfrm>
              <a:off x="3217563" y="2104575"/>
              <a:ext cx="22300" cy="471150"/>
            </a:xfrm>
            <a:custGeom>
              <a:rect b="b" l="l" r="r" t="t"/>
              <a:pathLst>
                <a:path extrusionOk="0" h="18846" w="892">
                  <a:moveTo>
                    <a:pt x="892" y="0"/>
                  </a:moveTo>
                  <a:cubicBezTo>
                    <a:pt x="591" y="84"/>
                    <a:pt x="292" y="178"/>
                    <a:pt x="0" y="285"/>
                  </a:cubicBezTo>
                  <a:lnTo>
                    <a:pt x="0" y="18846"/>
                  </a:lnTo>
                  <a:lnTo>
                    <a:pt x="892" y="18846"/>
                  </a:lnTo>
                  <a:lnTo>
                    <a:pt x="89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6" name="Google Shape;2076;p43"/>
            <p:cNvSpPr/>
            <p:nvPr/>
          </p:nvSpPr>
          <p:spPr>
            <a:xfrm>
              <a:off x="2749938" y="2231925"/>
              <a:ext cx="342250" cy="250325"/>
            </a:xfrm>
            <a:custGeom>
              <a:rect b="b" l="l" r="r" t="t"/>
              <a:pathLst>
                <a:path extrusionOk="0" h="10013" w="13690">
                  <a:moveTo>
                    <a:pt x="7617" y="0"/>
                  </a:moveTo>
                  <a:cubicBezTo>
                    <a:pt x="6418" y="1181"/>
                    <a:pt x="5114" y="2195"/>
                    <a:pt x="3562" y="2803"/>
                  </a:cubicBezTo>
                  <a:cubicBezTo>
                    <a:pt x="2409" y="3258"/>
                    <a:pt x="1177" y="3459"/>
                    <a:pt x="1" y="3838"/>
                  </a:cubicBezTo>
                  <a:lnTo>
                    <a:pt x="1" y="10013"/>
                  </a:lnTo>
                  <a:cubicBezTo>
                    <a:pt x="996" y="9081"/>
                    <a:pt x="1699" y="7833"/>
                    <a:pt x="2768" y="6973"/>
                  </a:cubicBezTo>
                  <a:cubicBezTo>
                    <a:pt x="4943" y="5224"/>
                    <a:pt x="8150" y="5386"/>
                    <a:pt x="10468" y="3833"/>
                  </a:cubicBezTo>
                  <a:cubicBezTo>
                    <a:pt x="11873" y="2895"/>
                    <a:pt x="12781" y="1453"/>
                    <a:pt x="13690"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7" name="Google Shape;2077;p43"/>
            <p:cNvSpPr/>
            <p:nvPr/>
          </p:nvSpPr>
          <p:spPr>
            <a:xfrm>
              <a:off x="2968763" y="2018900"/>
              <a:ext cx="248825" cy="183300"/>
            </a:xfrm>
            <a:custGeom>
              <a:rect b="b" l="l" r="r" t="t"/>
              <a:pathLst>
                <a:path extrusionOk="0" h="7332" w="9953">
                  <a:moveTo>
                    <a:pt x="9952" y="0"/>
                  </a:moveTo>
                  <a:cubicBezTo>
                    <a:pt x="9344" y="76"/>
                    <a:pt x="8747" y="191"/>
                    <a:pt x="8159" y="375"/>
                  </a:cubicBezTo>
                  <a:cubicBezTo>
                    <a:pt x="4707" y="1462"/>
                    <a:pt x="2485" y="4595"/>
                    <a:pt x="1" y="7332"/>
                  </a:cubicBezTo>
                  <a:lnTo>
                    <a:pt x="5699" y="7332"/>
                  </a:lnTo>
                  <a:cubicBezTo>
                    <a:pt x="6327" y="6384"/>
                    <a:pt x="7018" y="5493"/>
                    <a:pt x="7918" y="4805"/>
                  </a:cubicBezTo>
                  <a:cubicBezTo>
                    <a:pt x="8542" y="4328"/>
                    <a:pt x="9226" y="3980"/>
                    <a:pt x="9952" y="3712"/>
                  </a:cubicBezTo>
                  <a:lnTo>
                    <a:pt x="9952"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8" name="Google Shape;2078;p43"/>
            <p:cNvSpPr/>
            <p:nvPr/>
          </p:nvSpPr>
          <p:spPr>
            <a:xfrm>
              <a:off x="3239838" y="1886350"/>
              <a:ext cx="462650" cy="218250"/>
            </a:xfrm>
            <a:custGeom>
              <a:rect b="b" l="l" r="r" t="t"/>
              <a:pathLst>
                <a:path extrusionOk="0" h="8730" w="18506">
                  <a:moveTo>
                    <a:pt x="11359" y="0"/>
                  </a:moveTo>
                  <a:cubicBezTo>
                    <a:pt x="10720" y="782"/>
                    <a:pt x="10085" y="1567"/>
                    <a:pt x="9342" y="2255"/>
                  </a:cubicBezTo>
                  <a:cubicBezTo>
                    <a:pt x="7981" y="3519"/>
                    <a:pt x="6267" y="4403"/>
                    <a:pt x="4451" y="4789"/>
                  </a:cubicBezTo>
                  <a:cubicBezTo>
                    <a:pt x="2994" y="5097"/>
                    <a:pt x="1485" y="5090"/>
                    <a:pt x="1" y="5208"/>
                  </a:cubicBezTo>
                  <a:lnTo>
                    <a:pt x="1" y="8729"/>
                  </a:lnTo>
                  <a:cubicBezTo>
                    <a:pt x="1541" y="8312"/>
                    <a:pt x="3203" y="8177"/>
                    <a:pt x="4790" y="7969"/>
                  </a:cubicBezTo>
                  <a:cubicBezTo>
                    <a:pt x="7475" y="7617"/>
                    <a:pt x="10424" y="6775"/>
                    <a:pt x="11758" y="4422"/>
                  </a:cubicBezTo>
                  <a:cubicBezTo>
                    <a:pt x="12188" y="3668"/>
                    <a:pt x="12431" y="2779"/>
                    <a:pt x="13066" y="2191"/>
                  </a:cubicBezTo>
                  <a:cubicBezTo>
                    <a:pt x="13639" y="1658"/>
                    <a:pt x="14436" y="1462"/>
                    <a:pt x="15198" y="1284"/>
                  </a:cubicBezTo>
                  <a:lnTo>
                    <a:pt x="18506" y="502"/>
                  </a:lnTo>
                  <a:lnTo>
                    <a:pt x="18506"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9" name="Google Shape;2079;p43"/>
            <p:cNvSpPr/>
            <p:nvPr/>
          </p:nvSpPr>
          <p:spPr>
            <a:xfrm>
              <a:off x="3315838" y="2365175"/>
              <a:ext cx="386650" cy="182625"/>
            </a:xfrm>
            <a:custGeom>
              <a:rect b="b" l="l" r="r" t="t"/>
              <a:pathLst>
                <a:path extrusionOk="0" h="7305" w="15466">
                  <a:moveTo>
                    <a:pt x="15466" y="0"/>
                  </a:moveTo>
                  <a:cubicBezTo>
                    <a:pt x="14369" y="1572"/>
                    <a:pt x="13268" y="3136"/>
                    <a:pt x="11597" y="4134"/>
                  </a:cubicBezTo>
                  <a:cubicBezTo>
                    <a:pt x="8892" y="5752"/>
                    <a:pt x="5453" y="5314"/>
                    <a:pt x="2434" y="6218"/>
                  </a:cubicBezTo>
                  <a:cubicBezTo>
                    <a:pt x="1580" y="6476"/>
                    <a:pt x="763" y="6842"/>
                    <a:pt x="1" y="7305"/>
                  </a:cubicBezTo>
                  <a:lnTo>
                    <a:pt x="14645" y="7305"/>
                  </a:lnTo>
                  <a:cubicBezTo>
                    <a:pt x="14926" y="7123"/>
                    <a:pt x="15198" y="6926"/>
                    <a:pt x="15466" y="6728"/>
                  </a:cubicBezTo>
                  <a:lnTo>
                    <a:pt x="15466"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2080" name="Google Shape;2080;p43"/>
          <p:cNvCxnSpPr/>
          <p:nvPr/>
        </p:nvCxnSpPr>
        <p:spPr>
          <a:xfrm>
            <a:off x="-33300" y="535425"/>
            <a:ext cx="9210600" cy="0"/>
          </a:xfrm>
          <a:prstGeom prst="straightConnector1">
            <a:avLst/>
          </a:prstGeom>
          <a:noFill/>
          <a:ln cap="flat" cmpd="sng" w="38100">
            <a:solidFill>
              <a:schemeClr val="dk2"/>
            </a:solidFill>
            <a:prstDash val="solid"/>
            <a:round/>
            <a:headEnd len="med" w="med" type="none"/>
            <a:tailEnd len="med" w="med" type="none"/>
          </a:ln>
        </p:spPr>
      </p:cxnSp>
      <p:grpSp>
        <p:nvGrpSpPr>
          <p:cNvPr id="2081" name="Google Shape;2081;p43"/>
          <p:cNvGrpSpPr/>
          <p:nvPr/>
        </p:nvGrpSpPr>
        <p:grpSpPr>
          <a:xfrm>
            <a:off x="94683" y="2508822"/>
            <a:ext cx="1129044" cy="2193018"/>
            <a:chOff x="7176200" y="2045159"/>
            <a:chExt cx="1498200" cy="2646016"/>
          </a:xfrm>
        </p:grpSpPr>
        <p:sp>
          <p:nvSpPr>
            <p:cNvPr id="2082" name="Google Shape;2082;p43"/>
            <p:cNvSpPr/>
            <p:nvPr/>
          </p:nvSpPr>
          <p:spPr>
            <a:xfrm>
              <a:off x="7176200" y="4553775"/>
              <a:ext cx="14982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3" name="Google Shape;2083;p43"/>
            <p:cNvSpPr/>
            <p:nvPr/>
          </p:nvSpPr>
          <p:spPr>
            <a:xfrm>
              <a:off x="7421236" y="3419428"/>
              <a:ext cx="1008173" cy="114335"/>
            </a:xfrm>
            <a:custGeom>
              <a:rect b="b" l="l" r="r" t="t"/>
              <a:pathLst>
                <a:path extrusionOk="0" h="2030" w="17900">
                  <a:moveTo>
                    <a:pt x="1" y="1"/>
                  </a:moveTo>
                  <a:lnTo>
                    <a:pt x="1" y="2029"/>
                  </a:lnTo>
                  <a:lnTo>
                    <a:pt x="17899" y="2029"/>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4" name="Google Shape;2084;p43"/>
            <p:cNvSpPr/>
            <p:nvPr/>
          </p:nvSpPr>
          <p:spPr>
            <a:xfrm>
              <a:off x="7802989" y="2439022"/>
              <a:ext cx="244609" cy="270630"/>
            </a:xfrm>
            <a:custGeom>
              <a:rect b="b" l="l" r="r" t="t"/>
              <a:pathLst>
                <a:path extrusionOk="0" h="4805" w="4343">
                  <a:moveTo>
                    <a:pt x="1" y="0"/>
                  </a:moveTo>
                  <a:lnTo>
                    <a:pt x="1" y="4804"/>
                  </a:lnTo>
                  <a:lnTo>
                    <a:pt x="4343" y="4804"/>
                  </a:lnTo>
                  <a:lnTo>
                    <a:pt x="434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5" name="Google Shape;2085;p43"/>
            <p:cNvSpPr/>
            <p:nvPr/>
          </p:nvSpPr>
          <p:spPr>
            <a:xfrm>
              <a:off x="7742781" y="2685940"/>
              <a:ext cx="365082" cy="23712"/>
            </a:xfrm>
            <a:custGeom>
              <a:rect b="b" l="l" r="r" t="t"/>
              <a:pathLst>
                <a:path extrusionOk="0" h="421" w="6482">
                  <a:moveTo>
                    <a:pt x="1" y="1"/>
                  </a:moveTo>
                  <a:lnTo>
                    <a:pt x="1" y="420"/>
                  </a:lnTo>
                  <a:lnTo>
                    <a:pt x="6481" y="420"/>
                  </a:lnTo>
                  <a:lnTo>
                    <a:pt x="64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6" name="Google Shape;2086;p43"/>
            <p:cNvSpPr/>
            <p:nvPr/>
          </p:nvSpPr>
          <p:spPr>
            <a:xfrm>
              <a:off x="7528699" y="2088189"/>
              <a:ext cx="793190" cy="538105"/>
            </a:xfrm>
            <a:custGeom>
              <a:rect b="b" l="l" r="r" t="t"/>
              <a:pathLst>
                <a:path extrusionOk="0" h="9554" w="14083">
                  <a:moveTo>
                    <a:pt x="634" y="1"/>
                  </a:moveTo>
                  <a:cubicBezTo>
                    <a:pt x="286" y="1"/>
                    <a:pt x="1" y="314"/>
                    <a:pt x="1" y="696"/>
                  </a:cubicBezTo>
                  <a:lnTo>
                    <a:pt x="1" y="8856"/>
                  </a:lnTo>
                  <a:cubicBezTo>
                    <a:pt x="1" y="9240"/>
                    <a:pt x="286" y="9553"/>
                    <a:pt x="634" y="9553"/>
                  </a:cubicBezTo>
                  <a:lnTo>
                    <a:pt x="13450" y="9553"/>
                  </a:lnTo>
                  <a:cubicBezTo>
                    <a:pt x="13798" y="9553"/>
                    <a:pt x="14083" y="9240"/>
                    <a:pt x="14083" y="8856"/>
                  </a:cubicBezTo>
                  <a:lnTo>
                    <a:pt x="14083" y="696"/>
                  </a:lnTo>
                  <a:cubicBezTo>
                    <a:pt x="14083" y="314"/>
                    <a:pt x="13798" y="1"/>
                    <a:pt x="134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7" name="Google Shape;2087;p43"/>
            <p:cNvSpPr/>
            <p:nvPr/>
          </p:nvSpPr>
          <p:spPr>
            <a:xfrm>
              <a:off x="7528699" y="2045159"/>
              <a:ext cx="793190" cy="538049"/>
            </a:xfrm>
            <a:custGeom>
              <a:rect b="b" l="l" r="r" t="t"/>
              <a:pathLst>
                <a:path extrusionOk="0" h="9553" w="14083">
                  <a:moveTo>
                    <a:pt x="634" y="0"/>
                  </a:moveTo>
                  <a:cubicBezTo>
                    <a:pt x="286" y="0"/>
                    <a:pt x="1" y="314"/>
                    <a:pt x="1" y="696"/>
                  </a:cubicBezTo>
                  <a:lnTo>
                    <a:pt x="1" y="8856"/>
                  </a:lnTo>
                  <a:cubicBezTo>
                    <a:pt x="1" y="9238"/>
                    <a:pt x="286" y="9553"/>
                    <a:pt x="634" y="9553"/>
                  </a:cubicBezTo>
                  <a:lnTo>
                    <a:pt x="13450" y="9553"/>
                  </a:lnTo>
                  <a:cubicBezTo>
                    <a:pt x="13798" y="9553"/>
                    <a:pt x="14083" y="9238"/>
                    <a:pt x="14083" y="8856"/>
                  </a:cubicBezTo>
                  <a:lnTo>
                    <a:pt x="14083" y="696"/>
                  </a:lnTo>
                  <a:cubicBezTo>
                    <a:pt x="14083" y="314"/>
                    <a:pt x="13798" y="0"/>
                    <a:pt x="134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8" name="Google Shape;2088;p43"/>
            <p:cNvSpPr/>
            <p:nvPr/>
          </p:nvSpPr>
          <p:spPr>
            <a:xfrm>
              <a:off x="7557311" y="2080192"/>
              <a:ext cx="735966" cy="494624"/>
            </a:xfrm>
            <a:custGeom>
              <a:rect b="b" l="l" r="r" t="t"/>
              <a:pathLst>
                <a:path extrusionOk="0" h="8782" w="13067">
                  <a:moveTo>
                    <a:pt x="382" y="1"/>
                  </a:moveTo>
                  <a:cubicBezTo>
                    <a:pt x="171" y="1"/>
                    <a:pt x="1" y="188"/>
                    <a:pt x="1" y="419"/>
                  </a:cubicBezTo>
                  <a:lnTo>
                    <a:pt x="1" y="8365"/>
                  </a:lnTo>
                  <a:cubicBezTo>
                    <a:pt x="1" y="8594"/>
                    <a:pt x="171" y="8782"/>
                    <a:pt x="382" y="8782"/>
                  </a:cubicBezTo>
                  <a:lnTo>
                    <a:pt x="12686" y="8782"/>
                  </a:lnTo>
                  <a:cubicBezTo>
                    <a:pt x="12896" y="8782"/>
                    <a:pt x="13065" y="8594"/>
                    <a:pt x="13065" y="8365"/>
                  </a:cubicBezTo>
                  <a:lnTo>
                    <a:pt x="13067" y="419"/>
                  </a:lnTo>
                  <a:cubicBezTo>
                    <a:pt x="13067" y="188"/>
                    <a:pt x="12896" y="1"/>
                    <a:pt x="1268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9" name="Google Shape;2089;p43"/>
            <p:cNvSpPr/>
            <p:nvPr/>
          </p:nvSpPr>
          <p:spPr>
            <a:xfrm>
              <a:off x="7620448" y="2114098"/>
              <a:ext cx="324587" cy="238469"/>
            </a:xfrm>
            <a:custGeom>
              <a:rect b="b" l="l" r="r" t="t"/>
              <a:pathLst>
                <a:path extrusionOk="0" h="4234" w="5763">
                  <a:moveTo>
                    <a:pt x="1" y="0"/>
                  </a:moveTo>
                  <a:lnTo>
                    <a:pt x="1" y="4233"/>
                  </a:lnTo>
                  <a:lnTo>
                    <a:pt x="5763" y="4233"/>
                  </a:lnTo>
                  <a:lnTo>
                    <a:pt x="576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0" name="Google Shape;2090;p43"/>
            <p:cNvSpPr/>
            <p:nvPr/>
          </p:nvSpPr>
          <p:spPr>
            <a:xfrm>
              <a:off x="7793471" y="2132121"/>
              <a:ext cx="137371" cy="25007"/>
            </a:xfrm>
            <a:custGeom>
              <a:rect b="b" l="l" r="r" t="t"/>
              <a:pathLst>
                <a:path extrusionOk="0" h="444" w="2439">
                  <a:moveTo>
                    <a:pt x="1" y="1"/>
                  </a:moveTo>
                  <a:lnTo>
                    <a:pt x="1" y="443"/>
                  </a:lnTo>
                  <a:lnTo>
                    <a:pt x="2439" y="443"/>
                  </a:lnTo>
                  <a:lnTo>
                    <a:pt x="243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1" name="Google Shape;2091;p43"/>
            <p:cNvSpPr/>
            <p:nvPr/>
          </p:nvSpPr>
          <p:spPr>
            <a:xfrm>
              <a:off x="7632389" y="2172504"/>
              <a:ext cx="296876" cy="25007"/>
            </a:xfrm>
            <a:custGeom>
              <a:rect b="b" l="l" r="r" t="t"/>
              <a:pathLst>
                <a:path extrusionOk="0" h="444" w="5271">
                  <a:moveTo>
                    <a:pt x="1" y="1"/>
                  </a:moveTo>
                  <a:lnTo>
                    <a:pt x="1" y="443"/>
                  </a:lnTo>
                  <a:lnTo>
                    <a:pt x="5270" y="443"/>
                  </a:lnTo>
                  <a:lnTo>
                    <a:pt x="52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2" name="Google Shape;2092;p43"/>
            <p:cNvSpPr/>
            <p:nvPr/>
          </p:nvSpPr>
          <p:spPr>
            <a:xfrm>
              <a:off x="7632389" y="2212944"/>
              <a:ext cx="296876" cy="24951"/>
            </a:xfrm>
            <a:custGeom>
              <a:rect b="b" l="l" r="r" t="t"/>
              <a:pathLst>
                <a:path extrusionOk="0" h="443" w="5271">
                  <a:moveTo>
                    <a:pt x="1" y="0"/>
                  </a:moveTo>
                  <a:lnTo>
                    <a:pt x="1" y="442"/>
                  </a:lnTo>
                  <a:lnTo>
                    <a:pt x="5270" y="442"/>
                  </a:lnTo>
                  <a:lnTo>
                    <a:pt x="527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3" name="Google Shape;2093;p43"/>
            <p:cNvSpPr/>
            <p:nvPr/>
          </p:nvSpPr>
          <p:spPr>
            <a:xfrm>
              <a:off x="7632389" y="2253327"/>
              <a:ext cx="296876" cy="24951"/>
            </a:xfrm>
            <a:custGeom>
              <a:rect b="b" l="l" r="r" t="t"/>
              <a:pathLst>
                <a:path extrusionOk="0" h="443" w="5271">
                  <a:moveTo>
                    <a:pt x="1" y="0"/>
                  </a:moveTo>
                  <a:lnTo>
                    <a:pt x="1" y="443"/>
                  </a:lnTo>
                  <a:lnTo>
                    <a:pt x="5270" y="443"/>
                  </a:lnTo>
                  <a:lnTo>
                    <a:pt x="527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4" name="Google Shape;2094;p43"/>
            <p:cNvSpPr/>
            <p:nvPr/>
          </p:nvSpPr>
          <p:spPr>
            <a:xfrm>
              <a:off x="8000118" y="2121870"/>
              <a:ext cx="230021" cy="419096"/>
            </a:xfrm>
            <a:custGeom>
              <a:rect b="b" l="l" r="r" t="t"/>
              <a:pathLst>
                <a:path extrusionOk="0" h="7441" w="4084">
                  <a:moveTo>
                    <a:pt x="1" y="1"/>
                  </a:moveTo>
                  <a:lnTo>
                    <a:pt x="1" y="595"/>
                  </a:lnTo>
                  <a:lnTo>
                    <a:pt x="4084" y="595"/>
                  </a:lnTo>
                  <a:lnTo>
                    <a:pt x="4084" y="1"/>
                  </a:lnTo>
                  <a:close/>
                  <a:moveTo>
                    <a:pt x="1" y="1142"/>
                  </a:moveTo>
                  <a:lnTo>
                    <a:pt x="1" y="1736"/>
                  </a:lnTo>
                  <a:lnTo>
                    <a:pt x="4084" y="1736"/>
                  </a:lnTo>
                  <a:lnTo>
                    <a:pt x="4084" y="1142"/>
                  </a:lnTo>
                  <a:close/>
                  <a:moveTo>
                    <a:pt x="1" y="2283"/>
                  </a:moveTo>
                  <a:lnTo>
                    <a:pt x="1" y="2877"/>
                  </a:lnTo>
                  <a:lnTo>
                    <a:pt x="4084" y="2877"/>
                  </a:lnTo>
                  <a:lnTo>
                    <a:pt x="4084" y="2283"/>
                  </a:lnTo>
                  <a:close/>
                  <a:moveTo>
                    <a:pt x="1" y="3422"/>
                  </a:moveTo>
                  <a:lnTo>
                    <a:pt x="1" y="4018"/>
                  </a:lnTo>
                  <a:lnTo>
                    <a:pt x="4084" y="4018"/>
                  </a:lnTo>
                  <a:lnTo>
                    <a:pt x="4084" y="3422"/>
                  </a:lnTo>
                  <a:close/>
                  <a:moveTo>
                    <a:pt x="1" y="4565"/>
                  </a:moveTo>
                  <a:lnTo>
                    <a:pt x="1" y="5159"/>
                  </a:lnTo>
                  <a:lnTo>
                    <a:pt x="4084" y="5159"/>
                  </a:lnTo>
                  <a:lnTo>
                    <a:pt x="4084" y="4565"/>
                  </a:lnTo>
                  <a:close/>
                  <a:moveTo>
                    <a:pt x="1" y="5704"/>
                  </a:moveTo>
                  <a:lnTo>
                    <a:pt x="1" y="6298"/>
                  </a:lnTo>
                  <a:lnTo>
                    <a:pt x="4084" y="6298"/>
                  </a:lnTo>
                  <a:lnTo>
                    <a:pt x="4084" y="5704"/>
                  </a:lnTo>
                  <a:close/>
                  <a:moveTo>
                    <a:pt x="1" y="6847"/>
                  </a:moveTo>
                  <a:lnTo>
                    <a:pt x="1" y="7441"/>
                  </a:lnTo>
                  <a:lnTo>
                    <a:pt x="4084" y="7441"/>
                  </a:lnTo>
                  <a:lnTo>
                    <a:pt x="4084" y="6847"/>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5" name="Google Shape;2095;p43"/>
            <p:cNvSpPr/>
            <p:nvPr/>
          </p:nvSpPr>
          <p:spPr>
            <a:xfrm>
              <a:off x="7620448" y="2443697"/>
              <a:ext cx="112814" cy="61448"/>
            </a:xfrm>
            <a:custGeom>
              <a:rect b="b" l="l" r="r" t="t"/>
              <a:pathLst>
                <a:path extrusionOk="0" h="1091" w="2003">
                  <a:moveTo>
                    <a:pt x="1598" y="1"/>
                  </a:moveTo>
                  <a:cubicBezTo>
                    <a:pt x="1573" y="1"/>
                    <a:pt x="1550" y="17"/>
                    <a:pt x="1543" y="42"/>
                  </a:cubicBezTo>
                  <a:lnTo>
                    <a:pt x="1299" y="640"/>
                  </a:lnTo>
                  <a:lnTo>
                    <a:pt x="1209" y="840"/>
                  </a:lnTo>
                  <a:lnTo>
                    <a:pt x="1043" y="288"/>
                  </a:lnTo>
                  <a:cubicBezTo>
                    <a:pt x="1034" y="261"/>
                    <a:pt x="1012" y="242"/>
                    <a:pt x="983" y="241"/>
                  </a:cubicBezTo>
                  <a:cubicBezTo>
                    <a:pt x="957" y="242"/>
                    <a:pt x="933" y="256"/>
                    <a:pt x="921" y="281"/>
                  </a:cubicBezTo>
                  <a:lnTo>
                    <a:pt x="744" y="707"/>
                  </a:lnTo>
                  <a:lnTo>
                    <a:pt x="65" y="707"/>
                  </a:lnTo>
                  <a:cubicBezTo>
                    <a:pt x="29" y="707"/>
                    <a:pt x="1" y="737"/>
                    <a:pt x="1" y="773"/>
                  </a:cubicBezTo>
                  <a:cubicBezTo>
                    <a:pt x="1" y="809"/>
                    <a:pt x="29" y="838"/>
                    <a:pt x="65" y="838"/>
                  </a:cubicBezTo>
                  <a:lnTo>
                    <a:pt x="788" y="838"/>
                  </a:lnTo>
                  <a:cubicBezTo>
                    <a:pt x="814" y="838"/>
                    <a:pt x="837" y="822"/>
                    <a:pt x="848" y="798"/>
                  </a:cubicBezTo>
                  <a:lnTo>
                    <a:pt x="971" y="498"/>
                  </a:lnTo>
                  <a:lnTo>
                    <a:pt x="1135" y="1045"/>
                  </a:lnTo>
                  <a:cubicBezTo>
                    <a:pt x="1142" y="1071"/>
                    <a:pt x="1166" y="1090"/>
                    <a:pt x="1193" y="1091"/>
                  </a:cubicBezTo>
                  <a:lnTo>
                    <a:pt x="1196" y="1091"/>
                  </a:lnTo>
                  <a:cubicBezTo>
                    <a:pt x="1222" y="1091"/>
                    <a:pt x="1245" y="1075"/>
                    <a:pt x="1255" y="1052"/>
                  </a:cubicBezTo>
                  <a:lnTo>
                    <a:pt x="1418" y="690"/>
                  </a:lnTo>
                  <a:lnTo>
                    <a:pt x="1584" y="281"/>
                  </a:lnTo>
                  <a:lnTo>
                    <a:pt x="1727" y="902"/>
                  </a:lnTo>
                  <a:cubicBezTo>
                    <a:pt x="1732" y="924"/>
                    <a:pt x="1749" y="941"/>
                    <a:pt x="1770" y="946"/>
                  </a:cubicBezTo>
                  <a:cubicBezTo>
                    <a:pt x="1778" y="950"/>
                    <a:pt x="1786" y="951"/>
                    <a:pt x="1794" y="951"/>
                  </a:cubicBezTo>
                  <a:cubicBezTo>
                    <a:pt x="1808" y="951"/>
                    <a:pt x="1821" y="947"/>
                    <a:pt x="1832" y="938"/>
                  </a:cubicBezTo>
                  <a:lnTo>
                    <a:pt x="1971" y="823"/>
                  </a:lnTo>
                  <a:cubicBezTo>
                    <a:pt x="1998" y="800"/>
                    <a:pt x="2002" y="759"/>
                    <a:pt x="1981" y="732"/>
                  </a:cubicBezTo>
                  <a:cubicBezTo>
                    <a:pt x="1968" y="716"/>
                    <a:pt x="1949" y="708"/>
                    <a:pt x="1931" y="708"/>
                  </a:cubicBezTo>
                  <a:cubicBezTo>
                    <a:pt x="1916" y="708"/>
                    <a:pt x="1901" y="713"/>
                    <a:pt x="1889" y="723"/>
                  </a:cubicBezTo>
                  <a:lnTo>
                    <a:pt x="1830" y="770"/>
                  </a:lnTo>
                  <a:lnTo>
                    <a:pt x="1666" y="52"/>
                  </a:lnTo>
                  <a:cubicBezTo>
                    <a:pt x="1660" y="23"/>
                    <a:pt x="1636" y="3"/>
                    <a:pt x="1607" y="2"/>
                  </a:cubicBezTo>
                  <a:cubicBezTo>
                    <a:pt x="1604" y="1"/>
                    <a:pt x="1601" y="1"/>
                    <a:pt x="159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6" name="Google Shape;2096;p43"/>
            <p:cNvSpPr/>
            <p:nvPr/>
          </p:nvSpPr>
          <p:spPr>
            <a:xfrm>
              <a:off x="7725433" y="2443753"/>
              <a:ext cx="114109" cy="61392"/>
            </a:xfrm>
            <a:custGeom>
              <a:rect b="b" l="l" r="r" t="t"/>
              <a:pathLst>
                <a:path extrusionOk="0" h="1090" w="2026">
                  <a:moveTo>
                    <a:pt x="1602" y="0"/>
                  </a:moveTo>
                  <a:cubicBezTo>
                    <a:pt x="1576" y="0"/>
                    <a:pt x="1552" y="16"/>
                    <a:pt x="1542" y="41"/>
                  </a:cubicBezTo>
                  <a:lnTo>
                    <a:pt x="1301" y="639"/>
                  </a:lnTo>
                  <a:lnTo>
                    <a:pt x="1210" y="839"/>
                  </a:lnTo>
                  <a:lnTo>
                    <a:pt x="1043" y="287"/>
                  </a:lnTo>
                  <a:cubicBezTo>
                    <a:pt x="1036" y="260"/>
                    <a:pt x="1011" y="241"/>
                    <a:pt x="984" y="240"/>
                  </a:cubicBezTo>
                  <a:cubicBezTo>
                    <a:pt x="957" y="240"/>
                    <a:pt x="933" y="255"/>
                    <a:pt x="921" y="280"/>
                  </a:cubicBezTo>
                  <a:lnTo>
                    <a:pt x="745" y="706"/>
                  </a:lnTo>
                  <a:lnTo>
                    <a:pt x="67" y="706"/>
                  </a:lnTo>
                  <a:cubicBezTo>
                    <a:pt x="31" y="706"/>
                    <a:pt x="1" y="736"/>
                    <a:pt x="1" y="772"/>
                  </a:cubicBezTo>
                  <a:cubicBezTo>
                    <a:pt x="2" y="808"/>
                    <a:pt x="31" y="837"/>
                    <a:pt x="67" y="837"/>
                  </a:cubicBezTo>
                  <a:lnTo>
                    <a:pt x="788" y="837"/>
                  </a:lnTo>
                  <a:cubicBezTo>
                    <a:pt x="814" y="837"/>
                    <a:pt x="838" y="821"/>
                    <a:pt x="848" y="797"/>
                  </a:cubicBezTo>
                  <a:lnTo>
                    <a:pt x="971" y="497"/>
                  </a:lnTo>
                  <a:lnTo>
                    <a:pt x="1135" y="1044"/>
                  </a:lnTo>
                  <a:cubicBezTo>
                    <a:pt x="1143" y="1070"/>
                    <a:pt x="1166" y="1089"/>
                    <a:pt x="1193" y="1090"/>
                  </a:cubicBezTo>
                  <a:lnTo>
                    <a:pt x="1197" y="1090"/>
                  </a:lnTo>
                  <a:cubicBezTo>
                    <a:pt x="1223" y="1090"/>
                    <a:pt x="1246" y="1074"/>
                    <a:pt x="1256" y="1051"/>
                  </a:cubicBezTo>
                  <a:lnTo>
                    <a:pt x="1419" y="689"/>
                  </a:lnTo>
                  <a:lnTo>
                    <a:pt x="1585" y="280"/>
                  </a:lnTo>
                  <a:lnTo>
                    <a:pt x="1729" y="900"/>
                  </a:lnTo>
                  <a:cubicBezTo>
                    <a:pt x="1736" y="931"/>
                    <a:pt x="1764" y="949"/>
                    <a:pt x="1792" y="949"/>
                  </a:cubicBezTo>
                  <a:cubicBezTo>
                    <a:pt x="1806" y="949"/>
                    <a:pt x="1821" y="945"/>
                    <a:pt x="1833" y="935"/>
                  </a:cubicBezTo>
                  <a:lnTo>
                    <a:pt x="1972" y="822"/>
                  </a:lnTo>
                  <a:cubicBezTo>
                    <a:pt x="2026" y="778"/>
                    <a:pt x="1984" y="705"/>
                    <a:pt x="1931" y="705"/>
                  </a:cubicBezTo>
                  <a:cubicBezTo>
                    <a:pt x="1918" y="705"/>
                    <a:pt x="1904" y="710"/>
                    <a:pt x="1890" y="721"/>
                  </a:cubicBezTo>
                  <a:lnTo>
                    <a:pt x="1832" y="769"/>
                  </a:lnTo>
                  <a:lnTo>
                    <a:pt x="1666" y="51"/>
                  </a:lnTo>
                  <a:cubicBezTo>
                    <a:pt x="1660" y="22"/>
                    <a:pt x="1636" y="2"/>
                    <a:pt x="1608" y="1"/>
                  </a:cubicBezTo>
                  <a:cubicBezTo>
                    <a:pt x="1606" y="0"/>
                    <a:pt x="1604" y="0"/>
                    <a:pt x="160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7" name="Google Shape;2097;p43"/>
            <p:cNvSpPr/>
            <p:nvPr/>
          </p:nvSpPr>
          <p:spPr>
            <a:xfrm>
              <a:off x="7830531" y="2443697"/>
              <a:ext cx="112814" cy="61448"/>
            </a:xfrm>
            <a:custGeom>
              <a:rect b="b" l="l" r="r" t="t"/>
              <a:pathLst>
                <a:path extrusionOk="0" h="1091" w="2003">
                  <a:moveTo>
                    <a:pt x="1597" y="1"/>
                  </a:moveTo>
                  <a:cubicBezTo>
                    <a:pt x="1572" y="1"/>
                    <a:pt x="1551" y="17"/>
                    <a:pt x="1542" y="42"/>
                  </a:cubicBezTo>
                  <a:lnTo>
                    <a:pt x="1300" y="640"/>
                  </a:lnTo>
                  <a:lnTo>
                    <a:pt x="1208" y="840"/>
                  </a:lnTo>
                  <a:lnTo>
                    <a:pt x="1042" y="288"/>
                  </a:lnTo>
                  <a:cubicBezTo>
                    <a:pt x="1034" y="261"/>
                    <a:pt x="1011" y="242"/>
                    <a:pt x="983" y="241"/>
                  </a:cubicBezTo>
                  <a:cubicBezTo>
                    <a:pt x="956" y="241"/>
                    <a:pt x="932" y="256"/>
                    <a:pt x="920" y="281"/>
                  </a:cubicBezTo>
                  <a:lnTo>
                    <a:pt x="744" y="707"/>
                  </a:lnTo>
                  <a:lnTo>
                    <a:pt x="66" y="707"/>
                  </a:lnTo>
                  <a:cubicBezTo>
                    <a:pt x="29" y="707"/>
                    <a:pt x="0" y="737"/>
                    <a:pt x="0" y="773"/>
                  </a:cubicBezTo>
                  <a:cubicBezTo>
                    <a:pt x="0" y="809"/>
                    <a:pt x="30" y="838"/>
                    <a:pt x="66" y="838"/>
                  </a:cubicBezTo>
                  <a:lnTo>
                    <a:pt x="787" y="838"/>
                  </a:lnTo>
                  <a:cubicBezTo>
                    <a:pt x="813" y="838"/>
                    <a:pt x="836" y="822"/>
                    <a:pt x="847" y="798"/>
                  </a:cubicBezTo>
                  <a:lnTo>
                    <a:pt x="971" y="498"/>
                  </a:lnTo>
                  <a:lnTo>
                    <a:pt x="1134" y="1045"/>
                  </a:lnTo>
                  <a:cubicBezTo>
                    <a:pt x="1142" y="1071"/>
                    <a:pt x="1165" y="1090"/>
                    <a:pt x="1192" y="1091"/>
                  </a:cubicBezTo>
                  <a:lnTo>
                    <a:pt x="1197" y="1091"/>
                  </a:lnTo>
                  <a:cubicBezTo>
                    <a:pt x="1221" y="1091"/>
                    <a:pt x="1245" y="1075"/>
                    <a:pt x="1255" y="1052"/>
                  </a:cubicBezTo>
                  <a:lnTo>
                    <a:pt x="1419" y="690"/>
                  </a:lnTo>
                  <a:lnTo>
                    <a:pt x="1585" y="281"/>
                  </a:lnTo>
                  <a:lnTo>
                    <a:pt x="1728" y="901"/>
                  </a:lnTo>
                  <a:cubicBezTo>
                    <a:pt x="1736" y="932"/>
                    <a:pt x="1763" y="950"/>
                    <a:pt x="1792" y="950"/>
                  </a:cubicBezTo>
                  <a:cubicBezTo>
                    <a:pt x="1806" y="950"/>
                    <a:pt x="1820" y="946"/>
                    <a:pt x="1832" y="936"/>
                  </a:cubicBezTo>
                  <a:lnTo>
                    <a:pt x="1970" y="822"/>
                  </a:lnTo>
                  <a:cubicBezTo>
                    <a:pt x="1998" y="800"/>
                    <a:pt x="2003" y="759"/>
                    <a:pt x="1980" y="730"/>
                  </a:cubicBezTo>
                  <a:cubicBezTo>
                    <a:pt x="1967" y="715"/>
                    <a:pt x="1949" y="707"/>
                    <a:pt x="1931" y="707"/>
                  </a:cubicBezTo>
                  <a:cubicBezTo>
                    <a:pt x="1916" y="707"/>
                    <a:pt x="1902" y="712"/>
                    <a:pt x="1890" y="722"/>
                  </a:cubicBezTo>
                  <a:lnTo>
                    <a:pt x="1831" y="770"/>
                  </a:lnTo>
                  <a:lnTo>
                    <a:pt x="1665" y="52"/>
                  </a:lnTo>
                  <a:cubicBezTo>
                    <a:pt x="1659" y="23"/>
                    <a:pt x="1635" y="3"/>
                    <a:pt x="1606" y="2"/>
                  </a:cubicBezTo>
                  <a:cubicBezTo>
                    <a:pt x="1603" y="1"/>
                    <a:pt x="1600" y="1"/>
                    <a:pt x="159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8" name="Google Shape;2098;p43"/>
            <p:cNvSpPr/>
            <p:nvPr/>
          </p:nvSpPr>
          <p:spPr>
            <a:xfrm>
              <a:off x="8380802" y="2530039"/>
              <a:ext cx="48606" cy="2078469"/>
            </a:xfrm>
            <a:custGeom>
              <a:rect b="b" l="l" r="r" t="t"/>
              <a:pathLst>
                <a:path extrusionOk="0" h="36903" w="863">
                  <a:moveTo>
                    <a:pt x="0" y="0"/>
                  </a:moveTo>
                  <a:lnTo>
                    <a:pt x="0" y="36902"/>
                  </a:lnTo>
                  <a:lnTo>
                    <a:pt x="862" y="36902"/>
                  </a:lnTo>
                  <a:lnTo>
                    <a:pt x="86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9" name="Google Shape;2099;p43"/>
            <p:cNvSpPr/>
            <p:nvPr/>
          </p:nvSpPr>
          <p:spPr>
            <a:xfrm>
              <a:off x="7421236" y="2530039"/>
              <a:ext cx="48494" cy="2078469"/>
            </a:xfrm>
            <a:custGeom>
              <a:rect b="b" l="l" r="r" t="t"/>
              <a:pathLst>
                <a:path extrusionOk="0" h="36903" w="861">
                  <a:moveTo>
                    <a:pt x="1" y="0"/>
                  </a:moveTo>
                  <a:lnTo>
                    <a:pt x="1" y="36902"/>
                  </a:lnTo>
                  <a:lnTo>
                    <a:pt x="861" y="36902"/>
                  </a:lnTo>
                  <a:lnTo>
                    <a:pt x="86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0" name="Google Shape;2100;p43"/>
            <p:cNvSpPr/>
            <p:nvPr/>
          </p:nvSpPr>
          <p:spPr>
            <a:xfrm>
              <a:off x="7421236" y="2708469"/>
              <a:ext cx="1008173" cy="29006"/>
            </a:xfrm>
            <a:custGeom>
              <a:rect b="b" l="l" r="r" t="t"/>
              <a:pathLst>
                <a:path extrusionOk="0" h="515" w="17900">
                  <a:moveTo>
                    <a:pt x="1" y="0"/>
                  </a:moveTo>
                  <a:lnTo>
                    <a:pt x="1" y="514"/>
                  </a:lnTo>
                  <a:lnTo>
                    <a:pt x="17899" y="514"/>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1" name="Google Shape;2101;p43"/>
            <p:cNvSpPr/>
            <p:nvPr/>
          </p:nvSpPr>
          <p:spPr>
            <a:xfrm>
              <a:off x="7421236" y="2945080"/>
              <a:ext cx="1008173" cy="29006"/>
            </a:xfrm>
            <a:custGeom>
              <a:rect b="b" l="l" r="r" t="t"/>
              <a:pathLst>
                <a:path extrusionOk="0" h="515" w="17900">
                  <a:moveTo>
                    <a:pt x="1" y="1"/>
                  </a:moveTo>
                  <a:lnTo>
                    <a:pt x="1" y="515"/>
                  </a:lnTo>
                  <a:lnTo>
                    <a:pt x="17899" y="515"/>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2" name="Google Shape;2102;p43"/>
            <p:cNvSpPr/>
            <p:nvPr/>
          </p:nvSpPr>
          <p:spPr>
            <a:xfrm>
              <a:off x="7469673" y="2737419"/>
              <a:ext cx="911185" cy="207717"/>
            </a:xfrm>
            <a:custGeom>
              <a:rect b="b" l="l" r="r" t="t"/>
              <a:pathLst>
                <a:path extrusionOk="0" h="3688" w="16178">
                  <a:moveTo>
                    <a:pt x="1" y="0"/>
                  </a:moveTo>
                  <a:lnTo>
                    <a:pt x="1" y="3688"/>
                  </a:lnTo>
                  <a:lnTo>
                    <a:pt x="16177" y="3688"/>
                  </a:lnTo>
                  <a:lnTo>
                    <a:pt x="1617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3" name="Google Shape;2103;p43"/>
            <p:cNvSpPr/>
            <p:nvPr/>
          </p:nvSpPr>
          <p:spPr>
            <a:xfrm>
              <a:off x="7421236" y="3533706"/>
              <a:ext cx="1008173" cy="28950"/>
            </a:xfrm>
            <a:custGeom>
              <a:rect b="b" l="l" r="r" t="t"/>
              <a:pathLst>
                <a:path extrusionOk="0" h="514" w="17900">
                  <a:moveTo>
                    <a:pt x="1" y="0"/>
                  </a:moveTo>
                  <a:lnTo>
                    <a:pt x="1" y="514"/>
                  </a:lnTo>
                  <a:lnTo>
                    <a:pt x="17899" y="514"/>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4" name="Google Shape;2104;p43"/>
            <p:cNvSpPr/>
            <p:nvPr/>
          </p:nvSpPr>
          <p:spPr>
            <a:xfrm>
              <a:off x="7421236" y="3770317"/>
              <a:ext cx="1008173" cy="28950"/>
            </a:xfrm>
            <a:custGeom>
              <a:rect b="b" l="l" r="r" t="t"/>
              <a:pathLst>
                <a:path extrusionOk="0" h="514" w="17900">
                  <a:moveTo>
                    <a:pt x="1" y="1"/>
                  </a:moveTo>
                  <a:lnTo>
                    <a:pt x="1" y="513"/>
                  </a:lnTo>
                  <a:lnTo>
                    <a:pt x="17899" y="513"/>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5" name="Google Shape;2105;p43"/>
            <p:cNvSpPr/>
            <p:nvPr/>
          </p:nvSpPr>
          <p:spPr>
            <a:xfrm>
              <a:off x="7469673" y="3562600"/>
              <a:ext cx="911185" cy="207717"/>
            </a:xfrm>
            <a:custGeom>
              <a:rect b="b" l="l" r="r" t="t"/>
              <a:pathLst>
                <a:path extrusionOk="0" h="3688" w="16178">
                  <a:moveTo>
                    <a:pt x="1" y="1"/>
                  </a:moveTo>
                  <a:lnTo>
                    <a:pt x="1" y="3687"/>
                  </a:lnTo>
                  <a:lnTo>
                    <a:pt x="16177" y="3687"/>
                  </a:lnTo>
                  <a:lnTo>
                    <a:pt x="1617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6" name="Google Shape;2106;p43"/>
            <p:cNvSpPr/>
            <p:nvPr/>
          </p:nvSpPr>
          <p:spPr>
            <a:xfrm>
              <a:off x="7421236" y="4006872"/>
              <a:ext cx="1008173" cy="29006"/>
            </a:xfrm>
            <a:custGeom>
              <a:rect b="b" l="l" r="r" t="t"/>
              <a:pathLst>
                <a:path extrusionOk="0" h="515" w="17900">
                  <a:moveTo>
                    <a:pt x="1" y="1"/>
                  </a:moveTo>
                  <a:lnTo>
                    <a:pt x="1" y="515"/>
                  </a:lnTo>
                  <a:lnTo>
                    <a:pt x="17899" y="515"/>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7" name="Google Shape;2107;p43"/>
            <p:cNvSpPr/>
            <p:nvPr/>
          </p:nvSpPr>
          <p:spPr>
            <a:xfrm>
              <a:off x="7469673" y="3799211"/>
              <a:ext cx="911185" cy="207717"/>
            </a:xfrm>
            <a:custGeom>
              <a:rect b="b" l="l" r="r" t="t"/>
              <a:pathLst>
                <a:path extrusionOk="0" h="3688" w="16178">
                  <a:moveTo>
                    <a:pt x="1" y="0"/>
                  </a:moveTo>
                  <a:lnTo>
                    <a:pt x="1" y="3688"/>
                  </a:lnTo>
                  <a:lnTo>
                    <a:pt x="16177" y="3688"/>
                  </a:lnTo>
                  <a:lnTo>
                    <a:pt x="1617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8" name="Google Shape;2108;p43"/>
            <p:cNvSpPr/>
            <p:nvPr/>
          </p:nvSpPr>
          <p:spPr>
            <a:xfrm>
              <a:off x="7421236" y="4243539"/>
              <a:ext cx="1008173" cy="28893"/>
            </a:xfrm>
            <a:custGeom>
              <a:rect b="b" l="l" r="r" t="t"/>
              <a:pathLst>
                <a:path extrusionOk="0" h="513" w="17900">
                  <a:moveTo>
                    <a:pt x="1" y="0"/>
                  </a:moveTo>
                  <a:lnTo>
                    <a:pt x="1" y="513"/>
                  </a:lnTo>
                  <a:lnTo>
                    <a:pt x="17899" y="513"/>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9" name="Google Shape;2109;p43"/>
            <p:cNvSpPr/>
            <p:nvPr/>
          </p:nvSpPr>
          <p:spPr>
            <a:xfrm>
              <a:off x="7469673" y="4035821"/>
              <a:ext cx="911185" cy="207774"/>
            </a:xfrm>
            <a:custGeom>
              <a:rect b="b" l="l" r="r" t="t"/>
              <a:pathLst>
                <a:path extrusionOk="0" h="3689" w="16178">
                  <a:moveTo>
                    <a:pt x="1" y="1"/>
                  </a:moveTo>
                  <a:lnTo>
                    <a:pt x="1" y="3688"/>
                  </a:lnTo>
                  <a:lnTo>
                    <a:pt x="16177" y="3688"/>
                  </a:lnTo>
                  <a:lnTo>
                    <a:pt x="1617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0" name="Google Shape;2110;p43"/>
            <p:cNvSpPr/>
            <p:nvPr/>
          </p:nvSpPr>
          <p:spPr>
            <a:xfrm>
              <a:off x="7790261" y="3617345"/>
              <a:ext cx="270010" cy="32667"/>
            </a:xfrm>
            <a:custGeom>
              <a:rect b="b" l="l" r="r" t="t"/>
              <a:pathLst>
                <a:path extrusionOk="0" h="580" w="4794">
                  <a:moveTo>
                    <a:pt x="1" y="1"/>
                  </a:moveTo>
                  <a:lnTo>
                    <a:pt x="1" y="579"/>
                  </a:lnTo>
                  <a:lnTo>
                    <a:pt x="4793" y="579"/>
                  </a:lnTo>
                  <a:lnTo>
                    <a:pt x="4793"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1" name="Google Shape;2111;p43"/>
            <p:cNvSpPr/>
            <p:nvPr/>
          </p:nvSpPr>
          <p:spPr>
            <a:xfrm>
              <a:off x="7790261" y="3859194"/>
              <a:ext cx="270010" cy="32554"/>
            </a:xfrm>
            <a:custGeom>
              <a:rect b="b" l="l" r="r" t="t"/>
              <a:pathLst>
                <a:path extrusionOk="0" h="578" w="4794">
                  <a:moveTo>
                    <a:pt x="1" y="0"/>
                  </a:moveTo>
                  <a:lnTo>
                    <a:pt x="1" y="577"/>
                  </a:lnTo>
                  <a:lnTo>
                    <a:pt x="4793" y="577"/>
                  </a:lnTo>
                  <a:lnTo>
                    <a:pt x="479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2" name="Google Shape;2112;p43"/>
            <p:cNvSpPr/>
            <p:nvPr/>
          </p:nvSpPr>
          <p:spPr>
            <a:xfrm>
              <a:off x="7790261" y="4100987"/>
              <a:ext cx="270010" cy="32554"/>
            </a:xfrm>
            <a:custGeom>
              <a:rect b="b" l="l" r="r" t="t"/>
              <a:pathLst>
                <a:path extrusionOk="0" h="578" w="4794">
                  <a:moveTo>
                    <a:pt x="1" y="0"/>
                  </a:moveTo>
                  <a:lnTo>
                    <a:pt x="1" y="577"/>
                  </a:lnTo>
                  <a:lnTo>
                    <a:pt x="4793" y="577"/>
                  </a:lnTo>
                  <a:lnTo>
                    <a:pt x="479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3" name="Google Shape;2113;p43"/>
            <p:cNvSpPr/>
            <p:nvPr/>
          </p:nvSpPr>
          <p:spPr>
            <a:xfrm>
              <a:off x="7506282" y="3415316"/>
              <a:ext cx="838022" cy="120361"/>
            </a:xfrm>
            <a:custGeom>
              <a:rect b="b" l="l" r="r" t="t"/>
              <a:pathLst>
                <a:path extrusionOk="0" h="2137" w="14879">
                  <a:moveTo>
                    <a:pt x="3050" y="1"/>
                  </a:moveTo>
                  <a:cubicBezTo>
                    <a:pt x="2464" y="1"/>
                    <a:pt x="1631" y="324"/>
                    <a:pt x="1199" y="718"/>
                  </a:cubicBezTo>
                  <a:lnTo>
                    <a:pt x="433" y="1418"/>
                  </a:lnTo>
                  <a:cubicBezTo>
                    <a:pt x="1" y="1813"/>
                    <a:pt x="125" y="2136"/>
                    <a:pt x="711" y="2136"/>
                  </a:cubicBezTo>
                  <a:lnTo>
                    <a:pt x="14167" y="2136"/>
                  </a:lnTo>
                  <a:cubicBezTo>
                    <a:pt x="14753" y="2136"/>
                    <a:pt x="14879" y="1811"/>
                    <a:pt x="14446" y="1418"/>
                  </a:cubicBezTo>
                  <a:lnTo>
                    <a:pt x="13681" y="718"/>
                  </a:lnTo>
                  <a:cubicBezTo>
                    <a:pt x="13248" y="323"/>
                    <a:pt x="12415" y="1"/>
                    <a:pt x="1183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4" name="Google Shape;2114;p43"/>
            <p:cNvSpPr/>
            <p:nvPr/>
          </p:nvSpPr>
          <p:spPr>
            <a:xfrm>
              <a:off x="7591780" y="3030409"/>
              <a:ext cx="666971" cy="411436"/>
            </a:xfrm>
            <a:custGeom>
              <a:rect b="b" l="l" r="r" t="t"/>
              <a:pathLst>
                <a:path extrusionOk="0" h="7305" w="11842">
                  <a:moveTo>
                    <a:pt x="533" y="0"/>
                  </a:moveTo>
                  <a:cubicBezTo>
                    <a:pt x="239" y="2"/>
                    <a:pt x="0" y="240"/>
                    <a:pt x="0" y="533"/>
                  </a:cubicBezTo>
                  <a:lnTo>
                    <a:pt x="0" y="6773"/>
                  </a:lnTo>
                  <a:cubicBezTo>
                    <a:pt x="2" y="7066"/>
                    <a:pt x="239" y="7304"/>
                    <a:pt x="533" y="7304"/>
                  </a:cubicBezTo>
                  <a:lnTo>
                    <a:pt x="11309" y="7304"/>
                  </a:lnTo>
                  <a:cubicBezTo>
                    <a:pt x="11603" y="7303"/>
                    <a:pt x="11840" y="7066"/>
                    <a:pt x="11842" y="6773"/>
                  </a:cubicBezTo>
                  <a:lnTo>
                    <a:pt x="11842" y="533"/>
                  </a:lnTo>
                  <a:cubicBezTo>
                    <a:pt x="11840" y="240"/>
                    <a:pt x="11603" y="2"/>
                    <a:pt x="1130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5" name="Google Shape;2115;p43"/>
            <p:cNvSpPr/>
            <p:nvPr/>
          </p:nvSpPr>
          <p:spPr>
            <a:xfrm>
              <a:off x="7615886" y="3057162"/>
              <a:ext cx="618872" cy="357817"/>
            </a:xfrm>
            <a:custGeom>
              <a:rect b="b" l="l" r="r" t="t"/>
              <a:pathLst>
                <a:path extrusionOk="0" h="6353" w="10988">
                  <a:moveTo>
                    <a:pt x="320" y="1"/>
                  </a:moveTo>
                  <a:cubicBezTo>
                    <a:pt x="143" y="2"/>
                    <a:pt x="2" y="145"/>
                    <a:pt x="0" y="321"/>
                  </a:cubicBezTo>
                  <a:lnTo>
                    <a:pt x="0" y="6035"/>
                  </a:lnTo>
                  <a:cubicBezTo>
                    <a:pt x="2" y="6209"/>
                    <a:pt x="143" y="6352"/>
                    <a:pt x="320" y="6352"/>
                  </a:cubicBezTo>
                  <a:lnTo>
                    <a:pt x="10667" y="6352"/>
                  </a:lnTo>
                  <a:cubicBezTo>
                    <a:pt x="10843" y="6352"/>
                    <a:pt x="10986" y="6209"/>
                    <a:pt x="10987" y="6035"/>
                  </a:cubicBezTo>
                  <a:lnTo>
                    <a:pt x="10987" y="321"/>
                  </a:lnTo>
                  <a:cubicBezTo>
                    <a:pt x="10986" y="145"/>
                    <a:pt x="10843" y="2"/>
                    <a:pt x="1066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6" name="Google Shape;2116;p43"/>
            <p:cNvSpPr/>
            <p:nvPr/>
          </p:nvSpPr>
          <p:spPr>
            <a:xfrm>
              <a:off x="7615886" y="3456376"/>
              <a:ext cx="618872" cy="52436"/>
            </a:xfrm>
            <a:custGeom>
              <a:rect b="b" l="l" r="r" t="t"/>
              <a:pathLst>
                <a:path extrusionOk="0" h="931" w="10988">
                  <a:moveTo>
                    <a:pt x="686" y="0"/>
                  </a:moveTo>
                  <a:cubicBezTo>
                    <a:pt x="308" y="0"/>
                    <a:pt x="0" y="209"/>
                    <a:pt x="0" y="465"/>
                  </a:cubicBezTo>
                  <a:cubicBezTo>
                    <a:pt x="0" y="722"/>
                    <a:pt x="308" y="931"/>
                    <a:pt x="686" y="931"/>
                  </a:cubicBezTo>
                  <a:cubicBezTo>
                    <a:pt x="1064" y="931"/>
                    <a:pt x="1372" y="723"/>
                    <a:pt x="1372" y="465"/>
                  </a:cubicBezTo>
                  <a:cubicBezTo>
                    <a:pt x="1372" y="209"/>
                    <a:pt x="1065" y="0"/>
                    <a:pt x="686" y="0"/>
                  </a:cubicBezTo>
                  <a:close/>
                  <a:moveTo>
                    <a:pt x="2609" y="0"/>
                  </a:moveTo>
                  <a:cubicBezTo>
                    <a:pt x="2231" y="0"/>
                    <a:pt x="1924" y="209"/>
                    <a:pt x="1924" y="465"/>
                  </a:cubicBezTo>
                  <a:cubicBezTo>
                    <a:pt x="1924" y="723"/>
                    <a:pt x="2231" y="931"/>
                    <a:pt x="2609" y="931"/>
                  </a:cubicBezTo>
                  <a:cubicBezTo>
                    <a:pt x="2988" y="931"/>
                    <a:pt x="3294" y="722"/>
                    <a:pt x="3294" y="465"/>
                  </a:cubicBezTo>
                  <a:cubicBezTo>
                    <a:pt x="3294" y="209"/>
                    <a:pt x="2988" y="0"/>
                    <a:pt x="2609" y="0"/>
                  </a:cubicBezTo>
                  <a:close/>
                  <a:moveTo>
                    <a:pt x="4533" y="0"/>
                  </a:moveTo>
                  <a:cubicBezTo>
                    <a:pt x="4155" y="0"/>
                    <a:pt x="3847" y="209"/>
                    <a:pt x="3847" y="465"/>
                  </a:cubicBezTo>
                  <a:cubicBezTo>
                    <a:pt x="3847" y="723"/>
                    <a:pt x="4153" y="931"/>
                    <a:pt x="4533" y="931"/>
                  </a:cubicBezTo>
                  <a:cubicBezTo>
                    <a:pt x="4910" y="931"/>
                    <a:pt x="5218" y="722"/>
                    <a:pt x="5218" y="465"/>
                  </a:cubicBezTo>
                  <a:cubicBezTo>
                    <a:pt x="5218" y="209"/>
                    <a:pt x="4910" y="0"/>
                    <a:pt x="4533" y="0"/>
                  </a:cubicBezTo>
                  <a:close/>
                  <a:moveTo>
                    <a:pt x="6455" y="0"/>
                  </a:moveTo>
                  <a:cubicBezTo>
                    <a:pt x="6077" y="0"/>
                    <a:pt x="5769" y="209"/>
                    <a:pt x="5769" y="465"/>
                  </a:cubicBezTo>
                  <a:cubicBezTo>
                    <a:pt x="5769" y="723"/>
                    <a:pt x="6076" y="931"/>
                    <a:pt x="6455" y="931"/>
                  </a:cubicBezTo>
                  <a:cubicBezTo>
                    <a:pt x="6834" y="931"/>
                    <a:pt x="7141" y="722"/>
                    <a:pt x="7141" y="465"/>
                  </a:cubicBezTo>
                  <a:cubicBezTo>
                    <a:pt x="7141" y="209"/>
                    <a:pt x="6833" y="0"/>
                    <a:pt x="6455" y="0"/>
                  </a:cubicBezTo>
                  <a:close/>
                  <a:moveTo>
                    <a:pt x="8378" y="0"/>
                  </a:moveTo>
                  <a:cubicBezTo>
                    <a:pt x="8000" y="0"/>
                    <a:pt x="7692" y="209"/>
                    <a:pt x="7692" y="465"/>
                  </a:cubicBezTo>
                  <a:cubicBezTo>
                    <a:pt x="7692" y="723"/>
                    <a:pt x="8000" y="931"/>
                    <a:pt x="8378" y="931"/>
                  </a:cubicBezTo>
                  <a:cubicBezTo>
                    <a:pt x="8757" y="931"/>
                    <a:pt x="9063" y="722"/>
                    <a:pt x="9063" y="465"/>
                  </a:cubicBezTo>
                  <a:cubicBezTo>
                    <a:pt x="9063" y="209"/>
                    <a:pt x="8757" y="0"/>
                    <a:pt x="8378" y="0"/>
                  </a:cubicBezTo>
                  <a:close/>
                  <a:moveTo>
                    <a:pt x="10302" y="0"/>
                  </a:moveTo>
                  <a:cubicBezTo>
                    <a:pt x="9924" y="0"/>
                    <a:pt x="9616" y="209"/>
                    <a:pt x="9616" y="465"/>
                  </a:cubicBezTo>
                  <a:cubicBezTo>
                    <a:pt x="9616" y="723"/>
                    <a:pt x="9922" y="931"/>
                    <a:pt x="10302" y="931"/>
                  </a:cubicBezTo>
                  <a:cubicBezTo>
                    <a:pt x="10681" y="931"/>
                    <a:pt x="10987" y="722"/>
                    <a:pt x="10987" y="465"/>
                  </a:cubicBezTo>
                  <a:cubicBezTo>
                    <a:pt x="10987" y="209"/>
                    <a:pt x="10680" y="0"/>
                    <a:pt x="1030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7" name="Google Shape;2117;p43"/>
            <p:cNvSpPr/>
            <p:nvPr/>
          </p:nvSpPr>
          <p:spPr>
            <a:xfrm>
              <a:off x="7649229" y="3104585"/>
              <a:ext cx="118672" cy="114954"/>
            </a:xfrm>
            <a:custGeom>
              <a:rect b="b" l="l" r="r" t="t"/>
              <a:pathLst>
                <a:path extrusionOk="0" h="2041" w="2107">
                  <a:moveTo>
                    <a:pt x="1057" y="0"/>
                  </a:moveTo>
                  <a:cubicBezTo>
                    <a:pt x="1023" y="0"/>
                    <a:pt x="994" y="26"/>
                    <a:pt x="990" y="61"/>
                  </a:cubicBezTo>
                  <a:lnTo>
                    <a:pt x="851" y="1356"/>
                  </a:lnTo>
                  <a:lnTo>
                    <a:pt x="94" y="1356"/>
                  </a:lnTo>
                  <a:cubicBezTo>
                    <a:pt x="93" y="1356"/>
                    <a:pt x="91" y="1356"/>
                    <a:pt x="90" y="1356"/>
                  </a:cubicBezTo>
                  <a:cubicBezTo>
                    <a:pt x="1" y="1356"/>
                    <a:pt x="1" y="1491"/>
                    <a:pt x="90" y="1491"/>
                  </a:cubicBezTo>
                  <a:cubicBezTo>
                    <a:pt x="91" y="1491"/>
                    <a:pt x="93" y="1491"/>
                    <a:pt x="94" y="1491"/>
                  </a:cubicBezTo>
                  <a:lnTo>
                    <a:pt x="911" y="1491"/>
                  </a:lnTo>
                  <a:cubicBezTo>
                    <a:pt x="946" y="1491"/>
                    <a:pt x="974" y="1465"/>
                    <a:pt x="977" y="1431"/>
                  </a:cubicBezTo>
                  <a:lnTo>
                    <a:pt x="1047" y="786"/>
                  </a:lnTo>
                  <a:lnTo>
                    <a:pt x="1143" y="1980"/>
                  </a:lnTo>
                  <a:cubicBezTo>
                    <a:pt x="1146" y="2012"/>
                    <a:pt x="1170" y="2038"/>
                    <a:pt x="1202" y="2040"/>
                  </a:cubicBezTo>
                  <a:lnTo>
                    <a:pt x="1211" y="2040"/>
                  </a:lnTo>
                  <a:cubicBezTo>
                    <a:pt x="1238" y="2040"/>
                    <a:pt x="1264" y="2023"/>
                    <a:pt x="1274" y="1996"/>
                  </a:cubicBezTo>
                  <a:lnTo>
                    <a:pt x="1457" y="1472"/>
                  </a:lnTo>
                  <a:lnTo>
                    <a:pt x="2017" y="1472"/>
                  </a:lnTo>
                  <a:cubicBezTo>
                    <a:pt x="2107" y="1472"/>
                    <a:pt x="2107" y="1337"/>
                    <a:pt x="2017" y="1337"/>
                  </a:cubicBezTo>
                  <a:lnTo>
                    <a:pt x="1408" y="1337"/>
                  </a:lnTo>
                  <a:cubicBezTo>
                    <a:pt x="1379" y="1337"/>
                    <a:pt x="1355" y="1356"/>
                    <a:pt x="1345" y="1383"/>
                  </a:cubicBezTo>
                  <a:lnTo>
                    <a:pt x="1251" y="1651"/>
                  </a:lnTo>
                  <a:lnTo>
                    <a:pt x="1123" y="62"/>
                  </a:lnTo>
                  <a:cubicBezTo>
                    <a:pt x="1120" y="28"/>
                    <a:pt x="1092" y="2"/>
                    <a:pt x="105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8" name="Google Shape;2118;p43"/>
            <p:cNvSpPr/>
            <p:nvPr/>
          </p:nvSpPr>
          <p:spPr>
            <a:xfrm>
              <a:off x="7757593" y="3104585"/>
              <a:ext cx="118615" cy="114954"/>
            </a:xfrm>
            <a:custGeom>
              <a:rect b="b" l="l" r="r" t="t"/>
              <a:pathLst>
                <a:path extrusionOk="0" h="2041" w="2106">
                  <a:moveTo>
                    <a:pt x="1056" y="0"/>
                  </a:moveTo>
                  <a:cubicBezTo>
                    <a:pt x="1022" y="0"/>
                    <a:pt x="993" y="26"/>
                    <a:pt x="990" y="61"/>
                  </a:cubicBezTo>
                  <a:lnTo>
                    <a:pt x="850" y="1356"/>
                  </a:lnTo>
                  <a:lnTo>
                    <a:pt x="94" y="1356"/>
                  </a:lnTo>
                  <a:cubicBezTo>
                    <a:pt x="93" y="1356"/>
                    <a:pt x="91" y="1356"/>
                    <a:pt x="90" y="1356"/>
                  </a:cubicBezTo>
                  <a:cubicBezTo>
                    <a:pt x="1" y="1356"/>
                    <a:pt x="1" y="1491"/>
                    <a:pt x="90" y="1491"/>
                  </a:cubicBezTo>
                  <a:cubicBezTo>
                    <a:pt x="91" y="1491"/>
                    <a:pt x="93" y="1491"/>
                    <a:pt x="94" y="1491"/>
                  </a:cubicBezTo>
                  <a:lnTo>
                    <a:pt x="910" y="1491"/>
                  </a:lnTo>
                  <a:cubicBezTo>
                    <a:pt x="944" y="1491"/>
                    <a:pt x="973" y="1465"/>
                    <a:pt x="976" y="1431"/>
                  </a:cubicBezTo>
                  <a:lnTo>
                    <a:pt x="1046" y="786"/>
                  </a:lnTo>
                  <a:lnTo>
                    <a:pt x="1142" y="1980"/>
                  </a:lnTo>
                  <a:cubicBezTo>
                    <a:pt x="1145" y="2012"/>
                    <a:pt x="1169" y="2038"/>
                    <a:pt x="1201" y="2040"/>
                  </a:cubicBezTo>
                  <a:lnTo>
                    <a:pt x="1209" y="2040"/>
                  </a:lnTo>
                  <a:cubicBezTo>
                    <a:pt x="1238" y="2040"/>
                    <a:pt x="1262" y="2023"/>
                    <a:pt x="1272" y="1996"/>
                  </a:cubicBezTo>
                  <a:lnTo>
                    <a:pt x="1455" y="1472"/>
                  </a:lnTo>
                  <a:lnTo>
                    <a:pt x="2017" y="1472"/>
                  </a:lnTo>
                  <a:cubicBezTo>
                    <a:pt x="2105" y="1472"/>
                    <a:pt x="2105" y="1337"/>
                    <a:pt x="2017" y="1337"/>
                  </a:cubicBezTo>
                  <a:lnTo>
                    <a:pt x="1408" y="1337"/>
                  </a:lnTo>
                  <a:cubicBezTo>
                    <a:pt x="1379" y="1337"/>
                    <a:pt x="1354" y="1356"/>
                    <a:pt x="1345" y="1383"/>
                  </a:cubicBezTo>
                  <a:lnTo>
                    <a:pt x="1249" y="1651"/>
                  </a:lnTo>
                  <a:lnTo>
                    <a:pt x="1122" y="62"/>
                  </a:lnTo>
                  <a:cubicBezTo>
                    <a:pt x="1119" y="28"/>
                    <a:pt x="1090" y="2"/>
                    <a:pt x="105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9" name="Google Shape;2119;p43"/>
            <p:cNvSpPr/>
            <p:nvPr/>
          </p:nvSpPr>
          <p:spPr>
            <a:xfrm>
              <a:off x="7865902" y="3104585"/>
              <a:ext cx="118672" cy="114954"/>
            </a:xfrm>
            <a:custGeom>
              <a:rect b="b" l="l" r="r" t="t"/>
              <a:pathLst>
                <a:path extrusionOk="0" h="2041" w="2107">
                  <a:moveTo>
                    <a:pt x="1054" y="0"/>
                  </a:moveTo>
                  <a:cubicBezTo>
                    <a:pt x="1020" y="0"/>
                    <a:pt x="991" y="27"/>
                    <a:pt x="990" y="61"/>
                  </a:cubicBezTo>
                  <a:lnTo>
                    <a:pt x="849" y="1356"/>
                  </a:lnTo>
                  <a:lnTo>
                    <a:pt x="94" y="1356"/>
                  </a:lnTo>
                  <a:cubicBezTo>
                    <a:pt x="92" y="1356"/>
                    <a:pt x="91" y="1356"/>
                    <a:pt x="89" y="1356"/>
                  </a:cubicBezTo>
                  <a:cubicBezTo>
                    <a:pt x="0" y="1356"/>
                    <a:pt x="0" y="1491"/>
                    <a:pt x="89" y="1491"/>
                  </a:cubicBezTo>
                  <a:cubicBezTo>
                    <a:pt x="91" y="1491"/>
                    <a:pt x="92" y="1491"/>
                    <a:pt x="94" y="1491"/>
                  </a:cubicBezTo>
                  <a:lnTo>
                    <a:pt x="909" y="1491"/>
                  </a:lnTo>
                  <a:cubicBezTo>
                    <a:pt x="944" y="1491"/>
                    <a:pt x="972" y="1465"/>
                    <a:pt x="977" y="1431"/>
                  </a:cubicBezTo>
                  <a:lnTo>
                    <a:pt x="1045" y="786"/>
                  </a:lnTo>
                  <a:lnTo>
                    <a:pt x="1141" y="1980"/>
                  </a:lnTo>
                  <a:cubicBezTo>
                    <a:pt x="1144" y="2012"/>
                    <a:pt x="1169" y="2038"/>
                    <a:pt x="1200" y="2040"/>
                  </a:cubicBezTo>
                  <a:lnTo>
                    <a:pt x="1209" y="2040"/>
                  </a:lnTo>
                  <a:cubicBezTo>
                    <a:pt x="1210" y="2040"/>
                    <a:pt x="1211" y="2040"/>
                    <a:pt x="1212" y="2040"/>
                  </a:cubicBezTo>
                  <a:cubicBezTo>
                    <a:pt x="1239" y="2040"/>
                    <a:pt x="1263" y="2022"/>
                    <a:pt x="1273" y="1996"/>
                  </a:cubicBezTo>
                  <a:lnTo>
                    <a:pt x="1456" y="1472"/>
                  </a:lnTo>
                  <a:lnTo>
                    <a:pt x="2016" y="1472"/>
                  </a:lnTo>
                  <a:cubicBezTo>
                    <a:pt x="2106" y="1472"/>
                    <a:pt x="2106" y="1337"/>
                    <a:pt x="2016" y="1337"/>
                  </a:cubicBezTo>
                  <a:lnTo>
                    <a:pt x="1408" y="1337"/>
                  </a:lnTo>
                  <a:cubicBezTo>
                    <a:pt x="1379" y="1337"/>
                    <a:pt x="1355" y="1355"/>
                    <a:pt x="1345" y="1382"/>
                  </a:cubicBezTo>
                  <a:lnTo>
                    <a:pt x="1250" y="1652"/>
                  </a:lnTo>
                  <a:lnTo>
                    <a:pt x="1123" y="62"/>
                  </a:lnTo>
                  <a:cubicBezTo>
                    <a:pt x="1120" y="28"/>
                    <a:pt x="1091" y="2"/>
                    <a:pt x="1057" y="0"/>
                  </a:cubicBezTo>
                  <a:cubicBezTo>
                    <a:pt x="1056" y="0"/>
                    <a:pt x="1055" y="0"/>
                    <a:pt x="105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0" name="Google Shape;2120;p43"/>
            <p:cNvSpPr/>
            <p:nvPr/>
          </p:nvSpPr>
          <p:spPr>
            <a:xfrm>
              <a:off x="7974153" y="3104585"/>
              <a:ext cx="118672" cy="114954"/>
            </a:xfrm>
            <a:custGeom>
              <a:rect b="b" l="l" r="r" t="t"/>
              <a:pathLst>
                <a:path extrusionOk="0" h="2041" w="2107">
                  <a:moveTo>
                    <a:pt x="1056" y="0"/>
                  </a:moveTo>
                  <a:cubicBezTo>
                    <a:pt x="1023" y="0"/>
                    <a:pt x="994" y="26"/>
                    <a:pt x="990" y="61"/>
                  </a:cubicBezTo>
                  <a:lnTo>
                    <a:pt x="850" y="1356"/>
                  </a:lnTo>
                  <a:lnTo>
                    <a:pt x="94" y="1356"/>
                  </a:lnTo>
                  <a:cubicBezTo>
                    <a:pt x="93" y="1356"/>
                    <a:pt x="91" y="1356"/>
                    <a:pt x="90" y="1356"/>
                  </a:cubicBezTo>
                  <a:cubicBezTo>
                    <a:pt x="1" y="1356"/>
                    <a:pt x="1" y="1491"/>
                    <a:pt x="90" y="1491"/>
                  </a:cubicBezTo>
                  <a:cubicBezTo>
                    <a:pt x="91" y="1491"/>
                    <a:pt x="93" y="1491"/>
                    <a:pt x="94" y="1491"/>
                  </a:cubicBezTo>
                  <a:lnTo>
                    <a:pt x="911" y="1491"/>
                  </a:lnTo>
                  <a:cubicBezTo>
                    <a:pt x="944" y="1491"/>
                    <a:pt x="974" y="1465"/>
                    <a:pt x="977" y="1431"/>
                  </a:cubicBezTo>
                  <a:lnTo>
                    <a:pt x="1047" y="786"/>
                  </a:lnTo>
                  <a:lnTo>
                    <a:pt x="1143" y="1980"/>
                  </a:lnTo>
                  <a:cubicBezTo>
                    <a:pt x="1145" y="2012"/>
                    <a:pt x="1169" y="2038"/>
                    <a:pt x="1201" y="2040"/>
                  </a:cubicBezTo>
                  <a:lnTo>
                    <a:pt x="1209" y="2040"/>
                  </a:lnTo>
                  <a:cubicBezTo>
                    <a:pt x="1238" y="2040"/>
                    <a:pt x="1264" y="2023"/>
                    <a:pt x="1274" y="1996"/>
                  </a:cubicBezTo>
                  <a:lnTo>
                    <a:pt x="1457" y="1472"/>
                  </a:lnTo>
                  <a:lnTo>
                    <a:pt x="2017" y="1472"/>
                  </a:lnTo>
                  <a:cubicBezTo>
                    <a:pt x="2107" y="1472"/>
                    <a:pt x="2107" y="1337"/>
                    <a:pt x="2017" y="1337"/>
                  </a:cubicBezTo>
                  <a:lnTo>
                    <a:pt x="1410" y="1337"/>
                  </a:lnTo>
                  <a:cubicBezTo>
                    <a:pt x="1381" y="1337"/>
                    <a:pt x="1355" y="1356"/>
                    <a:pt x="1345" y="1383"/>
                  </a:cubicBezTo>
                  <a:lnTo>
                    <a:pt x="1251" y="1651"/>
                  </a:lnTo>
                  <a:lnTo>
                    <a:pt x="1125" y="62"/>
                  </a:lnTo>
                  <a:cubicBezTo>
                    <a:pt x="1122" y="28"/>
                    <a:pt x="1092" y="2"/>
                    <a:pt x="105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1" name="Google Shape;2121;p43"/>
            <p:cNvSpPr/>
            <p:nvPr/>
          </p:nvSpPr>
          <p:spPr>
            <a:xfrm>
              <a:off x="8082856" y="3104642"/>
              <a:ext cx="118277" cy="114898"/>
            </a:xfrm>
            <a:custGeom>
              <a:rect b="b" l="l" r="r" t="t"/>
              <a:pathLst>
                <a:path extrusionOk="0" h="2040" w="2100">
                  <a:moveTo>
                    <a:pt x="1050" y="1"/>
                  </a:moveTo>
                  <a:cubicBezTo>
                    <a:pt x="1016" y="1"/>
                    <a:pt x="987" y="27"/>
                    <a:pt x="983" y="61"/>
                  </a:cubicBezTo>
                  <a:lnTo>
                    <a:pt x="842" y="1355"/>
                  </a:lnTo>
                  <a:lnTo>
                    <a:pt x="87" y="1355"/>
                  </a:lnTo>
                  <a:cubicBezTo>
                    <a:pt x="1" y="1359"/>
                    <a:pt x="1" y="1485"/>
                    <a:pt x="87" y="1490"/>
                  </a:cubicBezTo>
                  <a:lnTo>
                    <a:pt x="904" y="1490"/>
                  </a:lnTo>
                  <a:cubicBezTo>
                    <a:pt x="938" y="1490"/>
                    <a:pt x="967" y="1464"/>
                    <a:pt x="970" y="1430"/>
                  </a:cubicBezTo>
                  <a:lnTo>
                    <a:pt x="1040" y="785"/>
                  </a:lnTo>
                  <a:lnTo>
                    <a:pt x="1136" y="1979"/>
                  </a:lnTo>
                  <a:cubicBezTo>
                    <a:pt x="1139" y="2011"/>
                    <a:pt x="1163" y="2037"/>
                    <a:pt x="1195" y="2039"/>
                  </a:cubicBezTo>
                  <a:lnTo>
                    <a:pt x="1203" y="2039"/>
                  </a:lnTo>
                  <a:cubicBezTo>
                    <a:pt x="1230" y="2039"/>
                    <a:pt x="1256" y="2022"/>
                    <a:pt x="1266" y="1995"/>
                  </a:cubicBezTo>
                  <a:lnTo>
                    <a:pt x="1449" y="1471"/>
                  </a:lnTo>
                  <a:lnTo>
                    <a:pt x="2009" y="1471"/>
                  </a:lnTo>
                  <a:cubicBezTo>
                    <a:pt x="2099" y="1471"/>
                    <a:pt x="2099" y="1336"/>
                    <a:pt x="2009" y="1336"/>
                  </a:cubicBezTo>
                  <a:lnTo>
                    <a:pt x="1401" y="1336"/>
                  </a:lnTo>
                  <a:cubicBezTo>
                    <a:pt x="1372" y="1338"/>
                    <a:pt x="1348" y="1355"/>
                    <a:pt x="1338" y="1382"/>
                  </a:cubicBezTo>
                  <a:lnTo>
                    <a:pt x="1243" y="1651"/>
                  </a:lnTo>
                  <a:lnTo>
                    <a:pt x="1116" y="62"/>
                  </a:lnTo>
                  <a:cubicBezTo>
                    <a:pt x="1113" y="28"/>
                    <a:pt x="1084" y="1"/>
                    <a:pt x="10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2" name="Google Shape;2122;p43"/>
            <p:cNvSpPr/>
            <p:nvPr/>
          </p:nvSpPr>
          <p:spPr>
            <a:xfrm>
              <a:off x="7649792" y="3293998"/>
              <a:ext cx="116982" cy="45734"/>
            </a:xfrm>
            <a:custGeom>
              <a:rect b="b" l="l" r="r" t="t"/>
              <a:pathLst>
                <a:path extrusionOk="0" h="812" w="2077">
                  <a:moveTo>
                    <a:pt x="1219" y="0"/>
                  </a:moveTo>
                  <a:cubicBezTo>
                    <a:pt x="1013" y="0"/>
                    <a:pt x="877" y="332"/>
                    <a:pt x="764" y="643"/>
                  </a:cubicBezTo>
                  <a:lnTo>
                    <a:pt x="755" y="667"/>
                  </a:lnTo>
                  <a:lnTo>
                    <a:pt x="87" y="667"/>
                  </a:lnTo>
                  <a:cubicBezTo>
                    <a:pt x="1" y="672"/>
                    <a:pt x="1" y="799"/>
                    <a:pt x="87" y="803"/>
                  </a:cubicBezTo>
                  <a:lnTo>
                    <a:pt x="803" y="803"/>
                  </a:lnTo>
                  <a:cubicBezTo>
                    <a:pt x="831" y="803"/>
                    <a:pt x="856" y="785"/>
                    <a:pt x="866" y="759"/>
                  </a:cubicBezTo>
                  <a:lnTo>
                    <a:pt x="891" y="690"/>
                  </a:lnTo>
                  <a:cubicBezTo>
                    <a:pt x="940" y="551"/>
                    <a:pt x="1090" y="135"/>
                    <a:pt x="1221" y="135"/>
                  </a:cubicBezTo>
                  <a:lnTo>
                    <a:pt x="1223" y="135"/>
                  </a:lnTo>
                  <a:cubicBezTo>
                    <a:pt x="1258" y="136"/>
                    <a:pt x="1384" y="185"/>
                    <a:pt x="1540" y="752"/>
                  </a:cubicBezTo>
                  <a:cubicBezTo>
                    <a:pt x="1550" y="793"/>
                    <a:pt x="1554" y="812"/>
                    <a:pt x="1719" y="812"/>
                  </a:cubicBezTo>
                  <a:cubicBezTo>
                    <a:pt x="1786" y="812"/>
                    <a:pt x="1881" y="809"/>
                    <a:pt x="2011" y="803"/>
                  </a:cubicBezTo>
                  <a:cubicBezTo>
                    <a:pt x="2048" y="800"/>
                    <a:pt x="2077" y="769"/>
                    <a:pt x="2075" y="732"/>
                  </a:cubicBezTo>
                  <a:cubicBezTo>
                    <a:pt x="2074" y="694"/>
                    <a:pt x="2045" y="672"/>
                    <a:pt x="2005" y="667"/>
                  </a:cubicBezTo>
                  <a:cubicBezTo>
                    <a:pt x="1908" y="672"/>
                    <a:pt x="1797" y="676"/>
                    <a:pt x="1720" y="676"/>
                  </a:cubicBezTo>
                  <a:cubicBezTo>
                    <a:pt x="1695" y="676"/>
                    <a:pt x="1674" y="675"/>
                    <a:pt x="1657" y="674"/>
                  </a:cubicBezTo>
                  <a:cubicBezTo>
                    <a:pt x="1528" y="221"/>
                    <a:pt x="1391" y="7"/>
                    <a:pt x="12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3" name="Google Shape;2123;p43"/>
            <p:cNvSpPr/>
            <p:nvPr/>
          </p:nvSpPr>
          <p:spPr>
            <a:xfrm>
              <a:off x="7758044" y="3293998"/>
              <a:ext cx="117038" cy="45734"/>
            </a:xfrm>
            <a:custGeom>
              <a:rect b="b" l="l" r="r" t="t"/>
              <a:pathLst>
                <a:path extrusionOk="0" h="812" w="2078">
                  <a:moveTo>
                    <a:pt x="1220" y="0"/>
                  </a:moveTo>
                  <a:cubicBezTo>
                    <a:pt x="1014" y="0"/>
                    <a:pt x="876" y="332"/>
                    <a:pt x="763" y="643"/>
                  </a:cubicBezTo>
                  <a:lnTo>
                    <a:pt x="756" y="667"/>
                  </a:lnTo>
                  <a:lnTo>
                    <a:pt x="86" y="667"/>
                  </a:lnTo>
                  <a:cubicBezTo>
                    <a:pt x="0" y="672"/>
                    <a:pt x="0" y="799"/>
                    <a:pt x="86" y="803"/>
                  </a:cubicBezTo>
                  <a:lnTo>
                    <a:pt x="802" y="803"/>
                  </a:lnTo>
                  <a:cubicBezTo>
                    <a:pt x="830" y="802"/>
                    <a:pt x="855" y="785"/>
                    <a:pt x="865" y="759"/>
                  </a:cubicBezTo>
                  <a:lnTo>
                    <a:pt x="890" y="690"/>
                  </a:lnTo>
                  <a:cubicBezTo>
                    <a:pt x="939" y="551"/>
                    <a:pt x="1089" y="135"/>
                    <a:pt x="1220" y="135"/>
                  </a:cubicBezTo>
                  <a:lnTo>
                    <a:pt x="1223" y="135"/>
                  </a:lnTo>
                  <a:cubicBezTo>
                    <a:pt x="1257" y="136"/>
                    <a:pt x="1383" y="185"/>
                    <a:pt x="1539" y="752"/>
                  </a:cubicBezTo>
                  <a:cubicBezTo>
                    <a:pt x="1549" y="795"/>
                    <a:pt x="1555" y="812"/>
                    <a:pt x="1718" y="812"/>
                  </a:cubicBezTo>
                  <a:cubicBezTo>
                    <a:pt x="1785" y="812"/>
                    <a:pt x="1880" y="809"/>
                    <a:pt x="2011" y="803"/>
                  </a:cubicBezTo>
                  <a:cubicBezTo>
                    <a:pt x="2049" y="800"/>
                    <a:pt x="2077" y="769"/>
                    <a:pt x="2076" y="732"/>
                  </a:cubicBezTo>
                  <a:cubicBezTo>
                    <a:pt x="2073" y="694"/>
                    <a:pt x="2040" y="672"/>
                    <a:pt x="2004" y="667"/>
                  </a:cubicBezTo>
                  <a:cubicBezTo>
                    <a:pt x="1904" y="672"/>
                    <a:pt x="1789" y="675"/>
                    <a:pt x="1712" y="675"/>
                  </a:cubicBezTo>
                  <a:cubicBezTo>
                    <a:pt x="1690" y="675"/>
                    <a:pt x="1671" y="675"/>
                    <a:pt x="1656" y="674"/>
                  </a:cubicBezTo>
                  <a:cubicBezTo>
                    <a:pt x="1528" y="222"/>
                    <a:pt x="1392"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4" name="Google Shape;2124;p43"/>
            <p:cNvSpPr/>
            <p:nvPr/>
          </p:nvSpPr>
          <p:spPr>
            <a:xfrm>
              <a:off x="7866296" y="3293998"/>
              <a:ext cx="116982" cy="45734"/>
            </a:xfrm>
            <a:custGeom>
              <a:rect b="b" l="l" r="r" t="t"/>
              <a:pathLst>
                <a:path extrusionOk="0" h="812" w="2077">
                  <a:moveTo>
                    <a:pt x="1219" y="0"/>
                  </a:moveTo>
                  <a:cubicBezTo>
                    <a:pt x="1013" y="0"/>
                    <a:pt x="877" y="332"/>
                    <a:pt x="764" y="643"/>
                  </a:cubicBezTo>
                  <a:lnTo>
                    <a:pt x="755" y="667"/>
                  </a:lnTo>
                  <a:lnTo>
                    <a:pt x="87" y="667"/>
                  </a:lnTo>
                  <a:cubicBezTo>
                    <a:pt x="1" y="672"/>
                    <a:pt x="1" y="799"/>
                    <a:pt x="87" y="803"/>
                  </a:cubicBezTo>
                  <a:lnTo>
                    <a:pt x="802" y="803"/>
                  </a:lnTo>
                  <a:cubicBezTo>
                    <a:pt x="829" y="803"/>
                    <a:pt x="855" y="785"/>
                    <a:pt x="865" y="759"/>
                  </a:cubicBezTo>
                  <a:lnTo>
                    <a:pt x="891" y="690"/>
                  </a:lnTo>
                  <a:cubicBezTo>
                    <a:pt x="940" y="551"/>
                    <a:pt x="1090" y="135"/>
                    <a:pt x="1220" y="135"/>
                  </a:cubicBezTo>
                  <a:lnTo>
                    <a:pt x="1222" y="135"/>
                  </a:lnTo>
                  <a:cubicBezTo>
                    <a:pt x="1258" y="136"/>
                    <a:pt x="1383" y="185"/>
                    <a:pt x="1540" y="752"/>
                  </a:cubicBezTo>
                  <a:cubicBezTo>
                    <a:pt x="1550" y="795"/>
                    <a:pt x="1554" y="812"/>
                    <a:pt x="1717" y="812"/>
                  </a:cubicBezTo>
                  <a:cubicBezTo>
                    <a:pt x="1784" y="812"/>
                    <a:pt x="1879" y="809"/>
                    <a:pt x="2010" y="803"/>
                  </a:cubicBezTo>
                  <a:cubicBezTo>
                    <a:pt x="2048" y="800"/>
                    <a:pt x="2076" y="769"/>
                    <a:pt x="2075" y="732"/>
                  </a:cubicBezTo>
                  <a:cubicBezTo>
                    <a:pt x="2073" y="694"/>
                    <a:pt x="2043" y="672"/>
                    <a:pt x="2005" y="667"/>
                  </a:cubicBezTo>
                  <a:cubicBezTo>
                    <a:pt x="1898" y="672"/>
                    <a:pt x="1776" y="675"/>
                    <a:pt x="1698" y="675"/>
                  </a:cubicBezTo>
                  <a:cubicBezTo>
                    <a:pt x="1682" y="675"/>
                    <a:pt x="1668" y="675"/>
                    <a:pt x="1657" y="674"/>
                  </a:cubicBezTo>
                  <a:cubicBezTo>
                    <a:pt x="1527" y="222"/>
                    <a:pt x="1391"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5" name="Google Shape;2125;p43"/>
            <p:cNvSpPr/>
            <p:nvPr/>
          </p:nvSpPr>
          <p:spPr>
            <a:xfrm>
              <a:off x="7974491" y="3293998"/>
              <a:ext cx="117038" cy="45734"/>
            </a:xfrm>
            <a:custGeom>
              <a:rect b="b" l="l" r="r" t="t"/>
              <a:pathLst>
                <a:path extrusionOk="0" h="812" w="2078">
                  <a:moveTo>
                    <a:pt x="1220" y="0"/>
                  </a:moveTo>
                  <a:cubicBezTo>
                    <a:pt x="1013" y="0"/>
                    <a:pt x="877" y="332"/>
                    <a:pt x="764" y="643"/>
                  </a:cubicBezTo>
                  <a:lnTo>
                    <a:pt x="755" y="667"/>
                  </a:lnTo>
                  <a:lnTo>
                    <a:pt x="87" y="667"/>
                  </a:lnTo>
                  <a:cubicBezTo>
                    <a:pt x="1" y="672"/>
                    <a:pt x="1" y="799"/>
                    <a:pt x="87" y="803"/>
                  </a:cubicBezTo>
                  <a:lnTo>
                    <a:pt x="802" y="803"/>
                  </a:lnTo>
                  <a:cubicBezTo>
                    <a:pt x="831" y="802"/>
                    <a:pt x="855" y="785"/>
                    <a:pt x="865" y="759"/>
                  </a:cubicBezTo>
                  <a:lnTo>
                    <a:pt x="891" y="690"/>
                  </a:lnTo>
                  <a:cubicBezTo>
                    <a:pt x="940" y="551"/>
                    <a:pt x="1092" y="135"/>
                    <a:pt x="1220" y="135"/>
                  </a:cubicBezTo>
                  <a:lnTo>
                    <a:pt x="1223" y="135"/>
                  </a:lnTo>
                  <a:cubicBezTo>
                    <a:pt x="1258" y="136"/>
                    <a:pt x="1384" y="185"/>
                    <a:pt x="1540" y="752"/>
                  </a:cubicBezTo>
                  <a:cubicBezTo>
                    <a:pt x="1550" y="793"/>
                    <a:pt x="1554" y="812"/>
                    <a:pt x="1719" y="812"/>
                  </a:cubicBezTo>
                  <a:cubicBezTo>
                    <a:pt x="1786" y="812"/>
                    <a:pt x="1879" y="809"/>
                    <a:pt x="2012" y="803"/>
                  </a:cubicBezTo>
                  <a:cubicBezTo>
                    <a:pt x="2049" y="800"/>
                    <a:pt x="2078" y="769"/>
                    <a:pt x="2075" y="732"/>
                  </a:cubicBezTo>
                  <a:cubicBezTo>
                    <a:pt x="2074" y="694"/>
                    <a:pt x="2039" y="672"/>
                    <a:pt x="2005" y="667"/>
                  </a:cubicBezTo>
                  <a:cubicBezTo>
                    <a:pt x="1907" y="672"/>
                    <a:pt x="1797" y="676"/>
                    <a:pt x="1720" y="676"/>
                  </a:cubicBezTo>
                  <a:cubicBezTo>
                    <a:pt x="1695" y="676"/>
                    <a:pt x="1673" y="675"/>
                    <a:pt x="1657" y="674"/>
                  </a:cubicBezTo>
                  <a:cubicBezTo>
                    <a:pt x="1528" y="222"/>
                    <a:pt x="1392" y="7"/>
                    <a:pt x="12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6" name="Google Shape;2126;p43"/>
            <p:cNvSpPr/>
            <p:nvPr/>
          </p:nvSpPr>
          <p:spPr>
            <a:xfrm>
              <a:off x="8082800" y="3293998"/>
              <a:ext cx="116926" cy="45734"/>
            </a:xfrm>
            <a:custGeom>
              <a:rect b="b" l="l" r="r" t="t"/>
              <a:pathLst>
                <a:path extrusionOk="0" h="812" w="2076">
                  <a:moveTo>
                    <a:pt x="1219" y="0"/>
                  </a:moveTo>
                  <a:cubicBezTo>
                    <a:pt x="1012" y="0"/>
                    <a:pt x="875" y="332"/>
                    <a:pt x="763" y="643"/>
                  </a:cubicBezTo>
                  <a:lnTo>
                    <a:pt x="755" y="667"/>
                  </a:lnTo>
                  <a:lnTo>
                    <a:pt x="86" y="667"/>
                  </a:lnTo>
                  <a:cubicBezTo>
                    <a:pt x="0" y="672"/>
                    <a:pt x="0" y="799"/>
                    <a:pt x="86" y="803"/>
                  </a:cubicBezTo>
                  <a:lnTo>
                    <a:pt x="802" y="803"/>
                  </a:lnTo>
                  <a:cubicBezTo>
                    <a:pt x="829" y="802"/>
                    <a:pt x="853" y="785"/>
                    <a:pt x="864" y="759"/>
                  </a:cubicBezTo>
                  <a:lnTo>
                    <a:pt x="889" y="690"/>
                  </a:lnTo>
                  <a:cubicBezTo>
                    <a:pt x="939" y="551"/>
                    <a:pt x="1090" y="135"/>
                    <a:pt x="1219" y="135"/>
                  </a:cubicBezTo>
                  <a:lnTo>
                    <a:pt x="1221" y="135"/>
                  </a:lnTo>
                  <a:cubicBezTo>
                    <a:pt x="1256" y="136"/>
                    <a:pt x="1382" y="185"/>
                    <a:pt x="1538" y="752"/>
                  </a:cubicBezTo>
                  <a:cubicBezTo>
                    <a:pt x="1548" y="793"/>
                    <a:pt x="1552" y="812"/>
                    <a:pt x="1717" y="812"/>
                  </a:cubicBezTo>
                  <a:cubicBezTo>
                    <a:pt x="1784" y="812"/>
                    <a:pt x="1878" y="809"/>
                    <a:pt x="2010" y="803"/>
                  </a:cubicBezTo>
                  <a:cubicBezTo>
                    <a:pt x="2047" y="800"/>
                    <a:pt x="2076" y="769"/>
                    <a:pt x="2075" y="732"/>
                  </a:cubicBezTo>
                  <a:cubicBezTo>
                    <a:pt x="2072" y="694"/>
                    <a:pt x="2040" y="672"/>
                    <a:pt x="2004" y="667"/>
                  </a:cubicBezTo>
                  <a:cubicBezTo>
                    <a:pt x="1906" y="672"/>
                    <a:pt x="1796" y="676"/>
                    <a:pt x="1719" y="676"/>
                  </a:cubicBezTo>
                  <a:cubicBezTo>
                    <a:pt x="1694" y="676"/>
                    <a:pt x="1673" y="675"/>
                    <a:pt x="1657" y="674"/>
                  </a:cubicBezTo>
                  <a:cubicBezTo>
                    <a:pt x="1526" y="222"/>
                    <a:pt x="1390"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7" name="Google Shape;2127;p43"/>
            <p:cNvSpPr/>
            <p:nvPr/>
          </p:nvSpPr>
          <p:spPr>
            <a:xfrm>
              <a:off x="7634979" y="2879858"/>
              <a:ext cx="40383" cy="34526"/>
            </a:xfrm>
            <a:custGeom>
              <a:rect b="b" l="l" r="r" t="t"/>
              <a:pathLst>
                <a:path extrusionOk="0" h="613" w="717">
                  <a:moveTo>
                    <a:pt x="410" y="1"/>
                  </a:moveTo>
                  <a:cubicBezTo>
                    <a:pt x="137" y="1"/>
                    <a:pt x="1" y="330"/>
                    <a:pt x="192" y="523"/>
                  </a:cubicBezTo>
                  <a:cubicBezTo>
                    <a:pt x="255" y="585"/>
                    <a:pt x="331" y="613"/>
                    <a:pt x="407" y="613"/>
                  </a:cubicBezTo>
                  <a:cubicBezTo>
                    <a:pt x="564" y="613"/>
                    <a:pt x="715" y="491"/>
                    <a:pt x="716" y="307"/>
                  </a:cubicBezTo>
                  <a:cubicBezTo>
                    <a:pt x="716" y="138"/>
                    <a:pt x="579" y="1"/>
                    <a:pt x="4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8" name="Google Shape;2128;p43"/>
            <p:cNvSpPr/>
            <p:nvPr/>
          </p:nvSpPr>
          <p:spPr>
            <a:xfrm>
              <a:off x="7634979" y="2768227"/>
              <a:ext cx="40383" cy="34526"/>
            </a:xfrm>
            <a:custGeom>
              <a:rect b="b" l="l" r="r" t="t"/>
              <a:pathLst>
                <a:path extrusionOk="0" h="613" w="717">
                  <a:moveTo>
                    <a:pt x="410" y="0"/>
                  </a:moveTo>
                  <a:cubicBezTo>
                    <a:pt x="137" y="0"/>
                    <a:pt x="1" y="329"/>
                    <a:pt x="192" y="523"/>
                  </a:cubicBezTo>
                  <a:cubicBezTo>
                    <a:pt x="255" y="585"/>
                    <a:pt x="332" y="613"/>
                    <a:pt x="407" y="613"/>
                  </a:cubicBezTo>
                  <a:cubicBezTo>
                    <a:pt x="565" y="613"/>
                    <a:pt x="715" y="491"/>
                    <a:pt x="716" y="306"/>
                  </a:cubicBezTo>
                  <a:cubicBezTo>
                    <a:pt x="716" y="138"/>
                    <a:pt x="579" y="0"/>
                    <a:pt x="4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9" name="Google Shape;2129;p43"/>
            <p:cNvSpPr/>
            <p:nvPr/>
          </p:nvSpPr>
          <p:spPr>
            <a:xfrm>
              <a:off x="7768689" y="2879858"/>
              <a:ext cx="40327" cy="34526"/>
            </a:xfrm>
            <a:custGeom>
              <a:rect b="b" l="l" r="r" t="t"/>
              <a:pathLst>
                <a:path extrusionOk="0" h="613" w="716">
                  <a:moveTo>
                    <a:pt x="408" y="1"/>
                  </a:moveTo>
                  <a:cubicBezTo>
                    <a:pt x="136" y="1"/>
                    <a:pt x="0" y="330"/>
                    <a:pt x="192" y="523"/>
                  </a:cubicBezTo>
                  <a:cubicBezTo>
                    <a:pt x="254" y="585"/>
                    <a:pt x="331" y="613"/>
                    <a:pt x="406" y="613"/>
                  </a:cubicBezTo>
                  <a:cubicBezTo>
                    <a:pt x="564" y="613"/>
                    <a:pt x="715" y="491"/>
                    <a:pt x="716" y="307"/>
                  </a:cubicBezTo>
                  <a:cubicBezTo>
                    <a:pt x="716" y="137"/>
                    <a:pt x="578" y="1"/>
                    <a:pt x="40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0" name="Google Shape;2130;p43"/>
            <p:cNvSpPr/>
            <p:nvPr/>
          </p:nvSpPr>
          <p:spPr>
            <a:xfrm>
              <a:off x="7768689" y="2768227"/>
              <a:ext cx="40327" cy="34526"/>
            </a:xfrm>
            <a:custGeom>
              <a:rect b="b" l="l" r="r" t="t"/>
              <a:pathLst>
                <a:path extrusionOk="0" h="613" w="716">
                  <a:moveTo>
                    <a:pt x="408" y="0"/>
                  </a:moveTo>
                  <a:cubicBezTo>
                    <a:pt x="136" y="0"/>
                    <a:pt x="0" y="329"/>
                    <a:pt x="192" y="523"/>
                  </a:cubicBezTo>
                  <a:cubicBezTo>
                    <a:pt x="254" y="585"/>
                    <a:pt x="331" y="612"/>
                    <a:pt x="406" y="612"/>
                  </a:cubicBezTo>
                  <a:cubicBezTo>
                    <a:pt x="564" y="612"/>
                    <a:pt x="715" y="491"/>
                    <a:pt x="716" y="306"/>
                  </a:cubicBezTo>
                  <a:cubicBezTo>
                    <a:pt x="716" y="138"/>
                    <a:pt x="578" y="0"/>
                    <a:pt x="40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1" name="Google Shape;2131;p43"/>
            <p:cNvSpPr/>
            <p:nvPr/>
          </p:nvSpPr>
          <p:spPr>
            <a:xfrm>
              <a:off x="7902173" y="2879858"/>
              <a:ext cx="40383" cy="34526"/>
            </a:xfrm>
            <a:custGeom>
              <a:rect b="b" l="l" r="r" t="t"/>
              <a:pathLst>
                <a:path extrusionOk="0" h="613" w="717">
                  <a:moveTo>
                    <a:pt x="410" y="1"/>
                  </a:moveTo>
                  <a:cubicBezTo>
                    <a:pt x="138" y="1"/>
                    <a:pt x="1" y="330"/>
                    <a:pt x="194" y="523"/>
                  </a:cubicBezTo>
                  <a:cubicBezTo>
                    <a:pt x="256" y="585"/>
                    <a:pt x="333" y="613"/>
                    <a:pt x="408" y="613"/>
                  </a:cubicBezTo>
                  <a:cubicBezTo>
                    <a:pt x="566" y="613"/>
                    <a:pt x="716" y="491"/>
                    <a:pt x="716" y="307"/>
                  </a:cubicBezTo>
                  <a:cubicBezTo>
                    <a:pt x="716" y="138"/>
                    <a:pt x="579" y="1"/>
                    <a:pt x="41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2" name="Google Shape;2132;p43"/>
            <p:cNvSpPr/>
            <p:nvPr/>
          </p:nvSpPr>
          <p:spPr>
            <a:xfrm>
              <a:off x="7902173" y="2768227"/>
              <a:ext cx="40383" cy="34526"/>
            </a:xfrm>
            <a:custGeom>
              <a:rect b="b" l="l" r="r" t="t"/>
              <a:pathLst>
                <a:path extrusionOk="0" h="613" w="717">
                  <a:moveTo>
                    <a:pt x="410" y="0"/>
                  </a:moveTo>
                  <a:cubicBezTo>
                    <a:pt x="138" y="0"/>
                    <a:pt x="1" y="329"/>
                    <a:pt x="194" y="523"/>
                  </a:cubicBezTo>
                  <a:cubicBezTo>
                    <a:pt x="256" y="585"/>
                    <a:pt x="333" y="613"/>
                    <a:pt x="408" y="613"/>
                  </a:cubicBezTo>
                  <a:cubicBezTo>
                    <a:pt x="565" y="613"/>
                    <a:pt x="716" y="491"/>
                    <a:pt x="716" y="306"/>
                  </a:cubicBezTo>
                  <a:cubicBezTo>
                    <a:pt x="716" y="138"/>
                    <a:pt x="580" y="0"/>
                    <a:pt x="41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3" name="Google Shape;2133;p43"/>
            <p:cNvSpPr/>
            <p:nvPr/>
          </p:nvSpPr>
          <p:spPr>
            <a:xfrm>
              <a:off x="8035883" y="2879858"/>
              <a:ext cx="40327" cy="34526"/>
            </a:xfrm>
            <a:custGeom>
              <a:rect b="b" l="l" r="r" t="t"/>
              <a:pathLst>
                <a:path extrusionOk="0" h="613" w="716">
                  <a:moveTo>
                    <a:pt x="410" y="1"/>
                  </a:moveTo>
                  <a:cubicBezTo>
                    <a:pt x="136" y="1"/>
                    <a:pt x="0" y="330"/>
                    <a:pt x="192" y="523"/>
                  </a:cubicBezTo>
                  <a:cubicBezTo>
                    <a:pt x="254" y="585"/>
                    <a:pt x="331" y="613"/>
                    <a:pt x="406" y="613"/>
                  </a:cubicBezTo>
                  <a:cubicBezTo>
                    <a:pt x="564" y="613"/>
                    <a:pt x="715" y="491"/>
                    <a:pt x="716" y="307"/>
                  </a:cubicBezTo>
                  <a:cubicBezTo>
                    <a:pt x="716" y="138"/>
                    <a:pt x="578" y="1"/>
                    <a:pt x="4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4" name="Google Shape;2134;p43"/>
            <p:cNvSpPr/>
            <p:nvPr/>
          </p:nvSpPr>
          <p:spPr>
            <a:xfrm>
              <a:off x="8035883" y="2768227"/>
              <a:ext cx="40327" cy="34526"/>
            </a:xfrm>
            <a:custGeom>
              <a:rect b="b" l="l" r="r" t="t"/>
              <a:pathLst>
                <a:path extrusionOk="0" h="613" w="716">
                  <a:moveTo>
                    <a:pt x="410" y="0"/>
                  </a:moveTo>
                  <a:cubicBezTo>
                    <a:pt x="136" y="0"/>
                    <a:pt x="0" y="329"/>
                    <a:pt x="192" y="523"/>
                  </a:cubicBezTo>
                  <a:cubicBezTo>
                    <a:pt x="255" y="585"/>
                    <a:pt x="331" y="613"/>
                    <a:pt x="407" y="613"/>
                  </a:cubicBezTo>
                  <a:cubicBezTo>
                    <a:pt x="564" y="613"/>
                    <a:pt x="715" y="491"/>
                    <a:pt x="716" y="306"/>
                  </a:cubicBezTo>
                  <a:cubicBezTo>
                    <a:pt x="716" y="138"/>
                    <a:pt x="578" y="0"/>
                    <a:pt x="4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5" name="Google Shape;2135;p43"/>
            <p:cNvSpPr/>
            <p:nvPr/>
          </p:nvSpPr>
          <p:spPr>
            <a:xfrm>
              <a:off x="8169480" y="2879858"/>
              <a:ext cx="40327" cy="34526"/>
            </a:xfrm>
            <a:custGeom>
              <a:rect b="b" l="l" r="r" t="t"/>
              <a:pathLst>
                <a:path extrusionOk="0" h="613" w="716">
                  <a:moveTo>
                    <a:pt x="410" y="1"/>
                  </a:moveTo>
                  <a:cubicBezTo>
                    <a:pt x="136" y="1"/>
                    <a:pt x="0" y="330"/>
                    <a:pt x="192" y="523"/>
                  </a:cubicBezTo>
                  <a:cubicBezTo>
                    <a:pt x="254" y="585"/>
                    <a:pt x="331" y="613"/>
                    <a:pt x="406" y="613"/>
                  </a:cubicBezTo>
                  <a:cubicBezTo>
                    <a:pt x="564" y="613"/>
                    <a:pt x="715" y="491"/>
                    <a:pt x="716" y="307"/>
                  </a:cubicBezTo>
                  <a:cubicBezTo>
                    <a:pt x="716" y="138"/>
                    <a:pt x="579" y="1"/>
                    <a:pt x="41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9" name="Shape 2139"/>
        <p:cNvGrpSpPr/>
        <p:nvPr/>
      </p:nvGrpSpPr>
      <p:grpSpPr>
        <a:xfrm>
          <a:off x="0" y="0"/>
          <a:ext cx="0" cy="0"/>
          <a:chOff x="0" y="0"/>
          <a:chExt cx="0" cy="0"/>
        </a:xfrm>
      </p:grpSpPr>
      <p:sp>
        <p:nvSpPr>
          <p:cNvPr id="2140" name="Google Shape;2140;p44"/>
          <p:cNvSpPr/>
          <p:nvPr/>
        </p:nvSpPr>
        <p:spPr>
          <a:xfrm>
            <a:off x="720063" y="1148900"/>
            <a:ext cx="805500" cy="805500"/>
          </a:xfrm>
          <a:prstGeom prst="ellipse">
            <a:avLst/>
          </a:prstGeom>
          <a:solidFill>
            <a:schemeClr val="dk2"/>
          </a:solidFill>
          <a:ln>
            <a:noFill/>
          </a:ln>
        </p:spPr>
        <p:txBody>
          <a:bodyPr anchorCtr="0" anchor="ctr" bIns="0" lIns="0" spcFirstLastPara="1" rIns="0" wrap="square" tIns="0">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1</a:t>
            </a:r>
            <a:endParaRPr sz="2500">
              <a:solidFill>
                <a:schemeClr val="lt2"/>
              </a:solidFill>
            </a:endParaRPr>
          </a:p>
        </p:txBody>
      </p:sp>
      <p:sp>
        <p:nvSpPr>
          <p:cNvPr id="2141" name="Google Shape;2141;p44"/>
          <p:cNvSpPr/>
          <p:nvPr/>
        </p:nvSpPr>
        <p:spPr>
          <a:xfrm>
            <a:off x="1759875" y="1951100"/>
            <a:ext cx="805500" cy="805500"/>
          </a:xfrm>
          <a:prstGeom prst="ellipse">
            <a:avLst/>
          </a:prstGeom>
          <a:solidFill>
            <a:schemeClr val="dk2"/>
          </a:solidFill>
          <a:ln>
            <a:noFill/>
          </a:ln>
        </p:spPr>
        <p:txBody>
          <a:bodyPr anchorCtr="0" anchor="ctr" bIns="0" lIns="0" spcFirstLastPara="1" rIns="0" wrap="square" tIns="0">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2</a:t>
            </a:r>
            <a:endParaRPr sz="2500">
              <a:solidFill>
                <a:schemeClr val="lt2"/>
              </a:solidFill>
            </a:endParaRPr>
          </a:p>
        </p:txBody>
      </p:sp>
      <p:sp>
        <p:nvSpPr>
          <p:cNvPr id="2142" name="Google Shape;2142;p44"/>
          <p:cNvSpPr/>
          <p:nvPr/>
        </p:nvSpPr>
        <p:spPr>
          <a:xfrm>
            <a:off x="2799700" y="2787275"/>
            <a:ext cx="805500" cy="805500"/>
          </a:xfrm>
          <a:prstGeom prst="ellipse">
            <a:avLst/>
          </a:prstGeom>
          <a:solidFill>
            <a:schemeClr val="dk2"/>
          </a:solidFill>
          <a:ln>
            <a:noFill/>
          </a:ln>
        </p:spPr>
        <p:txBody>
          <a:bodyPr anchorCtr="0" anchor="ctr" bIns="0" lIns="0" spcFirstLastPara="1" rIns="0" wrap="square" tIns="0">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3</a:t>
            </a:r>
            <a:endParaRPr sz="2500">
              <a:solidFill>
                <a:schemeClr val="lt2"/>
              </a:solidFill>
            </a:endParaRPr>
          </a:p>
        </p:txBody>
      </p:sp>
      <p:sp>
        <p:nvSpPr>
          <p:cNvPr id="2143" name="Google Shape;2143;p44"/>
          <p:cNvSpPr/>
          <p:nvPr/>
        </p:nvSpPr>
        <p:spPr>
          <a:xfrm>
            <a:off x="3839525" y="3654450"/>
            <a:ext cx="805500" cy="805500"/>
          </a:xfrm>
          <a:prstGeom prst="ellipse">
            <a:avLst/>
          </a:prstGeom>
          <a:solidFill>
            <a:schemeClr val="dk2"/>
          </a:solidFill>
          <a:ln>
            <a:noFill/>
          </a:ln>
        </p:spPr>
        <p:txBody>
          <a:bodyPr anchorCtr="0" anchor="ctr" bIns="0" lIns="0" spcFirstLastPara="1" rIns="0" wrap="square" tIns="0">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4</a:t>
            </a:r>
            <a:endParaRPr sz="2500">
              <a:solidFill>
                <a:schemeClr val="lt2"/>
              </a:solidFill>
            </a:endParaRPr>
          </a:p>
        </p:txBody>
      </p:sp>
      <p:sp>
        <p:nvSpPr>
          <p:cNvPr id="2144" name="Google Shape;2144;p44"/>
          <p:cNvSpPr txBox="1"/>
          <p:nvPr>
            <p:ph type="title"/>
          </p:nvPr>
        </p:nvSpPr>
        <p:spPr>
          <a:xfrm>
            <a:off x="720000" y="445025"/>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Recommendations for Practice:</a:t>
            </a:r>
            <a:endParaRPr/>
          </a:p>
        </p:txBody>
      </p:sp>
      <p:sp>
        <p:nvSpPr>
          <p:cNvPr id="2145" name="Google Shape;2145;p44"/>
          <p:cNvSpPr txBox="1"/>
          <p:nvPr/>
        </p:nvSpPr>
        <p:spPr>
          <a:xfrm>
            <a:off x="1759875" y="1264525"/>
            <a:ext cx="3693000" cy="5727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None/>
            </a:pPr>
            <a:r>
              <a:rPr lang="en">
                <a:solidFill>
                  <a:schemeClr val="dk1"/>
                </a:solidFill>
                <a:latin typeface="Poppins"/>
                <a:ea typeface="Poppins"/>
                <a:cs typeface="Poppins"/>
                <a:sym typeface="Poppins"/>
              </a:rPr>
              <a:t>Updated Code Blue policy that includes family </a:t>
            </a:r>
            <a:r>
              <a:rPr lang="en">
                <a:solidFill>
                  <a:schemeClr val="dk1"/>
                </a:solidFill>
                <a:latin typeface="Poppins"/>
                <a:ea typeface="Poppins"/>
                <a:cs typeface="Poppins"/>
                <a:sym typeface="Poppins"/>
              </a:rPr>
              <a:t>presence</a:t>
            </a:r>
            <a:r>
              <a:rPr lang="en">
                <a:solidFill>
                  <a:schemeClr val="dk1"/>
                </a:solidFill>
                <a:latin typeface="Poppins"/>
                <a:ea typeface="Poppins"/>
                <a:cs typeface="Poppins"/>
                <a:sym typeface="Poppins"/>
              </a:rPr>
              <a:t> during resuscitation. </a:t>
            </a:r>
            <a:endParaRPr>
              <a:solidFill>
                <a:schemeClr val="dk1"/>
              </a:solidFill>
              <a:latin typeface="Poppins"/>
              <a:ea typeface="Poppins"/>
              <a:cs typeface="Poppins"/>
              <a:sym typeface="Poppins"/>
            </a:endParaRPr>
          </a:p>
        </p:txBody>
      </p:sp>
      <p:sp>
        <p:nvSpPr>
          <p:cNvPr id="2146" name="Google Shape;2146;p44"/>
          <p:cNvSpPr txBox="1"/>
          <p:nvPr/>
        </p:nvSpPr>
        <p:spPr>
          <a:xfrm>
            <a:off x="2799700" y="2077000"/>
            <a:ext cx="3359100" cy="4398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
                <a:solidFill>
                  <a:schemeClr val="dk1"/>
                </a:solidFill>
                <a:latin typeface="Poppins"/>
                <a:ea typeface="Poppins"/>
                <a:cs typeface="Poppins"/>
                <a:sym typeface="Poppins"/>
              </a:rPr>
              <a:t>Creating a family support role and incorporating it into CPR training and education.</a:t>
            </a:r>
            <a:endParaRPr>
              <a:solidFill>
                <a:schemeClr val="dk1"/>
              </a:solidFill>
              <a:latin typeface="Poppins"/>
              <a:ea typeface="Poppins"/>
              <a:cs typeface="Poppins"/>
              <a:sym typeface="Poppins"/>
            </a:endParaRPr>
          </a:p>
        </p:txBody>
      </p:sp>
      <p:sp>
        <p:nvSpPr>
          <p:cNvPr id="2147" name="Google Shape;2147;p44"/>
          <p:cNvSpPr txBox="1"/>
          <p:nvPr/>
        </p:nvSpPr>
        <p:spPr>
          <a:xfrm>
            <a:off x="3839525" y="2951400"/>
            <a:ext cx="3359100" cy="8859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
                <a:solidFill>
                  <a:schemeClr val="dk1"/>
                </a:solidFill>
                <a:latin typeface="Poppins"/>
                <a:ea typeface="Poppins"/>
                <a:cs typeface="Poppins"/>
                <a:sym typeface="Poppins"/>
              </a:rPr>
              <a:t>Adding a question to the admission process that asks about the patient’s wishes for FPDR and gives the option.</a:t>
            </a:r>
            <a:endParaRPr>
              <a:solidFill>
                <a:schemeClr val="dk1"/>
              </a:solidFill>
              <a:latin typeface="Poppins"/>
              <a:ea typeface="Poppins"/>
              <a:cs typeface="Poppins"/>
              <a:sym typeface="Poppins"/>
            </a:endParaRPr>
          </a:p>
        </p:txBody>
      </p:sp>
      <p:sp>
        <p:nvSpPr>
          <p:cNvPr id="2148" name="Google Shape;2148;p44"/>
          <p:cNvSpPr txBox="1"/>
          <p:nvPr/>
        </p:nvSpPr>
        <p:spPr>
          <a:xfrm>
            <a:off x="4879300" y="3837300"/>
            <a:ext cx="3786300" cy="4398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
                <a:solidFill>
                  <a:schemeClr val="dk1"/>
                </a:solidFill>
                <a:latin typeface="Poppins"/>
                <a:ea typeface="Poppins"/>
                <a:cs typeface="Poppins"/>
                <a:sym typeface="Poppins"/>
              </a:rPr>
              <a:t>Make this a hospital-wide change and addition to the Code Blue policies and procedures. </a:t>
            </a:r>
            <a:endParaRPr>
              <a:solidFill>
                <a:schemeClr val="dk1"/>
              </a:solidFill>
              <a:latin typeface="Poppins"/>
              <a:ea typeface="Poppins"/>
              <a:cs typeface="Poppins"/>
              <a:sym typeface="Poppins"/>
            </a:endParaRPr>
          </a:p>
        </p:txBody>
      </p:sp>
      <p:grpSp>
        <p:nvGrpSpPr>
          <p:cNvPr id="2149" name="Google Shape;2149;p44"/>
          <p:cNvGrpSpPr/>
          <p:nvPr/>
        </p:nvGrpSpPr>
        <p:grpSpPr>
          <a:xfrm>
            <a:off x="7221930" y="1078244"/>
            <a:ext cx="1443512" cy="1709026"/>
            <a:chOff x="4762275" y="1135300"/>
            <a:chExt cx="1905375" cy="2043800"/>
          </a:xfrm>
        </p:grpSpPr>
        <p:sp>
          <p:nvSpPr>
            <p:cNvPr id="2150" name="Google Shape;2150;p44"/>
            <p:cNvSpPr/>
            <p:nvPr/>
          </p:nvSpPr>
          <p:spPr>
            <a:xfrm>
              <a:off x="4791125" y="1138575"/>
              <a:ext cx="1854850" cy="2040475"/>
            </a:xfrm>
            <a:custGeom>
              <a:rect b="b" l="l" r="r" t="t"/>
              <a:pathLst>
                <a:path extrusionOk="0" h="81619" w="74194">
                  <a:moveTo>
                    <a:pt x="1" y="1"/>
                  </a:moveTo>
                  <a:lnTo>
                    <a:pt x="1" y="81619"/>
                  </a:lnTo>
                  <a:lnTo>
                    <a:pt x="74193" y="81619"/>
                  </a:lnTo>
                  <a:lnTo>
                    <a:pt x="7419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1" name="Google Shape;2151;p44"/>
            <p:cNvSpPr/>
            <p:nvPr/>
          </p:nvSpPr>
          <p:spPr>
            <a:xfrm>
              <a:off x="4791100" y="1138625"/>
              <a:ext cx="1785850" cy="1010725"/>
            </a:xfrm>
            <a:custGeom>
              <a:rect b="b" l="l" r="r" t="t"/>
              <a:pathLst>
                <a:path extrusionOk="0" h="40429" w="71434">
                  <a:moveTo>
                    <a:pt x="56544" y="0"/>
                  </a:moveTo>
                  <a:cubicBezTo>
                    <a:pt x="54841" y="2161"/>
                    <a:pt x="53094" y="4266"/>
                    <a:pt x="51036" y="5864"/>
                  </a:cubicBezTo>
                  <a:cubicBezTo>
                    <a:pt x="41385" y="13362"/>
                    <a:pt x="27266" y="8239"/>
                    <a:pt x="18497" y="17206"/>
                  </a:cubicBezTo>
                  <a:cubicBezTo>
                    <a:pt x="15000" y="20782"/>
                    <a:pt x="12689" y="26350"/>
                    <a:pt x="8410" y="28261"/>
                  </a:cubicBezTo>
                  <a:cubicBezTo>
                    <a:pt x="7093" y="28851"/>
                    <a:pt x="5680" y="29034"/>
                    <a:pt x="4326" y="29474"/>
                  </a:cubicBezTo>
                  <a:cubicBezTo>
                    <a:pt x="2783" y="29974"/>
                    <a:pt x="1337" y="30799"/>
                    <a:pt x="0" y="31861"/>
                  </a:cubicBezTo>
                  <a:lnTo>
                    <a:pt x="0" y="40428"/>
                  </a:lnTo>
                  <a:cubicBezTo>
                    <a:pt x="835" y="39378"/>
                    <a:pt x="1773" y="38515"/>
                    <a:pt x="2913" y="38060"/>
                  </a:cubicBezTo>
                  <a:cubicBezTo>
                    <a:pt x="3945" y="37650"/>
                    <a:pt x="5030" y="37628"/>
                    <a:pt x="6122" y="37628"/>
                  </a:cubicBezTo>
                  <a:cubicBezTo>
                    <a:pt x="6250" y="37628"/>
                    <a:pt x="6378" y="37629"/>
                    <a:pt x="6506" y="37629"/>
                  </a:cubicBezTo>
                  <a:cubicBezTo>
                    <a:pt x="7214" y="37629"/>
                    <a:pt x="7923" y="37620"/>
                    <a:pt x="8620" y="37502"/>
                  </a:cubicBezTo>
                  <a:cubicBezTo>
                    <a:pt x="13377" y="36691"/>
                    <a:pt x="16490" y="31177"/>
                    <a:pt x="19080" y="26223"/>
                  </a:cubicBezTo>
                  <a:cubicBezTo>
                    <a:pt x="19694" y="25044"/>
                    <a:pt x="20346" y="23830"/>
                    <a:pt x="21308" y="23081"/>
                  </a:cubicBezTo>
                  <a:cubicBezTo>
                    <a:pt x="22155" y="22425"/>
                    <a:pt x="23166" y="22182"/>
                    <a:pt x="24155" y="21978"/>
                  </a:cubicBezTo>
                  <a:cubicBezTo>
                    <a:pt x="26704" y="21449"/>
                    <a:pt x="29284" y="21080"/>
                    <a:pt x="31879" y="20872"/>
                  </a:cubicBezTo>
                  <a:cubicBezTo>
                    <a:pt x="35492" y="20580"/>
                    <a:pt x="39151" y="20602"/>
                    <a:pt x="42671" y="19568"/>
                  </a:cubicBezTo>
                  <a:cubicBezTo>
                    <a:pt x="46190" y="18531"/>
                    <a:pt x="49651" y="16267"/>
                    <a:pt x="51513" y="12467"/>
                  </a:cubicBezTo>
                  <a:cubicBezTo>
                    <a:pt x="52046" y="11381"/>
                    <a:pt x="52445" y="10179"/>
                    <a:pt x="53160" y="9263"/>
                  </a:cubicBezTo>
                  <a:cubicBezTo>
                    <a:pt x="53904" y="8305"/>
                    <a:pt x="54921" y="7751"/>
                    <a:pt x="55925" y="7272"/>
                  </a:cubicBezTo>
                  <a:cubicBezTo>
                    <a:pt x="58072" y="6246"/>
                    <a:pt x="60293" y="5445"/>
                    <a:pt x="62552" y="4887"/>
                  </a:cubicBezTo>
                  <a:cubicBezTo>
                    <a:pt x="64382" y="4432"/>
                    <a:pt x="66267" y="4128"/>
                    <a:pt x="67949" y="3132"/>
                  </a:cubicBezTo>
                  <a:cubicBezTo>
                    <a:pt x="68932" y="2550"/>
                    <a:pt x="70253" y="1405"/>
                    <a:pt x="71433"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2" name="Google Shape;2152;p44"/>
            <p:cNvSpPr/>
            <p:nvPr/>
          </p:nvSpPr>
          <p:spPr>
            <a:xfrm>
              <a:off x="5011750" y="1995225"/>
              <a:ext cx="1634225" cy="1183875"/>
            </a:xfrm>
            <a:custGeom>
              <a:rect b="b" l="l" r="r" t="t"/>
              <a:pathLst>
                <a:path extrusionOk="0" h="47355" w="65369">
                  <a:moveTo>
                    <a:pt x="65368" y="0"/>
                  </a:moveTo>
                  <a:cubicBezTo>
                    <a:pt x="64971" y="471"/>
                    <a:pt x="64604" y="971"/>
                    <a:pt x="64249" y="1484"/>
                  </a:cubicBezTo>
                  <a:cubicBezTo>
                    <a:pt x="63838" y="2093"/>
                    <a:pt x="63448" y="2719"/>
                    <a:pt x="63059" y="3358"/>
                  </a:cubicBezTo>
                  <a:cubicBezTo>
                    <a:pt x="62963" y="3515"/>
                    <a:pt x="62874" y="3665"/>
                    <a:pt x="62779" y="3822"/>
                  </a:cubicBezTo>
                  <a:cubicBezTo>
                    <a:pt x="62521" y="4241"/>
                    <a:pt x="62271" y="4661"/>
                    <a:pt x="62014" y="5074"/>
                  </a:cubicBezTo>
                  <a:cubicBezTo>
                    <a:pt x="61617" y="5720"/>
                    <a:pt x="61205" y="6353"/>
                    <a:pt x="60771" y="6955"/>
                  </a:cubicBezTo>
                  <a:cubicBezTo>
                    <a:pt x="60448" y="7392"/>
                    <a:pt x="60116" y="7812"/>
                    <a:pt x="59770" y="8207"/>
                  </a:cubicBezTo>
                  <a:cubicBezTo>
                    <a:pt x="59660" y="8333"/>
                    <a:pt x="59543" y="8451"/>
                    <a:pt x="59433" y="8571"/>
                  </a:cubicBezTo>
                  <a:cubicBezTo>
                    <a:pt x="59174" y="8840"/>
                    <a:pt x="58910" y="9084"/>
                    <a:pt x="58646" y="9323"/>
                  </a:cubicBezTo>
                  <a:cubicBezTo>
                    <a:pt x="58328" y="9594"/>
                    <a:pt x="57997" y="9850"/>
                    <a:pt x="57652" y="10086"/>
                  </a:cubicBezTo>
                  <a:cubicBezTo>
                    <a:pt x="54284" y="12430"/>
                    <a:pt x="50129" y="12800"/>
                    <a:pt x="46106" y="13608"/>
                  </a:cubicBezTo>
                  <a:cubicBezTo>
                    <a:pt x="45724" y="13676"/>
                    <a:pt x="45349" y="13758"/>
                    <a:pt x="44974" y="13846"/>
                  </a:cubicBezTo>
                  <a:cubicBezTo>
                    <a:pt x="42503" y="14404"/>
                    <a:pt x="40119" y="15211"/>
                    <a:pt x="38045" y="16853"/>
                  </a:cubicBezTo>
                  <a:cubicBezTo>
                    <a:pt x="35333" y="18990"/>
                    <a:pt x="33428" y="22330"/>
                    <a:pt x="31721" y="25675"/>
                  </a:cubicBezTo>
                  <a:cubicBezTo>
                    <a:pt x="30765" y="27542"/>
                    <a:pt x="29811" y="29498"/>
                    <a:pt x="28310" y="30713"/>
                  </a:cubicBezTo>
                  <a:cubicBezTo>
                    <a:pt x="26854" y="31904"/>
                    <a:pt x="25051" y="32254"/>
                    <a:pt x="23301" y="32461"/>
                  </a:cubicBezTo>
                  <a:cubicBezTo>
                    <a:pt x="19300" y="32937"/>
                    <a:pt x="15196" y="32856"/>
                    <a:pt x="11371" y="34372"/>
                  </a:cubicBezTo>
                  <a:lnTo>
                    <a:pt x="11284" y="34410"/>
                  </a:lnTo>
                  <a:cubicBezTo>
                    <a:pt x="10897" y="34563"/>
                    <a:pt x="10518" y="34739"/>
                    <a:pt x="10151" y="34936"/>
                  </a:cubicBezTo>
                  <a:cubicBezTo>
                    <a:pt x="8666" y="35712"/>
                    <a:pt x="7305" y="36879"/>
                    <a:pt x="6541" y="38589"/>
                  </a:cubicBezTo>
                  <a:cubicBezTo>
                    <a:pt x="6011" y="39767"/>
                    <a:pt x="5805" y="41132"/>
                    <a:pt x="5283" y="42317"/>
                  </a:cubicBezTo>
                  <a:cubicBezTo>
                    <a:pt x="4819" y="43376"/>
                    <a:pt x="4157" y="44215"/>
                    <a:pt x="3378" y="44929"/>
                  </a:cubicBezTo>
                  <a:cubicBezTo>
                    <a:pt x="2362" y="45870"/>
                    <a:pt x="1171" y="46603"/>
                    <a:pt x="1" y="47354"/>
                  </a:cubicBezTo>
                  <a:lnTo>
                    <a:pt x="10217" y="47354"/>
                  </a:lnTo>
                  <a:cubicBezTo>
                    <a:pt x="10378" y="47160"/>
                    <a:pt x="10532" y="46966"/>
                    <a:pt x="10680" y="46771"/>
                  </a:cubicBezTo>
                  <a:cubicBezTo>
                    <a:pt x="10834" y="46564"/>
                    <a:pt x="10981" y="46358"/>
                    <a:pt x="11136" y="46145"/>
                  </a:cubicBezTo>
                  <a:cubicBezTo>
                    <a:pt x="11180" y="46075"/>
                    <a:pt x="11231" y="46007"/>
                    <a:pt x="11283" y="45938"/>
                  </a:cubicBezTo>
                  <a:cubicBezTo>
                    <a:pt x="11511" y="45607"/>
                    <a:pt x="11746" y="45268"/>
                    <a:pt x="11975" y="44929"/>
                  </a:cubicBezTo>
                  <a:cubicBezTo>
                    <a:pt x="13482" y="42724"/>
                    <a:pt x="15004" y="40493"/>
                    <a:pt x="17225" y="39823"/>
                  </a:cubicBezTo>
                  <a:cubicBezTo>
                    <a:pt x="17715" y="39676"/>
                    <a:pt x="18210" y="39616"/>
                    <a:pt x="18707" y="39616"/>
                  </a:cubicBezTo>
                  <a:cubicBezTo>
                    <a:pt x="20822" y="39616"/>
                    <a:pt x="22989" y="40693"/>
                    <a:pt x="25110" y="40693"/>
                  </a:cubicBezTo>
                  <a:cubicBezTo>
                    <a:pt x="25571" y="40693"/>
                    <a:pt x="26029" y="40643"/>
                    <a:pt x="26485" y="40519"/>
                  </a:cubicBezTo>
                  <a:cubicBezTo>
                    <a:pt x="30494" y="39428"/>
                    <a:pt x="31303" y="34340"/>
                    <a:pt x="33905" y="31278"/>
                  </a:cubicBezTo>
                  <a:cubicBezTo>
                    <a:pt x="36766" y="27893"/>
                    <a:pt x="41208" y="28395"/>
                    <a:pt x="44974" y="27938"/>
                  </a:cubicBezTo>
                  <a:cubicBezTo>
                    <a:pt x="45356" y="27893"/>
                    <a:pt x="45739" y="27838"/>
                    <a:pt x="46106" y="27769"/>
                  </a:cubicBezTo>
                  <a:lnTo>
                    <a:pt x="46115" y="27769"/>
                  </a:lnTo>
                  <a:cubicBezTo>
                    <a:pt x="48541" y="27299"/>
                    <a:pt x="50997" y="26240"/>
                    <a:pt x="52682" y="24053"/>
                  </a:cubicBezTo>
                  <a:cubicBezTo>
                    <a:pt x="53939" y="22405"/>
                    <a:pt x="54675" y="20262"/>
                    <a:pt x="55829" y="18502"/>
                  </a:cubicBezTo>
                  <a:cubicBezTo>
                    <a:pt x="56948" y="16766"/>
                    <a:pt x="58507" y="15420"/>
                    <a:pt x="60212" y="14699"/>
                  </a:cubicBezTo>
                  <a:cubicBezTo>
                    <a:pt x="60829" y="14439"/>
                    <a:pt x="61384" y="14362"/>
                    <a:pt x="61916" y="14362"/>
                  </a:cubicBezTo>
                  <a:cubicBezTo>
                    <a:pt x="62688" y="14362"/>
                    <a:pt x="63409" y="14524"/>
                    <a:pt x="64196" y="14524"/>
                  </a:cubicBezTo>
                  <a:cubicBezTo>
                    <a:pt x="64214" y="14524"/>
                    <a:pt x="64231" y="14524"/>
                    <a:pt x="64249" y="14524"/>
                  </a:cubicBezTo>
                  <a:cubicBezTo>
                    <a:pt x="64501" y="14524"/>
                    <a:pt x="64752" y="14502"/>
                    <a:pt x="65000" y="14461"/>
                  </a:cubicBezTo>
                  <a:cubicBezTo>
                    <a:pt x="65125" y="14442"/>
                    <a:pt x="65250" y="14416"/>
                    <a:pt x="65368" y="14392"/>
                  </a:cubicBezTo>
                  <a:lnTo>
                    <a:pt x="65368"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3" name="Google Shape;2153;p44"/>
            <p:cNvSpPr/>
            <p:nvPr/>
          </p:nvSpPr>
          <p:spPr>
            <a:xfrm>
              <a:off x="5265550"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4" name="Google Shape;2154;p44"/>
            <p:cNvSpPr/>
            <p:nvPr/>
          </p:nvSpPr>
          <p:spPr>
            <a:xfrm>
              <a:off x="6136025"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5" name="Google Shape;2155;p44"/>
            <p:cNvSpPr/>
            <p:nvPr/>
          </p:nvSpPr>
          <p:spPr>
            <a:xfrm>
              <a:off x="4787125" y="1507800"/>
              <a:ext cx="1855675" cy="34700"/>
            </a:xfrm>
            <a:custGeom>
              <a:rect b="b" l="l" r="r" t="t"/>
              <a:pathLst>
                <a:path extrusionOk="0" h="1388" w="74227">
                  <a:moveTo>
                    <a:pt x="1" y="1"/>
                  </a:moveTo>
                  <a:lnTo>
                    <a:pt x="1" y="1387"/>
                  </a:lnTo>
                  <a:lnTo>
                    <a:pt x="74226" y="1387"/>
                  </a:lnTo>
                  <a:lnTo>
                    <a:pt x="74226" y="1"/>
                  </a:lnTo>
                  <a:close/>
                </a:path>
              </a:pathLst>
            </a:custGeom>
            <a:solidFill>
              <a:srgbClr val="A0B8F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6" name="Google Shape;2156;p44"/>
            <p:cNvSpPr/>
            <p:nvPr/>
          </p:nvSpPr>
          <p:spPr>
            <a:xfrm>
              <a:off x="4762275" y="1135300"/>
              <a:ext cx="1905375" cy="2043750"/>
            </a:xfrm>
            <a:custGeom>
              <a:rect b="b" l="l" r="r" t="t"/>
              <a:pathLst>
                <a:path extrusionOk="0" h="81750" w="76215">
                  <a:moveTo>
                    <a:pt x="74228" y="2426"/>
                  </a:moveTo>
                  <a:lnTo>
                    <a:pt x="74230" y="79326"/>
                  </a:lnTo>
                  <a:lnTo>
                    <a:pt x="1987" y="79326"/>
                  </a:lnTo>
                  <a:lnTo>
                    <a:pt x="1987" y="2426"/>
                  </a:lnTo>
                  <a:close/>
                  <a:moveTo>
                    <a:pt x="0" y="0"/>
                  </a:moveTo>
                  <a:lnTo>
                    <a:pt x="0" y="81750"/>
                  </a:lnTo>
                  <a:lnTo>
                    <a:pt x="76215" y="81750"/>
                  </a:lnTo>
                  <a:lnTo>
                    <a:pt x="762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7" name="Google Shape;2157;p44"/>
            <p:cNvSpPr/>
            <p:nvPr/>
          </p:nvSpPr>
          <p:spPr>
            <a:xfrm>
              <a:off x="4841575" y="11823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8" name="Google Shape;2158;p44"/>
            <p:cNvSpPr/>
            <p:nvPr/>
          </p:nvSpPr>
          <p:spPr>
            <a:xfrm>
              <a:off x="4841575" y="126067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9" name="Google Shape;2159;p44"/>
            <p:cNvSpPr/>
            <p:nvPr/>
          </p:nvSpPr>
          <p:spPr>
            <a:xfrm>
              <a:off x="4841575" y="1339000"/>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0" name="Google Shape;2160;p44"/>
            <p:cNvSpPr/>
            <p:nvPr/>
          </p:nvSpPr>
          <p:spPr>
            <a:xfrm>
              <a:off x="4841575" y="141730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1" name="Google Shape;2161;p44"/>
            <p:cNvSpPr/>
            <p:nvPr/>
          </p:nvSpPr>
          <p:spPr>
            <a:xfrm>
              <a:off x="4841575" y="149562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2" name="Google Shape;2162;p44"/>
            <p:cNvSpPr/>
            <p:nvPr/>
          </p:nvSpPr>
          <p:spPr>
            <a:xfrm>
              <a:off x="4841575" y="157395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3" name="Google Shape;2163;p44"/>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4" name="Google Shape;2164;p44"/>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5" name="Google Shape;2165;p44"/>
            <p:cNvSpPr/>
            <p:nvPr/>
          </p:nvSpPr>
          <p:spPr>
            <a:xfrm>
              <a:off x="4915150" y="1182350"/>
              <a:ext cx="36800" cy="595250"/>
            </a:xfrm>
            <a:custGeom>
              <a:rect b="b" l="l" r="r" t="t"/>
              <a:pathLst>
                <a:path extrusionOk="0" h="23810" w="1472">
                  <a:moveTo>
                    <a:pt x="0" y="1"/>
                  </a:moveTo>
                  <a:lnTo>
                    <a:pt x="0"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6" name="Google Shape;2166;p44"/>
            <p:cNvSpPr/>
            <p:nvPr/>
          </p:nvSpPr>
          <p:spPr>
            <a:xfrm>
              <a:off x="6441175" y="1182350"/>
              <a:ext cx="36800" cy="595250"/>
            </a:xfrm>
            <a:custGeom>
              <a:rect b="b" l="l" r="r" t="t"/>
              <a:pathLst>
                <a:path extrusionOk="0" h="23810" w="1472">
                  <a:moveTo>
                    <a:pt x="1" y="1"/>
                  </a:moveTo>
                  <a:lnTo>
                    <a:pt x="1"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7" name="Google Shape;2167;p44"/>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8" name="Google Shape;2168;p44"/>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9" name="Google Shape;2169;p44"/>
            <p:cNvSpPr/>
            <p:nvPr/>
          </p:nvSpPr>
          <p:spPr>
            <a:xfrm>
              <a:off x="4841575" y="180890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0" name="Google Shape;2170;p44"/>
            <p:cNvSpPr/>
            <p:nvPr/>
          </p:nvSpPr>
          <p:spPr>
            <a:xfrm>
              <a:off x="4841575" y="188717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1" name="Google Shape;2171;p44"/>
            <p:cNvSpPr/>
            <p:nvPr/>
          </p:nvSpPr>
          <p:spPr>
            <a:xfrm>
              <a:off x="4841575" y="196550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2" name="Google Shape;2172;p44"/>
            <p:cNvSpPr/>
            <p:nvPr/>
          </p:nvSpPr>
          <p:spPr>
            <a:xfrm>
              <a:off x="4841575" y="2043825"/>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3" name="Google Shape;2173;p44"/>
            <p:cNvSpPr/>
            <p:nvPr/>
          </p:nvSpPr>
          <p:spPr>
            <a:xfrm>
              <a:off x="4841575" y="212212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4" name="Google Shape;2174;p44"/>
            <p:cNvSpPr/>
            <p:nvPr/>
          </p:nvSpPr>
          <p:spPr>
            <a:xfrm>
              <a:off x="4841575" y="22004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5" name="Google Shape;2175;p44"/>
            <p:cNvSpPr/>
            <p:nvPr/>
          </p:nvSpPr>
          <p:spPr>
            <a:xfrm>
              <a:off x="4915150" y="1652250"/>
              <a:ext cx="36800" cy="595200"/>
            </a:xfrm>
            <a:custGeom>
              <a:rect b="b" l="l" r="r" t="t"/>
              <a:pathLst>
                <a:path extrusionOk="0" h="23808" w="1472">
                  <a:moveTo>
                    <a:pt x="0" y="1"/>
                  </a:moveTo>
                  <a:lnTo>
                    <a:pt x="0"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6" name="Google Shape;2176;p44"/>
            <p:cNvSpPr/>
            <p:nvPr/>
          </p:nvSpPr>
          <p:spPr>
            <a:xfrm>
              <a:off x="6441175" y="1652250"/>
              <a:ext cx="36800" cy="595200"/>
            </a:xfrm>
            <a:custGeom>
              <a:rect b="b" l="l" r="r" t="t"/>
              <a:pathLst>
                <a:path extrusionOk="0" h="23808" w="1472">
                  <a:moveTo>
                    <a:pt x="1" y="1"/>
                  </a:moveTo>
                  <a:lnTo>
                    <a:pt x="1"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77" name="Google Shape;2177;p44"/>
          <p:cNvSpPr/>
          <p:nvPr/>
        </p:nvSpPr>
        <p:spPr>
          <a:xfrm>
            <a:off x="7900" y="4608500"/>
            <a:ext cx="9144000" cy="534900"/>
          </a:xfrm>
          <a:prstGeom prst="rect">
            <a:avLst/>
          </a:prstGeom>
          <a:solidFill>
            <a:srgbClr val="91C2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178" name="Google Shape;2178;p44"/>
          <p:cNvCxnSpPr>
            <a:stCxn id="2140" idx="4"/>
            <a:endCxn id="2141" idx="2"/>
          </p:cNvCxnSpPr>
          <p:nvPr/>
        </p:nvCxnSpPr>
        <p:spPr>
          <a:xfrm flipH="1" rot="-5400000">
            <a:off x="1241613" y="1835600"/>
            <a:ext cx="399600" cy="637200"/>
          </a:xfrm>
          <a:prstGeom prst="bentConnector2">
            <a:avLst/>
          </a:prstGeom>
          <a:noFill/>
          <a:ln cap="flat" cmpd="sng" w="19050">
            <a:solidFill>
              <a:schemeClr val="dk1"/>
            </a:solidFill>
            <a:prstDash val="solid"/>
            <a:round/>
            <a:headEnd len="med" w="med" type="none"/>
            <a:tailEnd len="med" w="med" type="none"/>
          </a:ln>
        </p:spPr>
      </p:cxnSp>
      <p:cxnSp>
        <p:nvCxnSpPr>
          <p:cNvPr id="2179" name="Google Shape;2179;p44"/>
          <p:cNvCxnSpPr>
            <a:stCxn id="2141" idx="4"/>
            <a:endCxn id="2142" idx="2"/>
          </p:cNvCxnSpPr>
          <p:nvPr/>
        </p:nvCxnSpPr>
        <p:spPr>
          <a:xfrm flipH="1" rot="-5400000">
            <a:off x="2264475" y="2654750"/>
            <a:ext cx="433500" cy="637200"/>
          </a:xfrm>
          <a:prstGeom prst="bentConnector2">
            <a:avLst/>
          </a:prstGeom>
          <a:noFill/>
          <a:ln cap="flat" cmpd="sng" w="19050">
            <a:solidFill>
              <a:schemeClr val="dk1"/>
            </a:solidFill>
            <a:prstDash val="solid"/>
            <a:round/>
            <a:headEnd len="med" w="med" type="none"/>
            <a:tailEnd len="med" w="med" type="none"/>
          </a:ln>
        </p:spPr>
      </p:cxnSp>
      <p:cxnSp>
        <p:nvCxnSpPr>
          <p:cNvPr id="2180" name="Google Shape;2180;p44"/>
          <p:cNvCxnSpPr>
            <a:stCxn id="2142" idx="4"/>
            <a:endCxn id="2143" idx="2"/>
          </p:cNvCxnSpPr>
          <p:nvPr/>
        </p:nvCxnSpPr>
        <p:spPr>
          <a:xfrm flipH="1" rot="-5400000">
            <a:off x="3288850" y="3506375"/>
            <a:ext cx="464400" cy="637200"/>
          </a:xfrm>
          <a:prstGeom prst="bentConnector2">
            <a:avLst/>
          </a:prstGeom>
          <a:noFill/>
          <a:ln cap="flat" cmpd="sng" w="19050">
            <a:solidFill>
              <a:schemeClr val="dk1"/>
            </a:solidFill>
            <a:prstDash val="solid"/>
            <a:round/>
            <a:headEnd len="med" w="med" type="none"/>
            <a:tailEnd len="med" w="med" type="none"/>
          </a:ln>
        </p:spPr>
      </p:cxnSp>
      <p:grpSp>
        <p:nvGrpSpPr>
          <p:cNvPr id="2181" name="Google Shape;2181;p44"/>
          <p:cNvGrpSpPr/>
          <p:nvPr/>
        </p:nvGrpSpPr>
        <p:grpSpPr>
          <a:xfrm>
            <a:off x="281242" y="3075568"/>
            <a:ext cx="1167442" cy="1599199"/>
            <a:chOff x="881137" y="2571707"/>
            <a:chExt cx="1499605" cy="2014612"/>
          </a:xfrm>
        </p:grpSpPr>
        <p:sp>
          <p:nvSpPr>
            <p:cNvPr id="2182" name="Google Shape;2182;p44"/>
            <p:cNvSpPr/>
            <p:nvPr/>
          </p:nvSpPr>
          <p:spPr>
            <a:xfrm>
              <a:off x="2063349" y="4478463"/>
              <a:ext cx="317393" cy="107796"/>
            </a:xfrm>
            <a:custGeom>
              <a:rect b="b" l="l" r="r" t="t"/>
              <a:pathLst>
                <a:path extrusionOk="0" h="1454" w="4281">
                  <a:moveTo>
                    <a:pt x="0" y="1"/>
                  </a:moveTo>
                  <a:lnTo>
                    <a:pt x="0" y="1453"/>
                  </a:lnTo>
                  <a:lnTo>
                    <a:pt x="4280" y="1453"/>
                  </a:lnTo>
                  <a:lnTo>
                    <a:pt x="4280"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3" name="Google Shape;2183;p44"/>
            <p:cNvSpPr/>
            <p:nvPr/>
          </p:nvSpPr>
          <p:spPr>
            <a:xfrm>
              <a:off x="1198450" y="2571707"/>
              <a:ext cx="1180531" cy="1906891"/>
            </a:xfrm>
            <a:custGeom>
              <a:rect b="b" l="l" r="r" t="t"/>
              <a:pathLst>
                <a:path extrusionOk="0" h="25721" w="15923">
                  <a:moveTo>
                    <a:pt x="0" y="1"/>
                  </a:moveTo>
                  <a:lnTo>
                    <a:pt x="0" y="25721"/>
                  </a:lnTo>
                  <a:lnTo>
                    <a:pt x="15923" y="25721"/>
                  </a:lnTo>
                  <a:lnTo>
                    <a:pt x="159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4" name="Google Shape;2184;p44"/>
            <p:cNvSpPr/>
            <p:nvPr/>
          </p:nvSpPr>
          <p:spPr>
            <a:xfrm>
              <a:off x="881137" y="2571707"/>
              <a:ext cx="317467" cy="2014612"/>
            </a:xfrm>
            <a:custGeom>
              <a:rect b="b" l="l" r="r" t="t"/>
              <a:pathLst>
                <a:path extrusionOk="0" h="27174" w="4282">
                  <a:moveTo>
                    <a:pt x="0" y="1"/>
                  </a:moveTo>
                  <a:lnTo>
                    <a:pt x="0" y="27173"/>
                  </a:lnTo>
                  <a:lnTo>
                    <a:pt x="4281" y="27173"/>
                  </a:lnTo>
                  <a:lnTo>
                    <a:pt x="4281"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5" name="Google Shape;2185;p44"/>
            <p:cNvSpPr/>
            <p:nvPr/>
          </p:nvSpPr>
          <p:spPr>
            <a:xfrm>
              <a:off x="1264656" y="2636057"/>
              <a:ext cx="1048191" cy="956151"/>
            </a:xfrm>
            <a:custGeom>
              <a:rect b="b" l="l" r="r" t="t"/>
              <a:pathLst>
                <a:path extrusionOk="0" h="12897" w="14138">
                  <a:moveTo>
                    <a:pt x="1" y="1"/>
                  </a:moveTo>
                  <a:lnTo>
                    <a:pt x="1" y="12896"/>
                  </a:lnTo>
                  <a:lnTo>
                    <a:pt x="14138" y="12896"/>
                  </a:lnTo>
                  <a:lnTo>
                    <a:pt x="141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6" name="Google Shape;2186;p44"/>
            <p:cNvSpPr/>
            <p:nvPr/>
          </p:nvSpPr>
          <p:spPr>
            <a:xfrm>
              <a:off x="1256130" y="3671947"/>
              <a:ext cx="1065244" cy="745749"/>
            </a:xfrm>
            <a:custGeom>
              <a:rect b="b" l="l" r="r" t="t"/>
              <a:pathLst>
                <a:path extrusionOk="0" h="10059" w="14368">
                  <a:moveTo>
                    <a:pt x="7069" y="230"/>
                  </a:moveTo>
                  <a:lnTo>
                    <a:pt x="7069" y="9829"/>
                  </a:lnTo>
                  <a:lnTo>
                    <a:pt x="230" y="9829"/>
                  </a:lnTo>
                  <a:lnTo>
                    <a:pt x="230" y="230"/>
                  </a:lnTo>
                  <a:close/>
                  <a:moveTo>
                    <a:pt x="14138" y="230"/>
                  </a:moveTo>
                  <a:lnTo>
                    <a:pt x="14138" y="9829"/>
                  </a:lnTo>
                  <a:lnTo>
                    <a:pt x="7298" y="9829"/>
                  </a:lnTo>
                  <a:lnTo>
                    <a:pt x="7298" y="230"/>
                  </a:lnTo>
                  <a:close/>
                  <a:moveTo>
                    <a:pt x="1" y="1"/>
                  </a:moveTo>
                  <a:lnTo>
                    <a:pt x="1" y="10059"/>
                  </a:lnTo>
                  <a:lnTo>
                    <a:pt x="14368" y="10059"/>
                  </a:lnTo>
                  <a:lnTo>
                    <a:pt x="14368"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7" name="Google Shape;2187;p44"/>
            <p:cNvSpPr/>
            <p:nvPr/>
          </p:nvSpPr>
          <p:spPr>
            <a:xfrm>
              <a:off x="1400922" y="3181098"/>
              <a:ext cx="139309" cy="91782"/>
            </a:xfrm>
            <a:custGeom>
              <a:rect b="b" l="l" r="r" t="t"/>
              <a:pathLst>
                <a:path extrusionOk="0" h="1238" w="1879">
                  <a:moveTo>
                    <a:pt x="0" y="0"/>
                  </a:moveTo>
                  <a:lnTo>
                    <a:pt x="0" y="1237"/>
                  </a:lnTo>
                  <a:lnTo>
                    <a:pt x="1879" y="1237"/>
                  </a:lnTo>
                  <a:lnTo>
                    <a:pt x="187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8" name="Google Shape;2188;p44"/>
            <p:cNvSpPr/>
            <p:nvPr/>
          </p:nvSpPr>
          <p:spPr>
            <a:xfrm>
              <a:off x="1426352" y="3181098"/>
              <a:ext cx="130931" cy="91782"/>
            </a:xfrm>
            <a:custGeom>
              <a:rect b="b" l="l" r="r" t="t"/>
              <a:pathLst>
                <a:path extrusionOk="0" h="1238" w="1766">
                  <a:moveTo>
                    <a:pt x="0" y="0"/>
                  </a:moveTo>
                  <a:lnTo>
                    <a:pt x="0" y="1237"/>
                  </a:lnTo>
                  <a:lnTo>
                    <a:pt x="1765" y="1237"/>
                  </a:lnTo>
                  <a:lnTo>
                    <a:pt x="176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9" name="Google Shape;2189;p44"/>
            <p:cNvSpPr/>
            <p:nvPr/>
          </p:nvSpPr>
          <p:spPr>
            <a:xfrm>
              <a:off x="1426352" y="3223948"/>
              <a:ext cx="130931" cy="26912"/>
            </a:xfrm>
            <a:custGeom>
              <a:rect b="b" l="l" r="r" t="t"/>
              <a:pathLst>
                <a:path extrusionOk="0" h="363" w="1766">
                  <a:moveTo>
                    <a:pt x="0" y="0"/>
                  </a:moveTo>
                  <a:lnTo>
                    <a:pt x="0" y="363"/>
                  </a:lnTo>
                  <a:lnTo>
                    <a:pt x="1765" y="363"/>
                  </a:lnTo>
                  <a:lnTo>
                    <a:pt x="176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0" name="Google Shape;2190;p44"/>
            <p:cNvSpPr/>
            <p:nvPr/>
          </p:nvSpPr>
          <p:spPr>
            <a:xfrm>
              <a:off x="1431467" y="3191180"/>
              <a:ext cx="53529" cy="6153"/>
            </a:xfrm>
            <a:custGeom>
              <a:rect b="b" l="l" r="r" t="t"/>
              <a:pathLst>
                <a:path extrusionOk="0" h="83" w="722">
                  <a:moveTo>
                    <a:pt x="0" y="0"/>
                  </a:moveTo>
                  <a:lnTo>
                    <a:pt x="0" y="83"/>
                  </a:lnTo>
                  <a:lnTo>
                    <a:pt x="721" y="83"/>
                  </a:lnTo>
                  <a:lnTo>
                    <a:pt x="72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1" name="Google Shape;2191;p44"/>
            <p:cNvSpPr/>
            <p:nvPr/>
          </p:nvSpPr>
          <p:spPr>
            <a:xfrm>
              <a:off x="1497154" y="3191180"/>
              <a:ext cx="53529" cy="6153"/>
            </a:xfrm>
            <a:custGeom>
              <a:rect b="b" l="l" r="r" t="t"/>
              <a:pathLst>
                <a:path extrusionOk="0" h="83" w="722">
                  <a:moveTo>
                    <a:pt x="1" y="0"/>
                  </a:moveTo>
                  <a:lnTo>
                    <a:pt x="1" y="83"/>
                  </a:lnTo>
                  <a:lnTo>
                    <a:pt x="721" y="83"/>
                  </a:lnTo>
                  <a:lnTo>
                    <a:pt x="72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2" name="Google Shape;2192;p44"/>
            <p:cNvSpPr/>
            <p:nvPr/>
          </p:nvSpPr>
          <p:spPr>
            <a:xfrm>
              <a:off x="1454821" y="3206230"/>
              <a:ext cx="73992" cy="8600"/>
            </a:xfrm>
            <a:custGeom>
              <a:rect b="b" l="l" r="r" t="t"/>
              <a:pathLst>
                <a:path extrusionOk="0" h="116" w="998">
                  <a:moveTo>
                    <a:pt x="0" y="1"/>
                  </a:moveTo>
                  <a:lnTo>
                    <a:pt x="0" y="116"/>
                  </a:lnTo>
                  <a:lnTo>
                    <a:pt x="997" y="116"/>
                  </a:lnTo>
                  <a:lnTo>
                    <a:pt x="997"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3" name="Google Shape;2193;p44"/>
            <p:cNvSpPr/>
            <p:nvPr/>
          </p:nvSpPr>
          <p:spPr>
            <a:xfrm>
              <a:off x="1975347" y="3181098"/>
              <a:ext cx="139309" cy="91782"/>
            </a:xfrm>
            <a:custGeom>
              <a:rect b="b" l="l" r="r" t="t"/>
              <a:pathLst>
                <a:path extrusionOk="0" h="1238" w="1879">
                  <a:moveTo>
                    <a:pt x="0" y="0"/>
                  </a:moveTo>
                  <a:lnTo>
                    <a:pt x="0" y="1237"/>
                  </a:lnTo>
                  <a:lnTo>
                    <a:pt x="1879" y="1237"/>
                  </a:lnTo>
                  <a:lnTo>
                    <a:pt x="187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4" name="Google Shape;2194;p44"/>
            <p:cNvSpPr/>
            <p:nvPr/>
          </p:nvSpPr>
          <p:spPr>
            <a:xfrm>
              <a:off x="2000776" y="3181098"/>
              <a:ext cx="131005" cy="91782"/>
            </a:xfrm>
            <a:custGeom>
              <a:rect b="b" l="l" r="r" t="t"/>
              <a:pathLst>
                <a:path extrusionOk="0" h="1238" w="1767">
                  <a:moveTo>
                    <a:pt x="0" y="0"/>
                  </a:moveTo>
                  <a:lnTo>
                    <a:pt x="0" y="1237"/>
                  </a:lnTo>
                  <a:lnTo>
                    <a:pt x="1766" y="1237"/>
                  </a:lnTo>
                  <a:lnTo>
                    <a:pt x="176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5" name="Google Shape;2195;p44"/>
            <p:cNvSpPr/>
            <p:nvPr/>
          </p:nvSpPr>
          <p:spPr>
            <a:xfrm>
              <a:off x="2000776" y="3223948"/>
              <a:ext cx="131005" cy="26912"/>
            </a:xfrm>
            <a:custGeom>
              <a:rect b="b" l="l" r="r" t="t"/>
              <a:pathLst>
                <a:path extrusionOk="0" h="363" w="1767">
                  <a:moveTo>
                    <a:pt x="0" y="0"/>
                  </a:moveTo>
                  <a:lnTo>
                    <a:pt x="0" y="363"/>
                  </a:lnTo>
                  <a:lnTo>
                    <a:pt x="1766" y="363"/>
                  </a:lnTo>
                  <a:lnTo>
                    <a:pt x="1766"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6" name="Google Shape;2196;p44"/>
            <p:cNvSpPr/>
            <p:nvPr/>
          </p:nvSpPr>
          <p:spPr>
            <a:xfrm>
              <a:off x="2005892" y="3191180"/>
              <a:ext cx="53529" cy="6153"/>
            </a:xfrm>
            <a:custGeom>
              <a:rect b="b" l="l" r="r" t="t"/>
              <a:pathLst>
                <a:path extrusionOk="0" h="83" w="722">
                  <a:moveTo>
                    <a:pt x="0" y="0"/>
                  </a:moveTo>
                  <a:lnTo>
                    <a:pt x="0"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7" name="Google Shape;2197;p44"/>
            <p:cNvSpPr/>
            <p:nvPr/>
          </p:nvSpPr>
          <p:spPr>
            <a:xfrm>
              <a:off x="2071578" y="3191180"/>
              <a:ext cx="53603" cy="6153"/>
            </a:xfrm>
            <a:custGeom>
              <a:rect b="b" l="l" r="r" t="t"/>
              <a:pathLst>
                <a:path extrusionOk="0" h="83" w="723">
                  <a:moveTo>
                    <a:pt x="1" y="0"/>
                  </a:moveTo>
                  <a:lnTo>
                    <a:pt x="1" y="83"/>
                  </a:lnTo>
                  <a:lnTo>
                    <a:pt x="722" y="83"/>
                  </a:lnTo>
                  <a:lnTo>
                    <a:pt x="722"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8" name="Google Shape;2198;p44"/>
            <p:cNvSpPr/>
            <p:nvPr/>
          </p:nvSpPr>
          <p:spPr>
            <a:xfrm>
              <a:off x="2029245" y="3206230"/>
              <a:ext cx="73992" cy="8600"/>
            </a:xfrm>
            <a:custGeom>
              <a:rect b="b" l="l" r="r" t="t"/>
              <a:pathLst>
                <a:path extrusionOk="0" h="116" w="998">
                  <a:moveTo>
                    <a:pt x="0" y="1"/>
                  </a:moveTo>
                  <a:lnTo>
                    <a:pt x="0" y="116"/>
                  </a:lnTo>
                  <a:lnTo>
                    <a:pt x="997" y="116"/>
                  </a:lnTo>
                  <a:lnTo>
                    <a:pt x="997"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9" name="Google Shape;2199;p44"/>
            <p:cNvSpPr/>
            <p:nvPr/>
          </p:nvSpPr>
          <p:spPr>
            <a:xfrm>
              <a:off x="2139712" y="3181098"/>
              <a:ext cx="139383" cy="91782"/>
            </a:xfrm>
            <a:custGeom>
              <a:rect b="b" l="l" r="r" t="t"/>
              <a:pathLst>
                <a:path extrusionOk="0" h="1238" w="1880">
                  <a:moveTo>
                    <a:pt x="1" y="0"/>
                  </a:moveTo>
                  <a:lnTo>
                    <a:pt x="1" y="1237"/>
                  </a:lnTo>
                  <a:lnTo>
                    <a:pt x="1879" y="1237"/>
                  </a:lnTo>
                  <a:lnTo>
                    <a:pt x="187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0" name="Google Shape;2200;p44"/>
            <p:cNvSpPr/>
            <p:nvPr/>
          </p:nvSpPr>
          <p:spPr>
            <a:xfrm>
              <a:off x="2165215" y="3181098"/>
              <a:ext cx="131005" cy="91782"/>
            </a:xfrm>
            <a:custGeom>
              <a:rect b="b" l="l" r="r" t="t"/>
              <a:pathLst>
                <a:path extrusionOk="0" h="1238" w="1767">
                  <a:moveTo>
                    <a:pt x="0" y="0"/>
                  </a:moveTo>
                  <a:lnTo>
                    <a:pt x="0" y="1237"/>
                  </a:lnTo>
                  <a:lnTo>
                    <a:pt x="1766" y="1237"/>
                  </a:lnTo>
                  <a:lnTo>
                    <a:pt x="176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1" name="Google Shape;2201;p44"/>
            <p:cNvSpPr/>
            <p:nvPr/>
          </p:nvSpPr>
          <p:spPr>
            <a:xfrm>
              <a:off x="2165215" y="3223948"/>
              <a:ext cx="131005" cy="26912"/>
            </a:xfrm>
            <a:custGeom>
              <a:rect b="b" l="l" r="r" t="t"/>
              <a:pathLst>
                <a:path extrusionOk="0" h="363" w="1767">
                  <a:moveTo>
                    <a:pt x="0" y="0"/>
                  </a:moveTo>
                  <a:lnTo>
                    <a:pt x="0" y="363"/>
                  </a:lnTo>
                  <a:lnTo>
                    <a:pt x="1766" y="363"/>
                  </a:lnTo>
                  <a:lnTo>
                    <a:pt x="1766"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2" name="Google Shape;2202;p44"/>
            <p:cNvSpPr/>
            <p:nvPr/>
          </p:nvSpPr>
          <p:spPr>
            <a:xfrm>
              <a:off x="2170405" y="3191180"/>
              <a:ext cx="53529" cy="6153"/>
            </a:xfrm>
            <a:custGeom>
              <a:rect b="b" l="l" r="r" t="t"/>
              <a:pathLst>
                <a:path extrusionOk="0" h="83" w="722">
                  <a:moveTo>
                    <a:pt x="0" y="0"/>
                  </a:moveTo>
                  <a:lnTo>
                    <a:pt x="0"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3" name="Google Shape;2203;p44"/>
            <p:cNvSpPr/>
            <p:nvPr/>
          </p:nvSpPr>
          <p:spPr>
            <a:xfrm>
              <a:off x="2236092" y="3191180"/>
              <a:ext cx="53529" cy="6153"/>
            </a:xfrm>
            <a:custGeom>
              <a:rect b="b" l="l" r="r" t="t"/>
              <a:pathLst>
                <a:path extrusionOk="0" h="83" w="722">
                  <a:moveTo>
                    <a:pt x="1" y="0"/>
                  </a:moveTo>
                  <a:lnTo>
                    <a:pt x="1"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4" name="Google Shape;2204;p44"/>
            <p:cNvSpPr/>
            <p:nvPr/>
          </p:nvSpPr>
          <p:spPr>
            <a:xfrm>
              <a:off x="2193610" y="3206230"/>
              <a:ext cx="74066" cy="8600"/>
            </a:xfrm>
            <a:custGeom>
              <a:rect b="b" l="l" r="r" t="t"/>
              <a:pathLst>
                <a:path extrusionOk="0" h="116" w="999">
                  <a:moveTo>
                    <a:pt x="1" y="1"/>
                  </a:moveTo>
                  <a:lnTo>
                    <a:pt x="1" y="116"/>
                  </a:lnTo>
                  <a:lnTo>
                    <a:pt x="998" y="116"/>
                  </a:lnTo>
                  <a:lnTo>
                    <a:pt x="99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5" name="Google Shape;2205;p44"/>
            <p:cNvSpPr/>
            <p:nvPr/>
          </p:nvSpPr>
          <p:spPr>
            <a:xfrm>
              <a:off x="2068687" y="3089393"/>
              <a:ext cx="139309" cy="91782"/>
            </a:xfrm>
            <a:custGeom>
              <a:rect b="b" l="l" r="r" t="t"/>
              <a:pathLst>
                <a:path extrusionOk="0" h="1238" w="1879">
                  <a:moveTo>
                    <a:pt x="0" y="1"/>
                  </a:moveTo>
                  <a:lnTo>
                    <a:pt x="0" y="1237"/>
                  </a:lnTo>
                  <a:lnTo>
                    <a:pt x="1878" y="1237"/>
                  </a:lnTo>
                  <a:lnTo>
                    <a:pt x="187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6" name="Google Shape;2206;p44"/>
            <p:cNvSpPr/>
            <p:nvPr/>
          </p:nvSpPr>
          <p:spPr>
            <a:xfrm>
              <a:off x="2094116" y="3089393"/>
              <a:ext cx="131005" cy="91782"/>
            </a:xfrm>
            <a:custGeom>
              <a:rect b="b" l="l" r="r" t="t"/>
              <a:pathLst>
                <a:path extrusionOk="0" h="1238" w="1767">
                  <a:moveTo>
                    <a:pt x="0" y="1"/>
                  </a:moveTo>
                  <a:lnTo>
                    <a:pt x="0" y="1237"/>
                  </a:lnTo>
                  <a:lnTo>
                    <a:pt x="1766" y="1237"/>
                  </a:lnTo>
                  <a:lnTo>
                    <a:pt x="176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7" name="Google Shape;2207;p44"/>
            <p:cNvSpPr/>
            <p:nvPr/>
          </p:nvSpPr>
          <p:spPr>
            <a:xfrm>
              <a:off x="2094116" y="3132243"/>
              <a:ext cx="131005" cy="26986"/>
            </a:xfrm>
            <a:custGeom>
              <a:rect b="b" l="l" r="r" t="t"/>
              <a:pathLst>
                <a:path extrusionOk="0" h="364" w="1767">
                  <a:moveTo>
                    <a:pt x="0" y="0"/>
                  </a:moveTo>
                  <a:lnTo>
                    <a:pt x="0" y="363"/>
                  </a:lnTo>
                  <a:lnTo>
                    <a:pt x="1766" y="363"/>
                  </a:lnTo>
                  <a:lnTo>
                    <a:pt x="176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8" name="Google Shape;2208;p44"/>
            <p:cNvSpPr/>
            <p:nvPr/>
          </p:nvSpPr>
          <p:spPr>
            <a:xfrm>
              <a:off x="2099306" y="3099475"/>
              <a:ext cx="53529" cy="6228"/>
            </a:xfrm>
            <a:custGeom>
              <a:rect b="b" l="l" r="r" t="t"/>
              <a:pathLst>
                <a:path extrusionOk="0" h="84" w="722">
                  <a:moveTo>
                    <a:pt x="0" y="1"/>
                  </a:moveTo>
                  <a:lnTo>
                    <a:pt x="0" y="83"/>
                  </a:lnTo>
                  <a:lnTo>
                    <a:pt x="721" y="83"/>
                  </a:lnTo>
                  <a:lnTo>
                    <a:pt x="72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9" name="Google Shape;2209;p44"/>
            <p:cNvSpPr/>
            <p:nvPr/>
          </p:nvSpPr>
          <p:spPr>
            <a:xfrm>
              <a:off x="2164993" y="3099475"/>
              <a:ext cx="53529" cy="6228"/>
            </a:xfrm>
            <a:custGeom>
              <a:rect b="b" l="l" r="r" t="t"/>
              <a:pathLst>
                <a:path extrusionOk="0" h="84" w="722">
                  <a:moveTo>
                    <a:pt x="1" y="1"/>
                  </a:moveTo>
                  <a:lnTo>
                    <a:pt x="1" y="83"/>
                  </a:lnTo>
                  <a:lnTo>
                    <a:pt x="721" y="83"/>
                  </a:lnTo>
                  <a:lnTo>
                    <a:pt x="72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0" name="Google Shape;2210;p44"/>
            <p:cNvSpPr/>
            <p:nvPr/>
          </p:nvSpPr>
          <p:spPr>
            <a:xfrm>
              <a:off x="2122511" y="3114599"/>
              <a:ext cx="74140" cy="8526"/>
            </a:xfrm>
            <a:custGeom>
              <a:rect b="b" l="l" r="r" t="t"/>
              <a:pathLst>
                <a:path extrusionOk="0" h="115" w="1000">
                  <a:moveTo>
                    <a:pt x="1" y="0"/>
                  </a:moveTo>
                  <a:lnTo>
                    <a:pt x="1" y="115"/>
                  </a:lnTo>
                  <a:lnTo>
                    <a:pt x="999" y="115"/>
                  </a:lnTo>
                  <a:lnTo>
                    <a:pt x="99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1" name="Google Shape;2211;p44"/>
            <p:cNvSpPr/>
            <p:nvPr/>
          </p:nvSpPr>
          <p:spPr>
            <a:xfrm>
              <a:off x="1903284" y="3089393"/>
              <a:ext cx="139383" cy="91782"/>
            </a:xfrm>
            <a:custGeom>
              <a:rect b="b" l="l" r="r" t="t"/>
              <a:pathLst>
                <a:path extrusionOk="0" h="1238" w="1880">
                  <a:moveTo>
                    <a:pt x="1" y="1"/>
                  </a:moveTo>
                  <a:lnTo>
                    <a:pt x="1" y="1237"/>
                  </a:lnTo>
                  <a:lnTo>
                    <a:pt x="1879" y="1237"/>
                  </a:lnTo>
                  <a:lnTo>
                    <a:pt x="187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2" name="Google Shape;2212;p44"/>
            <p:cNvSpPr/>
            <p:nvPr/>
          </p:nvSpPr>
          <p:spPr>
            <a:xfrm>
              <a:off x="1928788" y="3089393"/>
              <a:ext cx="131005" cy="91782"/>
            </a:xfrm>
            <a:custGeom>
              <a:rect b="b" l="l" r="r" t="t"/>
              <a:pathLst>
                <a:path extrusionOk="0" h="1238" w="1767">
                  <a:moveTo>
                    <a:pt x="0" y="1"/>
                  </a:moveTo>
                  <a:lnTo>
                    <a:pt x="0" y="1237"/>
                  </a:lnTo>
                  <a:lnTo>
                    <a:pt x="1766" y="1237"/>
                  </a:lnTo>
                  <a:lnTo>
                    <a:pt x="176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3" name="Google Shape;2213;p44"/>
            <p:cNvSpPr/>
            <p:nvPr/>
          </p:nvSpPr>
          <p:spPr>
            <a:xfrm>
              <a:off x="1928788" y="3132243"/>
              <a:ext cx="131005" cy="26986"/>
            </a:xfrm>
            <a:custGeom>
              <a:rect b="b" l="l" r="r" t="t"/>
              <a:pathLst>
                <a:path extrusionOk="0" h="364" w="1767">
                  <a:moveTo>
                    <a:pt x="0" y="0"/>
                  </a:moveTo>
                  <a:lnTo>
                    <a:pt x="0" y="363"/>
                  </a:lnTo>
                  <a:lnTo>
                    <a:pt x="1766" y="363"/>
                  </a:lnTo>
                  <a:lnTo>
                    <a:pt x="176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4" name="Google Shape;2214;p44"/>
            <p:cNvSpPr/>
            <p:nvPr/>
          </p:nvSpPr>
          <p:spPr>
            <a:xfrm>
              <a:off x="1933977" y="3099475"/>
              <a:ext cx="53529" cy="6228"/>
            </a:xfrm>
            <a:custGeom>
              <a:rect b="b" l="l" r="r" t="t"/>
              <a:pathLst>
                <a:path extrusionOk="0" h="84" w="722">
                  <a:moveTo>
                    <a:pt x="0" y="1"/>
                  </a:moveTo>
                  <a:lnTo>
                    <a:pt x="0" y="83"/>
                  </a:lnTo>
                  <a:lnTo>
                    <a:pt x="721" y="83"/>
                  </a:lnTo>
                  <a:lnTo>
                    <a:pt x="72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5" name="Google Shape;2215;p44"/>
            <p:cNvSpPr/>
            <p:nvPr/>
          </p:nvSpPr>
          <p:spPr>
            <a:xfrm>
              <a:off x="1999664" y="3099475"/>
              <a:ext cx="53529" cy="6228"/>
            </a:xfrm>
            <a:custGeom>
              <a:rect b="b" l="l" r="r" t="t"/>
              <a:pathLst>
                <a:path extrusionOk="0" h="84" w="722">
                  <a:moveTo>
                    <a:pt x="0" y="1"/>
                  </a:moveTo>
                  <a:lnTo>
                    <a:pt x="0" y="83"/>
                  </a:lnTo>
                  <a:lnTo>
                    <a:pt x="721" y="83"/>
                  </a:lnTo>
                  <a:lnTo>
                    <a:pt x="72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6" name="Google Shape;2216;p44"/>
            <p:cNvSpPr/>
            <p:nvPr/>
          </p:nvSpPr>
          <p:spPr>
            <a:xfrm>
              <a:off x="1957331" y="3114599"/>
              <a:ext cx="73992" cy="8526"/>
            </a:xfrm>
            <a:custGeom>
              <a:rect b="b" l="l" r="r" t="t"/>
              <a:pathLst>
                <a:path extrusionOk="0" h="115" w="998">
                  <a:moveTo>
                    <a:pt x="0" y="0"/>
                  </a:moveTo>
                  <a:lnTo>
                    <a:pt x="0" y="115"/>
                  </a:lnTo>
                  <a:lnTo>
                    <a:pt x="997" y="115"/>
                  </a:lnTo>
                  <a:lnTo>
                    <a:pt x="997"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7" name="Google Shape;2217;p44"/>
            <p:cNvSpPr/>
            <p:nvPr/>
          </p:nvSpPr>
          <p:spPr>
            <a:xfrm>
              <a:off x="1810908" y="3181098"/>
              <a:ext cx="139235" cy="91782"/>
            </a:xfrm>
            <a:custGeom>
              <a:rect b="b" l="l" r="r" t="t"/>
              <a:pathLst>
                <a:path extrusionOk="0" h="1238" w="1878">
                  <a:moveTo>
                    <a:pt x="0" y="0"/>
                  </a:moveTo>
                  <a:lnTo>
                    <a:pt x="0" y="1237"/>
                  </a:lnTo>
                  <a:lnTo>
                    <a:pt x="1878" y="1237"/>
                  </a:lnTo>
                  <a:lnTo>
                    <a:pt x="1878"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8" name="Google Shape;2218;p44"/>
            <p:cNvSpPr/>
            <p:nvPr/>
          </p:nvSpPr>
          <p:spPr>
            <a:xfrm>
              <a:off x="1836337" y="3181098"/>
              <a:ext cx="130931" cy="91782"/>
            </a:xfrm>
            <a:custGeom>
              <a:rect b="b" l="l" r="r" t="t"/>
              <a:pathLst>
                <a:path extrusionOk="0" h="1238" w="1766">
                  <a:moveTo>
                    <a:pt x="1" y="0"/>
                  </a:moveTo>
                  <a:lnTo>
                    <a:pt x="1" y="1237"/>
                  </a:lnTo>
                  <a:lnTo>
                    <a:pt x="1765" y="1237"/>
                  </a:lnTo>
                  <a:lnTo>
                    <a:pt x="176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9" name="Google Shape;2219;p44"/>
            <p:cNvSpPr/>
            <p:nvPr/>
          </p:nvSpPr>
          <p:spPr>
            <a:xfrm>
              <a:off x="1836337" y="3223948"/>
              <a:ext cx="130931" cy="26912"/>
            </a:xfrm>
            <a:custGeom>
              <a:rect b="b" l="l" r="r" t="t"/>
              <a:pathLst>
                <a:path extrusionOk="0" h="363" w="1766">
                  <a:moveTo>
                    <a:pt x="1" y="0"/>
                  </a:moveTo>
                  <a:lnTo>
                    <a:pt x="1" y="363"/>
                  </a:lnTo>
                  <a:lnTo>
                    <a:pt x="1765" y="363"/>
                  </a:lnTo>
                  <a:lnTo>
                    <a:pt x="1765"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0" name="Google Shape;2220;p44"/>
            <p:cNvSpPr/>
            <p:nvPr/>
          </p:nvSpPr>
          <p:spPr>
            <a:xfrm>
              <a:off x="1841453" y="3191180"/>
              <a:ext cx="53529" cy="6153"/>
            </a:xfrm>
            <a:custGeom>
              <a:rect b="b" l="l" r="r" t="t"/>
              <a:pathLst>
                <a:path extrusionOk="0" h="83" w="722">
                  <a:moveTo>
                    <a:pt x="1" y="0"/>
                  </a:moveTo>
                  <a:lnTo>
                    <a:pt x="1"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1" name="Google Shape;2221;p44"/>
            <p:cNvSpPr/>
            <p:nvPr/>
          </p:nvSpPr>
          <p:spPr>
            <a:xfrm>
              <a:off x="1907139" y="3191180"/>
              <a:ext cx="53529" cy="6153"/>
            </a:xfrm>
            <a:custGeom>
              <a:rect b="b" l="l" r="r" t="t"/>
              <a:pathLst>
                <a:path extrusionOk="0" h="83" w="722">
                  <a:moveTo>
                    <a:pt x="1" y="0"/>
                  </a:moveTo>
                  <a:lnTo>
                    <a:pt x="1"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2" name="Google Shape;2222;p44"/>
            <p:cNvSpPr/>
            <p:nvPr/>
          </p:nvSpPr>
          <p:spPr>
            <a:xfrm>
              <a:off x="1864806" y="3206230"/>
              <a:ext cx="73992" cy="8600"/>
            </a:xfrm>
            <a:custGeom>
              <a:rect b="b" l="l" r="r" t="t"/>
              <a:pathLst>
                <a:path extrusionOk="0" h="116" w="998">
                  <a:moveTo>
                    <a:pt x="0" y="1"/>
                  </a:moveTo>
                  <a:lnTo>
                    <a:pt x="0" y="116"/>
                  </a:lnTo>
                  <a:lnTo>
                    <a:pt x="998" y="116"/>
                  </a:lnTo>
                  <a:lnTo>
                    <a:pt x="99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3" name="Google Shape;2223;p44"/>
            <p:cNvSpPr/>
            <p:nvPr/>
          </p:nvSpPr>
          <p:spPr>
            <a:xfrm>
              <a:off x="1291345" y="2862243"/>
              <a:ext cx="139383" cy="91782"/>
            </a:xfrm>
            <a:custGeom>
              <a:rect b="b" l="l" r="r" t="t"/>
              <a:pathLst>
                <a:path extrusionOk="0" h="1238" w="1880">
                  <a:moveTo>
                    <a:pt x="1" y="0"/>
                  </a:moveTo>
                  <a:lnTo>
                    <a:pt x="1" y="1237"/>
                  </a:lnTo>
                  <a:lnTo>
                    <a:pt x="1879" y="1237"/>
                  </a:lnTo>
                  <a:lnTo>
                    <a:pt x="1879" y="0"/>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4" name="Google Shape;2224;p44"/>
            <p:cNvSpPr/>
            <p:nvPr/>
          </p:nvSpPr>
          <p:spPr>
            <a:xfrm>
              <a:off x="1316849" y="2862243"/>
              <a:ext cx="131005" cy="91782"/>
            </a:xfrm>
            <a:custGeom>
              <a:rect b="b" l="l" r="r" t="t"/>
              <a:pathLst>
                <a:path extrusionOk="0" h="1238" w="1767">
                  <a:moveTo>
                    <a:pt x="0" y="0"/>
                  </a:moveTo>
                  <a:lnTo>
                    <a:pt x="0" y="1237"/>
                  </a:lnTo>
                  <a:lnTo>
                    <a:pt x="1766" y="1237"/>
                  </a:lnTo>
                  <a:lnTo>
                    <a:pt x="176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5" name="Google Shape;2225;p44"/>
            <p:cNvSpPr/>
            <p:nvPr/>
          </p:nvSpPr>
          <p:spPr>
            <a:xfrm>
              <a:off x="1316849" y="2905167"/>
              <a:ext cx="131005" cy="26838"/>
            </a:xfrm>
            <a:custGeom>
              <a:rect b="b" l="l" r="r" t="t"/>
              <a:pathLst>
                <a:path extrusionOk="0" h="362" w="1767">
                  <a:moveTo>
                    <a:pt x="0" y="0"/>
                  </a:moveTo>
                  <a:lnTo>
                    <a:pt x="0" y="362"/>
                  </a:lnTo>
                  <a:lnTo>
                    <a:pt x="1766" y="362"/>
                  </a:lnTo>
                  <a:lnTo>
                    <a:pt x="176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6" name="Google Shape;2226;p44"/>
            <p:cNvSpPr/>
            <p:nvPr/>
          </p:nvSpPr>
          <p:spPr>
            <a:xfrm>
              <a:off x="1322039" y="2872399"/>
              <a:ext cx="53529" cy="6228"/>
            </a:xfrm>
            <a:custGeom>
              <a:rect b="b" l="l" r="r" t="t"/>
              <a:pathLst>
                <a:path extrusionOk="0" h="84" w="722">
                  <a:moveTo>
                    <a:pt x="0" y="0"/>
                  </a:moveTo>
                  <a:lnTo>
                    <a:pt x="0" y="83"/>
                  </a:lnTo>
                  <a:lnTo>
                    <a:pt x="721" y="83"/>
                  </a:lnTo>
                  <a:lnTo>
                    <a:pt x="721"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7" name="Google Shape;2227;p44"/>
            <p:cNvSpPr/>
            <p:nvPr/>
          </p:nvSpPr>
          <p:spPr>
            <a:xfrm>
              <a:off x="1387725" y="2872399"/>
              <a:ext cx="53529" cy="6228"/>
            </a:xfrm>
            <a:custGeom>
              <a:rect b="b" l="l" r="r" t="t"/>
              <a:pathLst>
                <a:path extrusionOk="0" h="84" w="722">
                  <a:moveTo>
                    <a:pt x="1" y="0"/>
                  </a:moveTo>
                  <a:lnTo>
                    <a:pt x="1" y="83"/>
                  </a:lnTo>
                  <a:lnTo>
                    <a:pt x="721" y="83"/>
                  </a:lnTo>
                  <a:lnTo>
                    <a:pt x="721"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8" name="Google Shape;2228;p44"/>
            <p:cNvSpPr/>
            <p:nvPr/>
          </p:nvSpPr>
          <p:spPr>
            <a:xfrm>
              <a:off x="1345244" y="2887523"/>
              <a:ext cx="74140" cy="8526"/>
            </a:xfrm>
            <a:custGeom>
              <a:rect b="b" l="l" r="r" t="t"/>
              <a:pathLst>
                <a:path extrusionOk="0" h="115" w="1000">
                  <a:moveTo>
                    <a:pt x="1" y="0"/>
                  </a:moveTo>
                  <a:lnTo>
                    <a:pt x="1" y="115"/>
                  </a:lnTo>
                  <a:lnTo>
                    <a:pt x="999" y="115"/>
                  </a:lnTo>
                  <a:lnTo>
                    <a:pt x="999"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9" name="Google Shape;2229;p44"/>
            <p:cNvSpPr/>
            <p:nvPr/>
          </p:nvSpPr>
          <p:spPr>
            <a:xfrm>
              <a:off x="1256130" y="2627531"/>
              <a:ext cx="1065244" cy="973203"/>
            </a:xfrm>
            <a:custGeom>
              <a:rect b="b" l="l" r="r" t="t"/>
              <a:pathLst>
                <a:path extrusionOk="0" h="13127" w="14368">
                  <a:moveTo>
                    <a:pt x="7069" y="230"/>
                  </a:moveTo>
                  <a:lnTo>
                    <a:pt x="7069" y="4404"/>
                  </a:lnTo>
                  <a:lnTo>
                    <a:pt x="230" y="4404"/>
                  </a:lnTo>
                  <a:lnTo>
                    <a:pt x="230" y="230"/>
                  </a:lnTo>
                  <a:close/>
                  <a:moveTo>
                    <a:pt x="14138" y="230"/>
                  </a:moveTo>
                  <a:lnTo>
                    <a:pt x="14138" y="4404"/>
                  </a:lnTo>
                  <a:lnTo>
                    <a:pt x="7298" y="4404"/>
                  </a:lnTo>
                  <a:lnTo>
                    <a:pt x="7298" y="230"/>
                  </a:lnTo>
                  <a:close/>
                  <a:moveTo>
                    <a:pt x="7069" y="4634"/>
                  </a:moveTo>
                  <a:lnTo>
                    <a:pt x="7069" y="8704"/>
                  </a:lnTo>
                  <a:lnTo>
                    <a:pt x="230" y="8704"/>
                  </a:lnTo>
                  <a:lnTo>
                    <a:pt x="230" y="4634"/>
                  </a:lnTo>
                  <a:close/>
                  <a:moveTo>
                    <a:pt x="14138" y="4634"/>
                  </a:moveTo>
                  <a:lnTo>
                    <a:pt x="14138" y="8704"/>
                  </a:lnTo>
                  <a:lnTo>
                    <a:pt x="7298" y="8704"/>
                  </a:lnTo>
                  <a:lnTo>
                    <a:pt x="7298" y="4634"/>
                  </a:lnTo>
                  <a:close/>
                  <a:moveTo>
                    <a:pt x="7069" y="8934"/>
                  </a:moveTo>
                  <a:lnTo>
                    <a:pt x="7069" y="12898"/>
                  </a:lnTo>
                  <a:lnTo>
                    <a:pt x="230" y="12898"/>
                  </a:lnTo>
                  <a:lnTo>
                    <a:pt x="230" y="8934"/>
                  </a:lnTo>
                  <a:close/>
                  <a:moveTo>
                    <a:pt x="14138" y="8934"/>
                  </a:moveTo>
                  <a:lnTo>
                    <a:pt x="14138" y="12898"/>
                  </a:lnTo>
                  <a:lnTo>
                    <a:pt x="7298" y="12898"/>
                  </a:lnTo>
                  <a:lnTo>
                    <a:pt x="7298" y="8934"/>
                  </a:lnTo>
                  <a:close/>
                  <a:moveTo>
                    <a:pt x="1" y="1"/>
                  </a:moveTo>
                  <a:lnTo>
                    <a:pt x="1" y="13126"/>
                  </a:lnTo>
                  <a:lnTo>
                    <a:pt x="14368" y="13126"/>
                  </a:lnTo>
                  <a:lnTo>
                    <a:pt x="1436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0" name="Google Shape;2230;p44"/>
            <p:cNvSpPr/>
            <p:nvPr/>
          </p:nvSpPr>
          <p:spPr>
            <a:xfrm>
              <a:off x="1474838" y="2794409"/>
              <a:ext cx="86373" cy="159618"/>
            </a:xfrm>
            <a:custGeom>
              <a:rect b="b" l="l" r="r" t="t"/>
              <a:pathLst>
                <a:path extrusionOk="0" h="2153" w="1165">
                  <a:moveTo>
                    <a:pt x="400" y="1"/>
                  </a:moveTo>
                  <a:cubicBezTo>
                    <a:pt x="400" y="1"/>
                    <a:pt x="0" y="196"/>
                    <a:pt x="0" y="822"/>
                  </a:cubicBezTo>
                  <a:lnTo>
                    <a:pt x="0" y="2029"/>
                  </a:lnTo>
                  <a:cubicBezTo>
                    <a:pt x="0" y="2098"/>
                    <a:pt x="56" y="2152"/>
                    <a:pt x="124" y="2152"/>
                  </a:cubicBezTo>
                  <a:lnTo>
                    <a:pt x="1041" y="2152"/>
                  </a:lnTo>
                  <a:cubicBezTo>
                    <a:pt x="1109" y="2152"/>
                    <a:pt x="1164" y="2098"/>
                    <a:pt x="1164" y="2029"/>
                  </a:cubicBezTo>
                  <a:lnTo>
                    <a:pt x="1164" y="822"/>
                  </a:lnTo>
                  <a:cubicBezTo>
                    <a:pt x="1164" y="196"/>
                    <a:pt x="764" y="1"/>
                    <a:pt x="76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1" name="Google Shape;2231;p44"/>
            <p:cNvSpPr/>
            <p:nvPr/>
          </p:nvSpPr>
          <p:spPr>
            <a:xfrm>
              <a:off x="1474838" y="2864467"/>
              <a:ext cx="86373" cy="54862"/>
            </a:xfrm>
            <a:custGeom>
              <a:rect b="b" l="l" r="r" t="t"/>
              <a:pathLst>
                <a:path extrusionOk="0" h="740" w="1165">
                  <a:moveTo>
                    <a:pt x="0" y="0"/>
                  </a:moveTo>
                  <a:lnTo>
                    <a:pt x="0" y="739"/>
                  </a:lnTo>
                  <a:lnTo>
                    <a:pt x="1164" y="739"/>
                  </a:lnTo>
                  <a:lnTo>
                    <a:pt x="116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2" name="Google Shape;2232;p44"/>
            <p:cNvSpPr/>
            <p:nvPr/>
          </p:nvSpPr>
          <p:spPr>
            <a:xfrm>
              <a:off x="1504493" y="2787959"/>
              <a:ext cx="26987" cy="6524"/>
            </a:xfrm>
            <a:custGeom>
              <a:rect b="b" l="l" r="r" t="t"/>
              <a:pathLst>
                <a:path extrusionOk="0" h="88" w="364">
                  <a:moveTo>
                    <a:pt x="0" y="0"/>
                  </a:moveTo>
                  <a:lnTo>
                    <a:pt x="0" y="88"/>
                  </a:lnTo>
                  <a:lnTo>
                    <a:pt x="363" y="88"/>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3" name="Google Shape;2233;p44"/>
            <p:cNvSpPr/>
            <p:nvPr/>
          </p:nvSpPr>
          <p:spPr>
            <a:xfrm>
              <a:off x="1502195" y="2778544"/>
              <a:ext cx="31732" cy="9490"/>
            </a:xfrm>
            <a:custGeom>
              <a:rect b="b" l="l" r="r" t="t"/>
              <a:pathLst>
                <a:path extrusionOk="0" h="128" w="428">
                  <a:moveTo>
                    <a:pt x="20" y="0"/>
                  </a:moveTo>
                  <a:cubicBezTo>
                    <a:pt x="9" y="0"/>
                    <a:pt x="0" y="9"/>
                    <a:pt x="0" y="20"/>
                  </a:cubicBezTo>
                  <a:lnTo>
                    <a:pt x="0" y="108"/>
                  </a:lnTo>
                  <a:cubicBezTo>
                    <a:pt x="0" y="119"/>
                    <a:pt x="9" y="127"/>
                    <a:pt x="20" y="127"/>
                  </a:cubicBezTo>
                  <a:lnTo>
                    <a:pt x="406" y="127"/>
                  </a:lnTo>
                  <a:cubicBezTo>
                    <a:pt x="418" y="127"/>
                    <a:pt x="426" y="119"/>
                    <a:pt x="427" y="108"/>
                  </a:cubicBezTo>
                  <a:lnTo>
                    <a:pt x="427" y="20"/>
                  </a:lnTo>
                  <a:cubicBezTo>
                    <a:pt x="426" y="9"/>
                    <a:pt x="418" y="0"/>
                    <a:pt x="40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4" name="Google Shape;2234;p44"/>
            <p:cNvSpPr/>
            <p:nvPr/>
          </p:nvSpPr>
          <p:spPr>
            <a:xfrm>
              <a:off x="1474838" y="2778544"/>
              <a:ext cx="35291" cy="175558"/>
            </a:xfrm>
            <a:custGeom>
              <a:rect b="b" l="l" r="r" t="t"/>
              <a:pathLst>
                <a:path extrusionOk="0" h="2368" w="476">
                  <a:moveTo>
                    <a:pt x="389" y="0"/>
                  </a:moveTo>
                  <a:cubicBezTo>
                    <a:pt x="378" y="0"/>
                    <a:pt x="369" y="9"/>
                    <a:pt x="369" y="20"/>
                  </a:cubicBezTo>
                  <a:lnTo>
                    <a:pt x="369" y="108"/>
                  </a:lnTo>
                  <a:cubicBezTo>
                    <a:pt x="369" y="119"/>
                    <a:pt x="378" y="127"/>
                    <a:pt x="389" y="127"/>
                  </a:cubicBezTo>
                  <a:lnTo>
                    <a:pt x="400" y="127"/>
                  </a:lnTo>
                  <a:lnTo>
                    <a:pt x="400" y="215"/>
                  </a:lnTo>
                  <a:cubicBezTo>
                    <a:pt x="400" y="215"/>
                    <a:pt x="0" y="410"/>
                    <a:pt x="0" y="1036"/>
                  </a:cubicBezTo>
                  <a:lnTo>
                    <a:pt x="0" y="2244"/>
                  </a:lnTo>
                  <a:cubicBezTo>
                    <a:pt x="0" y="2312"/>
                    <a:pt x="56" y="2367"/>
                    <a:pt x="124" y="2367"/>
                  </a:cubicBezTo>
                  <a:lnTo>
                    <a:pt x="476" y="2367"/>
                  </a:lnTo>
                  <a:lnTo>
                    <a:pt x="47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5" name="Google Shape;2235;p44"/>
            <p:cNvSpPr/>
            <p:nvPr/>
          </p:nvSpPr>
          <p:spPr>
            <a:xfrm>
              <a:off x="1301058" y="3113190"/>
              <a:ext cx="86299" cy="159692"/>
            </a:xfrm>
            <a:custGeom>
              <a:rect b="b" l="l" r="r" t="t"/>
              <a:pathLst>
                <a:path extrusionOk="0" h="2154" w="1164">
                  <a:moveTo>
                    <a:pt x="401" y="1"/>
                  </a:moveTo>
                  <a:cubicBezTo>
                    <a:pt x="401" y="1"/>
                    <a:pt x="1" y="196"/>
                    <a:pt x="1" y="821"/>
                  </a:cubicBezTo>
                  <a:lnTo>
                    <a:pt x="1" y="2030"/>
                  </a:lnTo>
                  <a:cubicBezTo>
                    <a:pt x="1" y="2098"/>
                    <a:pt x="56" y="2153"/>
                    <a:pt x="124" y="2153"/>
                  </a:cubicBezTo>
                  <a:lnTo>
                    <a:pt x="1040" y="2153"/>
                  </a:lnTo>
                  <a:cubicBezTo>
                    <a:pt x="1108" y="2153"/>
                    <a:pt x="1163" y="2098"/>
                    <a:pt x="1163" y="2030"/>
                  </a:cubicBezTo>
                  <a:lnTo>
                    <a:pt x="1163" y="821"/>
                  </a:lnTo>
                  <a:cubicBezTo>
                    <a:pt x="1163" y="196"/>
                    <a:pt x="763" y="1"/>
                    <a:pt x="76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6" name="Google Shape;2236;p44"/>
            <p:cNvSpPr/>
            <p:nvPr/>
          </p:nvSpPr>
          <p:spPr>
            <a:xfrm>
              <a:off x="1301058" y="3183174"/>
              <a:ext cx="86299" cy="54936"/>
            </a:xfrm>
            <a:custGeom>
              <a:rect b="b" l="l" r="r" t="t"/>
              <a:pathLst>
                <a:path extrusionOk="0" h="741" w="1164">
                  <a:moveTo>
                    <a:pt x="1" y="1"/>
                  </a:moveTo>
                  <a:lnTo>
                    <a:pt x="1" y="740"/>
                  </a:lnTo>
                  <a:lnTo>
                    <a:pt x="1163" y="740"/>
                  </a:lnTo>
                  <a:lnTo>
                    <a:pt x="116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7" name="Google Shape;2237;p44"/>
            <p:cNvSpPr/>
            <p:nvPr/>
          </p:nvSpPr>
          <p:spPr>
            <a:xfrm>
              <a:off x="1330713" y="3106740"/>
              <a:ext cx="26987" cy="6524"/>
            </a:xfrm>
            <a:custGeom>
              <a:rect b="b" l="l" r="r" t="t"/>
              <a:pathLst>
                <a:path extrusionOk="0" h="88" w="364">
                  <a:moveTo>
                    <a:pt x="1" y="0"/>
                  </a:moveTo>
                  <a:lnTo>
                    <a:pt x="1" y="88"/>
                  </a:lnTo>
                  <a:lnTo>
                    <a:pt x="363" y="88"/>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8" name="Google Shape;2238;p44"/>
            <p:cNvSpPr/>
            <p:nvPr/>
          </p:nvSpPr>
          <p:spPr>
            <a:xfrm>
              <a:off x="1328415" y="3097177"/>
              <a:ext cx="31732" cy="9490"/>
            </a:xfrm>
            <a:custGeom>
              <a:rect b="b" l="l" r="r" t="t"/>
              <a:pathLst>
                <a:path extrusionOk="0" h="128" w="428">
                  <a:moveTo>
                    <a:pt x="21" y="1"/>
                  </a:moveTo>
                  <a:cubicBezTo>
                    <a:pt x="9" y="1"/>
                    <a:pt x="1" y="9"/>
                    <a:pt x="1" y="22"/>
                  </a:cubicBezTo>
                  <a:lnTo>
                    <a:pt x="1" y="108"/>
                  </a:lnTo>
                  <a:cubicBezTo>
                    <a:pt x="1" y="119"/>
                    <a:pt x="8" y="128"/>
                    <a:pt x="19" y="128"/>
                  </a:cubicBezTo>
                  <a:cubicBezTo>
                    <a:pt x="19" y="128"/>
                    <a:pt x="20" y="128"/>
                    <a:pt x="21" y="128"/>
                  </a:cubicBezTo>
                  <a:lnTo>
                    <a:pt x="407" y="128"/>
                  </a:lnTo>
                  <a:cubicBezTo>
                    <a:pt x="418" y="128"/>
                    <a:pt x="427" y="119"/>
                    <a:pt x="428" y="108"/>
                  </a:cubicBezTo>
                  <a:lnTo>
                    <a:pt x="428" y="22"/>
                  </a:lnTo>
                  <a:cubicBezTo>
                    <a:pt x="427" y="9"/>
                    <a:pt x="418" y="1"/>
                    <a:pt x="40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9" name="Google Shape;2239;p44"/>
            <p:cNvSpPr/>
            <p:nvPr/>
          </p:nvSpPr>
          <p:spPr>
            <a:xfrm>
              <a:off x="1301058" y="3097177"/>
              <a:ext cx="35291" cy="175706"/>
            </a:xfrm>
            <a:custGeom>
              <a:rect b="b" l="l" r="r" t="t"/>
              <a:pathLst>
                <a:path extrusionOk="0" h="2370" w="476">
                  <a:moveTo>
                    <a:pt x="390" y="1"/>
                  </a:moveTo>
                  <a:cubicBezTo>
                    <a:pt x="378" y="1"/>
                    <a:pt x="369" y="9"/>
                    <a:pt x="369" y="22"/>
                  </a:cubicBezTo>
                  <a:lnTo>
                    <a:pt x="369" y="109"/>
                  </a:lnTo>
                  <a:cubicBezTo>
                    <a:pt x="369" y="120"/>
                    <a:pt x="378" y="129"/>
                    <a:pt x="390" y="129"/>
                  </a:cubicBezTo>
                  <a:lnTo>
                    <a:pt x="401" y="129"/>
                  </a:lnTo>
                  <a:lnTo>
                    <a:pt x="401" y="217"/>
                  </a:lnTo>
                  <a:cubicBezTo>
                    <a:pt x="401" y="217"/>
                    <a:pt x="1" y="412"/>
                    <a:pt x="1" y="1037"/>
                  </a:cubicBezTo>
                  <a:lnTo>
                    <a:pt x="1" y="2246"/>
                  </a:lnTo>
                  <a:cubicBezTo>
                    <a:pt x="1" y="2314"/>
                    <a:pt x="55" y="2369"/>
                    <a:pt x="124" y="2369"/>
                  </a:cubicBezTo>
                  <a:lnTo>
                    <a:pt x="476" y="2369"/>
                  </a:lnTo>
                  <a:lnTo>
                    <a:pt x="47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0" name="Google Shape;2240;p44"/>
            <p:cNvSpPr/>
            <p:nvPr/>
          </p:nvSpPr>
          <p:spPr>
            <a:xfrm>
              <a:off x="2027837" y="3424113"/>
              <a:ext cx="86299" cy="159618"/>
            </a:xfrm>
            <a:custGeom>
              <a:rect b="b" l="l" r="r" t="t"/>
              <a:pathLst>
                <a:path extrusionOk="0" h="2153" w="1164">
                  <a:moveTo>
                    <a:pt x="400" y="0"/>
                  </a:moveTo>
                  <a:cubicBezTo>
                    <a:pt x="400" y="0"/>
                    <a:pt x="1" y="195"/>
                    <a:pt x="1" y="821"/>
                  </a:cubicBezTo>
                  <a:lnTo>
                    <a:pt x="1" y="2029"/>
                  </a:lnTo>
                  <a:cubicBezTo>
                    <a:pt x="1" y="2097"/>
                    <a:pt x="55" y="2153"/>
                    <a:pt x="124" y="2153"/>
                  </a:cubicBezTo>
                  <a:lnTo>
                    <a:pt x="1040" y="2153"/>
                  </a:lnTo>
                  <a:cubicBezTo>
                    <a:pt x="1108" y="2153"/>
                    <a:pt x="1163" y="2097"/>
                    <a:pt x="1163" y="2029"/>
                  </a:cubicBezTo>
                  <a:lnTo>
                    <a:pt x="1163" y="820"/>
                  </a:lnTo>
                  <a:cubicBezTo>
                    <a:pt x="1163" y="195"/>
                    <a:pt x="763" y="0"/>
                    <a:pt x="7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1" name="Google Shape;2241;p44"/>
            <p:cNvSpPr/>
            <p:nvPr/>
          </p:nvSpPr>
          <p:spPr>
            <a:xfrm>
              <a:off x="2027763" y="3494022"/>
              <a:ext cx="86373" cy="54936"/>
            </a:xfrm>
            <a:custGeom>
              <a:rect b="b" l="l" r="r" t="t"/>
              <a:pathLst>
                <a:path extrusionOk="0" h="741" w="1165">
                  <a:moveTo>
                    <a:pt x="0" y="0"/>
                  </a:moveTo>
                  <a:lnTo>
                    <a:pt x="0" y="741"/>
                  </a:lnTo>
                  <a:lnTo>
                    <a:pt x="1164" y="741"/>
                  </a:lnTo>
                  <a:lnTo>
                    <a:pt x="1164"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2" name="Google Shape;2242;p44"/>
            <p:cNvSpPr/>
            <p:nvPr/>
          </p:nvSpPr>
          <p:spPr>
            <a:xfrm>
              <a:off x="2057492" y="3417515"/>
              <a:ext cx="26987" cy="6672"/>
            </a:xfrm>
            <a:custGeom>
              <a:rect b="b" l="l" r="r" t="t"/>
              <a:pathLst>
                <a:path extrusionOk="0" h="90" w="364">
                  <a:moveTo>
                    <a:pt x="0" y="0"/>
                  </a:moveTo>
                  <a:lnTo>
                    <a:pt x="0" y="89"/>
                  </a:lnTo>
                  <a:lnTo>
                    <a:pt x="363" y="89"/>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3" name="Google Shape;2243;p44"/>
            <p:cNvSpPr/>
            <p:nvPr/>
          </p:nvSpPr>
          <p:spPr>
            <a:xfrm>
              <a:off x="2055120" y="3408100"/>
              <a:ext cx="31732" cy="9490"/>
            </a:xfrm>
            <a:custGeom>
              <a:rect b="b" l="l" r="r" t="t"/>
              <a:pathLst>
                <a:path extrusionOk="0" h="128" w="428">
                  <a:moveTo>
                    <a:pt x="21" y="0"/>
                  </a:moveTo>
                  <a:cubicBezTo>
                    <a:pt x="10" y="0"/>
                    <a:pt x="0" y="9"/>
                    <a:pt x="2" y="21"/>
                  </a:cubicBezTo>
                  <a:lnTo>
                    <a:pt x="2" y="108"/>
                  </a:lnTo>
                  <a:cubicBezTo>
                    <a:pt x="2" y="118"/>
                    <a:pt x="9" y="128"/>
                    <a:pt x="19" y="128"/>
                  </a:cubicBezTo>
                  <a:cubicBezTo>
                    <a:pt x="20" y="128"/>
                    <a:pt x="21" y="128"/>
                    <a:pt x="21" y="127"/>
                  </a:cubicBezTo>
                  <a:lnTo>
                    <a:pt x="408" y="127"/>
                  </a:lnTo>
                  <a:cubicBezTo>
                    <a:pt x="408" y="128"/>
                    <a:pt x="409" y="128"/>
                    <a:pt x="410" y="128"/>
                  </a:cubicBezTo>
                  <a:cubicBezTo>
                    <a:pt x="420" y="128"/>
                    <a:pt x="427" y="118"/>
                    <a:pt x="427" y="108"/>
                  </a:cubicBezTo>
                  <a:lnTo>
                    <a:pt x="427" y="21"/>
                  </a:lnTo>
                  <a:cubicBezTo>
                    <a:pt x="427" y="9"/>
                    <a:pt x="419" y="0"/>
                    <a:pt x="408"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4" name="Google Shape;2244;p44"/>
            <p:cNvSpPr/>
            <p:nvPr/>
          </p:nvSpPr>
          <p:spPr>
            <a:xfrm>
              <a:off x="2027837" y="3408100"/>
              <a:ext cx="35291" cy="175632"/>
            </a:xfrm>
            <a:custGeom>
              <a:rect b="b" l="l" r="r" t="t"/>
              <a:pathLst>
                <a:path extrusionOk="0" h="2369" w="476">
                  <a:moveTo>
                    <a:pt x="389" y="0"/>
                  </a:moveTo>
                  <a:cubicBezTo>
                    <a:pt x="378" y="0"/>
                    <a:pt x="368" y="10"/>
                    <a:pt x="368" y="21"/>
                  </a:cubicBezTo>
                  <a:lnTo>
                    <a:pt x="368" y="108"/>
                  </a:lnTo>
                  <a:cubicBezTo>
                    <a:pt x="368" y="120"/>
                    <a:pt x="378" y="129"/>
                    <a:pt x="389" y="129"/>
                  </a:cubicBezTo>
                  <a:lnTo>
                    <a:pt x="400" y="129"/>
                  </a:lnTo>
                  <a:lnTo>
                    <a:pt x="400" y="216"/>
                  </a:lnTo>
                  <a:cubicBezTo>
                    <a:pt x="400" y="216"/>
                    <a:pt x="1" y="411"/>
                    <a:pt x="1" y="1037"/>
                  </a:cubicBezTo>
                  <a:lnTo>
                    <a:pt x="1" y="2245"/>
                  </a:lnTo>
                  <a:cubicBezTo>
                    <a:pt x="1" y="2313"/>
                    <a:pt x="55" y="2369"/>
                    <a:pt x="124" y="2369"/>
                  </a:cubicBezTo>
                  <a:lnTo>
                    <a:pt x="476" y="2369"/>
                  </a:lnTo>
                  <a:lnTo>
                    <a:pt x="47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5" name="Google Shape;2245;p44"/>
            <p:cNvSpPr/>
            <p:nvPr/>
          </p:nvSpPr>
          <p:spPr>
            <a:xfrm>
              <a:off x="1924117" y="3424113"/>
              <a:ext cx="86299" cy="159618"/>
            </a:xfrm>
            <a:custGeom>
              <a:rect b="b" l="l" r="r" t="t"/>
              <a:pathLst>
                <a:path extrusionOk="0" h="2153" w="1164">
                  <a:moveTo>
                    <a:pt x="401" y="0"/>
                  </a:moveTo>
                  <a:cubicBezTo>
                    <a:pt x="401" y="0"/>
                    <a:pt x="0" y="195"/>
                    <a:pt x="0" y="821"/>
                  </a:cubicBezTo>
                  <a:lnTo>
                    <a:pt x="0" y="2029"/>
                  </a:lnTo>
                  <a:cubicBezTo>
                    <a:pt x="0" y="2097"/>
                    <a:pt x="56" y="2153"/>
                    <a:pt x="123" y="2153"/>
                  </a:cubicBezTo>
                  <a:lnTo>
                    <a:pt x="1040" y="2153"/>
                  </a:lnTo>
                  <a:cubicBezTo>
                    <a:pt x="1108" y="2153"/>
                    <a:pt x="1164" y="2097"/>
                    <a:pt x="1164" y="2029"/>
                  </a:cubicBezTo>
                  <a:lnTo>
                    <a:pt x="1164" y="820"/>
                  </a:lnTo>
                  <a:cubicBezTo>
                    <a:pt x="1164" y="195"/>
                    <a:pt x="764" y="0"/>
                    <a:pt x="76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6" name="Google Shape;2246;p44"/>
            <p:cNvSpPr/>
            <p:nvPr/>
          </p:nvSpPr>
          <p:spPr>
            <a:xfrm>
              <a:off x="1924117" y="3494022"/>
              <a:ext cx="86299" cy="54936"/>
            </a:xfrm>
            <a:custGeom>
              <a:rect b="b" l="l" r="r" t="t"/>
              <a:pathLst>
                <a:path extrusionOk="0" h="741" w="1164">
                  <a:moveTo>
                    <a:pt x="0" y="0"/>
                  </a:moveTo>
                  <a:lnTo>
                    <a:pt x="0" y="741"/>
                  </a:lnTo>
                  <a:lnTo>
                    <a:pt x="1164" y="741"/>
                  </a:lnTo>
                  <a:lnTo>
                    <a:pt x="1164"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7" name="Google Shape;2247;p44"/>
            <p:cNvSpPr/>
            <p:nvPr/>
          </p:nvSpPr>
          <p:spPr>
            <a:xfrm>
              <a:off x="1953698" y="3417515"/>
              <a:ext cx="27061" cy="6672"/>
            </a:xfrm>
            <a:custGeom>
              <a:rect b="b" l="l" r="r" t="t"/>
              <a:pathLst>
                <a:path extrusionOk="0" h="90" w="365">
                  <a:moveTo>
                    <a:pt x="1" y="0"/>
                  </a:moveTo>
                  <a:lnTo>
                    <a:pt x="1" y="89"/>
                  </a:lnTo>
                  <a:lnTo>
                    <a:pt x="365" y="89"/>
                  </a:lnTo>
                  <a:lnTo>
                    <a:pt x="365"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8" name="Google Shape;2248;p44"/>
            <p:cNvSpPr/>
            <p:nvPr/>
          </p:nvSpPr>
          <p:spPr>
            <a:xfrm>
              <a:off x="1951474" y="3408100"/>
              <a:ext cx="31732" cy="9490"/>
            </a:xfrm>
            <a:custGeom>
              <a:rect b="b" l="l" r="r" t="t"/>
              <a:pathLst>
                <a:path extrusionOk="0" h="128" w="428">
                  <a:moveTo>
                    <a:pt x="21" y="0"/>
                  </a:moveTo>
                  <a:cubicBezTo>
                    <a:pt x="10" y="0"/>
                    <a:pt x="0" y="9"/>
                    <a:pt x="0" y="21"/>
                  </a:cubicBezTo>
                  <a:lnTo>
                    <a:pt x="0" y="108"/>
                  </a:lnTo>
                  <a:cubicBezTo>
                    <a:pt x="0" y="118"/>
                    <a:pt x="9" y="128"/>
                    <a:pt x="19" y="128"/>
                  </a:cubicBezTo>
                  <a:cubicBezTo>
                    <a:pt x="20" y="128"/>
                    <a:pt x="20" y="128"/>
                    <a:pt x="21" y="127"/>
                  </a:cubicBezTo>
                  <a:lnTo>
                    <a:pt x="406" y="127"/>
                  </a:lnTo>
                  <a:cubicBezTo>
                    <a:pt x="407" y="128"/>
                    <a:pt x="407" y="128"/>
                    <a:pt x="408" y="128"/>
                  </a:cubicBezTo>
                  <a:cubicBezTo>
                    <a:pt x="418" y="128"/>
                    <a:pt x="427" y="118"/>
                    <a:pt x="427" y="108"/>
                  </a:cubicBezTo>
                  <a:lnTo>
                    <a:pt x="427" y="21"/>
                  </a:lnTo>
                  <a:cubicBezTo>
                    <a:pt x="427" y="9"/>
                    <a:pt x="418" y="0"/>
                    <a:pt x="40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9" name="Google Shape;2249;p44"/>
            <p:cNvSpPr/>
            <p:nvPr/>
          </p:nvSpPr>
          <p:spPr>
            <a:xfrm>
              <a:off x="1924117" y="3408100"/>
              <a:ext cx="35291" cy="175632"/>
            </a:xfrm>
            <a:custGeom>
              <a:rect b="b" l="l" r="r" t="t"/>
              <a:pathLst>
                <a:path extrusionOk="0" h="2369" w="476">
                  <a:moveTo>
                    <a:pt x="390" y="0"/>
                  </a:moveTo>
                  <a:cubicBezTo>
                    <a:pt x="378" y="0"/>
                    <a:pt x="369" y="10"/>
                    <a:pt x="369" y="21"/>
                  </a:cubicBezTo>
                  <a:lnTo>
                    <a:pt x="369" y="108"/>
                  </a:lnTo>
                  <a:cubicBezTo>
                    <a:pt x="369" y="120"/>
                    <a:pt x="379" y="129"/>
                    <a:pt x="390" y="129"/>
                  </a:cubicBezTo>
                  <a:lnTo>
                    <a:pt x="400" y="129"/>
                  </a:lnTo>
                  <a:lnTo>
                    <a:pt x="400" y="216"/>
                  </a:lnTo>
                  <a:cubicBezTo>
                    <a:pt x="400" y="216"/>
                    <a:pt x="0" y="411"/>
                    <a:pt x="0" y="1037"/>
                  </a:cubicBezTo>
                  <a:lnTo>
                    <a:pt x="0" y="2245"/>
                  </a:lnTo>
                  <a:cubicBezTo>
                    <a:pt x="0" y="2313"/>
                    <a:pt x="56" y="2369"/>
                    <a:pt x="123" y="2369"/>
                  </a:cubicBezTo>
                  <a:lnTo>
                    <a:pt x="475" y="2369"/>
                  </a:lnTo>
                  <a:lnTo>
                    <a:pt x="475"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0" name="Google Shape;2250;p44"/>
            <p:cNvSpPr/>
            <p:nvPr/>
          </p:nvSpPr>
          <p:spPr>
            <a:xfrm>
              <a:off x="1820397" y="3424113"/>
              <a:ext cx="86299" cy="159618"/>
            </a:xfrm>
            <a:custGeom>
              <a:rect b="b" l="l" r="r" t="t"/>
              <a:pathLst>
                <a:path extrusionOk="0" h="2153" w="1164">
                  <a:moveTo>
                    <a:pt x="401" y="0"/>
                  </a:moveTo>
                  <a:cubicBezTo>
                    <a:pt x="401" y="0"/>
                    <a:pt x="1" y="195"/>
                    <a:pt x="1" y="821"/>
                  </a:cubicBezTo>
                  <a:lnTo>
                    <a:pt x="1" y="2029"/>
                  </a:lnTo>
                  <a:cubicBezTo>
                    <a:pt x="1" y="2097"/>
                    <a:pt x="56" y="2153"/>
                    <a:pt x="124" y="2153"/>
                  </a:cubicBezTo>
                  <a:lnTo>
                    <a:pt x="1040" y="2153"/>
                  </a:lnTo>
                  <a:cubicBezTo>
                    <a:pt x="1109" y="2153"/>
                    <a:pt x="1163" y="2097"/>
                    <a:pt x="1163" y="2029"/>
                  </a:cubicBezTo>
                  <a:lnTo>
                    <a:pt x="1163" y="820"/>
                  </a:lnTo>
                  <a:cubicBezTo>
                    <a:pt x="1163" y="195"/>
                    <a:pt x="765" y="0"/>
                    <a:pt x="76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1" name="Google Shape;2251;p44"/>
            <p:cNvSpPr/>
            <p:nvPr/>
          </p:nvSpPr>
          <p:spPr>
            <a:xfrm>
              <a:off x="1820397" y="3494022"/>
              <a:ext cx="86299" cy="54936"/>
            </a:xfrm>
            <a:custGeom>
              <a:rect b="b" l="l" r="r" t="t"/>
              <a:pathLst>
                <a:path extrusionOk="0" h="741" w="1164">
                  <a:moveTo>
                    <a:pt x="1" y="0"/>
                  </a:moveTo>
                  <a:lnTo>
                    <a:pt x="1" y="741"/>
                  </a:lnTo>
                  <a:lnTo>
                    <a:pt x="1163" y="741"/>
                  </a:lnTo>
                  <a:lnTo>
                    <a:pt x="1163"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2" name="Google Shape;2252;p44"/>
            <p:cNvSpPr/>
            <p:nvPr/>
          </p:nvSpPr>
          <p:spPr>
            <a:xfrm>
              <a:off x="1850053" y="3417515"/>
              <a:ext cx="26987" cy="6672"/>
            </a:xfrm>
            <a:custGeom>
              <a:rect b="b" l="l" r="r" t="t"/>
              <a:pathLst>
                <a:path extrusionOk="0" h="90" w="364">
                  <a:moveTo>
                    <a:pt x="1" y="0"/>
                  </a:moveTo>
                  <a:lnTo>
                    <a:pt x="1" y="89"/>
                  </a:lnTo>
                  <a:lnTo>
                    <a:pt x="363" y="89"/>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3" name="Google Shape;2253;p44"/>
            <p:cNvSpPr/>
            <p:nvPr/>
          </p:nvSpPr>
          <p:spPr>
            <a:xfrm>
              <a:off x="1847754" y="3408100"/>
              <a:ext cx="31732" cy="9490"/>
            </a:xfrm>
            <a:custGeom>
              <a:rect b="b" l="l" r="r" t="t"/>
              <a:pathLst>
                <a:path extrusionOk="0" h="128" w="428">
                  <a:moveTo>
                    <a:pt x="21" y="0"/>
                  </a:moveTo>
                  <a:cubicBezTo>
                    <a:pt x="9" y="0"/>
                    <a:pt x="1" y="9"/>
                    <a:pt x="1" y="21"/>
                  </a:cubicBezTo>
                  <a:lnTo>
                    <a:pt x="1" y="108"/>
                  </a:lnTo>
                  <a:cubicBezTo>
                    <a:pt x="1" y="118"/>
                    <a:pt x="8" y="128"/>
                    <a:pt x="19" y="128"/>
                  </a:cubicBezTo>
                  <a:cubicBezTo>
                    <a:pt x="19" y="128"/>
                    <a:pt x="20" y="128"/>
                    <a:pt x="21" y="127"/>
                  </a:cubicBezTo>
                  <a:lnTo>
                    <a:pt x="407" y="127"/>
                  </a:lnTo>
                  <a:cubicBezTo>
                    <a:pt x="407" y="128"/>
                    <a:pt x="408" y="128"/>
                    <a:pt x="409" y="128"/>
                  </a:cubicBezTo>
                  <a:cubicBezTo>
                    <a:pt x="419" y="128"/>
                    <a:pt x="427" y="118"/>
                    <a:pt x="428" y="108"/>
                  </a:cubicBezTo>
                  <a:lnTo>
                    <a:pt x="428" y="21"/>
                  </a:lnTo>
                  <a:cubicBezTo>
                    <a:pt x="428" y="9"/>
                    <a:pt x="418" y="0"/>
                    <a:pt x="40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4" name="Google Shape;2254;p44"/>
            <p:cNvSpPr/>
            <p:nvPr/>
          </p:nvSpPr>
          <p:spPr>
            <a:xfrm>
              <a:off x="1820397" y="3408100"/>
              <a:ext cx="35291" cy="175632"/>
            </a:xfrm>
            <a:custGeom>
              <a:rect b="b" l="l" r="r" t="t"/>
              <a:pathLst>
                <a:path extrusionOk="0" h="2369" w="476">
                  <a:moveTo>
                    <a:pt x="390" y="0"/>
                  </a:moveTo>
                  <a:cubicBezTo>
                    <a:pt x="378" y="0"/>
                    <a:pt x="370" y="10"/>
                    <a:pt x="370" y="21"/>
                  </a:cubicBezTo>
                  <a:lnTo>
                    <a:pt x="370" y="108"/>
                  </a:lnTo>
                  <a:cubicBezTo>
                    <a:pt x="370" y="120"/>
                    <a:pt x="378" y="129"/>
                    <a:pt x="390" y="129"/>
                  </a:cubicBezTo>
                  <a:lnTo>
                    <a:pt x="401" y="129"/>
                  </a:lnTo>
                  <a:lnTo>
                    <a:pt x="401" y="216"/>
                  </a:lnTo>
                  <a:cubicBezTo>
                    <a:pt x="401" y="216"/>
                    <a:pt x="1" y="411"/>
                    <a:pt x="1" y="1037"/>
                  </a:cubicBezTo>
                  <a:lnTo>
                    <a:pt x="1" y="2245"/>
                  </a:lnTo>
                  <a:cubicBezTo>
                    <a:pt x="1" y="2313"/>
                    <a:pt x="56" y="2369"/>
                    <a:pt x="124" y="2369"/>
                  </a:cubicBezTo>
                  <a:lnTo>
                    <a:pt x="476" y="2369"/>
                  </a:lnTo>
                  <a:lnTo>
                    <a:pt x="47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5" name="Google Shape;2255;p44"/>
            <p:cNvSpPr/>
            <p:nvPr/>
          </p:nvSpPr>
          <p:spPr>
            <a:xfrm>
              <a:off x="1599465" y="2884187"/>
              <a:ext cx="47969" cy="69838"/>
            </a:xfrm>
            <a:custGeom>
              <a:rect b="b" l="l" r="r" t="t"/>
              <a:pathLst>
                <a:path extrusionOk="0" h="942" w="647">
                  <a:moveTo>
                    <a:pt x="0" y="1"/>
                  </a:moveTo>
                  <a:lnTo>
                    <a:pt x="0" y="889"/>
                  </a:lnTo>
                  <a:cubicBezTo>
                    <a:pt x="2" y="918"/>
                    <a:pt x="25" y="941"/>
                    <a:pt x="53" y="941"/>
                  </a:cubicBezTo>
                  <a:lnTo>
                    <a:pt x="591" y="941"/>
                  </a:lnTo>
                  <a:cubicBezTo>
                    <a:pt x="592" y="941"/>
                    <a:pt x="593" y="941"/>
                    <a:pt x="594" y="941"/>
                  </a:cubicBezTo>
                  <a:cubicBezTo>
                    <a:pt x="622" y="941"/>
                    <a:pt x="646" y="918"/>
                    <a:pt x="647" y="889"/>
                  </a:cubicBezTo>
                  <a:lnTo>
                    <a:pt x="647" y="2"/>
                  </a:lnTo>
                  <a:lnTo>
                    <a:pt x="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6" name="Google Shape;2256;p44"/>
            <p:cNvSpPr/>
            <p:nvPr/>
          </p:nvSpPr>
          <p:spPr>
            <a:xfrm>
              <a:off x="1597982" y="2872399"/>
              <a:ext cx="50860" cy="13345"/>
            </a:xfrm>
            <a:custGeom>
              <a:rect b="b" l="l" r="r" t="t"/>
              <a:pathLst>
                <a:path extrusionOk="0" h="180" w="686">
                  <a:moveTo>
                    <a:pt x="27" y="0"/>
                  </a:moveTo>
                  <a:cubicBezTo>
                    <a:pt x="13" y="0"/>
                    <a:pt x="2" y="11"/>
                    <a:pt x="2" y="25"/>
                  </a:cubicBezTo>
                  <a:lnTo>
                    <a:pt x="2" y="151"/>
                  </a:lnTo>
                  <a:cubicBezTo>
                    <a:pt x="1" y="163"/>
                    <a:pt x="8" y="173"/>
                    <a:pt x="20" y="177"/>
                  </a:cubicBezTo>
                  <a:cubicBezTo>
                    <a:pt x="22" y="179"/>
                    <a:pt x="24" y="179"/>
                    <a:pt x="29" y="179"/>
                  </a:cubicBezTo>
                  <a:lnTo>
                    <a:pt x="657" y="179"/>
                  </a:lnTo>
                  <a:cubicBezTo>
                    <a:pt x="662" y="179"/>
                    <a:pt x="665" y="179"/>
                    <a:pt x="667" y="177"/>
                  </a:cubicBezTo>
                  <a:cubicBezTo>
                    <a:pt x="677" y="173"/>
                    <a:pt x="684" y="163"/>
                    <a:pt x="686" y="151"/>
                  </a:cubicBezTo>
                  <a:lnTo>
                    <a:pt x="686" y="25"/>
                  </a:lnTo>
                  <a:cubicBezTo>
                    <a:pt x="683" y="10"/>
                    <a:pt x="672" y="0"/>
                    <a:pt x="657" y="0"/>
                  </a:cubicBezTo>
                  <a:lnTo>
                    <a:pt x="29" y="0"/>
                  </a:lnTo>
                  <a:cubicBezTo>
                    <a:pt x="28" y="0"/>
                    <a:pt x="27"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7" name="Google Shape;2257;p44"/>
            <p:cNvSpPr/>
            <p:nvPr/>
          </p:nvSpPr>
          <p:spPr>
            <a:xfrm>
              <a:off x="1599465" y="2905908"/>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8" name="Google Shape;2258;p44"/>
            <p:cNvSpPr/>
            <p:nvPr/>
          </p:nvSpPr>
          <p:spPr>
            <a:xfrm>
              <a:off x="1597982" y="2872325"/>
              <a:ext cx="18016" cy="81700"/>
            </a:xfrm>
            <a:custGeom>
              <a:rect b="b" l="l" r="r" t="t"/>
              <a:pathLst>
                <a:path extrusionOk="0" h="1102" w="243">
                  <a:moveTo>
                    <a:pt x="29" y="0"/>
                  </a:moveTo>
                  <a:cubicBezTo>
                    <a:pt x="14" y="0"/>
                    <a:pt x="2" y="11"/>
                    <a:pt x="2" y="26"/>
                  </a:cubicBezTo>
                  <a:lnTo>
                    <a:pt x="2" y="152"/>
                  </a:lnTo>
                  <a:cubicBezTo>
                    <a:pt x="1" y="164"/>
                    <a:pt x="8" y="174"/>
                    <a:pt x="20" y="178"/>
                  </a:cubicBezTo>
                  <a:lnTo>
                    <a:pt x="20" y="1049"/>
                  </a:lnTo>
                  <a:cubicBezTo>
                    <a:pt x="20" y="1078"/>
                    <a:pt x="44" y="1101"/>
                    <a:pt x="72" y="1101"/>
                  </a:cubicBezTo>
                  <a:lnTo>
                    <a:pt x="242" y="1101"/>
                  </a:lnTo>
                  <a:lnTo>
                    <a:pt x="242" y="1"/>
                  </a:lnTo>
                  <a:lnTo>
                    <a:pt x="2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9" name="Google Shape;2259;p44"/>
            <p:cNvSpPr/>
            <p:nvPr/>
          </p:nvSpPr>
          <p:spPr>
            <a:xfrm>
              <a:off x="1656848" y="2884187"/>
              <a:ext cx="47969" cy="69838"/>
            </a:xfrm>
            <a:custGeom>
              <a:rect b="b" l="l" r="r" t="t"/>
              <a:pathLst>
                <a:path extrusionOk="0" h="942" w="647">
                  <a:moveTo>
                    <a:pt x="0" y="1"/>
                  </a:moveTo>
                  <a:lnTo>
                    <a:pt x="0" y="889"/>
                  </a:lnTo>
                  <a:cubicBezTo>
                    <a:pt x="0" y="918"/>
                    <a:pt x="24" y="941"/>
                    <a:pt x="53" y="941"/>
                  </a:cubicBezTo>
                  <a:lnTo>
                    <a:pt x="591" y="941"/>
                  </a:lnTo>
                  <a:cubicBezTo>
                    <a:pt x="592" y="941"/>
                    <a:pt x="593" y="941"/>
                    <a:pt x="594" y="941"/>
                  </a:cubicBezTo>
                  <a:cubicBezTo>
                    <a:pt x="622" y="941"/>
                    <a:pt x="646" y="918"/>
                    <a:pt x="647" y="889"/>
                  </a:cubicBezTo>
                  <a:lnTo>
                    <a:pt x="647" y="2"/>
                  </a:lnTo>
                  <a:lnTo>
                    <a:pt x="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0" name="Google Shape;2260;p44"/>
            <p:cNvSpPr/>
            <p:nvPr/>
          </p:nvSpPr>
          <p:spPr>
            <a:xfrm>
              <a:off x="1655365" y="2872399"/>
              <a:ext cx="50860" cy="13345"/>
            </a:xfrm>
            <a:custGeom>
              <a:rect b="b" l="l" r="r" t="t"/>
              <a:pathLst>
                <a:path extrusionOk="0" h="180" w="686">
                  <a:moveTo>
                    <a:pt x="27" y="0"/>
                  </a:moveTo>
                  <a:cubicBezTo>
                    <a:pt x="13" y="0"/>
                    <a:pt x="2" y="11"/>
                    <a:pt x="2" y="25"/>
                  </a:cubicBezTo>
                  <a:lnTo>
                    <a:pt x="2" y="151"/>
                  </a:lnTo>
                  <a:cubicBezTo>
                    <a:pt x="0" y="163"/>
                    <a:pt x="9" y="173"/>
                    <a:pt x="20" y="177"/>
                  </a:cubicBezTo>
                  <a:cubicBezTo>
                    <a:pt x="23" y="179"/>
                    <a:pt x="24" y="179"/>
                    <a:pt x="29" y="179"/>
                  </a:cubicBezTo>
                  <a:lnTo>
                    <a:pt x="657" y="179"/>
                  </a:lnTo>
                  <a:cubicBezTo>
                    <a:pt x="662" y="179"/>
                    <a:pt x="664" y="179"/>
                    <a:pt x="667" y="177"/>
                  </a:cubicBezTo>
                  <a:cubicBezTo>
                    <a:pt x="678" y="173"/>
                    <a:pt x="685" y="163"/>
                    <a:pt x="685" y="151"/>
                  </a:cubicBezTo>
                  <a:lnTo>
                    <a:pt x="685" y="25"/>
                  </a:lnTo>
                  <a:cubicBezTo>
                    <a:pt x="684" y="11"/>
                    <a:pt x="673" y="0"/>
                    <a:pt x="659" y="0"/>
                  </a:cubicBezTo>
                  <a:cubicBezTo>
                    <a:pt x="658" y="0"/>
                    <a:pt x="658" y="0"/>
                    <a:pt x="657" y="0"/>
                  </a:cubicBezTo>
                  <a:lnTo>
                    <a:pt x="29" y="0"/>
                  </a:lnTo>
                  <a:cubicBezTo>
                    <a:pt x="28" y="0"/>
                    <a:pt x="27"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1" name="Google Shape;2261;p44"/>
            <p:cNvSpPr/>
            <p:nvPr/>
          </p:nvSpPr>
          <p:spPr>
            <a:xfrm>
              <a:off x="1656848" y="2905908"/>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2" name="Google Shape;2262;p44"/>
            <p:cNvSpPr/>
            <p:nvPr/>
          </p:nvSpPr>
          <p:spPr>
            <a:xfrm>
              <a:off x="1655365" y="2872325"/>
              <a:ext cx="18016" cy="81700"/>
            </a:xfrm>
            <a:custGeom>
              <a:rect b="b" l="l" r="r" t="t"/>
              <a:pathLst>
                <a:path extrusionOk="0" h="1102" w="243">
                  <a:moveTo>
                    <a:pt x="29" y="0"/>
                  </a:moveTo>
                  <a:cubicBezTo>
                    <a:pt x="14" y="0"/>
                    <a:pt x="2" y="11"/>
                    <a:pt x="2" y="26"/>
                  </a:cubicBezTo>
                  <a:lnTo>
                    <a:pt x="2" y="152"/>
                  </a:lnTo>
                  <a:cubicBezTo>
                    <a:pt x="0" y="164"/>
                    <a:pt x="8" y="174"/>
                    <a:pt x="20" y="178"/>
                  </a:cubicBezTo>
                  <a:lnTo>
                    <a:pt x="20" y="1049"/>
                  </a:lnTo>
                  <a:cubicBezTo>
                    <a:pt x="20" y="1078"/>
                    <a:pt x="44" y="1101"/>
                    <a:pt x="72" y="1101"/>
                  </a:cubicBezTo>
                  <a:lnTo>
                    <a:pt x="242" y="1101"/>
                  </a:lnTo>
                  <a:lnTo>
                    <a:pt x="242" y="1"/>
                  </a:lnTo>
                  <a:lnTo>
                    <a:pt x="2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3" name="Google Shape;2263;p44"/>
            <p:cNvSpPr/>
            <p:nvPr/>
          </p:nvSpPr>
          <p:spPr>
            <a:xfrm>
              <a:off x="1715047" y="2884187"/>
              <a:ext cx="47894" cy="69838"/>
            </a:xfrm>
            <a:custGeom>
              <a:rect b="b" l="l" r="r" t="t"/>
              <a:pathLst>
                <a:path extrusionOk="0" h="942" w="646">
                  <a:moveTo>
                    <a:pt x="0" y="1"/>
                  </a:moveTo>
                  <a:lnTo>
                    <a:pt x="0" y="889"/>
                  </a:lnTo>
                  <a:cubicBezTo>
                    <a:pt x="0" y="918"/>
                    <a:pt x="23" y="941"/>
                    <a:pt x="53" y="941"/>
                  </a:cubicBezTo>
                  <a:lnTo>
                    <a:pt x="591" y="941"/>
                  </a:lnTo>
                  <a:cubicBezTo>
                    <a:pt x="592" y="941"/>
                    <a:pt x="593" y="941"/>
                    <a:pt x="593" y="941"/>
                  </a:cubicBezTo>
                  <a:cubicBezTo>
                    <a:pt x="622" y="941"/>
                    <a:pt x="646" y="918"/>
                    <a:pt x="646" y="889"/>
                  </a:cubicBezTo>
                  <a:lnTo>
                    <a:pt x="646" y="2"/>
                  </a:lnTo>
                  <a:lnTo>
                    <a:pt x="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4" name="Google Shape;2264;p44"/>
            <p:cNvSpPr/>
            <p:nvPr/>
          </p:nvSpPr>
          <p:spPr>
            <a:xfrm>
              <a:off x="1713564" y="2872399"/>
              <a:ext cx="50712" cy="13345"/>
            </a:xfrm>
            <a:custGeom>
              <a:rect b="b" l="l" r="r" t="t"/>
              <a:pathLst>
                <a:path extrusionOk="0" h="180" w="684">
                  <a:moveTo>
                    <a:pt x="26" y="0"/>
                  </a:moveTo>
                  <a:cubicBezTo>
                    <a:pt x="13" y="0"/>
                    <a:pt x="1" y="11"/>
                    <a:pt x="0" y="25"/>
                  </a:cubicBezTo>
                  <a:lnTo>
                    <a:pt x="0" y="151"/>
                  </a:lnTo>
                  <a:cubicBezTo>
                    <a:pt x="0" y="163"/>
                    <a:pt x="8" y="173"/>
                    <a:pt x="19" y="177"/>
                  </a:cubicBezTo>
                  <a:cubicBezTo>
                    <a:pt x="21" y="179"/>
                    <a:pt x="24" y="179"/>
                    <a:pt x="29" y="179"/>
                  </a:cubicBezTo>
                  <a:lnTo>
                    <a:pt x="657" y="179"/>
                  </a:lnTo>
                  <a:cubicBezTo>
                    <a:pt x="661" y="179"/>
                    <a:pt x="663" y="179"/>
                    <a:pt x="666" y="177"/>
                  </a:cubicBezTo>
                  <a:cubicBezTo>
                    <a:pt x="677" y="173"/>
                    <a:pt x="684" y="163"/>
                    <a:pt x="684" y="151"/>
                  </a:cubicBezTo>
                  <a:lnTo>
                    <a:pt x="684" y="25"/>
                  </a:lnTo>
                  <a:cubicBezTo>
                    <a:pt x="683" y="10"/>
                    <a:pt x="670" y="0"/>
                    <a:pt x="657" y="0"/>
                  </a:cubicBezTo>
                  <a:lnTo>
                    <a:pt x="29" y="0"/>
                  </a:lnTo>
                  <a:cubicBezTo>
                    <a:pt x="28" y="0"/>
                    <a:pt x="27" y="0"/>
                    <a:pt x="2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5" name="Google Shape;2265;p44"/>
            <p:cNvSpPr/>
            <p:nvPr/>
          </p:nvSpPr>
          <p:spPr>
            <a:xfrm>
              <a:off x="1714898" y="2905908"/>
              <a:ext cx="48043" cy="23502"/>
            </a:xfrm>
            <a:custGeom>
              <a:rect b="b" l="l" r="r" t="t"/>
              <a:pathLst>
                <a:path extrusionOk="0" h="317" w="648">
                  <a:moveTo>
                    <a:pt x="1" y="0"/>
                  </a:moveTo>
                  <a:lnTo>
                    <a:pt x="1" y="316"/>
                  </a:lnTo>
                  <a:lnTo>
                    <a:pt x="648" y="316"/>
                  </a:lnTo>
                  <a:lnTo>
                    <a:pt x="64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6" name="Google Shape;2266;p44"/>
            <p:cNvSpPr/>
            <p:nvPr/>
          </p:nvSpPr>
          <p:spPr>
            <a:xfrm>
              <a:off x="1713564" y="2872325"/>
              <a:ext cx="17868" cy="81700"/>
            </a:xfrm>
            <a:custGeom>
              <a:rect b="b" l="l" r="r" t="t"/>
              <a:pathLst>
                <a:path extrusionOk="0" h="1102" w="241">
                  <a:moveTo>
                    <a:pt x="27" y="0"/>
                  </a:moveTo>
                  <a:cubicBezTo>
                    <a:pt x="13" y="0"/>
                    <a:pt x="0" y="11"/>
                    <a:pt x="0" y="26"/>
                  </a:cubicBezTo>
                  <a:lnTo>
                    <a:pt x="0" y="152"/>
                  </a:lnTo>
                  <a:cubicBezTo>
                    <a:pt x="0" y="164"/>
                    <a:pt x="8" y="174"/>
                    <a:pt x="19" y="178"/>
                  </a:cubicBezTo>
                  <a:lnTo>
                    <a:pt x="19" y="1049"/>
                  </a:lnTo>
                  <a:cubicBezTo>
                    <a:pt x="19" y="1078"/>
                    <a:pt x="42" y="1101"/>
                    <a:pt x="72" y="1101"/>
                  </a:cubicBezTo>
                  <a:lnTo>
                    <a:pt x="241" y="1101"/>
                  </a:lnTo>
                  <a:lnTo>
                    <a:pt x="241" y="1"/>
                  </a:lnTo>
                  <a:lnTo>
                    <a:pt x="2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7" name="Google Shape;2267;p44"/>
            <p:cNvSpPr/>
            <p:nvPr/>
          </p:nvSpPr>
          <p:spPr>
            <a:xfrm>
              <a:off x="1686281" y="2802638"/>
              <a:ext cx="47894" cy="69838"/>
            </a:xfrm>
            <a:custGeom>
              <a:rect b="b" l="l" r="r" t="t"/>
              <a:pathLst>
                <a:path extrusionOk="0" h="942" w="646">
                  <a:moveTo>
                    <a:pt x="1" y="1"/>
                  </a:moveTo>
                  <a:lnTo>
                    <a:pt x="1" y="888"/>
                  </a:lnTo>
                  <a:cubicBezTo>
                    <a:pt x="1" y="917"/>
                    <a:pt x="24" y="940"/>
                    <a:pt x="52" y="941"/>
                  </a:cubicBezTo>
                  <a:lnTo>
                    <a:pt x="592" y="941"/>
                  </a:lnTo>
                  <a:cubicBezTo>
                    <a:pt x="621" y="941"/>
                    <a:pt x="646" y="918"/>
                    <a:pt x="646" y="888"/>
                  </a:cubicBezTo>
                  <a:lnTo>
                    <a:pt x="646"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8" name="Google Shape;2268;p44"/>
            <p:cNvSpPr/>
            <p:nvPr/>
          </p:nvSpPr>
          <p:spPr>
            <a:xfrm>
              <a:off x="1684798" y="2790777"/>
              <a:ext cx="50786" cy="13345"/>
            </a:xfrm>
            <a:custGeom>
              <a:rect b="b" l="l" r="r" t="t"/>
              <a:pathLst>
                <a:path extrusionOk="0" h="180" w="685">
                  <a:moveTo>
                    <a:pt x="27" y="0"/>
                  </a:moveTo>
                  <a:cubicBezTo>
                    <a:pt x="13" y="0"/>
                    <a:pt x="2" y="11"/>
                    <a:pt x="1" y="25"/>
                  </a:cubicBezTo>
                  <a:lnTo>
                    <a:pt x="1" y="151"/>
                  </a:lnTo>
                  <a:cubicBezTo>
                    <a:pt x="1" y="163"/>
                    <a:pt x="8" y="173"/>
                    <a:pt x="19" y="177"/>
                  </a:cubicBezTo>
                  <a:cubicBezTo>
                    <a:pt x="22" y="180"/>
                    <a:pt x="24" y="180"/>
                    <a:pt x="29" y="180"/>
                  </a:cubicBezTo>
                  <a:lnTo>
                    <a:pt x="657" y="180"/>
                  </a:lnTo>
                  <a:cubicBezTo>
                    <a:pt x="662" y="180"/>
                    <a:pt x="665" y="180"/>
                    <a:pt x="666" y="177"/>
                  </a:cubicBezTo>
                  <a:cubicBezTo>
                    <a:pt x="677" y="173"/>
                    <a:pt x="684" y="163"/>
                    <a:pt x="684" y="151"/>
                  </a:cubicBezTo>
                  <a:lnTo>
                    <a:pt x="684" y="25"/>
                  </a:lnTo>
                  <a:cubicBezTo>
                    <a:pt x="683" y="11"/>
                    <a:pt x="672" y="0"/>
                    <a:pt x="659" y="0"/>
                  </a:cubicBezTo>
                  <a:cubicBezTo>
                    <a:pt x="659" y="0"/>
                    <a:pt x="658" y="0"/>
                    <a:pt x="657" y="1"/>
                  </a:cubicBezTo>
                  <a:lnTo>
                    <a:pt x="29" y="1"/>
                  </a:lnTo>
                  <a:cubicBezTo>
                    <a:pt x="28" y="0"/>
                    <a:pt x="28"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9" name="Google Shape;2269;p44"/>
            <p:cNvSpPr/>
            <p:nvPr/>
          </p:nvSpPr>
          <p:spPr>
            <a:xfrm>
              <a:off x="1686281" y="2824286"/>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0" name="Google Shape;2270;p44"/>
            <p:cNvSpPr/>
            <p:nvPr/>
          </p:nvSpPr>
          <p:spPr>
            <a:xfrm>
              <a:off x="1684798" y="2790777"/>
              <a:ext cx="18016" cy="81700"/>
            </a:xfrm>
            <a:custGeom>
              <a:rect b="b" l="l" r="r" t="t"/>
              <a:pathLst>
                <a:path extrusionOk="0" h="1102" w="243">
                  <a:moveTo>
                    <a:pt x="27" y="0"/>
                  </a:moveTo>
                  <a:cubicBezTo>
                    <a:pt x="13" y="0"/>
                    <a:pt x="2" y="11"/>
                    <a:pt x="2" y="25"/>
                  </a:cubicBezTo>
                  <a:lnTo>
                    <a:pt x="2" y="151"/>
                  </a:lnTo>
                  <a:cubicBezTo>
                    <a:pt x="1" y="163"/>
                    <a:pt x="9" y="173"/>
                    <a:pt x="21" y="177"/>
                  </a:cubicBezTo>
                  <a:lnTo>
                    <a:pt x="21" y="1048"/>
                  </a:lnTo>
                  <a:cubicBezTo>
                    <a:pt x="21" y="1077"/>
                    <a:pt x="44" y="1100"/>
                    <a:pt x="72" y="1101"/>
                  </a:cubicBezTo>
                  <a:lnTo>
                    <a:pt x="243" y="1101"/>
                  </a:lnTo>
                  <a:lnTo>
                    <a:pt x="243" y="1"/>
                  </a:lnTo>
                  <a:lnTo>
                    <a:pt x="29" y="1"/>
                  </a:lnTo>
                  <a:cubicBezTo>
                    <a:pt x="28" y="0"/>
                    <a:pt x="28"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1" name="Google Shape;2271;p44"/>
            <p:cNvSpPr/>
            <p:nvPr/>
          </p:nvSpPr>
          <p:spPr>
            <a:xfrm>
              <a:off x="1628527" y="2802638"/>
              <a:ext cx="48043" cy="69838"/>
            </a:xfrm>
            <a:custGeom>
              <a:rect b="b" l="l" r="r" t="t"/>
              <a:pathLst>
                <a:path extrusionOk="0" h="942" w="648">
                  <a:moveTo>
                    <a:pt x="1" y="1"/>
                  </a:moveTo>
                  <a:lnTo>
                    <a:pt x="1" y="888"/>
                  </a:lnTo>
                  <a:cubicBezTo>
                    <a:pt x="1" y="917"/>
                    <a:pt x="24" y="940"/>
                    <a:pt x="53" y="941"/>
                  </a:cubicBezTo>
                  <a:lnTo>
                    <a:pt x="592" y="941"/>
                  </a:lnTo>
                  <a:cubicBezTo>
                    <a:pt x="622" y="941"/>
                    <a:pt x="646" y="918"/>
                    <a:pt x="647" y="888"/>
                  </a:cubicBezTo>
                  <a:lnTo>
                    <a:pt x="647"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2" name="Google Shape;2272;p44"/>
            <p:cNvSpPr/>
            <p:nvPr/>
          </p:nvSpPr>
          <p:spPr>
            <a:xfrm>
              <a:off x="1627118" y="2790777"/>
              <a:ext cx="50712" cy="13345"/>
            </a:xfrm>
            <a:custGeom>
              <a:rect b="b" l="l" r="r" t="t"/>
              <a:pathLst>
                <a:path extrusionOk="0" h="180" w="684">
                  <a:moveTo>
                    <a:pt x="26" y="0"/>
                  </a:moveTo>
                  <a:cubicBezTo>
                    <a:pt x="12" y="0"/>
                    <a:pt x="1" y="11"/>
                    <a:pt x="1" y="25"/>
                  </a:cubicBezTo>
                  <a:lnTo>
                    <a:pt x="1" y="151"/>
                  </a:lnTo>
                  <a:cubicBezTo>
                    <a:pt x="0" y="163"/>
                    <a:pt x="7" y="173"/>
                    <a:pt x="20" y="177"/>
                  </a:cubicBezTo>
                  <a:cubicBezTo>
                    <a:pt x="21" y="180"/>
                    <a:pt x="23" y="180"/>
                    <a:pt x="28" y="180"/>
                  </a:cubicBezTo>
                  <a:lnTo>
                    <a:pt x="657" y="180"/>
                  </a:lnTo>
                  <a:cubicBezTo>
                    <a:pt x="662" y="180"/>
                    <a:pt x="664" y="180"/>
                    <a:pt x="666" y="177"/>
                  </a:cubicBezTo>
                  <a:cubicBezTo>
                    <a:pt x="676" y="173"/>
                    <a:pt x="684" y="163"/>
                    <a:pt x="684" y="151"/>
                  </a:cubicBezTo>
                  <a:lnTo>
                    <a:pt x="684" y="25"/>
                  </a:lnTo>
                  <a:cubicBezTo>
                    <a:pt x="683" y="10"/>
                    <a:pt x="671" y="1"/>
                    <a:pt x="657" y="1"/>
                  </a:cubicBezTo>
                  <a:lnTo>
                    <a:pt x="28" y="1"/>
                  </a:lnTo>
                  <a:cubicBezTo>
                    <a:pt x="28" y="0"/>
                    <a:pt x="27" y="0"/>
                    <a:pt x="2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3" name="Google Shape;2273;p44"/>
            <p:cNvSpPr/>
            <p:nvPr/>
          </p:nvSpPr>
          <p:spPr>
            <a:xfrm>
              <a:off x="1628453" y="2824286"/>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4" name="Google Shape;2274;p44"/>
            <p:cNvSpPr/>
            <p:nvPr/>
          </p:nvSpPr>
          <p:spPr>
            <a:xfrm>
              <a:off x="1627118" y="2790777"/>
              <a:ext cx="17942" cy="81700"/>
            </a:xfrm>
            <a:custGeom>
              <a:rect b="b" l="l" r="r" t="t"/>
              <a:pathLst>
                <a:path extrusionOk="0" h="1102" w="242">
                  <a:moveTo>
                    <a:pt x="26" y="0"/>
                  </a:moveTo>
                  <a:cubicBezTo>
                    <a:pt x="12" y="0"/>
                    <a:pt x="1" y="11"/>
                    <a:pt x="1" y="25"/>
                  </a:cubicBezTo>
                  <a:lnTo>
                    <a:pt x="1" y="151"/>
                  </a:lnTo>
                  <a:cubicBezTo>
                    <a:pt x="0" y="163"/>
                    <a:pt x="7" y="173"/>
                    <a:pt x="19" y="177"/>
                  </a:cubicBezTo>
                  <a:lnTo>
                    <a:pt x="19" y="1048"/>
                  </a:lnTo>
                  <a:cubicBezTo>
                    <a:pt x="20" y="1077"/>
                    <a:pt x="43" y="1100"/>
                    <a:pt x="72" y="1101"/>
                  </a:cubicBezTo>
                  <a:lnTo>
                    <a:pt x="242" y="1101"/>
                  </a:lnTo>
                  <a:lnTo>
                    <a:pt x="242" y="1"/>
                  </a:lnTo>
                  <a:lnTo>
                    <a:pt x="28" y="1"/>
                  </a:lnTo>
                  <a:cubicBezTo>
                    <a:pt x="28" y="0"/>
                    <a:pt x="27" y="0"/>
                    <a:pt x="2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5" name="Google Shape;2275;p44"/>
            <p:cNvSpPr/>
            <p:nvPr/>
          </p:nvSpPr>
          <p:spPr>
            <a:xfrm>
              <a:off x="1593756" y="3513891"/>
              <a:ext cx="48043" cy="69763"/>
            </a:xfrm>
            <a:custGeom>
              <a:rect b="b" l="l" r="r" t="t"/>
              <a:pathLst>
                <a:path extrusionOk="0" h="941" w="648">
                  <a:moveTo>
                    <a:pt x="1" y="0"/>
                  </a:moveTo>
                  <a:lnTo>
                    <a:pt x="1" y="887"/>
                  </a:lnTo>
                  <a:cubicBezTo>
                    <a:pt x="1" y="917"/>
                    <a:pt x="24" y="940"/>
                    <a:pt x="54" y="940"/>
                  </a:cubicBezTo>
                  <a:lnTo>
                    <a:pt x="593" y="940"/>
                  </a:lnTo>
                  <a:cubicBezTo>
                    <a:pt x="623" y="940"/>
                    <a:pt x="647" y="917"/>
                    <a:pt x="647" y="887"/>
                  </a:cubicBezTo>
                  <a:lnTo>
                    <a:pt x="647"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6" name="Google Shape;2276;p44"/>
            <p:cNvSpPr/>
            <p:nvPr/>
          </p:nvSpPr>
          <p:spPr>
            <a:xfrm>
              <a:off x="1592422" y="3501955"/>
              <a:ext cx="50712" cy="13345"/>
            </a:xfrm>
            <a:custGeom>
              <a:rect b="b" l="l" r="r" t="t"/>
              <a:pathLst>
                <a:path extrusionOk="0" h="180" w="684">
                  <a:moveTo>
                    <a:pt x="26" y="1"/>
                  </a:moveTo>
                  <a:cubicBezTo>
                    <a:pt x="13" y="1"/>
                    <a:pt x="1" y="11"/>
                    <a:pt x="0" y="25"/>
                  </a:cubicBezTo>
                  <a:lnTo>
                    <a:pt x="0" y="152"/>
                  </a:lnTo>
                  <a:cubicBezTo>
                    <a:pt x="0" y="164"/>
                    <a:pt x="8" y="173"/>
                    <a:pt x="19" y="177"/>
                  </a:cubicBezTo>
                  <a:cubicBezTo>
                    <a:pt x="21" y="180"/>
                    <a:pt x="24" y="180"/>
                    <a:pt x="29" y="180"/>
                  </a:cubicBezTo>
                  <a:lnTo>
                    <a:pt x="657" y="180"/>
                  </a:lnTo>
                  <a:cubicBezTo>
                    <a:pt x="661" y="180"/>
                    <a:pt x="663" y="180"/>
                    <a:pt x="665" y="177"/>
                  </a:cubicBezTo>
                  <a:cubicBezTo>
                    <a:pt x="677" y="173"/>
                    <a:pt x="684" y="164"/>
                    <a:pt x="684" y="152"/>
                  </a:cubicBezTo>
                  <a:lnTo>
                    <a:pt x="684" y="25"/>
                  </a:lnTo>
                  <a:cubicBezTo>
                    <a:pt x="683" y="12"/>
                    <a:pt x="672" y="1"/>
                    <a:pt x="658" y="1"/>
                  </a:cubicBezTo>
                  <a:lnTo>
                    <a:pt x="29"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7" name="Google Shape;2277;p44"/>
            <p:cNvSpPr/>
            <p:nvPr/>
          </p:nvSpPr>
          <p:spPr>
            <a:xfrm>
              <a:off x="1593756" y="3535464"/>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8" name="Google Shape;2278;p44"/>
            <p:cNvSpPr/>
            <p:nvPr/>
          </p:nvSpPr>
          <p:spPr>
            <a:xfrm>
              <a:off x="1592348" y="3501955"/>
              <a:ext cx="17942" cy="81700"/>
            </a:xfrm>
            <a:custGeom>
              <a:rect b="b" l="l" r="r" t="t"/>
              <a:pathLst>
                <a:path extrusionOk="0" h="1102" w="242">
                  <a:moveTo>
                    <a:pt x="26" y="1"/>
                  </a:moveTo>
                  <a:cubicBezTo>
                    <a:pt x="12" y="1"/>
                    <a:pt x="1" y="11"/>
                    <a:pt x="1" y="25"/>
                  </a:cubicBezTo>
                  <a:lnTo>
                    <a:pt x="1" y="151"/>
                  </a:lnTo>
                  <a:cubicBezTo>
                    <a:pt x="0" y="164"/>
                    <a:pt x="9" y="173"/>
                    <a:pt x="20" y="177"/>
                  </a:cubicBezTo>
                  <a:lnTo>
                    <a:pt x="20" y="1048"/>
                  </a:lnTo>
                  <a:cubicBezTo>
                    <a:pt x="20" y="1077"/>
                    <a:pt x="43" y="1100"/>
                    <a:pt x="73" y="1101"/>
                  </a:cubicBezTo>
                  <a:lnTo>
                    <a:pt x="242" y="1101"/>
                  </a:lnTo>
                  <a:lnTo>
                    <a:pt x="242" y="1"/>
                  </a:lnTo>
                  <a:lnTo>
                    <a:pt x="28"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9" name="Google Shape;2279;p44"/>
            <p:cNvSpPr/>
            <p:nvPr/>
          </p:nvSpPr>
          <p:spPr>
            <a:xfrm>
              <a:off x="1651139" y="3513891"/>
              <a:ext cx="48043" cy="69763"/>
            </a:xfrm>
            <a:custGeom>
              <a:rect b="b" l="l" r="r" t="t"/>
              <a:pathLst>
                <a:path extrusionOk="0" h="941" w="648">
                  <a:moveTo>
                    <a:pt x="1" y="0"/>
                  </a:moveTo>
                  <a:lnTo>
                    <a:pt x="1" y="887"/>
                  </a:lnTo>
                  <a:cubicBezTo>
                    <a:pt x="2" y="917"/>
                    <a:pt x="25" y="940"/>
                    <a:pt x="54" y="940"/>
                  </a:cubicBezTo>
                  <a:lnTo>
                    <a:pt x="593" y="940"/>
                  </a:lnTo>
                  <a:cubicBezTo>
                    <a:pt x="623" y="940"/>
                    <a:pt x="647" y="917"/>
                    <a:pt x="647" y="887"/>
                  </a:cubicBezTo>
                  <a:lnTo>
                    <a:pt x="64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0" name="Google Shape;2280;p44"/>
            <p:cNvSpPr/>
            <p:nvPr/>
          </p:nvSpPr>
          <p:spPr>
            <a:xfrm>
              <a:off x="1649805" y="3501955"/>
              <a:ext cx="50712" cy="13345"/>
            </a:xfrm>
            <a:custGeom>
              <a:rect b="b" l="l" r="r" t="t"/>
              <a:pathLst>
                <a:path extrusionOk="0" h="180" w="684">
                  <a:moveTo>
                    <a:pt x="26" y="1"/>
                  </a:moveTo>
                  <a:cubicBezTo>
                    <a:pt x="12" y="1"/>
                    <a:pt x="1" y="11"/>
                    <a:pt x="1" y="25"/>
                  </a:cubicBezTo>
                  <a:lnTo>
                    <a:pt x="1" y="152"/>
                  </a:lnTo>
                  <a:cubicBezTo>
                    <a:pt x="0" y="164"/>
                    <a:pt x="8" y="173"/>
                    <a:pt x="19" y="177"/>
                  </a:cubicBezTo>
                  <a:cubicBezTo>
                    <a:pt x="21" y="180"/>
                    <a:pt x="24" y="180"/>
                    <a:pt x="28" y="180"/>
                  </a:cubicBezTo>
                  <a:lnTo>
                    <a:pt x="657" y="180"/>
                  </a:lnTo>
                  <a:cubicBezTo>
                    <a:pt x="662" y="180"/>
                    <a:pt x="664" y="180"/>
                    <a:pt x="665" y="177"/>
                  </a:cubicBezTo>
                  <a:cubicBezTo>
                    <a:pt x="676" y="173"/>
                    <a:pt x="684" y="164"/>
                    <a:pt x="684" y="152"/>
                  </a:cubicBezTo>
                  <a:lnTo>
                    <a:pt x="684" y="25"/>
                  </a:lnTo>
                  <a:cubicBezTo>
                    <a:pt x="683" y="12"/>
                    <a:pt x="671" y="1"/>
                    <a:pt x="657" y="1"/>
                  </a:cubicBezTo>
                  <a:lnTo>
                    <a:pt x="28"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1" name="Google Shape;2281;p44"/>
            <p:cNvSpPr/>
            <p:nvPr/>
          </p:nvSpPr>
          <p:spPr>
            <a:xfrm>
              <a:off x="1651139" y="3535464"/>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2" name="Google Shape;2282;p44"/>
            <p:cNvSpPr/>
            <p:nvPr/>
          </p:nvSpPr>
          <p:spPr>
            <a:xfrm>
              <a:off x="1649805" y="3501955"/>
              <a:ext cx="17942" cy="81700"/>
            </a:xfrm>
            <a:custGeom>
              <a:rect b="b" l="l" r="r" t="t"/>
              <a:pathLst>
                <a:path extrusionOk="0" h="1102" w="242">
                  <a:moveTo>
                    <a:pt x="26" y="1"/>
                  </a:moveTo>
                  <a:cubicBezTo>
                    <a:pt x="12" y="1"/>
                    <a:pt x="1" y="11"/>
                    <a:pt x="1" y="25"/>
                  </a:cubicBezTo>
                  <a:lnTo>
                    <a:pt x="1" y="151"/>
                  </a:lnTo>
                  <a:cubicBezTo>
                    <a:pt x="0" y="164"/>
                    <a:pt x="8" y="173"/>
                    <a:pt x="20" y="177"/>
                  </a:cubicBezTo>
                  <a:lnTo>
                    <a:pt x="20" y="1048"/>
                  </a:lnTo>
                  <a:cubicBezTo>
                    <a:pt x="20" y="1077"/>
                    <a:pt x="43" y="1100"/>
                    <a:pt x="72" y="1101"/>
                  </a:cubicBezTo>
                  <a:lnTo>
                    <a:pt x="242" y="1101"/>
                  </a:lnTo>
                  <a:lnTo>
                    <a:pt x="242" y="1"/>
                  </a:lnTo>
                  <a:lnTo>
                    <a:pt x="28"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3" name="Google Shape;2283;p44"/>
            <p:cNvSpPr/>
            <p:nvPr/>
          </p:nvSpPr>
          <p:spPr>
            <a:xfrm>
              <a:off x="1709264" y="3513891"/>
              <a:ext cx="48117" cy="69763"/>
            </a:xfrm>
            <a:custGeom>
              <a:rect b="b" l="l" r="r" t="t"/>
              <a:pathLst>
                <a:path extrusionOk="0" h="941" w="649">
                  <a:moveTo>
                    <a:pt x="0" y="0"/>
                  </a:moveTo>
                  <a:lnTo>
                    <a:pt x="0" y="887"/>
                  </a:lnTo>
                  <a:cubicBezTo>
                    <a:pt x="2" y="917"/>
                    <a:pt x="25" y="940"/>
                    <a:pt x="53" y="940"/>
                  </a:cubicBezTo>
                  <a:lnTo>
                    <a:pt x="593" y="940"/>
                  </a:lnTo>
                  <a:cubicBezTo>
                    <a:pt x="622" y="940"/>
                    <a:pt x="647" y="917"/>
                    <a:pt x="648" y="887"/>
                  </a:cubicBezTo>
                  <a:lnTo>
                    <a:pt x="648"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4" name="Google Shape;2284;p44"/>
            <p:cNvSpPr/>
            <p:nvPr/>
          </p:nvSpPr>
          <p:spPr>
            <a:xfrm>
              <a:off x="1707855" y="3501955"/>
              <a:ext cx="50860" cy="13345"/>
            </a:xfrm>
            <a:custGeom>
              <a:rect b="b" l="l" r="r" t="t"/>
              <a:pathLst>
                <a:path extrusionOk="0" h="180" w="686">
                  <a:moveTo>
                    <a:pt x="27" y="1"/>
                  </a:moveTo>
                  <a:cubicBezTo>
                    <a:pt x="13" y="1"/>
                    <a:pt x="2" y="11"/>
                    <a:pt x="2" y="25"/>
                  </a:cubicBezTo>
                  <a:lnTo>
                    <a:pt x="2" y="152"/>
                  </a:lnTo>
                  <a:cubicBezTo>
                    <a:pt x="1" y="164"/>
                    <a:pt x="9" y="173"/>
                    <a:pt x="21" y="177"/>
                  </a:cubicBezTo>
                  <a:cubicBezTo>
                    <a:pt x="23" y="180"/>
                    <a:pt x="24" y="180"/>
                    <a:pt x="29" y="180"/>
                  </a:cubicBezTo>
                  <a:lnTo>
                    <a:pt x="657" y="180"/>
                  </a:lnTo>
                  <a:cubicBezTo>
                    <a:pt x="662" y="180"/>
                    <a:pt x="665" y="180"/>
                    <a:pt x="667" y="177"/>
                  </a:cubicBezTo>
                  <a:cubicBezTo>
                    <a:pt x="678" y="173"/>
                    <a:pt x="686" y="164"/>
                    <a:pt x="686" y="152"/>
                  </a:cubicBezTo>
                  <a:lnTo>
                    <a:pt x="686" y="25"/>
                  </a:lnTo>
                  <a:cubicBezTo>
                    <a:pt x="684" y="12"/>
                    <a:pt x="672" y="1"/>
                    <a:pt x="659" y="1"/>
                  </a:cubicBezTo>
                  <a:lnTo>
                    <a:pt x="29" y="1"/>
                  </a:lnTo>
                  <a:cubicBezTo>
                    <a:pt x="28" y="1"/>
                    <a:pt x="28"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5" name="Google Shape;2285;p44"/>
            <p:cNvSpPr/>
            <p:nvPr/>
          </p:nvSpPr>
          <p:spPr>
            <a:xfrm>
              <a:off x="1709338" y="3535464"/>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6" name="Google Shape;2286;p44"/>
            <p:cNvSpPr/>
            <p:nvPr/>
          </p:nvSpPr>
          <p:spPr>
            <a:xfrm>
              <a:off x="1708003" y="3501955"/>
              <a:ext cx="17868" cy="81700"/>
            </a:xfrm>
            <a:custGeom>
              <a:rect b="b" l="l" r="r" t="t"/>
              <a:pathLst>
                <a:path extrusionOk="0" h="1102" w="241">
                  <a:moveTo>
                    <a:pt x="25" y="1"/>
                  </a:moveTo>
                  <a:cubicBezTo>
                    <a:pt x="11" y="1"/>
                    <a:pt x="0" y="11"/>
                    <a:pt x="0" y="25"/>
                  </a:cubicBezTo>
                  <a:lnTo>
                    <a:pt x="0" y="151"/>
                  </a:lnTo>
                  <a:cubicBezTo>
                    <a:pt x="0" y="164"/>
                    <a:pt x="7" y="173"/>
                    <a:pt x="19" y="177"/>
                  </a:cubicBezTo>
                  <a:lnTo>
                    <a:pt x="19" y="1048"/>
                  </a:lnTo>
                  <a:cubicBezTo>
                    <a:pt x="19" y="1077"/>
                    <a:pt x="42" y="1100"/>
                    <a:pt x="72" y="1101"/>
                  </a:cubicBezTo>
                  <a:lnTo>
                    <a:pt x="241" y="1101"/>
                  </a:lnTo>
                  <a:lnTo>
                    <a:pt x="241" y="1"/>
                  </a:lnTo>
                  <a:lnTo>
                    <a:pt x="27" y="1"/>
                  </a:lnTo>
                  <a:cubicBezTo>
                    <a:pt x="26" y="1"/>
                    <a:pt x="26" y="1"/>
                    <a:pt x="2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7" name="Google Shape;2287;p44"/>
            <p:cNvSpPr/>
            <p:nvPr/>
          </p:nvSpPr>
          <p:spPr>
            <a:xfrm>
              <a:off x="1680721" y="3432268"/>
              <a:ext cx="47894" cy="69763"/>
            </a:xfrm>
            <a:custGeom>
              <a:rect b="b" l="l" r="r" t="t"/>
              <a:pathLst>
                <a:path extrusionOk="0" h="941" w="646">
                  <a:moveTo>
                    <a:pt x="0" y="0"/>
                  </a:moveTo>
                  <a:lnTo>
                    <a:pt x="0" y="888"/>
                  </a:lnTo>
                  <a:cubicBezTo>
                    <a:pt x="0" y="917"/>
                    <a:pt x="24" y="941"/>
                    <a:pt x="53" y="941"/>
                  </a:cubicBezTo>
                  <a:lnTo>
                    <a:pt x="591" y="941"/>
                  </a:lnTo>
                  <a:cubicBezTo>
                    <a:pt x="621" y="941"/>
                    <a:pt x="646" y="917"/>
                    <a:pt x="646" y="888"/>
                  </a:cubicBezTo>
                  <a:lnTo>
                    <a:pt x="64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8" name="Google Shape;2288;p44"/>
            <p:cNvSpPr/>
            <p:nvPr/>
          </p:nvSpPr>
          <p:spPr>
            <a:xfrm>
              <a:off x="1679238" y="3420332"/>
              <a:ext cx="50786" cy="13345"/>
            </a:xfrm>
            <a:custGeom>
              <a:rect b="b" l="l" r="r" t="t"/>
              <a:pathLst>
                <a:path extrusionOk="0" h="180" w="685">
                  <a:moveTo>
                    <a:pt x="27" y="1"/>
                  </a:moveTo>
                  <a:cubicBezTo>
                    <a:pt x="13" y="1"/>
                    <a:pt x="2" y="11"/>
                    <a:pt x="0" y="25"/>
                  </a:cubicBezTo>
                  <a:lnTo>
                    <a:pt x="0" y="153"/>
                  </a:lnTo>
                  <a:cubicBezTo>
                    <a:pt x="0" y="164"/>
                    <a:pt x="8" y="174"/>
                    <a:pt x="19" y="177"/>
                  </a:cubicBezTo>
                  <a:cubicBezTo>
                    <a:pt x="21" y="180"/>
                    <a:pt x="24" y="180"/>
                    <a:pt x="29" y="180"/>
                  </a:cubicBezTo>
                  <a:lnTo>
                    <a:pt x="657" y="180"/>
                  </a:lnTo>
                  <a:cubicBezTo>
                    <a:pt x="661" y="180"/>
                    <a:pt x="663" y="180"/>
                    <a:pt x="666" y="177"/>
                  </a:cubicBezTo>
                  <a:cubicBezTo>
                    <a:pt x="677" y="174"/>
                    <a:pt x="684" y="164"/>
                    <a:pt x="684" y="153"/>
                  </a:cubicBezTo>
                  <a:lnTo>
                    <a:pt x="684" y="25"/>
                  </a:lnTo>
                  <a:cubicBezTo>
                    <a:pt x="683" y="12"/>
                    <a:pt x="671" y="1"/>
                    <a:pt x="657" y="1"/>
                  </a:cubicBezTo>
                  <a:lnTo>
                    <a:pt x="29" y="1"/>
                  </a:lnTo>
                  <a:cubicBezTo>
                    <a:pt x="28" y="1"/>
                    <a:pt x="27"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9" name="Google Shape;2289;p44"/>
            <p:cNvSpPr/>
            <p:nvPr/>
          </p:nvSpPr>
          <p:spPr>
            <a:xfrm>
              <a:off x="1680646" y="3453841"/>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0" name="Google Shape;2290;p44"/>
            <p:cNvSpPr/>
            <p:nvPr/>
          </p:nvSpPr>
          <p:spPr>
            <a:xfrm>
              <a:off x="1679238" y="3420332"/>
              <a:ext cx="18016" cy="81700"/>
            </a:xfrm>
            <a:custGeom>
              <a:rect b="b" l="l" r="r" t="t"/>
              <a:pathLst>
                <a:path extrusionOk="0" h="1102" w="243">
                  <a:moveTo>
                    <a:pt x="27" y="1"/>
                  </a:moveTo>
                  <a:cubicBezTo>
                    <a:pt x="13" y="1"/>
                    <a:pt x="2" y="11"/>
                    <a:pt x="2" y="25"/>
                  </a:cubicBezTo>
                  <a:lnTo>
                    <a:pt x="2" y="153"/>
                  </a:lnTo>
                  <a:cubicBezTo>
                    <a:pt x="0" y="164"/>
                    <a:pt x="9" y="174"/>
                    <a:pt x="20" y="177"/>
                  </a:cubicBezTo>
                  <a:lnTo>
                    <a:pt x="20" y="1049"/>
                  </a:lnTo>
                  <a:cubicBezTo>
                    <a:pt x="20" y="1078"/>
                    <a:pt x="44" y="1102"/>
                    <a:pt x="73" y="1102"/>
                  </a:cubicBezTo>
                  <a:lnTo>
                    <a:pt x="242" y="1102"/>
                  </a:lnTo>
                  <a:lnTo>
                    <a:pt x="242" y="1"/>
                  </a:lnTo>
                  <a:lnTo>
                    <a:pt x="29" y="1"/>
                  </a:lnTo>
                  <a:cubicBezTo>
                    <a:pt x="28" y="1"/>
                    <a:pt x="27"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1" name="Google Shape;2291;p44"/>
            <p:cNvSpPr/>
            <p:nvPr/>
          </p:nvSpPr>
          <p:spPr>
            <a:xfrm>
              <a:off x="1622967" y="3432268"/>
              <a:ext cx="48043" cy="69763"/>
            </a:xfrm>
            <a:custGeom>
              <a:rect b="b" l="l" r="r" t="t"/>
              <a:pathLst>
                <a:path extrusionOk="0" h="941" w="648">
                  <a:moveTo>
                    <a:pt x="0" y="0"/>
                  </a:moveTo>
                  <a:lnTo>
                    <a:pt x="0" y="888"/>
                  </a:lnTo>
                  <a:cubicBezTo>
                    <a:pt x="0" y="917"/>
                    <a:pt x="24" y="941"/>
                    <a:pt x="52" y="941"/>
                  </a:cubicBezTo>
                  <a:lnTo>
                    <a:pt x="592" y="941"/>
                  </a:lnTo>
                  <a:cubicBezTo>
                    <a:pt x="621" y="941"/>
                    <a:pt x="646" y="917"/>
                    <a:pt x="647" y="888"/>
                  </a:cubicBezTo>
                  <a:lnTo>
                    <a:pt x="647"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2" name="Google Shape;2292;p44"/>
            <p:cNvSpPr/>
            <p:nvPr/>
          </p:nvSpPr>
          <p:spPr>
            <a:xfrm>
              <a:off x="1621484" y="3420332"/>
              <a:ext cx="50786" cy="13345"/>
            </a:xfrm>
            <a:custGeom>
              <a:rect b="b" l="l" r="r" t="t"/>
              <a:pathLst>
                <a:path extrusionOk="0" h="180" w="685">
                  <a:moveTo>
                    <a:pt x="27" y="1"/>
                  </a:moveTo>
                  <a:cubicBezTo>
                    <a:pt x="13" y="1"/>
                    <a:pt x="2" y="11"/>
                    <a:pt x="1" y="25"/>
                  </a:cubicBezTo>
                  <a:lnTo>
                    <a:pt x="1" y="153"/>
                  </a:lnTo>
                  <a:cubicBezTo>
                    <a:pt x="1" y="164"/>
                    <a:pt x="8" y="174"/>
                    <a:pt x="19" y="177"/>
                  </a:cubicBezTo>
                  <a:cubicBezTo>
                    <a:pt x="22" y="180"/>
                    <a:pt x="24" y="180"/>
                    <a:pt x="29" y="180"/>
                  </a:cubicBezTo>
                  <a:lnTo>
                    <a:pt x="657" y="180"/>
                  </a:lnTo>
                  <a:cubicBezTo>
                    <a:pt x="661" y="180"/>
                    <a:pt x="663" y="180"/>
                    <a:pt x="666" y="177"/>
                  </a:cubicBezTo>
                  <a:cubicBezTo>
                    <a:pt x="677" y="174"/>
                    <a:pt x="684" y="164"/>
                    <a:pt x="684" y="153"/>
                  </a:cubicBezTo>
                  <a:lnTo>
                    <a:pt x="684" y="25"/>
                  </a:lnTo>
                  <a:cubicBezTo>
                    <a:pt x="683" y="12"/>
                    <a:pt x="671" y="1"/>
                    <a:pt x="657" y="1"/>
                  </a:cubicBezTo>
                  <a:lnTo>
                    <a:pt x="29" y="1"/>
                  </a:lnTo>
                  <a:cubicBezTo>
                    <a:pt x="28" y="1"/>
                    <a:pt x="28"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3" name="Google Shape;2293;p44"/>
            <p:cNvSpPr/>
            <p:nvPr/>
          </p:nvSpPr>
          <p:spPr>
            <a:xfrm>
              <a:off x="1622893" y="3453841"/>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4" name="Google Shape;2294;p44"/>
            <p:cNvSpPr/>
            <p:nvPr/>
          </p:nvSpPr>
          <p:spPr>
            <a:xfrm>
              <a:off x="1621484" y="3420332"/>
              <a:ext cx="18016" cy="81700"/>
            </a:xfrm>
            <a:custGeom>
              <a:rect b="b" l="l" r="r" t="t"/>
              <a:pathLst>
                <a:path extrusionOk="0" h="1102" w="243">
                  <a:moveTo>
                    <a:pt x="27" y="1"/>
                  </a:moveTo>
                  <a:cubicBezTo>
                    <a:pt x="13" y="1"/>
                    <a:pt x="2" y="11"/>
                    <a:pt x="1" y="25"/>
                  </a:cubicBezTo>
                  <a:lnTo>
                    <a:pt x="1" y="153"/>
                  </a:lnTo>
                  <a:cubicBezTo>
                    <a:pt x="1" y="164"/>
                    <a:pt x="8" y="174"/>
                    <a:pt x="19" y="177"/>
                  </a:cubicBezTo>
                  <a:lnTo>
                    <a:pt x="19" y="1049"/>
                  </a:lnTo>
                  <a:cubicBezTo>
                    <a:pt x="20" y="1078"/>
                    <a:pt x="44" y="1102"/>
                    <a:pt x="72" y="1102"/>
                  </a:cubicBezTo>
                  <a:lnTo>
                    <a:pt x="243" y="1102"/>
                  </a:lnTo>
                  <a:lnTo>
                    <a:pt x="243" y="1"/>
                  </a:lnTo>
                  <a:lnTo>
                    <a:pt x="29" y="1"/>
                  </a:lnTo>
                  <a:cubicBezTo>
                    <a:pt x="28" y="1"/>
                    <a:pt x="28"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5" name="Google Shape;2295;p44"/>
            <p:cNvSpPr/>
            <p:nvPr/>
          </p:nvSpPr>
          <p:spPr>
            <a:xfrm>
              <a:off x="1829146" y="2783660"/>
              <a:ext cx="50563" cy="170442"/>
            </a:xfrm>
            <a:custGeom>
              <a:rect b="b" l="l" r="r" t="t"/>
              <a:pathLst>
                <a:path extrusionOk="0" h="2299" w="682">
                  <a:moveTo>
                    <a:pt x="0" y="0"/>
                  </a:moveTo>
                  <a:lnTo>
                    <a:pt x="0" y="2298"/>
                  </a:lnTo>
                  <a:lnTo>
                    <a:pt x="681" y="2298"/>
                  </a:lnTo>
                  <a:lnTo>
                    <a:pt x="68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6" name="Google Shape;2296;p44"/>
            <p:cNvSpPr/>
            <p:nvPr/>
          </p:nvSpPr>
          <p:spPr>
            <a:xfrm>
              <a:off x="1879634" y="2783660"/>
              <a:ext cx="78663" cy="170442"/>
            </a:xfrm>
            <a:custGeom>
              <a:rect b="b" l="l" r="r" t="t"/>
              <a:pathLst>
                <a:path extrusionOk="0" h="2299"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7" name="Google Shape;2297;p44"/>
            <p:cNvSpPr/>
            <p:nvPr/>
          </p:nvSpPr>
          <p:spPr>
            <a:xfrm>
              <a:off x="1879634" y="2809903"/>
              <a:ext cx="78663" cy="37958"/>
            </a:xfrm>
            <a:custGeom>
              <a:rect b="b" l="l" r="r" t="t"/>
              <a:pathLst>
                <a:path extrusionOk="0" h="512" w="1061">
                  <a:moveTo>
                    <a:pt x="0" y="0"/>
                  </a:moveTo>
                  <a:lnTo>
                    <a:pt x="0" y="511"/>
                  </a:lnTo>
                  <a:lnTo>
                    <a:pt x="1060" y="511"/>
                  </a:lnTo>
                  <a:lnTo>
                    <a:pt x="106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8" name="Google Shape;2298;p44"/>
            <p:cNvSpPr/>
            <p:nvPr/>
          </p:nvSpPr>
          <p:spPr>
            <a:xfrm>
              <a:off x="1879634" y="2938824"/>
              <a:ext cx="78663" cy="8007"/>
            </a:xfrm>
            <a:custGeom>
              <a:rect b="b" l="l" r="r" t="t"/>
              <a:pathLst>
                <a:path extrusionOk="0" h="108" w="1061">
                  <a:moveTo>
                    <a:pt x="0" y="0"/>
                  </a:moveTo>
                  <a:lnTo>
                    <a:pt x="0" y="108"/>
                  </a:lnTo>
                  <a:lnTo>
                    <a:pt x="1060" y="108"/>
                  </a:lnTo>
                  <a:lnTo>
                    <a:pt x="106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9" name="Google Shape;2299;p44"/>
            <p:cNvSpPr/>
            <p:nvPr/>
          </p:nvSpPr>
          <p:spPr>
            <a:xfrm>
              <a:off x="1889124" y="2861131"/>
              <a:ext cx="59683" cy="6821"/>
            </a:xfrm>
            <a:custGeom>
              <a:rect b="b" l="l" r="r" t="t"/>
              <a:pathLst>
                <a:path extrusionOk="0" h="92" w="805">
                  <a:moveTo>
                    <a:pt x="1" y="1"/>
                  </a:moveTo>
                  <a:lnTo>
                    <a:pt x="1" y="92"/>
                  </a:lnTo>
                  <a:lnTo>
                    <a:pt x="804" y="92"/>
                  </a:lnTo>
                  <a:lnTo>
                    <a:pt x="804"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0" name="Google Shape;2300;p44"/>
            <p:cNvSpPr/>
            <p:nvPr/>
          </p:nvSpPr>
          <p:spPr>
            <a:xfrm>
              <a:off x="1889124" y="2873660"/>
              <a:ext cx="59683" cy="6895"/>
            </a:xfrm>
            <a:custGeom>
              <a:rect b="b" l="l" r="r" t="t"/>
              <a:pathLst>
                <a:path extrusionOk="0" h="93" w="805">
                  <a:moveTo>
                    <a:pt x="1" y="1"/>
                  </a:moveTo>
                  <a:lnTo>
                    <a:pt x="1" y="92"/>
                  </a:lnTo>
                  <a:lnTo>
                    <a:pt x="804" y="92"/>
                  </a:lnTo>
                  <a:lnTo>
                    <a:pt x="804"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1" name="Google Shape;2301;p44"/>
            <p:cNvSpPr/>
            <p:nvPr/>
          </p:nvSpPr>
          <p:spPr>
            <a:xfrm>
              <a:off x="1889124" y="2886188"/>
              <a:ext cx="59683" cy="6895"/>
            </a:xfrm>
            <a:custGeom>
              <a:rect b="b" l="l" r="r" t="t"/>
              <a:pathLst>
                <a:path extrusionOk="0" h="93" w="805">
                  <a:moveTo>
                    <a:pt x="1" y="1"/>
                  </a:moveTo>
                  <a:lnTo>
                    <a:pt x="1" y="92"/>
                  </a:lnTo>
                  <a:lnTo>
                    <a:pt x="804" y="92"/>
                  </a:lnTo>
                  <a:lnTo>
                    <a:pt x="804"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2" name="Google Shape;2302;p44"/>
            <p:cNvSpPr/>
            <p:nvPr/>
          </p:nvSpPr>
          <p:spPr>
            <a:xfrm>
              <a:off x="1444441" y="3413067"/>
              <a:ext cx="50712" cy="170368"/>
            </a:xfrm>
            <a:custGeom>
              <a:rect b="b" l="l" r="r" t="t"/>
              <a:pathLst>
                <a:path extrusionOk="0" h="2298" w="684">
                  <a:moveTo>
                    <a:pt x="1" y="0"/>
                  </a:moveTo>
                  <a:lnTo>
                    <a:pt x="1" y="2298"/>
                  </a:lnTo>
                  <a:lnTo>
                    <a:pt x="683" y="2298"/>
                  </a:lnTo>
                  <a:lnTo>
                    <a:pt x="68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3" name="Google Shape;2303;p44"/>
            <p:cNvSpPr/>
            <p:nvPr/>
          </p:nvSpPr>
          <p:spPr>
            <a:xfrm>
              <a:off x="1495078" y="3413067"/>
              <a:ext cx="78663" cy="170368"/>
            </a:xfrm>
            <a:custGeom>
              <a:rect b="b" l="l" r="r" t="t"/>
              <a:pathLst>
                <a:path extrusionOk="0" h="2298"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4" name="Google Shape;2304;p44"/>
            <p:cNvSpPr/>
            <p:nvPr/>
          </p:nvSpPr>
          <p:spPr>
            <a:xfrm>
              <a:off x="1495078" y="3439162"/>
              <a:ext cx="78663" cy="38107"/>
            </a:xfrm>
            <a:custGeom>
              <a:rect b="b" l="l" r="r" t="t"/>
              <a:pathLst>
                <a:path extrusionOk="0" h="514" w="1061">
                  <a:moveTo>
                    <a:pt x="0" y="1"/>
                  </a:moveTo>
                  <a:lnTo>
                    <a:pt x="0" y="513"/>
                  </a:lnTo>
                  <a:lnTo>
                    <a:pt x="1060" y="513"/>
                  </a:lnTo>
                  <a:lnTo>
                    <a:pt x="106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5" name="Google Shape;2305;p44"/>
            <p:cNvSpPr/>
            <p:nvPr/>
          </p:nvSpPr>
          <p:spPr>
            <a:xfrm>
              <a:off x="1495078" y="3568083"/>
              <a:ext cx="78663" cy="8081"/>
            </a:xfrm>
            <a:custGeom>
              <a:rect b="b" l="l" r="r" t="t"/>
              <a:pathLst>
                <a:path extrusionOk="0" h="109" w="1061">
                  <a:moveTo>
                    <a:pt x="0" y="1"/>
                  </a:moveTo>
                  <a:lnTo>
                    <a:pt x="0" y="108"/>
                  </a:lnTo>
                  <a:lnTo>
                    <a:pt x="1060" y="108"/>
                  </a:lnTo>
                  <a:lnTo>
                    <a:pt x="106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6" name="Google Shape;2306;p44"/>
            <p:cNvSpPr/>
            <p:nvPr/>
          </p:nvSpPr>
          <p:spPr>
            <a:xfrm>
              <a:off x="1504568" y="3490538"/>
              <a:ext cx="59534" cy="6821"/>
            </a:xfrm>
            <a:custGeom>
              <a:rect b="b" l="l" r="r" t="t"/>
              <a:pathLst>
                <a:path extrusionOk="0" h="92" w="803">
                  <a:moveTo>
                    <a:pt x="1" y="0"/>
                  </a:moveTo>
                  <a:lnTo>
                    <a:pt x="1" y="92"/>
                  </a:lnTo>
                  <a:lnTo>
                    <a:pt x="803" y="92"/>
                  </a:lnTo>
                  <a:lnTo>
                    <a:pt x="80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7" name="Google Shape;2307;p44"/>
            <p:cNvSpPr/>
            <p:nvPr/>
          </p:nvSpPr>
          <p:spPr>
            <a:xfrm>
              <a:off x="1504568" y="3503067"/>
              <a:ext cx="59534" cy="6747"/>
            </a:xfrm>
            <a:custGeom>
              <a:rect b="b" l="l" r="r" t="t"/>
              <a:pathLst>
                <a:path extrusionOk="0" h="91" w="803">
                  <a:moveTo>
                    <a:pt x="1" y="0"/>
                  </a:moveTo>
                  <a:lnTo>
                    <a:pt x="1" y="91"/>
                  </a:lnTo>
                  <a:lnTo>
                    <a:pt x="803" y="91"/>
                  </a:lnTo>
                  <a:lnTo>
                    <a:pt x="80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8" name="Google Shape;2308;p44"/>
            <p:cNvSpPr/>
            <p:nvPr/>
          </p:nvSpPr>
          <p:spPr>
            <a:xfrm>
              <a:off x="1504568" y="3515522"/>
              <a:ext cx="59534" cy="6821"/>
            </a:xfrm>
            <a:custGeom>
              <a:rect b="b" l="l" r="r" t="t"/>
              <a:pathLst>
                <a:path extrusionOk="0" h="92" w="803">
                  <a:moveTo>
                    <a:pt x="1" y="0"/>
                  </a:moveTo>
                  <a:lnTo>
                    <a:pt x="1" y="92"/>
                  </a:lnTo>
                  <a:lnTo>
                    <a:pt x="803" y="92"/>
                  </a:lnTo>
                  <a:lnTo>
                    <a:pt x="80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9" name="Google Shape;2309;p44"/>
            <p:cNvSpPr/>
            <p:nvPr/>
          </p:nvSpPr>
          <p:spPr>
            <a:xfrm>
              <a:off x="1301058" y="3413067"/>
              <a:ext cx="50563" cy="170368"/>
            </a:xfrm>
            <a:custGeom>
              <a:rect b="b" l="l" r="r" t="t"/>
              <a:pathLst>
                <a:path extrusionOk="0" h="2298" w="682">
                  <a:moveTo>
                    <a:pt x="1" y="0"/>
                  </a:moveTo>
                  <a:lnTo>
                    <a:pt x="1" y="2298"/>
                  </a:lnTo>
                  <a:lnTo>
                    <a:pt x="682" y="2298"/>
                  </a:lnTo>
                  <a:lnTo>
                    <a:pt x="68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0" name="Google Shape;2310;p44"/>
            <p:cNvSpPr/>
            <p:nvPr/>
          </p:nvSpPr>
          <p:spPr>
            <a:xfrm>
              <a:off x="1351620" y="3413067"/>
              <a:ext cx="78663" cy="170368"/>
            </a:xfrm>
            <a:custGeom>
              <a:rect b="b" l="l" r="r" t="t"/>
              <a:pathLst>
                <a:path extrusionOk="0" h="2298"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1" name="Google Shape;2311;p44"/>
            <p:cNvSpPr/>
            <p:nvPr/>
          </p:nvSpPr>
          <p:spPr>
            <a:xfrm>
              <a:off x="1351620" y="3439162"/>
              <a:ext cx="78663" cy="38107"/>
            </a:xfrm>
            <a:custGeom>
              <a:rect b="b" l="l" r="r" t="t"/>
              <a:pathLst>
                <a:path extrusionOk="0" h="514" w="1061">
                  <a:moveTo>
                    <a:pt x="0" y="1"/>
                  </a:moveTo>
                  <a:lnTo>
                    <a:pt x="0" y="513"/>
                  </a:lnTo>
                  <a:lnTo>
                    <a:pt x="1060" y="513"/>
                  </a:lnTo>
                  <a:lnTo>
                    <a:pt x="106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2" name="Google Shape;2312;p44"/>
            <p:cNvSpPr/>
            <p:nvPr/>
          </p:nvSpPr>
          <p:spPr>
            <a:xfrm>
              <a:off x="1351620" y="3568083"/>
              <a:ext cx="78663" cy="8081"/>
            </a:xfrm>
            <a:custGeom>
              <a:rect b="b" l="l" r="r" t="t"/>
              <a:pathLst>
                <a:path extrusionOk="0" h="109" w="1061">
                  <a:moveTo>
                    <a:pt x="0" y="1"/>
                  </a:moveTo>
                  <a:lnTo>
                    <a:pt x="0" y="108"/>
                  </a:lnTo>
                  <a:lnTo>
                    <a:pt x="1060" y="108"/>
                  </a:lnTo>
                  <a:lnTo>
                    <a:pt x="106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3" name="Google Shape;2313;p44"/>
            <p:cNvSpPr/>
            <p:nvPr/>
          </p:nvSpPr>
          <p:spPr>
            <a:xfrm>
              <a:off x="1361110" y="3490538"/>
              <a:ext cx="59534" cy="6821"/>
            </a:xfrm>
            <a:custGeom>
              <a:rect b="b" l="l" r="r" t="t"/>
              <a:pathLst>
                <a:path extrusionOk="0" h="92" w="803">
                  <a:moveTo>
                    <a:pt x="0" y="0"/>
                  </a:moveTo>
                  <a:lnTo>
                    <a:pt x="0" y="92"/>
                  </a:lnTo>
                  <a:lnTo>
                    <a:pt x="803" y="92"/>
                  </a:lnTo>
                  <a:lnTo>
                    <a:pt x="80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4" name="Google Shape;2314;p44"/>
            <p:cNvSpPr/>
            <p:nvPr/>
          </p:nvSpPr>
          <p:spPr>
            <a:xfrm>
              <a:off x="1361110" y="3503067"/>
              <a:ext cx="59534" cy="6747"/>
            </a:xfrm>
            <a:custGeom>
              <a:rect b="b" l="l" r="r" t="t"/>
              <a:pathLst>
                <a:path extrusionOk="0" h="91" w="803">
                  <a:moveTo>
                    <a:pt x="0" y="0"/>
                  </a:moveTo>
                  <a:lnTo>
                    <a:pt x="0" y="91"/>
                  </a:lnTo>
                  <a:lnTo>
                    <a:pt x="803" y="91"/>
                  </a:lnTo>
                  <a:lnTo>
                    <a:pt x="80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5" name="Google Shape;2315;p44"/>
            <p:cNvSpPr/>
            <p:nvPr/>
          </p:nvSpPr>
          <p:spPr>
            <a:xfrm>
              <a:off x="1361110" y="3515522"/>
              <a:ext cx="59534" cy="6821"/>
            </a:xfrm>
            <a:custGeom>
              <a:rect b="b" l="l" r="r" t="t"/>
              <a:pathLst>
                <a:path extrusionOk="0" h="92" w="803">
                  <a:moveTo>
                    <a:pt x="0" y="0"/>
                  </a:moveTo>
                  <a:lnTo>
                    <a:pt x="0" y="92"/>
                  </a:lnTo>
                  <a:lnTo>
                    <a:pt x="803" y="92"/>
                  </a:lnTo>
                  <a:lnTo>
                    <a:pt x="80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6" name="Google Shape;2316;p44"/>
            <p:cNvSpPr/>
            <p:nvPr/>
          </p:nvSpPr>
          <p:spPr>
            <a:xfrm>
              <a:off x="1981574" y="2783660"/>
              <a:ext cx="50563" cy="170442"/>
            </a:xfrm>
            <a:custGeom>
              <a:rect b="b" l="l" r="r" t="t"/>
              <a:pathLst>
                <a:path extrusionOk="0" h="2299" w="682">
                  <a:moveTo>
                    <a:pt x="0" y="0"/>
                  </a:moveTo>
                  <a:lnTo>
                    <a:pt x="0" y="2298"/>
                  </a:lnTo>
                  <a:lnTo>
                    <a:pt x="681" y="2298"/>
                  </a:lnTo>
                  <a:lnTo>
                    <a:pt x="68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7" name="Google Shape;2317;p44"/>
            <p:cNvSpPr/>
            <p:nvPr/>
          </p:nvSpPr>
          <p:spPr>
            <a:xfrm>
              <a:off x="2032063" y="2783660"/>
              <a:ext cx="78663" cy="170442"/>
            </a:xfrm>
            <a:custGeom>
              <a:rect b="b" l="l" r="r" t="t"/>
              <a:pathLst>
                <a:path extrusionOk="0" h="2299"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8" name="Google Shape;2318;p44"/>
            <p:cNvSpPr/>
            <p:nvPr/>
          </p:nvSpPr>
          <p:spPr>
            <a:xfrm>
              <a:off x="2032063" y="2809903"/>
              <a:ext cx="78663" cy="37958"/>
            </a:xfrm>
            <a:custGeom>
              <a:rect b="b" l="l" r="r" t="t"/>
              <a:pathLst>
                <a:path extrusionOk="0" h="512" w="1061">
                  <a:moveTo>
                    <a:pt x="0" y="0"/>
                  </a:moveTo>
                  <a:lnTo>
                    <a:pt x="0" y="511"/>
                  </a:lnTo>
                  <a:lnTo>
                    <a:pt x="1060" y="511"/>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9" name="Google Shape;2319;p44"/>
            <p:cNvSpPr/>
            <p:nvPr/>
          </p:nvSpPr>
          <p:spPr>
            <a:xfrm>
              <a:off x="2032063" y="2938824"/>
              <a:ext cx="78663" cy="8007"/>
            </a:xfrm>
            <a:custGeom>
              <a:rect b="b" l="l" r="r" t="t"/>
              <a:pathLst>
                <a:path extrusionOk="0" h="108" w="1061">
                  <a:moveTo>
                    <a:pt x="0" y="0"/>
                  </a:moveTo>
                  <a:lnTo>
                    <a:pt x="0" y="108"/>
                  </a:lnTo>
                  <a:lnTo>
                    <a:pt x="1060" y="108"/>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0" name="Google Shape;2320;p44"/>
            <p:cNvSpPr/>
            <p:nvPr/>
          </p:nvSpPr>
          <p:spPr>
            <a:xfrm>
              <a:off x="2041552" y="2861131"/>
              <a:ext cx="59683" cy="6821"/>
            </a:xfrm>
            <a:custGeom>
              <a:rect b="b" l="l" r="r" t="t"/>
              <a:pathLst>
                <a:path extrusionOk="0" h="92" w="805">
                  <a:moveTo>
                    <a:pt x="1" y="1"/>
                  </a:moveTo>
                  <a:lnTo>
                    <a:pt x="1" y="92"/>
                  </a:lnTo>
                  <a:lnTo>
                    <a:pt x="804" y="92"/>
                  </a:lnTo>
                  <a:lnTo>
                    <a:pt x="80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1" name="Google Shape;2321;p44"/>
            <p:cNvSpPr/>
            <p:nvPr/>
          </p:nvSpPr>
          <p:spPr>
            <a:xfrm>
              <a:off x="2041552" y="2873660"/>
              <a:ext cx="59683" cy="6895"/>
            </a:xfrm>
            <a:custGeom>
              <a:rect b="b" l="l" r="r" t="t"/>
              <a:pathLst>
                <a:path extrusionOk="0" h="93" w="805">
                  <a:moveTo>
                    <a:pt x="1" y="1"/>
                  </a:moveTo>
                  <a:lnTo>
                    <a:pt x="1" y="92"/>
                  </a:lnTo>
                  <a:lnTo>
                    <a:pt x="804" y="92"/>
                  </a:lnTo>
                  <a:lnTo>
                    <a:pt x="80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2" name="Google Shape;2322;p44"/>
            <p:cNvSpPr/>
            <p:nvPr/>
          </p:nvSpPr>
          <p:spPr>
            <a:xfrm>
              <a:off x="2041552" y="2886188"/>
              <a:ext cx="59683" cy="6895"/>
            </a:xfrm>
            <a:custGeom>
              <a:rect b="b" l="l" r="r" t="t"/>
              <a:pathLst>
                <a:path extrusionOk="0" h="93" w="805">
                  <a:moveTo>
                    <a:pt x="1" y="1"/>
                  </a:moveTo>
                  <a:lnTo>
                    <a:pt x="1" y="92"/>
                  </a:lnTo>
                  <a:lnTo>
                    <a:pt x="804" y="92"/>
                  </a:lnTo>
                  <a:lnTo>
                    <a:pt x="80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3" name="Google Shape;2323;p44"/>
            <p:cNvSpPr/>
            <p:nvPr/>
          </p:nvSpPr>
          <p:spPr>
            <a:xfrm>
              <a:off x="2135634" y="2783660"/>
              <a:ext cx="50563" cy="170442"/>
            </a:xfrm>
            <a:custGeom>
              <a:rect b="b" l="l" r="r" t="t"/>
              <a:pathLst>
                <a:path extrusionOk="0" h="2299" w="682">
                  <a:moveTo>
                    <a:pt x="0" y="0"/>
                  </a:moveTo>
                  <a:lnTo>
                    <a:pt x="0" y="2298"/>
                  </a:lnTo>
                  <a:lnTo>
                    <a:pt x="682" y="2298"/>
                  </a:lnTo>
                  <a:lnTo>
                    <a:pt x="68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4" name="Google Shape;2324;p44"/>
            <p:cNvSpPr/>
            <p:nvPr/>
          </p:nvSpPr>
          <p:spPr>
            <a:xfrm>
              <a:off x="2186122" y="2783660"/>
              <a:ext cx="78663" cy="170442"/>
            </a:xfrm>
            <a:custGeom>
              <a:rect b="b" l="l" r="r" t="t"/>
              <a:pathLst>
                <a:path extrusionOk="0" h="2299" w="1061">
                  <a:moveTo>
                    <a:pt x="1" y="0"/>
                  </a:moveTo>
                  <a:lnTo>
                    <a:pt x="1" y="2298"/>
                  </a:lnTo>
                  <a:lnTo>
                    <a:pt x="1061" y="2298"/>
                  </a:lnTo>
                  <a:lnTo>
                    <a:pt x="106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5" name="Google Shape;2325;p44"/>
            <p:cNvSpPr/>
            <p:nvPr/>
          </p:nvSpPr>
          <p:spPr>
            <a:xfrm>
              <a:off x="2186122" y="2809903"/>
              <a:ext cx="78663" cy="37958"/>
            </a:xfrm>
            <a:custGeom>
              <a:rect b="b" l="l" r="r" t="t"/>
              <a:pathLst>
                <a:path extrusionOk="0" h="512" w="1061">
                  <a:moveTo>
                    <a:pt x="1" y="0"/>
                  </a:moveTo>
                  <a:lnTo>
                    <a:pt x="1" y="511"/>
                  </a:lnTo>
                  <a:lnTo>
                    <a:pt x="1061" y="511"/>
                  </a:lnTo>
                  <a:lnTo>
                    <a:pt x="106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6" name="Google Shape;2326;p44"/>
            <p:cNvSpPr/>
            <p:nvPr/>
          </p:nvSpPr>
          <p:spPr>
            <a:xfrm>
              <a:off x="2186122" y="2938824"/>
              <a:ext cx="78663" cy="8007"/>
            </a:xfrm>
            <a:custGeom>
              <a:rect b="b" l="l" r="r" t="t"/>
              <a:pathLst>
                <a:path extrusionOk="0" h="108" w="1061">
                  <a:moveTo>
                    <a:pt x="1" y="0"/>
                  </a:moveTo>
                  <a:lnTo>
                    <a:pt x="1" y="108"/>
                  </a:lnTo>
                  <a:lnTo>
                    <a:pt x="1061" y="108"/>
                  </a:lnTo>
                  <a:lnTo>
                    <a:pt x="106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7" name="Google Shape;2327;p44"/>
            <p:cNvSpPr/>
            <p:nvPr/>
          </p:nvSpPr>
          <p:spPr>
            <a:xfrm>
              <a:off x="2195686" y="2861131"/>
              <a:ext cx="59609" cy="6821"/>
            </a:xfrm>
            <a:custGeom>
              <a:rect b="b" l="l" r="r" t="t"/>
              <a:pathLst>
                <a:path extrusionOk="0" h="92" w="804">
                  <a:moveTo>
                    <a:pt x="0" y="1"/>
                  </a:moveTo>
                  <a:lnTo>
                    <a:pt x="0" y="92"/>
                  </a:lnTo>
                  <a:lnTo>
                    <a:pt x="803" y="92"/>
                  </a:lnTo>
                  <a:lnTo>
                    <a:pt x="80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8" name="Google Shape;2328;p44"/>
            <p:cNvSpPr/>
            <p:nvPr/>
          </p:nvSpPr>
          <p:spPr>
            <a:xfrm>
              <a:off x="2195686" y="2873660"/>
              <a:ext cx="59609" cy="6895"/>
            </a:xfrm>
            <a:custGeom>
              <a:rect b="b" l="l" r="r" t="t"/>
              <a:pathLst>
                <a:path extrusionOk="0" h="93" w="804">
                  <a:moveTo>
                    <a:pt x="0" y="1"/>
                  </a:moveTo>
                  <a:lnTo>
                    <a:pt x="0" y="92"/>
                  </a:lnTo>
                  <a:lnTo>
                    <a:pt x="803" y="92"/>
                  </a:lnTo>
                  <a:lnTo>
                    <a:pt x="80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9" name="Google Shape;2329;p44"/>
            <p:cNvSpPr/>
            <p:nvPr/>
          </p:nvSpPr>
          <p:spPr>
            <a:xfrm>
              <a:off x="2195686" y="2886188"/>
              <a:ext cx="59609" cy="6895"/>
            </a:xfrm>
            <a:custGeom>
              <a:rect b="b" l="l" r="r" t="t"/>
              <a:pathLst>
                <a:path extrusionOk="0" h="93" w="804">
                  <a:moveTo>
                    <a:pt x="0" y="1"/>
                  </a:moveTo>
                  <a:lnTo>
                    <a:pt x="0" y="92"/>
                  </a:lnTo>
                  <a:lnTo>
                    <a:pt x="803" y="92"/>
                  </a:lnTo>
                  <a:lnTo>
                    <a:pt x="80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0" name="Google Shape;2330;p44"/>
            <p:cNvSpPr/>
            <p:nvPr/>
          </p:nvSpPr>
          <p:spPr>
            <a:xfrm>
              <a:off x="2211774" y="3516856"/>
              <a:ext cx="60053" cy="66798"/>
            </a:xfrm>
            <a:custGeom>
              <a:rect b="b" l="l" r="r" t="t"/>
              <a:pathLst>
                <a:path extrusionOk="0" h="901" w="810">
                  <a:moveTo>
                    <a:pt x="9" y="1"/>
                  </a:moveTo>
                  <a:cubicBezTo>
                    <a:pt x="4" y="1"/>
                    <a:pt x="0" y="4"/>
                    <a:pt x="0" y="9"/>
                  </a:cubicBezTo>
                  <a:lnTo>
                    <a:pt x="0" y="893"/>
                  </a:lnTo>
                  <a:cubicBezTo>
                    <a:pt x="0" y="897"/>
                    <a:pt x="4" y="900"/>
                    <a:pt x="9" y="900"/>
                  </a:cubicBezTo>
                  <a:lnTo>
                    <a:pt x="802" y="900"/>
                  </a:lnTo>
                  <a:cubicBezTo>
                    <a:pt x="806" y="900"/>
                    <a:pt x="810" y="897"/>
                    <a:pt x="810" y="893"/>
                  </a:cubicBezTo>
                  <a:lnTo>
                    <a:pt x="810" y="9"/>
                  </a:lnTo>
                  <a:cubicBezTo>
                    <a:pt x="810" y="4"/>
                    <a:pt x="806" y="1"/>
                    <a:pt x="80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1" name="Google Shape;2331;p44"/>
            <p:cNvSpPr/>
            <p:nvPr/>
          </p:nvSpPr>
          <p:spPr>
            <a:xfrm>
              <a:off x="2222079" y="3516856"/>
              <a:ext cx="60053" cy="66798"/>
            </a:xfrm>
            <a:custGeom>
              <a:rect b="b" l="l" r="r" t="t"/>
              <a:pathLst>
                <a:path extrusionOk="0" h="901" w="810">
                  <a:moveTo>
                    <a:pt x="8" y="1"/>
                  </a:moveTo>
                  <a:cubicBezTo>
                    <a:pt x="4" y="1"/>
                    <a:pt x="1" y="4"/>
                    <a:pt x="1" y="9"/>
                  </a:cubicBezTo>
                  <a:lnTo>
                    <a:pt x="1" y="893"/>
                  </a:lnTo>
                  <a:cubicBezTo>
                    <a:pt x="1" y="897"/>
                    <a:pt x="4" y="900"/>
                    <a:pt x="8" y="900"/>
                  </a:cubicBezTo>
                  <a:lnTo>
                    <a:pt x="802" y="900"/>
                  </a:lnTo>
                  <a:cubicBezTo>
                    <a:pt x="807" y="900"/>
                    <a:pt x="809" y="897"/>
                    <a:pt x="809" y="893"/>
                  </a:cubicBezTo>
                  <a:lnTo>
                    <a:pt x="809" y="9"/>
                  </a:lnTo>
                  <a:cubicBezTo>
                    <a:pt x="809" y="4"/>
                    <a:pt x="807" y="1"/>
                    <a:pt x="80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2" name="Google Shape;2332;p44"/>
            <p:cNvSpPr/>
            <p:nvPr/>
          </p:nvSpPr>
          <p:spPr>
            <a:xfrm>
              <a:off x="2232459" y="3500398"/>
              <a:ext cx="24837" cy="16533"/>
            </a:xfrm>
            <a:custGeom>
              <a:rect b="b" l="l" r="r" t="t"/>
              <a:pathLst>
                <a:path extrusionOk="0" h="223" w="335">
                  <a:moveTo>
                    <a:pt x="0" y="1"/>
                  </a:moveTo>
                  <a:cubicBezTo>
                    <a:pt x="0" y="1"/>
                    <a:pt x="0" y="1"/>
                    <a:pt x="0" y="2"/>
                  </a:cubicBezTo>
                  <a:lnTo>
                    <a:pt x="0" y="223"/>
                  </a:lnTo>
                  <a:lnTo>
                    <a:pt x="335" y="223"/>
                  </a:lnTo>
                  <a:lnTo>
                    <a:pt x="335"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3" name="Google Shape;2333;p44"/>
            <p:cNvSpPr/>
            <p:nvPr/>
          </p:nvSpPr>
          <p:spPr>
            <a:xfrm>
              <a:off x="2239650" y="3500398"/>
              <a:ext cx="24985" cy="16533"/>
            </a:xfrm>
            <a:custGeom>
              <a:rect b="b" l="l" r="r" t="t"/>
              <a:pathLst>
                <a:path extrusionOk="0" h="223" w="337">
                  <a:moveTo>
                    <a:pt x="2" y="1"/>
                  </a:moveTo>
                  <a:cubicBezTo>
                    <a:pt x="1" y="1"/>
                    <a:pt x="1" y="1"/>
                    <a:pt x="1" y="2"/>
                  </a:cubicBezTo>
                  <a:lnTo>
                    <a:pt x="1" y="223"/>
                  </a:lnTo>
                  <a:lnTo>
                    <a:pt x="336" y="223"/>
                  </a:lnTo>
                  <a:lnTo>
                    <a:pt x="336" y="2"/>
                  </a:lnTo>
                  <a:cubicBezTo>
                    <a:pt x="336" y="1"/>
                    <a:pt x="335"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4" name="Google Shape;2334;p44"/>
            <p:cNvSpPr/>
            <p:nvPr/>
          </p:nvSpPr>
          <p:spPr>
            <a:xfrm>
              <a:off x="2235054" y="3476156"/>
              <a:ext cx="20685" cy="24243"/>
            </a:xfrm>
            <a:custGeom>
              <a:rect b="b" l="l" r="r" t="t"/>
              <a:pathLst>
                <a:path extrusionOk="0" h="327" w="279">
                  <a:moveTo>
                    <a:pt x="121" y="0"/>
                  </a:moveTo>
                  <a:cubicBezTo>
                    <a:pt x="103" y="0"/>
                    <a:pt x="87" y="14"/>
                    <a:pt x="82" y="31"/>
                  </a:cubicBezTo>
                  <a:cubicBezTo>
                    <a:pt x="70" y="77"/>
                    <a:pt x="53" y="122"/>
                    <a:pt x="32" y="163"/>
                  </a:cubicBezTo>
                  <a:cubicBezTo>
                    <a:pt x="12" y="202"/>
                    <a:pt x="1" y="245"/>
                    <a:pt x="1" y="288"/>
                  </a:cubicBezTo>
                  <a:lnTo>
                    <a:pt x="1" y="326"/>
                  </a:lnTo>
                  <a:lnTo>
                    <a:pt x="279" y="326"/>
                  </a:lnTo>
                  <a:lnTo>
                    <a:pt x="279" y="210"/>
                  </a:lnTo>
                  <a:cubicBezTo>
                    <a:pt x="247" y="176"/>
                    <a:pt x="198" y="72"/>
                    <a:pt x="185" y="1"/>
                  </a:cubicBezTo>
                  <a:lnTo>
                    <a:pt x="123" y="1"/>
                  </a:lnTo>
                  <a:cubicBezTo>
                    <a:pt x="122" y="1"/>
                    <a:pt x="122" y="0"/>
                    <a:pt x="121" y="0"/>
                  </a:cubicBez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5" name="Google Shape;2335;p44"/>
            <p:cNvSpPr/>
            <p:nvPr/>
          </p:nvSpPr>
          <p:spPr>
            <a:xfrm>
              <a:off x="2240466" y="3476156"/>
              <a:ext cx="20685" cy="24243"/>
            </a:xfrm>
            <a:custGeom>
              <a:rect b="b" l="l" r="r" t="t"/>
              <a:pathLst>
                <a:path extrusionOk="0" h="327" w="279">
                  <a:moveTo>
                    <a:pt x="119" y="0"/>
                  </a:moveTo>
                  <a:cubicBezTo>
                    <a:pt x="102" y="0"/>
                    <a:pt x="87" y="14"/>
                    <a:pt x="82" y="31"/>
                  </a:cubicBezTo>
                  <a:cubicBezTo>
                    <a:pt x="69" y="77"/>
                    <a:pt x="53" y="122"/>
                    <a:pt x="32" y="163"/>
                  </a:cubicBezTo>
                  <a:cubicBezTo>
                    <a:pt x="11" y="202"/>
                    <a:pt x="1" y="245"/>
                    <a:pt x="1" y="288"/>
                  </a:cubicBezTo>
                  <a:lnTo>
                    <a:pt x="1" y="326"/>
                  </a:lnTo>
                  <a:lnTo>
                    <a:pt x="278" y="326"/>
                  </a:lnTo>
                  <a:lnTo>
                    <a:pt x="278" y="288"/>
                  </a:lnTo>
                  <a:cubicBezTo>
                    <a:pt x="277" y="245"/>
                    <a:pt x="267" y="202"/>
                    <a:pt x="248" y="163"/>
                  </a:cubicBezTo>
                  <a:cubicBezTo>
                    <a:pt x="225" y="120"/>
                    <a:pt x="209" y="77"/>
                    <a:pt x="197" y="31"/>
                  </a:cubicBezTo>
                  <a:cubicBezTo>
                    <a:pt x="192" y="13"/>
                    <a:pt x="175" y="1"/>
                    <a:pt x="156" y="1"/>
                  </a:cubicBezTo>
                  <a:lnTo>
                    <a:pt x="122" y="1"/>
                  </a:lnTo>
                  <a:cubicBezTo>
                    <a:pt x="121" y="1"/>
                    <a:pt x="120" y="0"/>
                    <a:pt x="11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6" name="Google Shape;2336;p44"/>
            <p:cNvSpPr/>
            <p:nvPr/>
          </p:nvSpPr>
          <p:spPr>
            <a:xfrm>
              <a:off x="2226305" y="3535835"/>
              <a:ext cx="51676" cy="9934"/>
            </a:xfrm>
            <a:custGeom>
              <a:rect b="b" l="l" r="r" t="t"/>
              <a:pathLst>
                <a:path extrusionOk="0" h="134" w="697">
                  <a:moveTo>
                    <a:pt x="0" y="0"/>
                  </a:moveTo>
                  <a:lnTo>
                    <a:pt x="0" y="134"/>
                  </a:lnTo>
                  <a:lnTo>
                    <a:pt x="697" y="134"/>
                  </a:lnTo>
                  <a:lnTo>
                    <a:pt x="697"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7" name="Google Shape;2337;p44"/>
            <p:cNvSpPr/>
            <p:nvPr/>
          </p:nvSpPr>
          <p:spPr>
            <a:xfrm>
              <a:off x="2230160" y="3555406"/>
              <a:ext cx="43965" cy="3336"/>
            </a:xfrm>
            <a:custGeom>
              <a:rect b="b" l="l" r="r" t="t"/>
              <a:pathLst>
                <a:path extrusionOk="0" h="45" w="593">
                  <a:moveTo>
                    <a:pt x="0" y="0"/>
                  </a:moveTo>
                  <a:lnTo>
                    <a:pt x="0" y="45"/>
                  </a:lnTo>
                  <a:lnTo>
                    <a:pt x="593" y="45"/>
                  </a:lnTo>
                  <a:lnTo>
                    <a:pt x="59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8" name="Google Shape;2338;p44"/>
            <p:cNvSpPr/>
            <p:nvPr/>
          </p:nvSpPr>
          <p:spPr>
            <a:xfrm>
              <a:off x="2230160" y="3562004"/>
              <a:ext cx="43965" cy="3336"/>
            </a:xfrm>
            <a:custGeom>
              <a:rect b="b" l="l" r="r" t="t"/>
              <a:pathLst>
                <a:path extrusionOk="0" h="45" w="593">
                  <a:moveTo>
                    <a:pt x="0" y="0"/>
                  </a:moveTo>
                  <a:lnTo>
                    <a:pt x="0" y="45"/>
                  </a:lnTo>
                  <a:lnTo>
                    <a:pt x="593" y="45"/>
                  </a:lnTo>
                  <a:lnTo>
                    <a:pt x="59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9" name="Google Shape;2339;p44"/>
            <p:cNvSpPr/>
            <p:nvPr/>
          </p:nvSpPr>
          <p:spPr>
            <a:xfrm>
              <a:off x="2230160" y="3568602"/>
              <a:ext cx="43965" cy="3336"/>
            </a:xfrm>
            <a:custGeom>
              <a:rect b="b" l="l" r="r" t="t"/>
              <a:pathLst>
                <a:path extrusionOk="0" h="45" w="593">
                  <a:moveTo>
                    <a:pt x="0" y="0"/>
                  </a:moveTo>
                  <a:lnTo>
                    <a:pt x="0" y="44"/>
                  </a:lnTo>
                  <a:lnTo>
                    <a:pt x="593" y="44"/>
                  </a:lnTo>
                  <a:lnTo>
                    <a:pt x="59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0" name="Google Shape;2340;p44"/>
            <p:cNvSpPr/>
            <p:nvPr/>
          </p:nvSpPr>
          <p:spPr>
            <a:xfrm>
              <a:off x="2133706" y="3516856"/>
              <a:ext cx="59979" cy="66798"/>
            </a:xfrm>
            <a:custGeom>
              <a:rect b="b" l="l" r="r" t="t"/>
              <a:pathLst>
                <a:path extrusionOk="0" h="901" w="809">
                  <a:moveTo>
                    <a:pt x="8" y="1"/>
                  </a:moveTo>
                  <a:cubicBezTo>
                    <a:pt x="4" y="1"/>
                    <a:pt x="0" y="4"/>
                    <a:pt x="0" y="9"/>
                  </a:cubicBezTo>
                  <a:lnTo>
                    <a:pt x="0" y="893"/>
                  </a:lnTo>
                  <a:cubicBezTo>
                    <a:pt x="0" y="897"/>
                    <a:pt x="4" y="900"/>
                    <a:pt x="8" y="900"/>
                  </a:cubicBezTo>
                  <a:lnTo>
                    <a:pt x="801" y="900"/>
                  </a:lnTo>
                  <a:cubicBezTo>
                    <a:pt x="805" y="900"/>
                    <a:pt x="809" y="897"/>
                    <a:pt x="809" y="893"/>
                  </a:cubicBezTo>
                  <a:lnTo>
                    <a:pt x="809" y="9"/>
                  </a:lnTo>
                  <a:cubicBezTo>
                    <a:pt x="809" y="4"/>
                    <a:pt x="805" y="1"/>
                    <a:pt x="80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1" name="Google Shape;2341;p44"/>
            <p:cNvSpPr/>
            <p:nvPr/>
          </p:nvSpPr>
          <p:spPr>
            <a:xfrm>
              <a:off x="2143937" y="3516856"/>
              <a:ext cx="60128" cy="66798"/>
            </a:xfrm>
            <a:custGeom>
              <a:rect b="b" l="l" r="r" t="t"/>
              <a:pathLst>
                <a:path extrusionOk="0" h="901" w="811">
                  <a:moveTo>
                    <a:pt x="9" y="1"/>
                  </a:moveTo>
                  <a:cubicBezTo>
                    <a:pt x="4" y="1"/>
                    <a:pt x="1" y="4"/>
                    <a:pt x="1" y="9"/>
                  </a:cubicBezTo>
                  <a:lnTo>
                    <a:pt x="1" y="893"/>
                  </a:lnTo>
                  <a:cubicBezTo>
                    <a:pt x="1" y="897"/>
                    <a:pt x="4" y="900"/>
                    <a:pt x="9" y="900"/>
                  </a:cubicBezTo>
                  <a:lnTo>
                    <a:pt x="802" y="900"/>
                  </a:lnTo>
                  <a:cubicBezTo>
                    <a:pt x="807" y="900"/>
                    <a:pt x="810" y="897"/>
                    <a:pt x="810" y="893"/>
                  </a:cubicBezTo>
                  <a:lnTo>
                    <a:pt x="810" y="9"/>
                  </a:lnTo>
                  <a:cubicBezTo>
                    <a:pt x="810" y="4"/>
                    <a:pt x="807" y="1"/>
                    <a:pt x="80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2" name="Google Shape;2342;p44"/>
            <p:cNvSpPr/>
            <p:nvPr/>
          </p:nvSpPr>
          <p:spPr>
            <a:xfrm>
              <a:off x="2154317" y="3500398"/>
              <a:ext cx="24911" cy="16533"/>
            </a:xfrm>
            <a:custGeom>
              <a:rect b="b" l="l" r="r" t="t"/>
              <a:pathLst>
                <a:path extrusionOk="0" h="223" w="336">
                  <a:moveTo>
                    <a:pt x="1" y="1"/>
                  </a:moveTo>
                  <a:cubicBezTo>
                    <a:pt x="0" y="1"/>
                    <a:pt x="0" y="1"/>
                    <a:pt x="0" y="2"/>
                  </a:cubicBezTo>
                  <a:lnTo>
                    <a:pt x="0" y="223"/>
                  </a:lnTo>
                  <a:lnTo>
                    <a:pt x="336" y="223"/>
                  </a:lnTo>
                  <a:lnTo>
                    <a:pt x="33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3" name="Google Shape;2343;p44"/>
            <p:cNvSpPr/>
            <p:nvPr/>
          </p:nvSpPr>
          <p:spPr>
            <a:xfrm>
              <a:off x="2161508" y="3500398"/>
              <a:ext cx="24985" cy="16533"/>
            </a:xfrm>
            <a:custGeom>
              <a:rect b="b" l="l" r="r" t="t"/>
              <a:pathLst>
                <a:path extrusionOk="0" h="223" w="337">
                  <a:moveTo>
                    <a:pt x="2" y="0"/>
                  </a:moveTo>
                  <a:cubicBezTo>
                    <a:pt x="1" y="0"/>
                    <a:pt x="1" y="1"/>
                    <a:pt x="1" y="2"/>
                  </a:cubicBezTo>
                  <a:lnTo>
                    <a:pt x="1" y="223"/>
                  </a:lnTo>
                  <a:lnTo>
                    <a:pt x="336" y="223"/>
                  </a:lnTo>
                  <a:lnTo>
                    <a:pt x="336" y="2"/>
                  </a:lnTo>
                  <a:cubicBezTo>
                    <a:pt x="336" y="1"/>
                    <a:pt x="336" y="1"/>
                    <a:pt x="335" y="1"/>
                  </a:cubicBezTo>
                  <a:lnTo>
                    <a:pt x="2" y="1"/>
                  </a:lnTo>
                  <a:cubicBezTo>
                    <a:pt x="2" y="0"/>
                    <a:pt x="2" y="0"/>
                    <a:pt x="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4" name="Google Shape;2344;p44"/>
            <p:cNvSpPr/>
            <p:nvPr/>
          </p:nvSpPr>
          <p:spPr>
            <a:xfrm>
              <a:off x="2157060" y="3476156"/>
              <a:ext cx="20611" cy="24243"/>
            </a:xfrm>
            <a:custGeom>
              <a:rect b="b" l="l" r="r" t="t"/>
              <a:pathLst>
                <a:path extrusionOk="0" h="327" w="278">
                  <a:moveTo>
                    <a:pt x="119" y="0"/>
                  </a:moveTo>
                  <a:cubicBezTo>
                    <a:pt x="101" y="0"/>
                    <a:pt x="86" y="14"/>
                    <a:pt x="82" y="31"/>
                  </a:cubicBezTo>
                  <a:cubicBezTo>
                    <a:pt x="68" y="77"/>
                    <a:pt x="52" y="122"/>
                    <a:pt x="31" y="163"/>
                  </a:cubicBezTo>
                  <a:cubicBezTo>
                    <a:pt x="10" y="202"/>
                    <a:pt x="0" y="245"/>
                    <a:pt x="0" y="288"/>
                  </a:cubicBezTo>
                  <a:lnTo>
                    <a:pt x="0" y="326"/>
                  </a:lnTo>
                  <a:lnTo>
                    <a:pt x="278" y="326"/>
                  </a:lnTo>
                  <a:lnTo>
                    <a:pt x="278" y="210"/>
                  </a:lnTo>
                  <a:cubicBezTo>
                    <a:pt x="245" y="176"/>
                    <a:pt x="198" y="72"/>
                    <a:pt x="183" y="1"/>
                  </a:cubicBezTo>
                  <a:lnTo>
                    <a:pt x="121" y="1"/>
                  </a:lnTo>
                  <a:cubicBezTo>
                    <a:pt x="120" y="1"/>
                    <a:pt x="120" y="0"/>
                    <a:pt x="119" y="0"/>
                  </a:cubicBez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5" name="Google Shape;2345;p44"/>
            <p:cNvSpPr/>
            <p:nvPr/>
          </p:nvSpPr>
          <p:spPr>
            <a:xfrm>
              <a:off x="2162324" y="3476156"/>
              <a:ext cx="20685" cy="24243"/>
            </a:xfrm>
            <a:custGeom>
              <a:rect b="b" l="l" r="r" t="t"/>
              <a:pathLst>
                <a:path extrusionOk="0" h="327" w="279">
                  <a:moveTo>
                    <a:pt x="120" y="0"/>
                  </a:moveTo>
                  <a:cubicBezTo>
                    <a:pt x="102" y="0"/>
                    <a:pt x="87" y="14"/>
                    <a:pt x="82" y="31"/>
                  </a:cubicBezTo>
                  <a:cubicBezTo>
                    <a:pt x="70" y="77"/>
                    <a:pt x="53" y="122"/>
                    <a:pt x="32" y="163"/>
                  </a:cubicBezTo>
                  <a:cubicBezTo>
                    <a:pt x="12" y="202"/>
                    <a:pt x="1" y="245"/>
                    <a:pt x="1" y="288"/>
                  </a:cubicBezTo>
                  <a:lnTo>
                    <a:pt x="1" y="326"/>
                  </a:lnTo>
                  <a:lnTo>
                    <a:pt x="278" y="326"/>
                  </a:lnTo>
                  <a:lnTo>
                    <a:pt x="278" y="288"/>
                  </a:lnTo>
                  <a:cubicBezTo>
                    <a:pt x="278" y="245"/>
                    <a:pt x="267" y="202"/>
                    <a:pt x="248" y="163"/>
                  </a:cubicBezTo>
                  <a:cubicBezTo>
                    <a:pt x="227" y="122"/>
                    <a:pt x="209" y="77"/>
                    <a:pt x="197" y="31"/>
                  </a:cubicBezTo>
                  <a:cubicBezTo>
                    <a:pt x="192" y="13"/>
                    <a:pt x="176" y="1"/>
                    <a:pt x="156" y="1"/>
                  </a:cubicBezTo>
                  <a:lnTo>
                    <a:pt x="123" y="1"/>
                  </a:lnTo>
                  <a:cubicBezTo>
                    <a:pt x="122" y="1"/>
                    <a:pt x="121" y="0"/>
                    <a:pt x="12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6" name="Google Shape;2346;p44"/>
            <p:cNvSpPr/>
            <p:nvPr/>
          </p:nvSpPr>
          <p:spPr>
            <a:xfrm>
              <a:off x="2148163" y="3535835"/>
              <a:ext cx="51676" cy="9934"/>
            </a:xfrm>
            <a:custGeom>
              <a:rect b="b" l="l" r="r" t="t"/>
              <a:pathLst>
                <a:path extrusionOk="0" h="134" w="697">
                  <a:moveTo>
                    <a:pt x="0" y="0"/>
                  </a:moveTo>
                  <a:lnTo>
                    <a:pt x="0" y="134"/>
                  </a:lnTo>
                  <a:lnTo>
                    <a:pt x="697" y="134"/>
                  </a:lnTo>
                  <a:lnTo>
                    <a:pt x="69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7" name="Google Shape;2347;p44"/>
            <p:cNvSpPr/>
            <p:nvPr/>
          </p:nvSpPr>
          <p:spPr>
            <a:xfrm>
              <a:off x="2152019" y="3555406"/>
              <a:ext cx="43965" cy="3336"/>
            </a:xfrm>
            <a:custGeom>
              <a:rect b="b" l="l" r="r" t="t"/>
              <a:pathLst>
                <a:path extrusionOk="0" h="45" w="593">
                  <a:moveTo>
                    <a:pt x="0" y="0"/>
                  </a:moveTo>
                  <a:lnTo>
                    <a:pt x="0" y="45"/>
                  </a:lnTo>
                  <a:lnTo>
                    <a:pt x="593" y="45"/>
                  </a:lnTo>
                  <a:lnTo>
                    <a:pt x="59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8" name="Google Shape;2348;p44"/>
            <p:cNvSpPr/>
            <p:nvPr/>
          </p:nvSpPr>
          <p:spPr>
            <a:xfrm>
              <a:off x="2152019" y="3562004"/>
              <a:ext cx="43965" cy="3336"/>
            </a:xfrm>
            <a:custGeom>
              <a:rect b="b" l="l" r="r" t="t"/>
              <a:pathLst>
                <a:path extrusionOk="0" h="45" w="593">
                  <a:moveTo>
                    <a:pt x="0" y="0"/>
                  </a:moveTo>
                  <a:lnTo>
                    <a:pt x="0" y="45"/>
                  </a:lnTo>
                  <a:lnTo>
                    <a:pt x="593" y="45"/>
                  </a:lnTo>
                  <a:lnTo>
                    <a:pt x="593" y="0"/>
                  </a:ln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9" name="Google Shape;2349;p44"/>
            <p:cNvSpPr/>
            <p:nvPr/>
          </p:nvSpPr>
          <p:spPr>
            <a:xfrm>
              <a:off x="2152019" y="3568602"/>
              <a:ext cx="43965" cy="3336"/>
            </a:xfrm>
            <a:custGeom>
              <a:rect b="b" l="l" r="r" t="t"/>
              <a:pathLst>
                <a:path extrusionOk="0" h="45" w="593">
                  <a:moveTo>
                    <a:pt x="0" y="0"/>
                  </a:moveTo>
                  <a:lnTo>
                    <a:pt x="0" y="44"/>
                  </a:lnTo>
                  <a:lnTo>
                    <a:pt x="593" y="44"/>
                  </a:lnTo>
                  <a:lnTo>
                    <a:pt x="59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0" name="Google Shape;2350;p44"/>
            <p:cNvSpPr/>
            <p:nvPr/>
          </p:nvSpPr>
          <p:spPr>
            <a:xfrm>
              <a:off x="1578335" y="3206081"/>
              <a:ext cx="59979" cy="66798"/>
            </a:xfrm>
            <a:custGeom>
              <a:rect b="b" l="l" r="r" t="t"/>
              <a:pathLst>
                <a:path extrusionOk="0" h="901" w="809">
                  <a:moveTo>
                    <a:pt x="8" y="0"/>
                  </a:moveTo>
                  <a:cubicBezTo>
                    <a:pt x="4" y="0"/>
                    <a:pt x="0" y="4"/>
                    <a:pt x="0" y="8"/>
                  </a:cubicBezTo>
                  <a:lnTo>
                    <a:pt x="0" y="891"/>
                  </a:lnTo>
                  <a:cubicBezTo>
                    <a:pt x="0" y="896"/>
                    <a:pt x="4" y="900"/>
                    <a:pt x="8" y="900"/>
                  </a:cubicBezTo>
                  <a:lnTo>
                    <a:pt x="801" y="900"/>
                  </a:lnTo>
                  <a:cubicBezTo>
                    <a:pt x="805" y="900"/>
                    <a:pt x="809" y="896"/>
                    <a:pt x="809" y="891"/>
                  </a:cubicBezTo>
                  <a:lnTo>
                    <a:pt x="809" y="8"/>
                  </a:lnTo>
                  <a:cubicBezTo>
                    <a:pt x="809" y="4"/>
                    <a:pt x="805" y="0"/>
                    <a:pt x="80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1" name="Google Shape;2351;p44"/>
            <p:cNvSpPr/>
            <p:nvPr/>
          </p:nvSpPr>
          <p:spPr>
            <a:xfrm>
              <a:off x="1588566" y="3206081"/>
              <a:ext cx="60128" cy="66798"/>
            </a:xfrm>
            <a:custGeom>
              <a:rect b="b" l="l" r="r" t="t"/>
              <a:pathLst>
                <a:path extrusionOk="0" h="901" w="811">
                  <a:moveTo>
                    <a:pt x="9" y="0"/>
                  </a:moveTo>
                  <a:cubicBezTo>
                    <a:pt x="4" y="0"/>
                    <a:pt x="0" y="4"/>
                    <a:pt x="0" y="8"/>
                  </a:cubicBezTo>
                  <a:lnTo>
                    <a:pt x="0" y="891"/>
                  </a:lnTo>
                  <a:cubicBezTo>
                    <a:pt x="0" y="896"/>
                    <a:pt x="4" y="900"/>
                    <a:pt x="9" y="900"/>
                  </a:cubicBezTo>
                  <a:lnTo>
                    <a:pt x="801" y="900"/>
                  </a:lnTo>
                  <a:cubicBezTo>
                    <a:pt x="806" y="900"/>
                    <a:pt x="810" y="896"/>
                    <a:pt x="810" y="891"/>
                  </a:cubicBezTo>
                  <a:lnTo>
                    <a:pt x="810" y="8"/>
                  </a:lnTo>
                  <a:cubicBezTo>
                    <a:pt x="810" y="4"/>
                    <a:pt x="806" y="0"/>
                    <a:pt x="80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2" name="Google Shape;2352;p44"/>
            <p:cNvSpPr/>
            <p:nvPr/>
          </p:nvSpPr>
          <p:spPr>
            <a:xfrm>
              <a:off x="1598872" y="3189475"/>
              <a:ext cx="24911" cy="16681"/>
            </a:xfrm>
            <a:custGeom>
              <a:rect b="b" l="l" r="r" t="t"/>
              <a:pathLst>
                <a:path extrusionOk="0" h="225" w="336">
                  <a:moveTo>
                    <a:pt x="2" y="1"/>
                  </a:moveTo>
                  <a:cubicBezTo>
                    <a:pt x="1" y="1"/>
                    <a:pt x="1" y="2"/>
                    <a:pt x="1" y="2"/>
                  </a:cubicBezTo>
                  <a:lnTo>
                    <a:pt x="1" y="224"/>
                  </a:lnTo>
                  <a:lnTo>
                    <a:pt x="335" y="224"/>
                  </a:lnTo>
                  <a:lnTo>
                    <a:pt x="335"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3" name="Google Shape;2353;p44"/>
            <p:cNvSpPr/>
            <p:nvPr/>
          </p:nvSpPr>
          <p:spPr>
            <a:xfrm>
              <a:off x="1606137" y="3189475"/>
              <a:ext cx="24985" cy="16681"/>
            </a:xfrm>
            <a:custGeom>
              <a:rect b="b" l="l" r="r" t="t"/>
              <a:pathLst>
                <a:path extrusionOk="0" h="225" w="337">
                  <a:moveTo>
                    <a:pt x="2" y="1"/>
                  </a:moveTo>
                  <a:cubicBezTo>
                    <a:pt x="2" y="1"/>
                    <a:pt x="0" y="2"/>
                    <a:pt x="0" y="2"/>
                  </a:cubicBezTo>
                  <a:lnTo>
                    <a:pt x="0" y="224"/>
                  </a:lnTo>
                  <a:lnTo>
                    <a:pt x="336" y="224"/>
                  </a:lnTo>
                  <a:lnTo>
                    <a:pt x="336" y="2"/>
                  </a:lnTo>
                  <a:cubicBezTo>
                    <a:pt x="336" y="2"/>
                    <a:pt x="335"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4" name="Google Shape;2354;p44"/>
            <p:cNvSpPr/>
            <p:nvPr/>
          </p:nvSpPr>
          <p:spPr>
            <a:xfrm>
              <a:off x="1601541" y="3165233"/>
              <a:ext cx="20685" cy="24317"/>
            </a:xfrm>
            <a:custGeom>
              <a:rect b="b" l="l" r="r" t="t"/>
              <a:pathLst>
                <a:path extrusionOk="0" h="328" w="279">
                  <a:moveTo>
                    <a:pt x="123" y="1"/>
                  </a:moveTo>
                  <a:cubicBezTo>
                    <a:pt x="104" y="1"/>
                    <a:pt x="88" y="15"/>
                    <a:pt x="83" y="32"/>
                  </a:cubicBezTo>
                  <a:cubicBezTo>
                    <a:pt x="70" y="77"/>
                    <a:pt x="54" y="122"/>
                    <a:pt x="32" y="165"/>
                  </a:cubicBezTo>
                  <a:cubicBezTo>
                    <a:pt x="12" y="203"/>
                    <a:pt x="2" y="247"/>
                    <a:pt x="1" y="290"/>
                  </a:cubicBezTo>
                  <a:lnTo>
                    <a:pt x="1" y="328"/>
                  </a:lnTo>
                  <a:lnTo>
                    <a:pt x="278" y="328"/>
                  </a:lnTo>
                  <a:lnTo>
                    <a:pt x="278" y="212"/>
                  </a:lnTo>
                  <a:cubicBezTo>
                    <a:pt x="246" y="176"/>
                    <a:pt x="199" y="73"/>
                    <a:pt x="18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5" name="Google Shape;2355;p44"/>
            <p:cNvSpPr/>
            <p:nvPr/>
          </p:nvSpPr>
          <p:spPr>
            <a:xfrm>
              <a:off x="1606953" y="3165233"/>
              <a:ext cx="20685" cy="24317"/>
            </a:xfrm>
            <a:custGeom>
              <a:rect b="b" l="l" r="r" t="t"/>
              <a:pathLst>
                <a:path extrusionOk="0" h="328" w="279">
                  <a:moveTo>
                    <a:pt x="123" y="1"/>
                  </a:moveTo>
                  <a:cubicBezTo>
                    <a:pt x="103" y="1"/>
                    <a:pt x="87" y="15"/>
                    <a:pt x="82" y="32"/>
                  </a:cubicBezTo>
                  <a:cubicBezTo>
                    <a:pt x="70" y="77"/>
                    <a:pt x="52" y="122"/>
                    <a:pt x="31" y="165"/>
                  </a:cubicBezTo>
                  <a:cubicBezTo>
                    <a:pt x="10" y="203"/>
                    <a:pt x="1" y="247"/>
                    <a:pt x="1" y="290"/>
                  </a:cubicBezTo>
                  <a:lnTo>
                    <a:pt x="1" y="328"/>
                  </a:lnTo>
                  <a:lnTo>
                    <a:pt x="278" y="328"/>
                  </a:lnTo>
                  <a:lnTo>
                    <a:pt x="278" y="290"/>
                  </a:lnTo>
                  <a:cubicBezTo>
                    <a:pt x="278" y="247"/>
                    <a:pt x="267" y="203"/>
                    <a:pt x="247" y="165"/>
                  </a:cubicBezTo>
                  <a:cubicBezTo>
                    <a:pt x="226" y="122"/>
                    <a:pt x="209" y="77"/>
                    <a:pt x="197" y="32"/>
                  </a:cubicBezTo>
                  <a:cubicBezTo>
                    <a:pt x="192" y="15"/>
                    <a:pt x="176" y="1"/>
                    <a:pt x="156"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6" name="Google Shape;2356;p44"/>
            <p:cNvSpPr/>
            <p:nvPr/>
          </p:nvSpPr>
          <p:spPr>
            <a:xfrm>
              <a:off x="1592792" y="3224986"/>
              <a:ext cx="51676" cy="9860"/>
            </a:xfrm>
            <a:custGeom>
              <a:rect b="b" l="l" r="r" t="t"/>
              <a:pathLst>
                <a:path extrusionOk="0" h="133" w="697">
                  <a:moveTo>
                    <a:pt x="0" y="1"/>
                  </a:moveTo>
                  <a:lnTo>
                    <a:pt x="0" y="133"/>
                  </a:lnTo>
                  <a:lnTo>
                    <a:pt x="696" y="133"/>
                  </a:lnTo>
                  <a:lnTo>
                    <a:pt x="696"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7" name="Google Shape;2357;p44"/>
            <p:cNvSpPr/>
            <p:nvPr/>
          </p:nvSpPr>
          <p:spPr>
            <a:xfrm>
              <a:off x="1596648" y="3244483"/>
              <a:ext cx="43965" cy="3484"/>
            </a:xfrm>
            <a:custGeom>
              <a:rect b="b" l="l" r="r" t="t"/>
              <a:pathLst>
                <a:path extrusionOk="0" h="47" w="593">
                  <a:moveTo>
                    <a:pt x="0" y="1"/>
                  </a:moveTo>
                  <a:lnTo>
                    <a:pt x="0" y="46"/>
                  </a:lnTo>
                  <a:lnTo>
                    <a:pt x="592" y="46"/>
                  </a:lnTo>
                  <a:lnTo>
                    <a:pt x="592"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8" name="Google Shape;2358;p44"/>
            <p:cNvSpPr/>
            <p:nvPr/>
          </p:nvSpPr>
          <p:spPr>
            <a:xfrm>
              <a:off x="1596648" y="3251082"/>
              <a:ext cx="43965" cy="3484"/>
            </a:xfrm>
            <a:custGeom>
              <a:rect b="b" l="l" r="r" t="t"/>
              <a:pathLst>
                <a:path extrusionOk="0" h="47" w="593">
                  <a:moveTo>
                    <a:pt x="0" y="1"/>
                  </a:moveTo>
                  <a:lnTo>
                    <a:pt x="0" y="46"/>
                  </a:lnTo>
                  <a:lnTo>
                    <a:pt x="592" y="46"/>
                  </a:lnTo>
                  <a:lnTo>
                    <a:pt x="592"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9" name="Google Shape;2359;p44"/>
            <p:cNvSpPr/>
            <p:nvPr/>
          </p:nvSpPr>
          <p:spPr>
            <a:xfrm>
              <a:off x="1596648" y="3257680"/>
              <a:ext cx="43965" cy="3336"/>
            </a:xfrm>
            <a:custGeom>
              <a:rect b="b" l="l" r="r" t="t"/>
              <a:pathLst>
                <a:path extrusionOk="0" h="45" w="593">
                  <a:moveTo>
                    <a:pt x="0" y="0"/>
                  </a:moveTo>
                  <a:lnTo>
                    <a:pt x="0" y="45"/>
                  </a:lnTo>
                  <a:lnTo>
                    <a:pt x="592" y="45"/>
                  </a:lnTo>
                  <a:lnTo>
                    <a:pt x="592"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0" name="Google Shape;2360;p44"/>
            <p:cNvSpPr/>
            <p:nvPr/>
          </p:nvSpPr>
          <p:spPr>
            <a:xfrm>
              <a:off x="1716900" y="3196222"/>
              <a:ext cx="43965" cy="76658"/>
            </a:xfrm>
            <a:custGeom>
              <a:rect b="b" l="l" r="r" t="t"/>
              <a:pathLst>
                <a:path extrusionOk="0" h="1034" w="593">
                  <a:moveTo>
                    <a:pt x="103" y="0"/>
                  </a:moveTo>
                  <a:cubicBezTo>
                    <a:pt x="47" y="4"/>
                    <a:pt x="1" y="61"/>
                    <a:pt x="1" y="132"/>
                  </a:cubicBezTo>
                  <a:lnTo>
                    <a:pt x="1" y="901"/>
                  </a:lnTo>
                  <a:cubicBezTo>
                    <a:pt x="1" y="973"/>
                    <a:pt x="49" y="1033"/>
                    <a:pt x="107" y="1033"/>
                  </a:cubicBezTo>
                  <a:lnTo>
                    <a:pt x="485" y="1033"/>
                  </a:lnTo>
                  <a:cubicBezTo>
                    <a:pt x="545" y="1033"/>
                    <a:pt x="592" y="973"/>
                    <a:pt x="592" y="901"/>
                  </a:cubicBezTo>
                  <a:lnTo>
                    <a:pt x="592" y="132"/>
                  </a:lnTo>
                  <a:cubicBezTo>
                    <a:pt x="592" y="61"/>
                    <a:pt x="548" y="4"/>
                    <a:pt x="48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1" name="Google Shape;2361;p44"/>
            <p:cNvSpPr/>
            <p:nvPr/>
          </p:nvSpPr>
          <p:spPr>
            <a:xfrm>
              <a:off x="1724610" y="3177317"/>
              <a:ext cx="28544" cy="18979"/>
            </a:xfrm>
            <a:custGeom>
              <a:rect b="b" l="l" r="r" t="t"/>
              <a:pathLst>
                <a:path extrusionOk="0" h="256" w="385">
                  <a:moveTo>
                    <a:pt x="31" y="1"/>
                  </a:moveTo>
                  <a:cubicBezTo>
                    <a:pt x="15" y="1"/>
                    <a:pt x="1" y="13"/>
                    <a:pt x="1" y="30"/>
                  </a:cubicBezTo>
                  <a:lnTo>
                    <a:pt x="1" y="255"/>
                  </a:lnTo>
                  <a:lnTo>
                    <a:pt x="383" y="255"/>
                  </a:lnTo>
                  <a:lnTo>
                    <a:pt x="383" y="30"/>
                  </a:lnTo>
                  <a:cubicBezTo>
                    <a:pt x="384" y="14"/>
                    <a:pt x="371" y="1"/>
                    <a:pt x="35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2" name="Google Shape;2362;p44"/>
            <p:cNvSpPr/>
            <p:nvPr/>
          </p:nvSpPr>
          <p:spPr>
            <a:xfrm>
              <a:off x="1727057" y="3149591"/>
              <a:ext cx="23725" cy="27802"/>
            </a:xfrm>
            <a:custGeom>
              <a:rect b="b" l="l" r="r" t="t"/>
              <a:pathLst>
                <a:path extrusionOk="0" h="375" w="320">
                  <a:moveTo>
                    <a:pt x="140" y="1"/>
                  </a:moveTo>
                  <a:cubicBezTo>
                    <a:pt x="132" y="1"/>
                    <a:pt x="122" y="3"/>
                    <a:pt x="114" y="10"/>
                  </a:cubicBezTo>
                  <a:cubicBezTo>
                    <a:pt x="103" y="14"/>
                    <a:pt x="96" y="24"/>
                    <a:pt x="94" y="35"/>
                  </a:cubicBezTo>
                  <a:cubicBezTo>
                    <a:pt x="80" y="89"/>
                    <a:pt x="60" y="139"/>
                    <a:pt x="36" y="187"/>
                  </a:cubicBezTo>
                  <a:cubicBezTo>
                    <a:pt x="13" y="233"/>
                    <a:pt x="2" y="282"/>
                    <a:pt x="1" y="333"/>
                  </a:cubicBezTo>
                  <a:lnTo>
                    <a:pt x="1" y="375"/>
                  </a:lnTo>
                  <a:lnTo>
                    <a:pt x="319" y="375"/>
                  </a:lnTo>
                  <a:lnTo>
                    <a:pt x="319" y="333"/>
                  </a:lnTo>
                  <a:cubicBezTo>
                    <a:pt x="318" y="282"/>
                    <a:pt x="307" y="233"/>
                    <a:pt x="285" y="187"/>
                  </a:cubicBezTo>
                  <a:cubicBezTo>
                    <a:pt x="260" y="139"/>
                    <a:pt x="240" y="89"/>
                    <a:pt x="227" y="35"/>
                  </a:cubicBezTo>
                  <a:cubicBezTo>
                    <a:pt x="221" y="16"/>
                    <a:pt x="201" y="2"/>
                    <a:pt x="18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3" name="Google Shape;2363;p44"/>
            <p:cNvSpPr/>
            <p:nvPr/>
          </p:nvSpPr>
          <p:spPr>
            <a:xfrm>
              <a:off x="1717048" y="3218091"/>
              <a:ext cx="43817" cy="11269"/>
            </a:xfrm>
            <a:custGeom>
              <a:rect b="b" l="l" r="r" t="t"/>
              <a:pathLst>
                <a:path extrusionOk="0" h="152" w="591">
                  <a:moveTo>
                    <a:pt x="0" y="0"/>
                  </a:moveTo>
                  <a:lnTo>
                    <a:pt x="0" y="152"/>
                  </a:lnTo>
                  <a:lnTo>
                    <a:pt x="590" y="152"/>
                  </a:lnTo>
                  <a:lnTo>
                    <a:pt x="59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4" name="Google Shape;2364;p44"/>
            <p:cNvSpPr/>
            <p:nvPr/>
          </p:nvSpPr>
          <p:spPr>
            <a:xfrm>
              <a:off x="1717048" y="3247820"/>
              <a:ext cx="43817" cy="4003"/>
            </a:xfrm>
            <a:custGeom>
              <a:rect b="b" l="l" r="r" t="t"/>
              <a:pathLst>
                <a:path extrusionOk="0" h="54" w="591">
                  <a:moveTo>
                    <a:pt x="0" y="0"/>
                  </a:moveTo>
                  <a:lnTo>
                    <a:pt x="0" y="53"/>
                  </a:lnTo>
                  <a:lnTo>
                    <a:pt x="590" y="53"/>
                  </a:lnTo>
                  <a:lnTo>
                    <a:pt x="59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5" name="Google Shape;2365;p44"/>
            <p:cNvSpPr/>
            <p:nvPr/>
          </p:nvSpPr>
          <p:spPr>
            <a:xfrm>
              <a:off x="1717048" y="3255381"/>
              <a:ext cx="43817" cy="4003"/>
            </a:xfrm>
            <a:custGeom>
              <a:rect b="b" l="l" r="r" t="t"/>
              <a:pathLst>
                <a:path extrusionOk="0" h="54" w="591">
                  <a:moveTo>
                    <a:pt x="0" y="1"/>
                  </a:moveTo>
                  <a:lnTo>
                    <a:pt x="0" y="54"/>
                  </a:lnTo>
                  <a:lnTo>
                    <a:pt x="590" y="54"/>
                  </a:lnTo>
                  <a:lnTo>
                    <a:pt x="59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6" name="Google Shape;2366;p44"/>
            <p:cNvSpPr/>
            <p:nvPr/>
          </p:nvSpPr>
          <p:spPr>
            <a:xfrm>
              <a:off x="1717048" y="3150258"/>
              <a:ext cx="18535" cy="122623"/>
            </a:xfrm>
            <a:custGeom>
              <a:rect b="b" l="l" r="r" t="t"/>
              <a:pathLst>
                <a:path extrusionOk="0" h="1654" w="250">
                  <a:moveTo>
                    <a:pt x="249" y="1"/>
                  </a:moveTo>
                  <a:cubicBezTo>
                    <a:pt x="238" y="5"/>
                    <a:pt x="231" y="15"/>
                    <a:pt x="227" y="26"/>
                  </a:cubicBezTo>
                  <a:cubicBezTo>
                    <a:pt x="215" y="80"/>
                    <a:pt x="195" y="130"/>
                    <a:pt x="171" y="178"/>
                  </a:cubicBezTo>
                  <a:cubicBezTo>
                    <a:pt x="148" y="224"/>
                    <a:pt x="136" y="273"/>
                    <a:pt x="136" y="324"/>
                  </a:cubicBezTo>
                  <a:lnTo>
                    <a:pt x="136" y="366"/>
                  </a:lnTo>
                  <a:lnTo>
                    <a:pt x="133" y="366"/>
                  </a:lnTo>
                  <a:cubicBezTo>
                    <a:pt x="116" y="366"/>
                    <a:pt x="103" y="378"/>
                    <a:pt x="103" y="394"/>
                  </a:cubicBezTo>
                  <a:lnTo>
                    <a:pt x="103" y="620"/>
                  </a:lnTo>
                  <a:cubicBezTo>
                    <a:pt x="45" y="624"/>
                    <a:pt x="0" y="681"/>
                    <a:pt x="0" y="752"/>
                  </a:cubicBezTo>
                  <a:lnTo>
                    <a:pt x="0" y="1521"/>
                  </a:lnTo>
                  <a:cubicBezTo>
                    <a:pt x="0" y="1593"/>
                    <a:pt x="47" y="1653"/>
                    <a:pt x="105" y="1653"/>
                  </a:cubicBezTo>
                  <a:lnTo>
                    <a:pt x="249" y="1653"/>
                  </a:lnTo>
                  <a:lnTo>
                    <a:pt x="24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7" name="Google Shape;2367;p44"/>
            <p:cNvSpPr/>
            <p:nvPr/>
          </p:nvSpPr>
          <p:spPr>
            <a:xfrm>
              <a:off x="1657219" y="3196222"/>
              <a:ext cx="43743" cy="76658"/>
            </a:xfrm>
            <a:custGeom>
              <a:rect b="b" l="l" r="r" t="t"/>
              <a:pathLst>
                <a:path extrusionOk="0" h="1034" w="590">
                  <a:moveTo>
                    <a:pt x="102" y="0"/>
                  </a:moveTo>
                  <a:cubicBezTo>
                    <a:pt x="44" y="4"/>
                    <a:pt x="0" y="61"/>
                    <a:pt x="0" y="132"/>
                  </a:cubicBezTo>
                  <a:lnTo>
                    <a:pt x="0" y="901"/>
                  </a:lnTo>
                  <a:cubicBezTo>
                    <a:pt x="0" y="973"/>
                    <a:pt x="47" y="1033"/>
                    <a:pt x="105" y="1033"/>
                  </a:cubicBezTo>
                  <a:lnTo>
                    <a:pt x="483" y="1033"/>
                  </a:lnTo>
                  <a:cubicBezTo>
                    <a:pt x="543" y="1033"/>
                    <a:pt x="590" y="973"/>
                    <a:pt x="590" y="901"/>
                  </a:cubicBezTo>
                  <a:lnTo>
                    <a:pt x="590" y="132"/>
                  </a:lnTo>
                  <a:cubicBezTo>
                    <a:pt x="590" y="61"/>
                    <a:pt x="546" y="4"/>
                    <a:pt x="48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8" name="Google Shape;2368;p44"/>
            <p:cNvSpPr/>
            <p:nvPr/>
          </p:nvSpPr>
          <p:spPr>
            <a:xfrm>
              <a:off x="1664781" y="3177317"/>
              <a:ext cx="28544" cy="18979"/>
            </a:xfrm>
            <a:custGeom>
              <a:rect b="b" l="l" r="r" t="t"/>
              <a:pathLst>
                <a:path extrusionOk="0" h="256" w="385">
                  <a:moveTo>
                    <a:pt x="356" y="1"/>
                  </a:moveTo>
                  <a:cubicBezTo>
                    <a:pt x="355" y="1"/>
                    <a:pt x="354" y="1"/>
                    <a:pt x="353" y="1"/>
                  </a:cubicBezTo>
                  <a:lnTo>
                    <a:pt x="31" y="1"/>
                  </a:lnTo>
                  <a:cubicBezTo>
                    <a:pt x="14" y="1"/>
                    <a:pt x="0" y="13"/>
                    <a:pt x="0" y="30"/>
                  </a:cubicBezTo>
                  <a:lnTo>
                    <a:pt x="0" y="255"/>
                  </a:lnTo>
                  <a:lnTo>
                    <a:pt x="383" y="255"/>
                  </a:lnTo>
                  <a:lnTo>
                    <a:pt x="383" y="30"/>
                  </a:lnTo>
                  <a:cubicBezTo>
                    <a:pt x="384" y="14"/>
                    <a:pt x="372" y="1"/>
                    <a:pt x="35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9" name="Google Shape;2369;p44"/>
            <p:cNvSpPr/>
            <p:nvPr/>
          </p:nvSpPr>
          <p:spPr>
            <a:xfrm>
              <a:off x="1667227" y="3149591"/>
              <a:ext cx="23725" cy="27802"/>
            </a:xfrm>
            <a:custGeom>
              <a:rect b="b" l="l" r="r" t="t"/>
              <a:pathLst>
                <a:path extrusionOk="0" h="375" w="320">
                  <a:moveTo>
                    <a:pt x="140" y="1"/>
                  </a:moveTo>
                  <a:cubicBezTo>
                    <a:pt x="130" y="1"/>
                    <a:pt x="122" y="3"/>
                    <a:pt x="114" y="10"/>
                  </a:cubicBezTo>
                  <a:cubicBezTo>
                    <a:pt x="103" y="14"/>
                    <a:pt x="96" y="24"/>
                    <a:pt x="92" y="35"/>
                  </a:cubicBezTo>
                  <a:cubicBezTo>
                    <a:pt x="80" y="89"/>
                    <a:pt x="60" y="139"/>
                    <a:pt x="35" y="187"/>
                  </a:cubicBezTo>
                  <a:cubicBezTo>
                    <a:pt x="13" y="233"/>
                    <a:pt x="2" y="282"/>
                    <a:pt x="1" y="333"/>
                  </a:cubicBezTo>
                  <a:lnTo>
                    <a:pt x="1" y="375"/>
                  </a:lnTo>
                  <a:lnTo>
                    <a:pt x="319" y="375"/>
                  </a:lnTo>
                  <a:lnTo>
                    <a:pt x="319" y="333"/>
                  </a:lnTo>
                  <a:cubicBezTo>
                    <a:pt x="318" y="282"/>
                    <a:pt x="307" y="233"/>
                    <a:pt x="285" y="187"/>
                  </a:cubicBezTo>
                  <a:cubicBezTo>
                    <a:pt x="260" y="139"/>
                    <a:pt x="240" y="89"/>
                    <a:pt x="227" y="35"/>
                  </a:cubicBezTo>
                  <a:cubicBezTo>
                    <a:pt x="219" y="16"/>
                    <a:pt x="201" y="2"/>
                    <a:pt x="18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0" name="Google Shape;2370;p44"/>
            <p:cNvSpPr/>
            <p:nvPr/>
          </p:nvSpPr>
          <p:spPr>
            <a:xfrm>
              <a:off x="1657219" y="3218091"/>
              <a:ext cx="43743" cy="11269"/>
            </a:xfrm>
            <a:custGeom>
              <a:rect b="b" l="l" r="r" t="t"/>
              <a:pathLst>
                <a:path extrusionOk="0" h="152" w="590">
                  <a:moveTo>
                    <a:pt x="0" y="0"/>
                  </a:moveTo>
                  <a:lnTo>
                    <a:pt x="0" y="152"/>
                  </a:lnTo>
                  <a:lnTo>
                    <a:pt x="590" y="152"/>
                  </a:lnTo>
                  <a:lnTo>
                    <a:pt x="59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1" name="Google Shape;2371;p44"/>
            <p:cNvSpPr/>
            <p:nvPr/>
          </p:nvSpPr>
          <p:spPr>
            <a:xfrm>
              <a:off x="1657219" y="3247820"/>
              <a:ext cx="43743" cy="4003"/>
            </a:xfrm>
            <a:custGeom>
              <a:rect b="b" l="l" r="r" t="t"/>
              <a:pathLst>
                <a:path extrusionOk="0" h="54" w="590">
                  <a:moveTo>
                    <a:pt x="0" y="0"/>
                  </a:moveTo>
                  <a:lnTo>
                    <a:pt x="0" y="53"/>
                  </a:lnTo>
                  <a:lnTo>
                    <a:pt x="590" y="53"/>
                  </a:lnTo>
                  <a:lnTo>
                    <a:pt x="59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2" name="Google Shape;2372;p44"/>
            <p:cNvSpPr/>
            <p:nvPr/>
          </p:nvSpPr>
          <p:spPr>
            <a:xfrm>
              <a:off x="1657219" y="3255381"/>
              <a:ext cx="43743" cy="4003"/>
            </a:xfrm>
            <a:custGeom>
              <a:rect b="b" l="l" r="r" t="t"/>
              <a:pathLst>
                <a:path extrusionOk="0" h="54" w="590">
                  <a:moveTo>
                    <a:pt x="0" y="1"/>
                  </a:moveTo>
                  <a:lnTo>
                    <a:pt x="0" y="54"/>
                  </a:lnTo>
                  <a:lnTo>
                    <a:pt x="590" y="54"/>
                  </a:lnTo>
                  <a:lnTo>
                    <a:pt x="59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3" name="Google Shape;2373;p44"/>
            <p:cNvSpPr/>
            <p:nvPr/>
          </p:nvSpPr>
          <p:spPr>
            <a:xfrm>
              <a:off x="1657219" y="3150258"/>
              <a:ext cx="18535" cy="122623"/>
            </a:xfrm>
            <a:custGeom>
              <a:rect b="b" l="l" r="r" t="t"/>
              <a:pathLst>
                <a:path extrusionOk="0" h="1654" w="250">
                  <a:moveTo>
                    <a:pt x="249" y="1"/>
                  </a:moveTo>
                  <a:cubicBezTo>
                    <a:pt x="238" y="5"/>
                    <a:pt x="231" y="15"/>
                    <a:pt x="227" y="26"/>
                  </a:cubicBezTo>
                  <a:cubicBezTo>
                    <a:pt x="214" y="80"/>
                    <a:pt x="195" y="130"/>
                    <a:pt x="169" y="178"/>
                  </a:cubicBezTo>
                  <a:cubicBezTo>
                    <a:pt x="148" y="224"/>
                    <a:pt x="136" y="273"/>
                    <a:pt x="136" y="324"/>
                  </a:cubicBezTo>
                  <a:lnTo>
                    <a:pt x="136" y="366"/>
                  </a:lnTo>
                  <a:lnTo>
                    <a:pt x="133" y="366"/>
                  </a:lnTo>
                  <a:cubicBezTo>
                    <a:pt x="116" y="366"/>
                    <a:pt x="102" y="378"/>
                    <a:pt x="102" y="394"/>
                  </a:cubicBezTo>
                  <a:lnTo>
                    <a:pt x="102" y="620"/>
                  </a:lnTo>
                  <a:cubicBezTo>
                    <a:pt x="44" y="624"/>
                    <a:pt x="0" y="681"/>
                    <a:pt x="0" y="752"/>
                  </a:cubicBezTo>
                  <a:lnTo>
                    <a:pt x="0" y="1521"/>
                  </a:lnTo>
                  <a:cubicBezTo>
                    <a:pt x="0" y="1593"/>
                    <a:pt x="47" y="1653"/>
                    <a:pt x="105" y="1653"/>
                  </a:cubicBezTo>
                  <a:lnTo>
                    <a:pt x="249" y="1653"/>
                  </a:lnTo>
                  <a:lnTo>
                    <a:pt x="24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4" name="Google Shape;2374;p44"/>
            <p:cNvSpPr/>
            <p:nvPr/>
          </p:nvSpPr>
          <p:spPr>
            <a:xfrm>
              <a:off x="1818321" y="3988355"/>
              <a:ext cx="73843" cy="63165"/>
            </a:xfrm>
            <a:custGeom>
              <a:rect b="b" l="l" r="r" t="t"/>
              <a:pathLst>
                <a:path extrusionOk="0" h="852" w="996">
                  <a:moveTo>
                    <a:pt x="569" y="0"/>
                  </a:moveTo>
                  <a:cubicBezTo>
                    <a:pt x="190" y="0"/>
                    <a:pt x="0" y="458"/>
                    <a:pt x="268" y="727"/>
                  </a:cubicBezTo>
                  <a:cubicBezTo>
                    <a:pt x="350" y="808"/>
                    <a:pt x="458" y="851"/>
                    <a:pt x="569" y="851"/>
                  </a:cubicBezTo>
                  <a:cubicBezTo>
                    <a:pt x="624" y="851"/>
                    <a:pt x="679" y="841"/>
                    <a:pt x="732" y="819"/>
                  </a:cubicBezTo>
                  <a:cubicBezTo>
                    <a:pt x="891" y="753"/>
                    <a:pt x="995" y="598"/>
                    <a:pt x="995" y="426"/>
                  </a:cubicBezTo>
                  <a:cubicBezTo>
                    <a:pt x="995" y="190"/>
                    <a:pt x="804" y="0"/>
                    <a:pt x="569"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5" name="Google Shape;2375;p44"/>
            <p:cNvSpPr/>
            <p:nvPr/>
          </p:nvSpPr>
          <p:spPr>
            <a:xfrm>
              <a:off x="1830332" y="3988948"/>
              <a:ext cx="73918" cy="63165"/>
            </a:xfrm>
            <a:custGeom>
              <a:rect b="b" l="l" r="r" t="t"/>
              <a:pathLst>
                <a:path extrusionOk="0" h="852" w="997">
                  <a:moveTo>
                    <a:pt x="570" y="1"/>
                  </a:moveTo>
                  <a:cubicBezTo>
                    <a:pt x="190" y="1"/>
                    <a:pt x="0" y="459"/>
                    <a:pt x="269" y="727"/>
                  </a:cubicBezTo>
                  <a:cubicBezTo>
                    <a:pt x="350" y="808"/>
                    <a:pt x="459" y="852"/>
                    <a:pt x="570" y="852"/>
                  </a:cubicBezTo>
                  <a:cubicBezTo>
                    <a:pt x="625" y="852"/>
                    <a:pt x="680" y="841"/>
                    <a:pt x="733" y="819"/>
                  </a:cubicBezTo>
                  <a:cubicBezTo>
                    <a:pt x="891" y="754"/>
                    <a:pt x="996" y="598"/>
                    <a:pt x="996" y="427"/>
                  </a:cubicBezTo>
                  <a:cubicBezTo>
                    <a:pt x="996" y="191"/>
                    <a:pt x="805" y="1"/>
                    <a:pt x="57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6" name="Google Shape;2376;p44"/>
            <p:cNvSpPr/>
            <p:nvPr/>
          </p:nvSpPr>
          <p:spPr>
            <a:xfrm>
              <a:off x="1665077" y="3988355"/>
              <a:ext cx="73918" cy="63165"/>
            </a:xfrm>
            <a:custGeom>
              <a:rect b="b" l="l" r="r" t="t"/>
              <a:pathLst>
                <a:path extrusionOk="0" h="852" w="997">
                  <a:moveTo>
                    <a:pt x="569" y="0"/>
                  </a:moveTo>
                  <a:cubicBezTo>
                    <a:pt x="190" y="0"/>
                    <a:pt x="0" y="458"/>
                    <a:pt x="269" y="727"/>
                  </a:cubicBezTo>
                  <a:cubicBezTo>
                    <a:pt x="350" y="808"/>
                    <a:pt x="459" y="851"/>
                    <a:pt x="570" y="851"/>
                  </a:cubicBezTo>
                  <a:cubicBezTo>
                    <a:pt x="625" y="851"/>
                    <a:pt x="680" y="841"/>
                    <a:pt x="733" y="819"/>
                  </a:cubicBezTo>
                  <a:cubicBezTo>
                    <a:pt x="892" y="753"/>
                    <a:pt x="996" y="598"/>
                    <a:pt x="996" y="426"/>
                  </a:cubicBezTo>
                  <a:cubicBezTo>
                    <a:pt x="995" y="190"/>
                    <a:pt x="805" y="0"/>
                    <a:pt x="569"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7" name="Google Shape;2377;p44"/>
            <p:cNvSpPr/>
            <p:nvPr/>
          </p:nvSpPr>
          <p:spPr>
            <a:xfrm>
              <a:off x="1677162" y="3988948"/>
              <a:ext cx="73769" cy="63165"/>
            </a:xfrm>
            <a:custGeom>
              <a:rect b="b" l="l" r="r" t="t"/>
              <a:pathLst>
                <a:path extrusionOk="0" h="852" w="995">
                  <a:moveTo>
                    <a:pt x="571" y="1"/>
                  </a:moveTo>
                  <a:cubicBezTo>
                    <a:pt x="571" y="1"/>
                    <a:pt x="570" y="1"/>
                    <a:pt x="569" y="1"/>
                  </a:cubicBezTo>
                  <a:cubicBezTo>
                    <a:pt x="190" y="1"/>
                    <a:pt x="0" y="459"/>
                    <a:pt x="268" y="727"/>
                  </a:cubicBezTo>
                  <a:cubicBezTo>
                    <a:pt x="350" y="808"/>
                    <a:pt x="458" y="851"/>
                    <a:pt x="569" y="851"/>
                  </a:cubicBezTo>
                  <a:cubicBezTo>
                    <a:pt x="624" y="851"/>
                    <a:pt x="679" y="841"/>
                    <a:pt x="732" y="819"/>
                  </a:cubicBezTo>
                  <a:cubicBezTo>
                    <a:pt x="891" y="754"/>
                    <a:pt x="995" y="598"/>
                    <a:pt x="995" y="427"/>
                  </a:cubicBezTo>
                  <a:cubicBezTo>
                    <a:pt x="995" y="192"/>
                    <a:pt x="805" y="1"/>
                    <a:pt x="57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8" name="Google Shape;2378;p44"/>
            <p:cNvSpPr/>
            <p:nvPr/>
          </p:nvSpPr>
          <p:spPr>
            <a:xfrm>
              <a:off x="1909067" y="4478463"/>
              <a:ext cx="154359" cy="107796"/>
            </a:xfrm>
            <a:custGeom>
              <a:rect b="b" l="l" r="r" t="t"/>
              <a:pathLst>
                <a:path extrusionOk="0" h="1454" w="2082">
                  <a:moveTo>
                    <a:pt x="1" y="1"/>
                  </a:moveTo>
                  <a:lnTo>
                    <a:pt x="1621" y="1453"/>
                  </a:lnTo>
                  <a:lnTo>
                    <a:pt x="2081" y="1453"/>
                  </a:lnTo>
                  <a:lnTo>
                    <a:pt x="2081"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9" name="Google Shape;2379;p44"/>
            <p:cNvSpPr/>
            <p:nvPr/>
          </p:nvSpPr>
          <p:spPr>
            <a:xfrm>
              <a:off x="2224674" y="4478463"/>
              <a:ext cx="154285" cy="107796"/>
            </a:xfrm>
            <a:custGeom>
              <a:rect b="b" l="l" r="r" t="t"/>
              <a:pathLst>
                <a:path extrusionOk="0" h="1454" w="2081">
                  <a:moveTo>
                    <a:pt x="0" y="1"/>
                  </a:moveTo>
                  <a:lnTo>
                    <a:pt x="1621" y="1453"/>
                  </a:lnTo>
                  <a:lnTo>
                    <a:pt x="2081" y="1453"/>
                  </a:lnTo>
                  <a:lnTo>
                    <a:pt x="20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0" name="Google Shape;2380;p44"/>
            <p:cNvSpPr/>
            <p:nvPr/>
          </p:nvSpPr>
          <p:spPr>
            <a:xfrm>
              <a:off x="1198524" y="4478463"/>
              <a:ext cx="154211" cy="107796"/>
            </a:xfrm>
            <a:custGeom>
              <a:rect b="b" l="l" r="r" t="t"/>
              <a:pathLst>
                <a:path extrusionOk="0" h="1454" w="2080">
                  <a:moveTo>
                    <a:pt x="0" y="1"/>
                  </a:moveTo>
                  <a:lnTo>
                    <a:pt x="0" y="1453"/>
                  </a:lnTo>
                  <a:lnTo>
                    <a:pt x="461" y="1453"/>
                  </a:lnTo>
                  <a:lnTo>
                    <a:pt x="20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4" name="Shape 2384"/>
        <p:cNvGrpSpPr/>
        <p:nvPr/>
      </p:nvGrpSpPr>
      <p:grpSpPr>
        <a:xfrm>
          <a:off x="0" y="0"/>
          <a:ext cx="0" cy="0"/>
          <a:chOff x="0" y="0"/>
          <a:chExt cx="0" cy="0"/>
        </a:xfrm>
      </p:grpSpPr>
      <p:sp>
        <p:nvSpPr>
          <p:cNvPr id="2385" name="Google Shape;2385;p45"/>
          <p:cNvSpPr txBox="1"/>
          <p:nvPr>
            <p:ph type="title"/>
          </p:nvPr>
        </p:nvSpPr>
        <p:spPr>
          <a:xfrm>
            <a:off x="1160550" y="448950"/>
            <a:ext cx="6822900" cy="5370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Implementation Into Practice:</a:t>
            </a:r>
            <a:endParaRPr/>
          </a:p>
        </p:txBody>
      </p:sp>
      <p:sp>
        <p:nvSpPr>
          <p:cNvPr id="2386" name="Google Shape;2386;p45"/>
          <p:cNvSpPr txBox="1"/>
          <p:nvPr>
            <p:ph idx="1" type="subTitle"/>
          </p:nvPr>
        </p:nvSpPr>
        <p:spPr>
          <a:xfrm>
            <a:off x="3330950" y="1070575"/>
            <a:ext cx="5596200" cy="24960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A</a:t>
            </a:r>
            <a:r>
              <a:rPr lang="en"/>
              <a:t>ssess the nurses’ perceptions of the practice and realize that some may oppose FPDR. </a:t>
            </a:r>
            <a:endParaRPr/>
          </a:p>
          <a:p>
            <a:pPr indent="0" lvl="0" marL="0" rtl="0" algn="l">
              <a:spcBef>
                <a:spcPts val="0"/>
              </a:spcBef>
              <a:spcAft>
                <a:spcPts val="0"/>
              </a:spcAft>
              <a:buNone/>
            </a:pPr>
            <a:r>
              <a:t/>
            </a:r>
            <a:endParaRPr sz="600"/>
          </a:p>
          <a:p>
            <a:pPr indent="0" lvl="0" marL="0" rtl="0" algn="l">
              <a:spcBef>
                <a:spcPts val="0"/>
              </a:spcBef>
              <a:spcAft>
                <a:spcPts val="0"/>
              </a:spcAft>
              <a:buNone/>
            </a:pPr>
            <a:r>
              <a:rPr lang="en"/>
              <a:t>Develop FPDR education using classroom, simulation, or online approaches. </a:t>
            </a:r>
            <a:endParaRPr/>
          </a:p>
          <a:p>
            <a:pPr indent="0" lvl="0" marL="0" rtl="0" algn="l">
              <a:spcBef>
                <a:spcPts val="0"/>
              </a:spcBef>
              <a:spcAft>
                <a:spcPts val="0"/>
              </a:spcAft>
              <a:buNone/>
            </a:pPr>
            <a:r>
              <a:t/>
            </a:r>
            <a:endParaRPr sz="700"/>
          </a:p>
          <a:p>
            <a:pPr indent="0" lvl="0" marL="0" rtl="0" algn="l">
              <a:spcBef>
                <a:spcPts val="0"/>
              </a:spcBef>
              <a:spcAft>
                <a:spcPts val="0"/>
              </a:spcAft>
              <a:buNone/>
            </a:pPr>
            <a:r>
              <a:rPr lang="en"/>
              <a:t>Implement education practices based on the learning needs of nursing staff at the facility to increase compliance. </a:t>
            </a:r>
            <a:endParaRPr/>
          </a:p>
          <a:p>
            <a:pPr indent="0" lvl="0" marL="0" rtl="0" algn="l">
              <a:spcBef>
                <a:spcPts val="0"/>
              </a:spcBef>
              <a:spcAft>
                <a:spcPts val="0"/>
              </a:spcAft>
              <a:buNone/>
            </a:pPr>
            <a:r>
              <a:t/>
            </a:r>
            <a:endParaRPr sz="900"/>
          </a:p>
          <a:p>
            <a:pPr indent="0" lvl="0" marL="0" rtl="0" algn="l">
              <a:spcBef>
                <a:spcPts val="0"/>
              </a:spcBef>
              <a:spcAft>
                <a:spcPts val="0"/>
              </a:spcAft>
              <a:buNone/>
            </a:pPr>
            <a:r>
              <a:rPr lang="en"/>
              <a:t>Always present patients and families with the option of FPDR.</a:t>
            </a:r>
            <a:endParaRPr/>
          </a:p>
        </p:txBody>
      </p:sp>
      <p:sp>
        <p:nvSpPr>
          <p:cNvPr id="2387" name="Google Shape;2387;p45"/>
          <p:cNvSpPr/>
          <p:nvPr/>
        </p:nvSpPr>
        <p:spPr>
          <a:xfrm>
            <a:off x="486875" y="4461025"/>
            <a:ext cx="4167555" cy="160656"/>
          </a:xfrm>
          <a:custGeom>
            <a:rect b="b" l="l" r="r" t="t"/>
            <a:pathLst>
              <a:path extrusionOk="0" h="7709" w="141297">
                <a:moveTo>
                  <a:pt x="70648" y="1"/>
                </a:moveTo>
                <a:cubicBezTo>
                  <a:pt x="51911" y="1"/>
                  <a:pt x="33942" y="406"/>
                  <a:pt x="20692" y="1130"/>
                </a:cubicBezTo>
                <a:cubicBezTo>
                  <a:pt x="7443" y="1853"/>
                  <a:pt x="0" y="2833"/>
                  <a:pt x="0" y="3855"/>
                </a:cubicBezTo>
                <a:cubicBezTo>
                  <a:pt x="0" y="4877"/>
                  <a:pt x="7443" y="5857"/>
                  <a:pt x="20692" y="6579"/>
                </a:cubicBezTo>
                <a:cubicBezTo>
                  <a:pt x="33942" y="7302"/>
                  <a:pt x="51911" y="7708"/>
                  <a:pt x="70648" y="7708"/>
                </a:cubicBezTo>
                <a:cubicBezTo>
                  <a:pt x="89385" y="7708"/>
                  <a:pt x="107355" y="7302"/>
                  <a:pt x="120604" y="6579"/>
                </a:cubicBezTo>
                <a:cubicBezTo>
                  <a:pt x="133854" y="5857"/>
                  <a:pt x="141297" y="4877"/>
                  <a:pt x="141297" y="3855"/>
                </a:cubicBezTo>
                <a:cubicBezTo>
                  <a:pt x="141297" y="2833"/>
                  <a:pt x="133854" y="1853"/>
                  <a:pt x="120604" y="1130"/>
                </a:cubicBezTo>
                <a:cubicBezTo>
                  <a:pt x="107355" y="406"/>
                  <a:pt x="89385" y="1"/>
                  <a:pt x="70648" y="1"/>
                </a:cubicBezTo>
                <a:close/>
              </a:path>
            </a:pathLst>
          </a:cu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388" name="Google Shape;2388;p45"/>
          <p:cNvGrpSpPr/>
          <p:nvPr/>
        </p:nvGrpSpPr>
        <p:grpSpPr>
          <a:xfrm>
            <a:off x="1632757" y="1647764"/>
            <a:ext cx="991245" cy="2936285"/>
            <a:chOff x="2572296" y="1394008"/>
            <a:chExt cx="1095420" cy="3244873"/>
          </a:xfrm>
        </p:grpSpPr>
        <p:sp>
          <p:nvSpPr>
            <p:cNvPr id="2389" name="Google Shape;2389;p45"/>
            <p:cNvSpPr/>
            <p:nvPr/>
          </p:nvSpPr>
          <p:spPr>
            <a:xfrm>
              <a:off x="3143492" y="4560406"/>
              <a:ext cx="13963" cy="10825"/>
            </a:xfrm>
            <a:custGeom>
              <a:rect b="b" l="l" r="r" t="t"/>
              <a:pathLst>
                <a:path extrusionOk="0" h="345" w="445">
                  <a:moveTo>
                    <a:pt x="87" y="0"/>
                  </a:moveTo>
                  <a:cubicBezTo>
                    <a:pt x="73" y="0"/>
                    <a:pt x="59" y="2"/>
                    <a:pt x="45" y="7"/>
                  </a:cubicBezTo>
                  <a:cubicBezTo>
                    <a:pt x="30" y="11"/>
                    <a:pt x="15" y="21"/>
                    <a:pt x="7" y="36"/>
                  </a:cubicBezTo>
                  <a:cubicBezTo>
                    <a:pt x="1" y="47"/>
                    <a:pt x="4" y="63"/>
                    <a:pt x="15" y="71"/>
                  </a:cubicBezTo>
                  <a:cubicBezTo>
                    <a:pt x="110" y="150"/>
                    <a:pt x="198" y="233"/>
                    <a:pt x="283" y="321"/>
                  </a:cubicBezTo>
                  <a:cubicBezTo>
                    <a:pt x="297" y="334"/>
                    <a:pt x="315" y="341"/>
                    <a:pt x="334" y="343"/>
                  </a:cubicBezTo>
                  <a:cubicBezTo>
                    <a:pt x="341" y="344"/>
                    <a:pt x="348" y="345"/>
                    <a:pt x="356" y="345"/>
                  </a:cubicBezTo>
                  <a:cubicBezTo>
                    <a:pt x="371" y="345"/>
                    <a:pt x="385" y="342"/>
                    <a:pt x="400" y="338"/>
                  </a:cubicBezTo>
                  <a:cubicBezTo>
                    <a:pt x="415" y="334"/>
                    <a:pt x="430" y="324"/>
                    <a:pt x="438" y="310"/>
                  </a:cubicBezTo>
                  <a:cubicBezTo>
                    <a:pt x="444" y="297"/>
                    <a:pt x="441" y="283"/>
                    <a:pt x="430" y="274"/>
                  </a:cubicBezTo>
                  <a:cubicBezTo>
                    <a:pt x="347" y="186"/>
                    <a:pt x="257" y="103"/>
                    <a:pt x="162" y="24"/>
                  </a:cubicBezTo>
                  <a:cubicBezTo>
                    <a:pt x="140" y="8"/>
                    <a:pt x="114" y="0"/>
                    <a:pt x="87"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0" name="Google Shape;2390;p45"/>
            <p:cNvSpPr/>
            <p:nvPr/>
          </p:nvSpPr>
          <p:spPr>
            <a:xfrm>
              <a:off x="3132918" y="4567999"/>
              <a:ext cx="12425" cy="10762"/>
            </a:xfrm>
            <a:custGeom>
              <a:rect b="b" l="l" r="r" t="t"/>
              <a:pathLst>
                <a:path extrusionOk="0" h="343" w="396">
                  <a:moveTo>
                    <a:pt x="93" y="1"/>
                  </a:moveTo>
                  <a:cubicBezTo>
                    <a:pt x="76" y="1"/>
                    <a:pt x="59" y="3"/>
                    <a:pt x="45" y="8"/>
                  </a:cubicBezTo>
                  <a:cubicBezTo>
                    <a:pt x="29" y="11"/>
                    <a:pt x="15" y="21"/>
                    <a:pt x="6" y="35"/>
                  </a:cubicBezTo>
                  <a:cubicBezTo>
                    <a:pt x="1" y="48"/>
                    <a:pt x="4" y="62"/>
                    <a:pt x="15" y="71"/>
                  </a:cubicBezTo>
                  <a:cubicBezTo>
                    <a:pt x="82" y="135"/>
                    <a:pt x="145" y="205"/>
                    <a:pt x="202" y="279"/>
                  </a:cubicBezTo>
                  <a:cubicBezTo>
                    <a:pt x="209" y="289"/>
                    <a:pt x="215" y="298"/>
                    <a:pt x="222" y="308"/>
                  </a:cubicBezTo>
                  <a:cubicBezTo>
                    <a:pt x="242" y="334"/>
                    <a:pt x="273" y="342"/>
                    <a:pt x="304" y="342"/>
                  </a:cubicBezTo>
                  <a:cubicBezTo>
                    <a:pt x="312" y="342"/>
                    <a:pt x="320" y="342"/>
                    <a:pt x="328" y="341"/>
                  </a:cubicBezTo>
                  <a:cubicBezTo>
                    <a:pt x="347" y="338"/>
                    <a:pt x="364" y="331"/>
                    <a:pt x="378" y="319"/>
                  </a:cubicBezTo>
                  <a:cubicBezTo>
                    <a:pt x="387" y="311"/>
                    <a:pt x="395" y="295"/>
                    <a:pt x="387" y="284"/>
                  </a:cubicBezTo>
                  <a:cubicBezTo>
                    <a:pt x="319" y="191"/>
                    <a:pt x="245" y="104"/>
                    <a:pt x="162" y="24"/>
                  </a:cubicBezTo>
                  <a:cubicBezTo>
                    <a:pt x="145" y="7"/>
                    <a:pt x="119" y="1"/>
                    <a:pt x="93" y="1"/>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1" name="Google Shape;2391;p45"/>
            <p:cNvSpPr/>
            <p:nvPr/>
          </p:nvSpPr>
          <p:spPr>
            <a:xfrm>
              <a:off x="2865738" y="4440230"/>
              <a:ext cx="140038" cy="154377"/>
            </a:xfrm>
            <a:custGeom>
              <a:rect b="b" l="l" r="r" t="t"/>
              <a:pathLst>
                <a:path extrusionOk="0" h="4920" w="4463">
                  <a:moveTo>
                    <a:pt x="2903" y="0"/>
                  </a:moveTo>
                  <a:cubicBezTo>
                    <a:pt x="2864" y="0"/>
                    <a:pt x="2826" y="1"/>
                    <a:pt x="2790" y="2"/>
                  </a:cubicBezTo>
                  <a:cubicBezTo>
                    <a:pt x="2332" y="22"/>
                    <a:pt x="1876" y="77"/>
                    <a:pt x="1427" y="165"/>
                  </a:cubicBezTo>
                  <a:cubicBezTo>
                    <a:pt x="943" y="260"/>
                    <a:pt x="1137" y="2168"/>
                    <a:pt x="1111" y="2578"/>
                  </a:cubicBezTo>
                  <a:cubicBezTo>
                    <a:pt x="1074" y="3165"/>
                    <a:pt x="1018" y="3867"/>
                    <a:pt x="475" y="4214"/>
                  </a:cubicBezTo>
                  <a:cubicBezTo>
                    <a:pt x="299" y="4326"/>
                    <a:pt x="1" y="4473"/>
                    <a:pt x="162" y="4743"/>
                  </a:cubicBezTo>
                  <a:cubicBezTo>
                    <a:pt x="248" y="4883"/>
                    <a:pt x="438" y="4910"/>
                    <a:pt x="602" y="4919"/>
                  </a:cubicBezTo>
                  <a:cubicBezTo>
                    <a:pt x="734" y="4919"/>
                    <a:pt x="865" y="4919"/>
                    <a:pt x="995" y="4919"/>
                  </a:cubicBezTo>
                  <a:cubicBezTo>
                    <a:pt x="1489" y="4919"/>
                    <a:pt x="1978" y="4913"/>
                    <a:pt x="2473" y="4853"/>
                  </a:cubicBezTo>
                  <a:cubicBezTo>
                    <a:pt x="3062" y="4782"/>
                    <a:pt x="3585" y="4646"/>
                    <a:pt x="4181" y="4626"/>
                  </a:cubicBezTo>
                  <a:cubicBezTo>
                    <a:pt x="4184" y="4626"/>
                    <a:pt x="4187" y="4626"/>
                    <a:pt x="4190" y="4626"/>
                  </a:cubicBezTo>
                  <a:cubicBezTo>
                    <a:pt x="4219" y="4626"/>
                    <a:pt x="4247" y="4620"/>
                    <a:pt x="4274" y="4609"/>
                  </a:cubicBezTo>
                  <a:cubicBezTo>
                    <a:pt x="4463" y="4500"/>
                    <a:pt x="4067" y="3635"/>
                    <a:pt x="4037" y="3468"/>
                  </a:cubicBezTo>
                  <a:cubicBezTo>
                    <a:pt x="4037" y="3464"/>
                    <a:pt x="4035" y="3458"/>
                    <a:pt x="4035" y="3454"/>
                  </a:cubicBezTo>
                  <a:cubicBezTo>
                    <a:pt x="3944" y="2932"/>
                    <a:pt x="3927" y="2399"/>
                    <a:pt x="3982" y="1873"/>
                  </a:cubicBezTo>
                  <a:cubicBezTo>
                    <a:pt x="4027" y="1460"/>
                    <a:pt x="4232" y="747"/>
                    <a:pt x="3959" y="375"/>
                  </a:cubicBezTo>
                  <a:cubicBezTo>
                    <a:pt x="3737" y="75"/>
                    <a:pt x="3266" y="0"/>
                    <a:pt x="2903"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2" name="Google Shape;2392;p45"/>
            <p:cNvSpPr/>
            <p:nvPr/>
          </p:nvSpPr>
          <p:spPr>
            <a:xfrm>
              <a:off x="2749955" y="4548733"/>
              <a:ext cx="266897" cy="90053"/>
            </a:xfrm>
            <a:custGeom>
              <a:rect b="b" l="l" r="r" t="t"/>
              <a:pathLst>
                <a:path extrusionOk="0" h="2870" w="8506">
                  <a:moveTo>
                    <a:pt x="4565" y="0"/>
                  </a:moveTo>
                  <a:cubicBezTo>
                    <a:pt x="4454" y="0"/>
                    <a:pt x="4332" y="37"/>
                    <a:pt x="4212" y="113"/>
                  </a:cubicBezTo>
                  <a:cubicBezTo>
                    <a:pt x="3676" y="455"/>
                    <a:pt x="3205" y="899"/>
                    <a:pt x="2647" y="1205"/>
                  </a:cubicBezTo>
                  <a:cubicBezTo>
                    <a:pt x="1914" y="1608"/>
                    <a:pt x="1065" y="1752"/>
                    <a:pt x="341" y="2167"/>
                  </a:cubicBezTo>
                  <a:cubicBezTo>
                    <a:pt x="212" y="2240"/>
                    <a:pt x="106" y="2350"/>
                    <a:pt x="55" y="2477"/>
                  </a:cubicBezTo>
                  <a:cubicBezTo>
                    <a:pt x="1" y="2603"/>
                    <a:pt x="5" y="2746"/>
                    <a:pt x="65" y="2867"/>
                  </a:cubicBezTo>
                  <a:lnTo>
                    <a:pt x="5044" y="2869"/>
                  </a:lnTo>
                  <a:cubicBezTo>
                    <a:pt x="5450" y="2819"/>
                    <a:pt x="5856" y="2760"/>
                    <a:pt x="6265" y="2706"/>
                  </a:cubicBezTo>
                  <a:cubicBezTo>
                    <a:pt x="6331" y="2697"/>
                    <a:pt x="6399" y="2689"/>
                    <a:pt x="6467" y="2689"/>
                  </a:cubicBezTo>
                  <a:cubicBezTo>
                    <a:pt x="6576" y="2689"/>
                    <a:pt x="6682" y="2709"/>
                    <a:pt x="6765" y="2778"/>
                  </a:cubicBezTo>
                  <a:cubicBezTo>
                    <a:pt x="6798" y="2807"/>
                    <a:pt x="6828" y="2839"/>
                    <a:pt x="6856" y="2870"/>
                  </a:cubicBezTo>
                  <a:lnTo>
                    <a:pt x="8348" y="2870"/>
                  </a:lnTo>
                  <a:cubicBezTo>
                    <a:pt x="8391" y="2768"/>
                    <a:pt x="8384" y="2620"/>
                    <a:pt x="8387" y="2481"/>
                  </a:cubicBezTo>
                  <a:cubicBezTo>
                    <a:pt x="8386" y="2410"/>
                    <a:pt x="8396" y="2340"/>
                    <a:pt x="8416" y="2271"/>
                  </a:cubicBezTo>
                  <a:cubicBezTo>
                    <a:pt x="8440" y="2198"/>
                    <a:pt x="8474" y="2127"/>
                    <a:pt x="8490" y="2051"/>
                  </a:cubicBezTo>
                  <a:cubicBezTo>
                    <a:pt x="8504" y="1974"/>
                    <a:pt x="8506" y="1894"/>
                    <a:pt x="8497" y="1817"/>
                  </a:cubicBezTo>
                  <a:cubicBezTo>
                    <a:pt x="8470" y="1505"/>
                    <a:pt x="8328" y="785"/>
                    <a:pt x="7988" y="602"/>
                  </a:cubicBezTo>
                  <a:cubicBezTo>
                    <a:pt x="7935" y="573"/>
                    <a:pt x="7876" y="558"/>
                    <a:pt x="7817" y="558"/>
                  </a:cubicBezTo>
                  <a:cubicBezTo>
                    <a:pt x="7786" y="558"/>
                    <a:pt x="7754" y="562"/>
                    <a:pt x="7724" y="570"/>
                  </a:cubicBezTo>
                  <a:cubicBezTo>
                    <a:pt x="6715" y="818"/>
                    <a:pt x="5707" y="1066"/>
                    <a:pt x="4698" y="1315"/>
                  </a:cubicBezTo>
                  <a:cubicBezTo>
                    <a:pt x="4874" y="1091"/>
                    <a:pt x="5020" y="823"/>
                    <a:pt x="5017" y="538"/>
                  </a:cubicBezTo>
                  <a:cubicBezTo>
                    <a:pt x="5014" y="310"/>
                    <a:pt x="4930" y="152"/>
                    <a:pt x="4803" y="69"/>
                  </a:cubicBezTo>
                  <a:cubicBezTo>
                    <a:pt x="4734" y="23"/>
                    <a:pt x="4653" y="0"/>
                    <a:pt x="456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3" name="Google Shape;2393;p45"/>
            <p:cNvSpPr/>
            <p:nvPr/>
          </p:nvSpPr>
          <p:spPr>
            <a:xfrm>
              <a:off x="2750018" y="4626424"/>
              <a:ext cx="263257" cy="12363"/>
            </a:xfrm>
            <a:custGeom>
              <a:rect b="b" l="l" r="r" t="t"/>
              <a:pathLst>
                <a:path extrusionOk="0" h="394" w="8390">
                  <a:moveTo>
                    <a:pt x="53" y="1"/>
                  </a:moveTo>
                  <a:lnTo>
                    <a:pt x="53" y="1"/>
                  </a:lnTo>
                  <a:cubicBezTo>
                    <a:pt x="0" y="127"/>
                    <a:pt x="3" y="270"/>
                    <a:pt x="63" y="391"/>
                  </a:cubicBezTo>
                  <a:lnTo>
                    <a:pt x="5042" y="393"/>
                  </a:lnTo>
                  <a:cubicBezTo>
                    <a:pt x="5448" y="343"/>
                    <a:pt x="5854" y="284"/>
                    <a:pt x="6263" y="230"/>
                  </a:cubicBezTo>
                  <a:cubicBezTo>
                    <a:pt x="6329" y="221"/>
                    <a:pt x="6397" y="213"/>
                    <a:pt x="6465" y="213"/>
                  </a:cubicBezTo>
                  <a:cubicBezTo>
                    <a:pt x="6574" y="213"/>
                    <a:pt x="6680" y="233"/>
                    <a:pt x="6763" y="302"/>
                  </a:cubicBezTo>
                  <a:cubicBezTo>
                    <a:pt x="6796" y="331"/>
                    <a:pt x="6826" y="363"/>
                    <a:pt x="6854" y="394"/>
                  </a:cubicBezTo>
                  <a:lnTo>
                    <a:pt x="8346" y="394"/>
                  </a:lnTo>
                  <a:cubicBezTo>
                    <a:pt x="8389" y="292"/>
                    <a:pt x="8382" y="144"/>
                    <a:pt x="8385" y="5"/>
                  </a:cubicBezTo>
                  <a:lnTo>
                    <a:pt x="5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4" name="Google Shape;2394;p45"/>
            <p:cNvSpPr/>
            <p:nvPr/>
          </p:nvSpPr>
          <p:spPr>
            <a:xfrm>
              <a:off x="2829999" y="4574840"/>
              <a:ext cx="49859" cy="38500"/>
            </a:xfrm>
            <a:custGeom>
              <a:rect b="b" l="l" r="r" t="t"/>
              <a:pathLst>
                <a:path extrusionOk="0" h="1227" w="1589">
                  <a:moveTo>
                    <a:pt x="363" y="1"/>
                  </a:moveTo>
                  <a:cubicBezTo>
                    <a:pt x="312" y="1"/>
                    <a:pt x="261" y="8"/>
                    <a:pt x="215" y="24"/>
                  </a:cubicBezTo>
                  <a:cubicBezTo>
                    <a:pt x="132" y="53"/>
                    <a:pt x="1" y="154"/>
                    <a:pt x="109" y="239"/>
                  </a:cubicBezTo>
                  <a:cubicBezTo>
                    <a:pt x="431" y="484"/>
                    <a:pt x="714" y="779"/>
                    <a:pt x="945" y="1110"/>
                  </a:cubicBezTo>
                  <a:cubicBezTo>
                    <a:pt x="1005" y="1196"/>
                    <a:pt x="1119" y="1227"/>
                    <a:pt x="1225" y="1227"/>
                  </a:cubicBezTo>
                  <a:cubicBezTo>
                    <a:pt x="1253" y="1227"/>
                    <a:pt x="1281" y="1224"/>
                    <a:pt x="1307" y="1220"/>
                  </a:cubicBezTo>
                  <a:cubicBezTo>
                    <a:pt x="1380" y="1209"/>
                    <a:pt x="1588" y="1136"/>
                    <a:pt x="1513" y="1028"/>
                  </a:cubicBezTo>
                  <a:cubicBezTo>
                    <a:pt x="1265" y="667"/>
                    <a:pt x="962" y="349"/>
                    <a:pt x="618" y="80"/>
                  </a:cubicBezTo>
                  <a:cubicBezTo>
                    <a:pt x="549" y="27"/>
                    <a:pt x="455" y="1"/>
                    <a:pt x="363"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5" name="Google Shape;2395;p45"/>
            <p:cNvSpPr/>
            <p:nvPr/>
          </p:nvSpPr>
          <p:spPr>
            <a:xfrm>
              <a:off x="3113872" y="4408413"/>
              <a:ext cx="139347" cy="186320"/>
            </a:xfrm>
            <a:custGeom>
              <a:rect b="b" l="l" r="r" t="t"/>
              <a:pathLst>
                <a:path extrusionOk="0" h="5938" w="4441">
                  <a:moveTo>
                    <a:pt x="3133" y="0"/>
                  </a:moveTo>
                  <a:cubicBezTo>
                    <a:pt x="2964" y="0"/>
                    <a:pt x="2796" y="18"/>
                    <a:pt x="2617" y="50"/>
                  </a:cubicBezTo>
                  <a:lnTo>
                    <a:pt x="1878" y="182"/>
                  </a:lnTo>
                  <a:cubicBezTo>
                    <a:pt x="1672" y="219"/>
                    <a:pt x="1449" y="265"/>
                    <a:pt x="1311" y="421"/>
                  </a:cubicBezTo>
                  <a:cubicBezTo>
                    <a:pt x="1149" y="605"/>
                    <a:pt x="1155" y="878"/>
                    <a:pt x="1165" y="1122"/>
                  </a:cubicBezTo>
                  <a:cubicBezTo>
                    <a:pt x="1194" y="1883"/>
                    <a:pt x="1164" y="2644"/>
                    <a:pt x="1074" y="3399"/>
                  </a:cubicBezTo>
                  <a:cubicBezTo>
                    <a:pt x="1004" y="3989"/>
                    <a:pt x="1029" y="4880"/>
                    <a:pt x="475" y="5231"/>
                  </a:cubicBezTo>
                  <a:cubicBezTo>
                    <a:pt x="300" y="5343"/>
                    <a:pt x="0" y="5490"/>
                    <a:pt x="163" y="5760"/>
                  </a:cubicBezTo>
                  <a:cubicBezTo>
                    <a:pt x="248" y="5901"/>
                    <a:pt x="439" y="5929"/>
                    <a:pt x="603" y="5937"/>
                  </a:cubicBezTo>
                  <a:cubicBezTo>
                    <a:pt x="720" y="5937"/>
                    <a:pt x="835" y="5937"/>
                    <a:pt x="951" y="5937"/>
                  </a:cubicBezTo>
                  <a:cubicBezTo>
                    <a:pt x="1460" y="5937"/>
                    <a:pt x="1964" y="5932"/>
                    <a:pt x="2473" y="5870"/>
                  </a:cubicBezTo>
                  <a:cubicBezTo>
                    <a:pt x="3062" y="5798"/>
                    <a:pt x="3585" y="5664"/>
                    <a:pt x="4181" y="5644"/>
                  </a:cubicBezTo>
                  <a:cubicBezTo>
                    <a:pt x="4183" y="5644"/>
                    <a:pt x="4186" y="5644"/>
                    <a:pt x="4189" y="5644"/>
                  </a:cubicBezTo>
                  <a:cubicBezTo>
                    <a:pt x="4218" y="5644"/>
                    <a:pt x="4247" y="5637"/>
                    <a:pt x="4274" y="5626"/>
                  </a:cubicBezTo>
                  <a:cubicBezTo>
                    <a:pt x="4441" y="5531"/>
                    <a:pt x="4199" y="4784"/>
                    <a:pt x="4178" y="4621"/>
                  </a:cubicBezTo>
                  <a:cubicBezTo>
                    <a:pt x="4172" y="4567"/>
                    <a:pt x="4166" y="4514"/>
                    <a:pt x="4161" y="4459"/>
                  </a:cubicBezTo>
                  <a:cubicBezTo>
                    <a:pt x="4123" y="4092"/>
                    <a:pt x="4103" y="3722"/>
                    <a:pt x="4103" y="3352"/>
                  </a:cubicBezTo>
                  <a:cubicBezTo>
                    <a:pt x="4101" y="2496"/>
                    <a:pt x="4172" y="1642"/>
                    <a:pt x="4205" y="788"/>
                  </a:cubicBezTo>
                  <a:cubicBezTo>
                    <a:pt x="4212" y="621"/>
                    <a:pt x="4216" y="445"/>
                    <a:pt x="4143" y="295"/>
                  </a:cubicBezTo>
                  <a:cubicBezTo>
                    <a:pt x="4026" y="50"/>
                    <a:pt x="3776" y="78"/>
                    <a:pt x="3553" y="37"/>
                  </a:cubicBezTo>
                  <a:cubicBezTo>
                    <a:pt x="3409" y="12"/>
                    <a:pt x="3271" y="0"/>
                    <a:pt x="3133"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6" name="Google Shape;2396;p45"/>
            <p:cNvSpPr/>
            <p:nvPr/>
          </p:nvSpPr>
          <p:spPr>
            <a:xfrm>
              <a:off x="2998120" y="4548828"/>
              <a:ext cx="266897" cy="90053"/>
            </a:xfrm>
            <a:custGeom>
              <a:rect b="b" l="l" r="r" t="t"/>
              <a:pathLst>
                <a:path extrusionOk="0" h="2870" w="8506">
                  <a:moveTo>
                    <a:pt x="4564" y="0"/>
                  </a:moveTo>
                  <a:cubicBezTo>
                    <a:pt x="4453" y="0"/>
                    <a:pt x="4332" y="37"/>
                    <a:pt x="4212" y="113"/>
                  </a:cubicBezTo>
                  <a:cubicBezTo>
                    <a:pt x="3675" y="455"/>
                    <a:pt x="3205" y="899"/>
                    <a:pt x="2647" y="1205"/>
                  </a:cubicBezTo>
                  <a:cubicBezTo>
                    <a:pt x="1914" y="1608"/>
                    <a:pt x="1065" y="1752"/>
                    <a:pt x="339" y="2167"/>
                  </a:cubicBezTo>
                  <a:cubicBezTo>
                    <a:pt x="212" y="2241"/>
                    <a:pt x="106" y="2350"/>
                    <a:pt x="53" y="2477"/>
                  </a:cubicBezTo>
                  <a:cubicBezTo>
                    <a:pt x="1" y="2603"/>
                    <a:pt x="5" y="2745"/>
                    <a:pt x="65" y="2867"/>
                  </a:cubicBezTo>
                  <a:lnTo>
                    <a:pt x="5044" y="2870"/>
                  </a:lnTo>
                  <a:cubicBezTo>
                    <a:pt x="5450" y="2818"/>
                    <a:pt x="5856" y="2760"/>
                    <a:pt x="6265" y="2705"/>
                  </a:cubicBezTo>
                  <a:cubicBezTo>
                    <a:pt x="6330" y="2697"/>
                    <a:pt x="6399" y="2690"/>
                    <a:pt x="6466" y="2690"/>
                  </a:cubicBezTo>
                  <a:cubicBezTo>
                    <a:pt x="6576" y="2690"/>
                    <a:pt x="6682" y="2710"/>
                    <a:pt x="6765" y="2780"/>
                  </a:cubicBezTo>
                  <a:cubicBezTo>
                    <a:pt x="6798" y="2808"/>
                    <a:pt x="6828" y="2838"/>
                    <a:pt x="6856" y="2870"/>
                  </a:cubicBezTo>
                  <a:lnTo>
                    <a:pt x="8348" y="2870"/>
                  </a:lnTo>
                  <a:cubicBezTo>
                    <a:pt x="8391" y="2768"/>
                    <a:pt x="8383" y="2620"/>
                    <a:pt x="8387" y="2481"/>
                  </a:cubicBezTo>
                  <a:cubicBezTo>
                    <a:pt x="8386" y="2410"/>
                    <a:pt x="8396" y="2340"/>
                    <a:pt x="8414" y="2271"/>
                  </a:cubicBezTo>
                  <a:cubicBezTo>
                    <a:pt x="8440" y="2198"/>
                    <a:pt x="8474" y="2127"/>
                    <a:pt x="8490" y="2051"/>
                  </a:cubicBezTo>
                  <a:cubicBezTo>
                    <a:pt x="8504" y="1974"/>
                    <a:pt x="8506" y="1894"/>
                    <a:pt x="8497" y="1817"/>
                  </a:cubicBezTo>
                  <a:cubicBezTo>
                    <a:pt x="8470" y="1505"/>
                    <a:pt x="8328" y="785"/>
                    <a:pt x="7987" y="602"/>
                  </a:cubicBezTo>
                  <a:cubicBezTo>
                    <a:pt x="7934" y="573"/>
                    <a:pt x="7876" y="558"/>
                    <a:pt x="7817" y="558"/>
                  </a:cubicBezTo>
                  <a:cubicBezTo>
                    <a:pt x="7786" y="558"/>
                    <a:pt x="7754" y="562"/>
                    <a:pt x="7724" y="570"/>
                  </a:cubicBezTo>
                  <a:cubicBezTo>
                    <a:pt x="6715" y="818"/>
                    <a:pt x="5707" y="1066"/>
                    <a:pt x="4698" y="1315"/>
                  </a:cubicBezTo>
                  <a:cubicBezTo>
                    <a:pt x="4874" y="1091"/>
                    <a:pt x="5020" y="823"/>
                    <a:pt x="5017" y="537"/>
                  </a:cubicBezTo>
                  <a:cubicBezTo>
                    <a:pt x="5014" y="310"/>
                    <a:pt x="4930" y="152"/>
                    <a:pt x="4803" y="70"/>
                  </a:cubicBezTo>
                  <a:cubicBezTo>
                    <a:pt x="4734" y="24"/>
                    <a:pt x="4652" y="0"/>
                    <a:pt x="456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7" name="Google Shape;2397;p45"/>
            <p:cNvSpPr/>
            <p:nvPr/>
          </p:nvSpPr>
          <p:spPr>
            <a:xfrm>
              <a:off x="2998183" y="4626518"/>
              <a:ext cx="263257" cy="12363"/>
            </a:xfrm>
            <a:custGeom>
              <a:rect b="b" l="l" r="r" t="t"/>
              <a:pathLst>
                <a:path extrusionOk="0" h="394" w="8390">
                  <a:moveTo>
                    <a:pt x="53" y="1"/>
                  </a:moveTo>
                  <a:cubicBezTo>
                    <a:pt x="0" y="127"/>
                    <a:pt x="3" y="269"/>
                    <a:pt x="63" y="391"/>
                  </a:cubicBezTo>
                  <a:lnTo>
                    <a:pt x="5042" y="394"/>
                  </a:lnTo>
                  <a:cubicBezTo>
                    <a:pt x="5448" y="342"/>
                    <a:pt x="5854" y="284"/>
                    <a:pt x="6263" y="229"/>
                  </a:cubicBezTo>
                  <a:cubicBezTo>
                    <a:pt x="6328" y="221"/>
                    <a:pt x="6397" y="214"/>
                    <a:pt x="6464" y="214"/>
                  </a:cubicBezTo>
                  <a:cubicBezTo>
                    <a:pt x="6574" y="214"/>
                    <a:pt x="6680" y="234"/>
                    <a:pt x="6763" y="304"/>
                  </a:cubicBezTo>
                  <a:cubicBezTo>
                    <a:pt x="6796" y="332"/>
                    <a:pt x="6826" y="362"/>
                    <a:pt x="6854" y="394"/>
                  </a:cubicBezTo>
                  <a:lnTo>
                    <a:pt x="8346" y="394"/>
                  </a:lnTo>
                  <a:cubicBezTo>
                    <a:pt x="8389" y="292"/>
                    <a:pt x="8381" y="144"/>
                    <a:pt x="8385" y="5"/>
                  </a:cubicBezTo>
                  <a:lnTo>
                    <a:pt x="5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8" name="Google Shape;2398;p45"/>
            <p:cNvSpPr/>
            <p:nvPr/>
          </p:nvSpPr>
          <p:spPr>
            <a:xfrm>
              <a:off x="3078164" y="4574934"/>
              <a:ext cx="49859" cy="38500"/>
            </a:xfrm>
            <a:custGeom>
              <a:rect b="b" l="l" r="r" t="t"/>
              <a:pathLst>
                <a:path extrusionOk="0" h="1227" w="1589">
                  <a:moveTo>
                    <a:pt x="363" y="0"/>
                  </a:moveTo>
                  <a:cubicBezTo>
                    <a:pt x="312" y="0"/>
                    <a:pt x="261" y="8"/>
                    <a:pt x="215" y="24"/>
                  </a:cubicBezTo>
                  <a:cubicBezTo>
                    <a:pt x="132" y="53"/>
                    <a:pt x="1" y="154"/>
                    <a:pt x="111" y="238"/>
                  </a:cubicBezTo>
                  <a:cubicBezTo>
                    <a:pt x="432" y="484"/>
                    <a:pt x="714" y="779"/>
                    <a:pt x="945" y="1110"/>
                  </a:cubicBezTo>
                  <a:cubicBezTo>
                    <a:pt x="1005" y="1196"/>
                    <a:pt x="1119" y="1226"/>
                    <a:pt x="1225" y="1226"/>
                  </a:cubicBezTo>
                  <a:cubicBezTo>
                    <a:pt x="1253" y="1226"/>
                    <a:pt x="1281" y="1224"/>
                    <a:pt x="1307" y="1220"/>
                  </a:cubicBezTo>
                  <a:cubicBezTo>
                    <a:pt x="1380" y="1209"/>
                    <a:pt x="1588" y="1136"/>
                    <a:pt x="1513" y="1027"/>
                  </a:cubicBezTo>
                  <a:cubicBezTo>
                    <a:pt x="1265" y="667"/>
                    <a:pt x="963" y="349"/>
                    <a:pt x="618" y="80"/>
                  </a:cubicBezTo>
                  <a:cubicBezTo>
                    <a:pt x="549" y="26"/>
                    <a:pt x="455" y="0"/>
                    <a:pt x="36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9" name="Google Shape;2399;p45"/>
            <p:cNvSpPr/>
            <p:nvPr/>
          </p:nvSpPr>
          <p:spPr>
            <a:xfrm>
              <a:off x="2758647" y="2623002"/>
              <a:ext cx="329432" cy="1920742"/>
            </a:xfrm>
            <a:custGeom>
              <a:rect b="b" l="l" r="r" t="t"/>
              <a:pathLst>
                <a:path extrusionOk="0" h="61214" w="10499">
                  <a:moveTo>
                    <a:pt x="5375" y="0"/>
                  </a:moveTo>
                  <a:cubicBezTo>
                    <a:pt x="4870" y="0"/>
                    <a:pt x="4328" y="86"/>
                    <a:pt x="3751" y="271"/>
                  </a:cubicBezTo>
                  <a:cubicBezTo>
                    <a:pt x="3587" y="322"/>
                    <a:pt x="3425" y="384"/>
                    <a:pt x="3268" y="455"/>
                  </a:cubicBezTo>
                  <a:cubicBezTo>
                    <a:pt x="3151" y="508"/>
                    <a:pt x="3038" y="567"/>
                    <a:pt x="2929" y="628"/>
                  </a:cubicBezTo>
                  <a:cubicBezTo>
                    <a:pt x="2872" y="661"/>
                    <a:pt x="2818" y="694"/>
                    <a:pt x="2762" y="729"/>
                  </a:cubicBezTo>
                  <a:cubicBezTo>
                    <a:pt x="2711" y="762"/>
                    <a:pt x="2659" y="795"/>
                    <a:pt x="2609" y="831"/>
                  </a:cubicBezTo>
                  <a:cubicBezTo>
                    <a:pt x="2579" y="852"/>
                    <a:pt x="2548" y="875"/>
                    <a:pt x="2516" y="898"/>
                  </a:cubicBezTo>
                  <a:cubicBezTo>
                    <a:pt x="2348" y="1021"/>
                    <a:pt x="2187" y="1157"/>
                    <a:pt x="2039" y="1304"/>
                  </a:cubicBezTo>
                  <a:cubicBezTo>
                    <a:pt x="1922" y="1417"/>
                    <a:pt x="1812" y="1536"/>
                    <a:pt x="1709" y="1661"/>
                  </a:cubicBezTo>
                  <a:cubicBezTo>
                    <a:pt x="1702" y="1668"/>
                    <a:pt x="1694" y="1676"/>
                    <a:pt x="1689" y="1684"/>
                  </a:cubicBezTo>
                  <a:cubicBezTo>
                    <a:pt x="1257" y="2204"/>
                    <a:pt x="924" y="2820"/>
                    <a:pt x="673" y="3486"/>
                  </a:cubicBezTo>
                  <a:cubicBezTo>
                    <a:pt x="660" y="3518"/>
                    <a:pt x="648" y="3551"/>
                    <a:pt x="637" y="3584"/>
                  </a:cubicBezTo>
                  <a:cubicBezTo>
                    <a:pt x="607" y="3662"/>
                    <a:pt x="580" y="3742"/>
                    <a:pt x="554" y="3821"/>
                  </a:cubicBezTo>
                  <a:cubicBezTo>
                    <a:pt x="542" y="3855"/>
                    <a:pt x="531" y="3889"/>
                    <a:pt x="521" y="3922"/>
                  </a:cubicBezTo>
                  <a:cubicBezTo>
                    <a:pt x="294" y="4631"/>
                    <a:pt x="154" y="5384"/>
                    <a:pt x="78" y="6130"/>
                  </a:cubicBezTo>
                  <a:lnTo>
                    <a:pt x="78" y="6133"/>
                  </a:lnTo>
                  <a:cubicBezTo>
                    <a:pt x="18" y="6749"/>
                    <a:pt x="1" y="7368"/>
                    <a:pt x="27" y="7985"/>
                  </a:cubicBezTo>
                  <a:cubicBezTo>
                    <a:pt x="38" y="8277"/>
                    <a:pt x="49" y="8570"/>
                    <a:pt x="62" y="8861"/>
                  </a:cubicBezTo>
                  <a:cubicBezTo>
                    <a:pt x="72" y="9103"/>
                    <a:pt x="82" y="9344"/>
                    <a:pt x="92" y="9586"/>
                  </a:cubicBezTo>
                  <a:cubicBezTo>
                    <a:pt x="101" y="9783"/>
                    <a:pt x="109" y="9980"/>
                    <a:pt x="118" y="10178"/>
                  </a:cubicBezTo>
                  <a:cubicBezTo>
                    <a:pt x="122" y="10258"/>
                    <a:pt x="125" y="10338"/>
                    <a:pt x="128" y="10418"/>
                  </a:cubicBezTo>
                  <a:cubicBezTo>
                    <a:pt x="222" y="12554"/>
                    <a:pt x="320" y="14688"/>
                    <a:pt x="421" y="16819"/>
                  </a:cubicBezTo>
                  <a:cubicBezTo>
                    <a:pt x="432" y="17063"/>
                    <a:pt x="442" y="17303"/>
                    <a:pt x="455" y="17545"/>
                  </a:cubicBezTo>
                  <a:cubicBezTo>
                    <a:pt x="460" y="17634"/>
                    <a:pt x="464" y="17724"/>
                    <a:pt x="468" y="17814"/>
                  </a:cubicBezTo>
                  <a:cubicBezTo>
                    <a:pt x="472" y="17894"/>
                    <a:pt x="475" y="17974"/>
                    <a:pt x="480" y="18055"/>
                  </a:cubicBezTo>
                  <a:cubicBezTo>
                    <a:pt x="510" y="18693"/>
                    <a:pt x="541" y="19330"/>
                    <a:pt x="573" y="19966"/>
                  </a:cubicBezTo>
                  <a:cubicBezTo>
                    <a:pt x="638" y="21307"/>
                    <a:pt x="704" y="22646"/>
                    <a:pt x="771" y="23985"/>
                  </a:cubicBezTo>
                  <a:cubicBezTo>
                    <a:pt x="775" y="24063"/>
                    <a:pt x="778" y="24142"/>
                    <a:pt x="783" y="24221"/>
                  </a:cubicBezTo>
                  <a:cubicBezTo>
                    <a:pt x="810" y="24761"/>
                    <a:pt x="837" y="25304"/>
                    <a:pt x="864" y="25846"/>
                  </a:cubicBezTo>
                  <a:cubicBezTo>
                    <a:pt x="874" y="26087"/>
                    <a:pt x="887" y="26329"/>
                    <a:pt x="900" y="26572"/>
                  </a:cubicBezTo>
                  <a:cubicBezTo>
                    <a:pt x="960" y="27771"/>
                    <a:pt x="1018" y="28970"/>
                    <a:pt x="1078" y="30170"/>
                  </a:cubicBezTo>
                  <a:cubicBezTo>
                    <a:pt x="1083" y="30250"/>
                    <a:pt x="1087" y="30330"/>
                    <a:pt x="1090" y="30410"/>
                  </a:cubicBezTo>
                  <a:cubicBezTo>
                    <a:pt x="1117" y="30923"/>
                    <a:pt x="1141" y="31438"/>
                    <a:pt x="1167" y="31952"/>
                  </a:cubicBezTo>
                  <a:cubicBezTo>
                    <a:pt x="1180" y="32225"/>
                    <a:pt x="1194" y="32498"/>
                    <a:pt x="1207" y="32771"/>
                  </a:cubicBezTo>
                  <a:cubicBezTo>
                    <a:pt x="1228" y="33203"/>
                    <a:pt x="1248" y="33635"/>
                    <a:pt x="1269" y="34068"/>
                  </a:cubicBezTo>
                  <a:cubicBezTo>
                    <a:pt x="1281" y="34309"/>
                    <a:pt x="1291" y="34552"/>
                    <a:pt x="1304" y="34794"/>
                  </a:cubicBezTo>
                  <a:cubicBezTo>
                    <a:pt x="1329" y="35291"/>
                    <a:pt x="1351" y="35788"/>
                    <a:pt x="1374" y="36286"/>
                  </a:cubicBezTo>
                  <a:lnTo>
                    <a:pt x="1384" y="36529"/>
                  </a:lnTo>
                  <a:cubicBezTo>
                    <a:pt x="1386" y="36557"/>
                    <a:pt x="1387" y="36587"/>
                    <a:pt x="1389" y="36617"/>
                  </a:cubicBezTo>
                  <a:cubicBezTo>
                    <a:pt x="1483" y="38757"/>
                    <a:pt x="1567" y="40896"/>
                    <a:pt x="1640" y="43033"/>
                  </a:cubicBezTo>
                  <a:cubicBezTo>
                    <a:pt x="1644" y="43116"/>
                    <a:pt x="1647" y="43196"/>
                    <a:pt x="1649" y="43276"/>
                  </a:cubicBezTo>
                  <a:cubicBezTo>
                    <a:pt x="1760" y="46774"/>
                    <a:pt x="1932" y="50270"/>
                    <a:pt x="2067" y="53767"/>
                  </a:cubicBezTo>
                  <a:cubicBezTo>
                    <a:pt x="2136" y="55515"/>
                    <a:pt x="2195" y="57264"/>
                    <a:pt x="2233" y="59014"/>
                  </a:cubicBezTo>
                  <a:cubicBezTo>
                    <a:pt x="2249" y="59745"/>
                    <a:pt x="2262" y="60479"/>
                    <a:pt x="2269" y="61210"/>
                  </a:cubicBezTo>
                  <a:lnTo>
                    <a:pt x="9128" y="61213"/>
                  </a:lnTo>
                  <a:cubicBezTo>
                    <a:pt x="9232" y="58269"/>
                    <a:pt x="9303" y="55325"/>
                    <a:pt x="9343" y="52379"/>
                  </a:cubicBezTo>
                  <a:cubicBezTo>
                    <a:pt x="9396" y="48549"/>
                    <a:pt x="9170" y="44659"/>
                    <a:pt x="9452" y="40848"/>
                  </a:cubicBezTo>
                  <a:lnTo>
                    <a:pt x="9452" y="40843"/>
                  </a:lnTo>
                  <a:cubicBezTo>
                    <a:pt x="9679" y="37786"/>
                    <a:pt x="9874" y="34731"/>
                    <a:pt x="10034" y="31674"/>
                  </a:cubicBezTo>
                  <a:cubicBezTo>
                    <a:pt x="10199" y="28574"/>
                    <a:pt x="10319" y="25473"/>
                    <a:pt x="10392" y="22371"/>
                  </a:cubicBezTo>
                  <a:cubicBezTo>
                    <a:pt x="10409" y="21651"/>
                    <a:pt x="10425" y="20931"/>
                    <a:pt x="10437" y="20212"/>
                  </a:cubicBezTo>
                  <a:cubicBezTo>
                    <a:pt x="10498" y="16456"/>
                    <a:pt x="10482" y="12699"/>
                    <a:pt x="10371" y="8939"/>
                  </a:cubicBezTo>
                  <a:cubicBezTo>
                    <a:pt x="10344" y="8037"/>
                    <a:pt x="10311" y="7136"/>
                    <a:pt x="10274" y="6235"/>
                  </a:cubicBezTo>
                  <a:cubicBezTo>
                    <a:pt x="10229" y="5201"/>
                    <a:pt x="10016" y="4177"/>
                    <a:pt x="9642" y="3265"/>
                  </a:cubicBezTo>
                  <a:cubicBezTo>
                    <a:pt x="9601" y="3162"/>
                    <a:pt x="9556" y="3060"/>
                    <a:pt x="9509" y="2962"/>
                  </a:cubicBezTo>
                  <a:cubicBezTo>
                    <a:pt x="9452" y="2835"/>
                    <a:pt x="9389" y="2709"/>
                    <a:pt x="9323" y="2589"/>
                  </a:cubicBezTo>
                  <a:cubicBezTo>
                    <a:pt x="8603" y="1251"/>
                    <a:pt x="7488" y="265"/>
                    <a:pt x="6010" y="46"/>
                  </a:cubicBezTo>
                  <a:cubicBezTo>
                    <a:pt x="5953" y="36"/>
                    <a:pt x="5896" y="29"/>
                    <a:pt x="5839" y="25"/>
                  </a:cubicBezTo>
                  <a:cubicBezTo>
                    <a:pt x="5688" y="9"/>
                    <a:pt x="5533" y="0"/>
                    <a:pt x="5375"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0" name="Google Shape;2400;p45"/>
            <p:cNvSpPr/>
            <p:nvPr/>
          </p:nvSpPr>
          <p:spPr>
            <a:xfrm>
              <a:off x="3009730" y="2623002"/>
              <a:ext cx="337967" cy="1920805"/>
            </a:xfrm>
            <a:custGeom>
              <a:rect b="b" l="l" r="r" t="t"/>
              <a:pathLst>
                <a:path extrusionOk="0" h="61216" w="10771">
                  <a:moveTo>
                    <a:pt x="5381" y="0"/>
                  </a:moveTo>
                  <a:cubicBezTo>
                    <a:pt x="5083" y="0"/>
                    <a:pt x="4772" y="30"/>
                    <a:pt x="4448" y="92"/>
                  </a:cubicBezTo>
                  <a:cubicBezTo>
                    <a:pt x="4393" y="103"/>
                    <a:pt x="4337" y="115"/>
                    <a:pt x="4280" y="128"/>
                  </a:cubicBezTo>
                  <a:cubicBezTo>
                    <a:pt x="4108" y="166"/>
                    <a:pt x="3931" y="214"/>
                    <a:pt x="3751" y="271"/>
                  </a:cubicBezTo>
                  <a:cubicBezTo>
                    <a:pt x="3587" y="324"/>
                    <a:pt x="3425" y="385"/>
                    <a:pt x="3266" y="455"/>
                  </a:cubicBezTo>
                  <a:cubicBezTo>
                    <a:pt x="3036" y="561"/>
                    <a:pt x="2816" y="687"/>
                    <a:pt x="2609" y="832"/>
                  </a:cubicBezTo>
                  <a:cubicBezTo>
                    <a:pt x="2579" y="854"/>
                    <a:pt x="2548" y="877"/>
                    <a:pt x="2516" y="900"/>
                  </a:cubicBezTo>
                  <a:cubicBezTo>
                    <a:pt x="2347" y="1022"/>
                    <a:pt x="2187" y="1158"/>
                    <a:pt x="2039" y="1304"/>
                  </a:cubicBezTo>
                  <a:cubicBezTo>
                    <a:pt x="1922" y="1418"/>
                    <a:pt x="1812" y="1537"/>
                    <a:pt x="1709" y="1661"/>
                  </a:cubicBezTo>
                  <a:cubicBezTo>
                    <a:pt x="1701" y="1668"/>
                    <a:pt x="1694" y="1677"/>
                    <a:pt x="1689" y="1684"/>
                  </a:cubicBezTo>
                  <a:cubicBezTo>
                    <a:pt x="1307" y="2146"/>
                    <a:pt x="1001" y="2682"/>
                    <a:pt x="761" y="3262"/>
                  </a:cubicBezTo>
                  <a:cubicBezTo>
                    <a:pt x="722" y="3353"/>
                    <a:pt x="687" y="3446"/>
                    <a:pt x="652" y="3538"/>
                  </a:cubicBezTo>
                  <a:cubicBezTo>
                    <a:pt x="647" y="3553"/>
                    <a:pt x="640" y="3569"/>
                    <a:pt x="635" y="3584"/>
                  </a:cubicBezTo>
                  <a:cubicBezTo>
                    <a:pt x="605" y="3662"/>
                    <a:pt x="578" y="3742"/>
                    <a:pt x="552" y="3822"/>
                  </a:cubicBezTo>
                  <a:cubicBezTo>
                    <a:pt x="534" y="3878"/>
                    <a:pt x="517" y="3932"/>
                    <a:pt x="498" y="3988"/>
                  </a:cubicBezTo>
                  <a:cubicBezTo>
                    <a:pt x="284" y="4678"/>
                    <a:pt x="148" y="5407"/>
                    <a:pt x="77" y="6132"/>
                  </a:cubicBezTo>
                  <a:lnTo>
                    <a:pt x="77" y="6136"/>
                  </a:lnTo>
                  <a:cubicBezTo>
                    <a:pt x="16" y="6751"/>
                    <a:pt x="1" y="7369"/>
                    <a:pt x="26" y="7987"/>
                  </a:cubicBezTo>
                  <a:cubicBezTo>
                    <a:pt x="38" y="8280"/>
                    <a:pt x="49" y="8571"/>
                    <a:pt x="62" y="8863"/>
                  </a:cubicBezTo>
                  <a:cubicBezTo>
                    <a:pt x="72" y="9104"/>
                    <a:pt x="82" y="9346"/>
                    <a:pt x="94" y="9587"/>
                  </a:cubicBezTo>
                  <a:cubicBezTo>
                    <a:pt x="101" y="9785"/>
                    <a:pt x="109" y="9982"/>
                    <a:pt x="118" y="10179"/>
                  </a:cubicBezTo>
                  <a:cubicBezTo>
                    <a:pt x="122" y="10259"/>
                    <a:pt x="125" y="10339"/>
                    <a:pt x="128" y="10419"/>
                  </a:cubicBezTo>
                  <a:cubicBezTo>
                    <a:pt x="222" y="12556"/>
                    <a:pt x="319" y="14690"/>
                    <a:pt x="421" y="16822"/>
                  </a:cubicBezTo>
                  <a:cubicBezTo>
                    <a:pt x="432" y="17065"/>
                    <a:pt x="442" y="17306"/>
                    <a:pt x="455" y="17546"/>
                  </a:cubicBezTo>
                  <a:lnTo>
                    <a:pt x="468" y="17815"/>
                  </a:lnTo>
                  <a:cubicBezTo>
                    <a:pt x="472" y="17897"/>
                    <a:pt x="475" y="17977"/>
                    <a:pt x="480" y="18057"/>
                  </a:cubicBezTo>
                  <a:cubicBezTo>
                    <a:pt x="510" y="18694"/>
                    <a:pt x="541" y="19331"/>
                    <a:pt x="572" y="19969"/>
                  </a:cubicBezTo>
                  <a:cubicBezTo>
                    <a:pt x="638" y="21308"/>
                    <a:pt x="704" y="22647"/>
                    <a:pt x="771" y="23986"/>
                  </a:cubicBezTo>
                  <a:cubicBezTo>
                    <a:pt x="775" y="24065"/>
                    <a:pt x="778" y="24143"/>
                    <a:pt x="783" y="24222"/>
                  </a:cubicBezTo>
                  <a:cubicBezTo>
                    <a:pt x="810" y="24764"/>
                    <a:pt x="837" y="25305"/>
                    <a:pt x="864" y="25848"/>
                  </a:cubicBezTo>
                  <a:cubicBezTo>
                    <a:pt x="874" y="26089"/>
                    <a:pt x="887" y="26332"/>
                    <a:pt x="900" y="26573"/>
                  </a:cubicBezTo>
                  <a:cubicBezTo>
                    <a:pt x="960" y="27772"/>
                    <a:pt x="1018" y="28973"/>
                    <a:pt x="1078" y="30172"/>
                  </a:cubicBezTo>
                  <a:cubicBezTo>
                    <a:pt x="1083" y="30252"/>
                    <a:pt x="1087" y="30332"/>
                    <a:pt x="1090" y="30413"/>
                  </a:cubicBezTo>
                  <a:cubicBezTo>
                    <a:pt x="1111" y="30833"/>
                    <a:pt x="1133" y="31254"/>
                    <a:pt x="1153" y="31675"/>
                  </a:cubicBezTo>
                  <a:cubicBezTo>
                    <a:pt x="1157" y="31768"/>
                    <a:pt x="1163" y="31861"/>
                    <a:pt x="1167" y="31954"/>
                  </a:cubicBezTo>
                  <a:cubicBezTo>
                    <a:pt x="1201" y="32660"/>
                    <a:pt x="1236" y="33364"/>
                    <a:pt x="1268" y="34069"/>
                  </a:cubicBezTo>
                  <a:cubicBezTo>
                    <a:pt x="1281" y="34311"/>
                    <a:pt x="1293" y="34555"/>
                    <a:pt x="1304" y="34795"/>
                  </a:cubicBezTo>
                  <a:cubicBezTo>
                    <a:pt x="1328" y="35292"/>
                    <a:pt x="1351" y="35791"/>
                    <a:pt x="1374" y="36289"/>
                  </a:cubicBezTo>
                  <a:cubicBezTo>
                    <a:pt x="1377" y="36369"/>
                    <a:pt x="1381" y="36450"/>
                    <a:pt x="1384" y="36530"/>
                  </a:cubicBezTo>
                  <a:cubicBezTo>
                    <a:pt x="1481" y="38700"/>
                    <a:pt x="1567" y="40868"/>
                    <a:pt x="1640" y="43036"/>
                  </a:cubicBezTo>
                  <a:cubicBezTo>
                    <a:pt x="1644" y="43117"/>
                    <a:pt x="1647" y="43197"/>
                    <a:pt x="1649" y="43279"/>
                  </a:cubicBezTo>
                  <a:cubicBezTo>
                    <a:pt x="1721" y="45422"/>
                    <a:pt x="1786" y="47569"/>
                    <a:pt x="1842" y="49716"/>
                  </a:cubicBezTo>
                  <a:cubicBezTo>
                    <a:pt x="1843" y="49796"/>
                    <a:pt x="1846" y="49876"/>
                    <a:pt x="1847" y="49957"/>
                  </a:cubicBezTo>
                  <a:cubicBezTo>
                    <a:pt x="1902" y="52718"/>
                    <a:pt x="2066" y="55544"/>
                    <a:pt x="2209" y="58328"/>
                  </a:cubicBezTo>
                  <a:cubicBezTo>
                    <a:pt x="2259" y="59289"/>
                    <a:pt x="2305" y="60251"/>
                    <a:pt x="2343" y="61213"/>
                  </a:cubicBezTo>
                  <a:lnTo>
                    <a:pt x="9152" y="61216"/>
                  </a:lnTo>
                  <a:cubicBezTo>
                    <a:pt x="9233" y="57574"/>
                    <a:pt x="9322" y="53932"/>
                    <a:pt x="9419" y="50290"/>
                  </a:cubicBezTo>
                  <a:cubicBezTo>
                    <a:pt x="9783" y="36510"/>
                    <a:pt x="10771" y="22727"/>
                    <a:pt x="10371" y="8939"/>
                  </a:cubicBezTo>
                  <a:cubicBezTo>
                    <a:pt x="10344" y="8037"/>
                    <a:pt x="10311" y="7136"/>
                    <a:pt x="10274" y="6235"/>
                  </a:cubicBezTo>
                  <a:cubicBezTo>
                    <a:pt x="10195" y="4394"/>
                    <a:pt x="9579" y="2582"/>
                    <a:pt x="8477" y="1390"/>
                  </a:cubicBezTo>
                  <a:cubicBezTo>
                    <a:pt x="8421" y="1328"/>
                    <a:pt x="8364" y="1270"/>
                    <a:pt x="8306" y="1213"/>
                  </a:cubicBezTo>
                  <a:cubicBezTo>
                    <a:pt x="7540" y="463"/>
                    <a:pt x="6561" y="0"/>
                    <a:pt x="5381"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1" name="Google Shape;2401;p45"/>
            <p:cNvSpPr/>
            <p:nvPr/>
          </p:nvSpPr>
          <p:spPr>
            <a:xfrm>
              <a:off x="2572296" y="1903767"/>
              <a:ext cx="275557" cy="923534"/>
            </a:xfrm>
            <a:custGeom>
              <a:rect b="b" l="l" r="r" t="t"/>
              <a:pathLst>
                <a:path extrusionOk="0" h="29433" w="8782">
                  <a:moveTo>
                    <a:pt x="7396" y="1"/>
                  </a:moveTo>
                  <a:cubicBezTo>
                    <a:pt x="7262" y="1"/>
                    <a:pt x="7115" y="49"/>
                    <a:pt x="6946" y="102"/>
                  </a:cubicBezTo>
                  <a:cubicBezTo>
                    <a:pt x="6179" y="345"/>
                    <a:pt x="5521" y="889"/>
                    <a:pt x="5047" y="1531"/>
                  </a:cubicBezTo>
                  <a:cubicBezTo>
                    <a:pt x="4408" y="2394"/>
                    <a:pt x="4049" y="3429"/>
                    <a:pt x="3700" y="4445"/>
                  </a:cubicBezTo>
                  <a:cubicBezTo>
                    <a:pt x="3357" y="5448"/>
                    <a:pt x="3037" y="6456"/>
                    <a:pt x="2717" y="7459"/>
                  </a:cubicBezTo>
                  <a:cubicBezTo>
                    <a:pt x="2451" y="8294"/>
                    <a:pt x="2185" y="9125"/>
                    <a:pt x="1907" y="9956"/>
                  </a:cubicBezTo>
                  <a:cubicBezTo>
                    <a:pt x="1594" y="10888"/>
                    <a:pt x="1295" y="11825"/>
                    <a:pt x="1031" y="12773"/>
                  </a:cubicBezTo>
                  <a:cubicBezTo>
                    <a:pt x="895" y="13257"/>
                    <a:pt x="769" y="13745"/>
                    <a:pt x="652" y="14233"/>
                  </a:cubicBezTo>
                  <a:cubicBezTo>
                    <a:pt x="549" y="14668"/>
                    <a:pt x="353" y="15192"/>
                    <a:pt x="353" y="15640"/>
                  </a:cubicBezTo>
                  <a:cubicBezTo>
                    <a:pt x="143" y="16766"/>
                    <a:pt x="0" y="17913"/>
                    <a:pt x="113" y="19052"/>
                  </a:cubicBezTo>
                  <a:cubicBezTo>
                    <a:pt x="202" y="19951"/>
                    <a:pt x="448" y="20826"/>
                    <a:pt x="720" y="21686"/>
                  </a:cubicBezTo>
                  <a:cubicBezTo>
                    <a:pt x="1319" y="23573"/>
                    <a:pt x="2058" y="25411"/>
                    <a:pt x="2931" y="27187"/>
                  </a:cubicBezTo>
                  <a:cubicBezTo>
                    <a:pt x="3253" y="27840"/>
                    <a:pt x="3596" y="28493"/>
                    <a:pt x="4098" y="29022"/>
                  </a:cubicBezTo>
                  <a:cubicBezTo>
                    <a:pt x="4295" y="29231"/>
                    <a:pt x="4541" y="29428"/>
                    <a:pt x="4828" y="29432"/>
                  </a:cubicBezTo>
                  <a:cubicBezTo>
                    <a:pt x="4833" y="29433"/>
                    <a:pt x="4837" y="29433"/>
                    <a:pt x="4842" y="29433"/>
                  </a:cubicBezTo>
                  <a:cubicBezTo>
                    <a:pt x="5324" y="29433"/>
                    <a:pt x="5629" y="28916"/>
                    <a:pt x="5808" y="28465"/>
                  </a:cubicBezTo>
                  <a:cubicBezTo>
                    <a:pt x="7513" y="24179"/>
                    <a:pt x="7409" y="19483"/>
                    <a:pt x="7475" y="14949"/>
                  </a:cubicBezTo>
                  <a:cubicBezTo>
                    <a:pt x="7508" y="12704"/>
                    <a:pt x="7592" y="10553"/>
                    <a:pt x="8062" y="8359"/>
                  </a:cubicBezTo>
                  <a:cubicBezTo>
                    <a:pt x="8560" y="6046"/>
                    <a:pt x="8781" y="3620"/>
                    <a:pt x="8232" y="1295"/>
                  </a:cubicBezTo>
                  <a:cubicBezTo>
                    <a:pt x="8146" y="935"/>
                    <a:pt x="8019" y="480"/>
                    <a:pt x="7775" y="192"/>
                  </a:cubicBezTo>
                  <a:cubicBezTo>
                    <a:pt x="7655" y="50"/>
                    <a:pt x="7532" y="1"/>
                    <a:pt x="739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2" name="Google Shape;2402;p45"/>
            <p:cNvSpPr/>
            <p:nvPr/>
          </p:nvSpPr>
          <p:spPr>
            <a:xfrm>
              <a:off x="2690181" y="1780328"/>
              <a:ext cx="914183" cy="1907156"/>
            </a:xfrm>
            <a:custGeom>
              <a:rect b="b" l="l" r="r" t="t"/>
              <a:pathLst>
                <a:path extrusionOk="0" h="60781" w="29135">
                  <a:moveTo>
                    <a:pt x="10717" y="0"/>
                  </a:moveTo>
                  <a:cubicBezTo>
                    <a:pt x="10458" y="0"/>
                    <a:pt x="10200" y="9"/>
                    <a:pt x="9942" y="31"/>
                  </a:cubicBezTo>
                  <a:cubicBezTo>
                    <a:pt x="9123" y="98"/>
                    <a:pt x="8414" y="619"/>
                    <a:pt x="7778" y="1093"/>
                  </a:cubicBezTo>
                  <a:cubicBezTo>
                    <a:pt x="7738" y="1123"/>
                    <a:pt x="7698" y="1153"/>
                    <a:pt x="7658" y="1183"/>
                  </a:cubicBezTo>
                  <a:cubicBezTo>
                    <a:pt x="6347" y="2161"/>
                    <a:pt x="5021" y="3135"/>
                    <a:pt x="3483" y="3731"/>
                  </a:cubicBezTo>
                  <a:cubicBezTo>
                    <a:pt x="3102" y="3880"/>
                    <a:pt x="2707" y="4009"/>
                    <a:pt x="2363" y="4229"/>
                  </a:cubicBezTo>
                  <a:cubicBezTo>
                    <a:pt x="1857" y="4553"/>
                    <a:pt x="1501" y="5046"/>
                    <a:pt x="1218" y="5566"/>
                  </a:cubicBezTo>
                  <a:cubicBezTo>
                    <a:pt x="962" y="6032"/>
                    <a:pt x="614" y="6558"/>
                    <a:pt x="439" y="7053"/>
                  </a:cubicBezTo>
                  <a:cubicBezTo>
                    <a:pt x="183" y="7777"/>
                    <a:pt x="321" y="8741"/>
                    <a:pt x="369" y="9498"/>
                  </a:cubicBezTo>
                  <a:cubicBezTo>
                    <a:pt x="441" y="10608"/>
                    <a:pt x="568" y="11615"/>
                    <a:pt x="519" y="12736"/>
                  </a:cubicBezTo>
                  <a:cubicBezTo>
                    <a:pt x="472" y="13854"/>
                    <a:pt x="428" y="14972"/>
                    <a:pt x="386" y="16089"/>
                  </a:cubicBezTo>
                  <a:cubicBezTo>
                    <a:pt x="328" y="17667"/>
                    <a:pt x="276" y="19245"/>
                    <a:pt x="231" y="20823"/>
                  </a:cubicBezTo>
                  <a:cubicBezTo>
                    <a:pt x="66" y="26496"/>
                    <a:pt x="0" y="32149"/>
                    <a:pt x="63" y="37857"/>
                  </a:cubicBezTo>
                  <a:cubicBezTo>
                    <a:pt x="168" y="45504"/>
                    <a:pt x="322" y="53139"/>
                    <a:pt x="399" y="60781"/>
                  </a:cubicBezTo>
                  <a:lnTo>
                    <a:pt x="8959" y="60781"/>
                  </a:lnTo>
                  <a:cubicBezTo>
                    <a:pt x="9050" y="60725"/>
                    <a:pt x="9114" y="60633"/>
                    <a:pt x="9131" y="60528"/>
                  </a:cubicBezTo>
                  <a:cubicBezTo>
                    <a:pt x="9297" y="59614"/>
                    <a:pt x="9459" y="58707"/>
                    <a:pt x="9449" y="57782"/>
                  </a:cubicBezTo>
                  <a:cubicBezTo>
                    <a:pt x="9440" y="56829"/>
                    <a:pt x="9550" y="55879"/>
                    <a:pt x="9776" y="54953"/>
                  </a:cubicBezTo>
                  <a:cubicBezTo>
                    <a:pt x="9938" y="56800"/>
                    <a:pt x="10199" y="58637"/>
                    <a:pt x="10562" y="60455"/>
                  </a:cubicBezTo>
                  <a:cubicBezTo>
                    <a:pt x="10585" y="60593"/>
                    <a:pt x="10671" y="60713"/>
                    <a:pt x="10795" y="60781"/>
                  </a:cubicBezTo>
                  <a:lnTo>
                    <a:pt x="22463" y="60781"/>
                  </a:lnTo>
                  <a:cubicBezTo>
                    <a:pt x="22464" y="60423"/>
                    <a:pt x="22437" y="59596"/>
                    <a:pt x="22397" y="58558"/>
                  </a:cubicBezTo>
                  <a:cubicBezTo>
                    <a:pt x="22284" y="55661"/>
                    <a:pt x="22063" y="51128"/>
                    <a:pt x="22041" y="50632"/>
                  </a:cubicBezTo>
                  <a:cubicBezTo>
                    <a:pt x="21934" y="48103"/>
                    <a:pt x="21844" y="45573"/>
                    <a:pt x="21772" y="43042"/>
                  </a:cubicBezTo>
                  <a:cubicBezTo>
                    <a:pt x="21684" y="39969"/>
                    <a:pt x="21621" y="36896"/>
                    <a:pt x="21585" y="33822"/>
                  </a:cubicBezTo>
                  <a:cubicBezTo>
                    <a:pt x="21567" y="32313"/>
                    <a:pt x="21555" y="30805"/>
                    <a:pt x="21550" y="29296"/>
                  </a:cubicBezTo>
                  <a:cubicBezTo>
                    <a:pt x="21547" y="28513"/>
                    <a:pt x="21545" y="27731"/>
                    <a:pt x="21545" y="26948"/>
                  </a:cubicBezTo>
                  <a:cubicBezTo>
                    <a:pt x="21545" y="26902"/>
                    <a:pt x="21634" y="25346"/>
                    <a:pt x="21706" y="25346"/>
                  </a:cubicBezTo>
                  <a:cubicBezTo>
                    <a:pt x="21707" y="25346"/>
                    <a:pt x="21708" y="25347"/>
                    <a:pt x="21710" y="25347"/>
                  </a:cubicBezTo>
                  <a:cubicBezTo>
                    <a:pt x="22878" y="26142"/>
                    <a:pt x="24414" y="26733"/>
                    <a:pt x="25779" y="26733"/>
                  </a:cubicBezTo>
                  <a:cubicBezTo>
                    <a:pt x="27367" y="26733"/>
                    <a:pt x="28724" y="25934"/>
                    <a:pt x="29004" y="23725"/>
                  </a:cubicBezTo>
                  <a:cubicBezTo>
                    <a:pt x="29134" y="22702"/>
                    <a:pt x="28961" y="21667"/>
                    <a:pt x="28780" y="20651"/>
                  </a:cubicBezTo>
                  <a:cubicBezTo>
                    <a:pt x="27704" y="14632"/>
                    <a:pt x="26370" y="7506"/>
                    <a:pt x="21211" y="3613"/>
                  </a:cubicBezTo>
                  <a:cubicBezTo>
                    <a:pt x="20125" y="2792"/>
                    <a:pt x="19126" y="2559"/>
                    <a:pt x="17865" y="2133"/>
                  </a:cubicBezTo>
                  <a:cubicBezTo>
                    <a:pt x="16695" y="1738"/>
                    <a:pt x="15566" y="1247"/>
                    <a:pt x="14425" y="771"/>
                  </a:cubicBezTo>
                  <a:cubicBezTo>
                    <a:pt x="14415" y="767"/>
                    <a:pt x="14404" y="763"/>
                    <a:pt x="14394" y="757"/>
                  </a:cubicBezTo>
                  <a:cubicBezTo>
                    <a:pt x="14004" y="587"/>
                    <a:pt x="13615" y="408"/>
                    <a:pt x="13225" y="238"/>
                  </a:cubicBezTo>
                  <a:cubicBezTo>
                    <a:pt x="12913" y="103"/>
                    <a:pt x="12670" y="114"/>
                    <a:pt x="12336" y="84"/>
                  </a:cubicBezTo>
                  <a:cubicBezTo>
                    <a:pt x="11798" y="40"/>
                    <a:pt x="11257" y="0"/>
                    <a:pt x="1071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3" name="Google Shape;2403;p45"/>
            <p:cNvSpPr/>
            <p:nvPr/>
          </p:nvSpPr>
          <p:spPr>
            <a:xfrm>
              <a:off x="2969253" y="2209102"/>
              <a:ext cx="35268" cy="34986"/>
            </a:xfrm>
            <a:custGeom>
              <a:rect b="b" l="l" r="r" t="t"/>
              <a:pathLst>
                <a:path extrusionOk="0" h="1115" w="1124">
                  <a:moveTo>
                    <a:pt x="534" y="1"/>
                  </a:moveTo>
                  <a:cubicBezTo>
                    <a:pt x="497" y="1"/>
                    <a:pt x="461" y="4"/>
                    <a:pt x="425" y="10"/>
                  </a:cubicBezTo>
                  <a:cubicBezTo>
                    <a:pt x="283" y="38"/>
                    <a:pt x="196" y="126"/>
                    <a:pt x="130" y="251"/>
                  </a:cubicBezTo>
                  <a:cubicBezTo>
                    <a:pt x="17" y="466"/>
                    <a:pt x="0" y="741"/>
                    <a:pt x="167" y="934"/>
                  </a:cubicBezTo>
                  <a:cubicBezTo>
                    <a:pt x="270" y="1052"/>
                    <a:pt x="425" y="1115"/>
                    <a:pt x="578" y="1115"/>
                  </a:cubicBezTo>
                  <a:cubicBezTo>
                    <a:pt x="697" y="1115"/>
                    <a:pt x="816" y="1076"/>
                    <a:pt x="909" y="995"/>
                  </a:cubicBezTo>
                  <a:cubicBezTo>
                    <a:pt x="998" y="918"/>
                    <a:pt x="1054" y="808"/>
                    <a:pt x="1088" y="698"/>
                  </a:cubicBezTo>
                  <a:cubicBezTo>
                    <a:pt x="1106" y="641"/>
                    <a:pt x="1118" y="584"/>
                    <a:pt x="1124" y="523"/>
                  </a:cubicBezTo>
                  <a:cubicBezTo>
                    <a:pt x="1124" y="498"/>
                    <a:pt x="1118" y="472"/>
                    <a:pt x="1106" y="448"/>
                  </a:cubicBezTo>
                  <a:cubicBezTo>
                    <a:pt x="1079" y="283"/>
                    <a:pt x="961" y="138"/>
                    <a:pt x="809" y="65"/>
                  </a:cubicBezTo>
                  <a:cubicBezTo>
                    <a:pt x="723" y="22"/>
                    <a:pt x="629" y="1"/>
                    <a:pt x="5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4" name="Google Shape;2404;p45"/>
            <p:cNvSpPr/>
            <p:nvPr/>
          </p:nvSpPr>
          <p:spPr>
            <a:xfrm>
              <a:off x="2969253" y="2448982"/>
              <a:ext cx="35268" cy="34986"/>
            </a:xfrm>
            <a:custGeom>
              <a:rect b="b" l="l" r="r" t="t"/>
              <a:pathLst>
                <a:path extrusionOk="0" h="1115" w="1124">
                  <a:moveTo>
                    <a:pt x="533" y="1"/>
                  </a:moveTo>
                  <a:cubicBezTo>
                    <a:pt x="497" y="1"/>
                    <a:pt x="461" y="4"/>
                    <a:pt x="425" y="10"/>
                  </a:cubicBezTo>
                  <a:cubicBezTo>
                    <a:pt x="283" y="39"/>
                    <a:pt x="196" y="126"/>
                    <a:pt x="130" y="250"/>
                  </a:cubicBezTo>
                  <a:cubicBezTo>
                    <a:pt x="17" y="466"/>
                    <a:pt x="0" y="740"/>
                    <a:pt x="167" y="935"/>
                  </a:cubicBezTo>
                  <a:cubicBezTo>
                    <a:pt x="270" y="1052"/>
                    <a:pt x="424" y="1115"/>
                    <a:pt x="576" y="1115"/>
                  </a:cubicBezTo>
                  <a:cubicBezTo>
                    <a:pt x="696" y="1115"/>
                    <a:pt x="816" y="1076"/>
                    <a:pt x="909" y="995"/>
                  </a:cubicBezTo>
                  <a:cubicBezTo>
                    <a:pt x="998" y="919"/>
                    <a:pt x="1054" y="809"/>
                    <a:pt x="1088" y="697"/>
                  </a:cubicBezTo>
                  <a:cubicBezTo>
                    <a:pt x="1106" y="642"/>
                    <a:pt x="1118" y="583"/>
                    <a:pt x="1124" y="525"/>
                  </a:cubicBezTo>
                  <a:cubicBezTo>
                    <a:pt x="1124" y="497"/>
                    <a:pt x="1118" y="472"/>
                    <a:pt x="1106" y="449"/>
                  </a:cubicBezTo>
                  <a:cubicBezTo>
                    <a:pt x="1079" y="284"/>
                    <a:pt x="961" y="137"/>
                    <a:pt x="809" y="66"/>
                  </a:cubicBezTo>
                  <a:cubicBezTo>
                    <a:pt x="723" y="22"/>
                    <a:pt x="628" y="1"/>
                    <a:pt x="533"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5" name="Google Shape;2405;p45"/>
            <p:cNvSpPr/>
            <p:nvPr/>
          </p:nvSpPr>
          <p:spPr>
            <a:xfrm>
              <a:off x="2969253" y="2688895"/>
              <a:ext cx="35268" cy="34986"/>
            </a:xfrm>
            <a:custGeom>
              <a:rect b="b" l="l" r="r" t="t"/>
              <a:pathLst>
                <a:path extrusionOk="0" h="1115" w="1124">
                  <a:moveTo>
                    <a:pt x="534" y="1"/>
                  </a:moveTo>
                  <a:cubicBezTo>
                    <a:pt x="497" y="1"/>
                    <a:pt x="461" y="4"/>
                    <a:pt x="425" y="10"/>
                  </a:cubicBezTo>
                  <a:cubicBezTo>
                    <a:pt x="283" y="37"/>
                    <a:pt x="196" y="126"/>
                    <a:pt x="130" y="250"/>
                  </a:cubicBezTo>
                  <a:cubicBezTo>
                    <a:pt x="17" y="466"/>
                    <a:pt x="0" y="740"/>
                    <a:pt x="167" y="933"/>
                  </a:cubicBezTo>
                  <a:cubicBezTo>
                    <a:pt x="270" y="1051"/>
                    <a:pt x="425" y="1114"/>
                    <a:pt x="578" y="1114"/>
                  </a:cubicBezTo>
                  <a:cubicBezTo>
                    <a:pt x="697" y="1114"/>
                    <a:pt x="816" y="1076"/>
                    <a:pt x="909" y="995"/>
                  </a:cubicBezTo>
                  <a:cubicBezTo>
                    <a:pt x="998" y="918"/>
                    <a:pt x="1054" y="808"/>
                    <a:pt x="1088" y="697"/>
                  </a:cubicBezTo>
                  <a:cubicBezTo>
                    <a:pt x="1106" y="640"/>
                    <a:pt x="1118" y="583"/>
                    <a:pt x="1124" y="523"/>
                  </a:cubicBezTo>
                  <a:cubicBezTo>
                    <a:pt x="1124" y="497"/>
                    <a:pt x="1118" y="472"/>
                    <a:pt x="1106" y="447"/>
                  </a:cubicBezTo>
                  <a:cubicBezTo>
                    <a:pt x="1079" y="283"/>
                    <a:pt x="961" y="137"/>
                    <a:pt x="809" y="64"/>
                  </a:cubicBezTo>
                  <a:cubicBezTo>
                    <a:pt x="723" y="22"/>
                    <a:pt x="629" y="1"/>
                    <a:pt x="5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6" name="Google Shape;2406;p45"/>
            <p:cNvSpPr/>
            <p:nvPr/>
          </p:nvSpPr>
          <p:spPr>
            <a:xfrm>
              <a:off x="2969253" y="2928776"/>
              <a:ext cx="35268" cy="34986"/>
            </a:xfrm>
            <a:custGeom>
              <a:rect b="b" l="l" r="r" t="t"/>
              <a:pathLst>
                <a:path extrusionOk="0" h="1115" w="1124">
                  <a:moveTo>
                    <a:pt x="533" y="0"/>
                  </a:moveTo>
                  <a:cubicBezTo>
                    <a:pt x="497" y="0"/>
                    <a:pt x="461" y="3"/>
                    <a:pt x="425" y="10"/>
                  </a:cubicBezTo>
                  <a:cubicBezTo>
                    <a:pt x="283" y="38"/>
                    <a:pt x="196" y="125"/>
                    <a:pt x="130" y="250"/>
                  </a:cubicBezTo>
                  <a:cubicBezTo>
                    <a:pt x="17" y="466"/>
                    <a:pt x="0" y="740"/>
                    <a:pt x="167" y="934"/>
                  </a:cubicBezTo>
                  <a:cubicBezTo>
                    <a:pt x="270" y="1052"/>
                    <a:pt x="424" y="1114"/>
                    <a:pt x="576" y="1114"/>
                  </a:cubicBezTo>
                  <a:cubicBezTo>
                    <a:pt x="696" y="1114"/>
                    <a:pt x="816" y="1076"/>
                    <a:pt x="909" y="994"/>
                  </a:cubicBezTo>
                  <a:cubicBezTo>
                    <a:pt x="998" y="919"/>
                    <a:pt x="1054" y="809"/>
                    <a:pt x="1088" y="697"/>
                  </a:cubicBezTo>
                  <a:cubicBezTo>
                    <a:pt x="1106" y="641"/>
                    <a:pt x="1118" y="583"/>
                    <a:pt x="1124" y="524"/>
                  </a:cubicBezTo>
                  <a:cubicBezTo>
                    <a:pt x="1124" y="497"/>
                    <a:pt x="1118" y="471"/>
                    <a:pt x="1106" y="448"/>
                  </a:cubicBezTo>
                  <a:cubicBezTo>
                    <a:pt x="1079" y="284"/>
                    <a:pt x="961" y="137"/>
                    <a:pt x="809" y="65"/>
                  </a:cubicBezTo>
                  <a:cubicBezTo>
                    <a:pt x="723" y="22"/>
                    <a:pt x="628" y="0"/>
                    <a:pt x="53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7" name="Google Shape;2407;p45"/>
            <p:cNvSpPr/>
            <p:nvPr/>
          </p:nvSpPr>
          <p:spPr>
            <a:xfrm>
              <a:off x="2969253" y="3168657"/>
              <a:ext cx="35268" cy="34986"/>
            </a:xfrm>
            <a:custGeom>
              <a:rect b="b" l="l" r="r" t="t"/>
              <a:pathLst>
                <a:path extrusionOk="0" h="1115" w="1124">
                  <a:moveTo>
                    <a:pt x="534" y="1"/>
                  </a:moveTo>
                  <a:cubicBezTo>
                    <a:pt x="498" y="1"/>
                    <a:pt x="461" y="4"/>
                    <a:pt x="425" y="11"/>
                  </a:cubicBezTo>
                  <a:cubicBezTo>
                    <a:pt x="283" y="38"/>
                    <a:pt x="196" y="126"/>
                    <a:pt x="130" y="251"/>
                  </a:cubicBezTo>
                  <a:cubicBezTo>
                    <a:pt x="17" y="467"/>
                    <a:pt x="0" y="741"/>
                    <a:pt x="167" y="934"/>
                  </a:cubicBezTo>
                  <a:cubicBezTo>
                    <a:pt x="270" y="1052"/>
                    <a:pt x="425" y="1115"/>
                    <a:pt x="578" y="1115"/>
                  </a:cubicBezTo>
                  <a:cubicBezTo>
                    <a:pt x="697" y="1115"/>
                    <a:pt x="816" y="1076"/>
                    <a:pt x="909" y="995"/>
                  </a:cubicBezTo>
                  <a:cubicBezTo>
                    <a:pt x="998" y="918"/>
                    <a:pt x="1054" y="808"/>
                    <a:pt x="1088" y="698"/>
                  </a:cubicBezTo>
                  <a:cubicBezTo>
                    <a:pt x="1106" y="641"/>
                    <a:pt x="1118" y="584"/>
                    <a:pt x="1124" y="524"/>
                  </a:cubicBezTo>
                  <a:cubicBezTo>
                    <a:pt x="1124" y="498"/>
                    <a:pt x="1118" y="472"/>
                    <a:pt x="1106" y="448"/>
                  </a:cubicBezTo>
                  <a:cubicBezTo>
                    <a:pt x="1079" y="284"/>
                    <a:pt x="961" y="138"/>
                    <a:pt x="809" y="65"/>
                  </a:cubicBezTo>
                  <a:cubicBezTo>
                    <a:pt x="724" y="23"/>
                    <a:pt x="629" y="1"/>
                    <a:pt x="53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8" name="Google Shape;2408;p45"/>
            <p:cNvSpPr/>
            <p:nvPr/>
          </p:nvSpPr>
          <p:spPr>
            <a:xfrm>
              <a:off x="2693507" y="2051116"/>
              <a:ext cx="19360" cy="125761"/>
            </a:xfrm>
            <a:custGeom>
              <a:rect b="b" l="l" r="r" t="t"/>
              <a:pathLst>
                <a:path extrusionOk="0" h="4008" w="617">
                  <a:moveTo>
                    <a:pt x="89" y="1"/>
                  </a:moveTo>
                  <a:cubicBezTo>
                    <a:pt x="44" y="1"/>
                    <a:pt x="1" y="18"/>
                    <a:pt x="5" y="50"/>
                  </a:cubicBezTo>
                  <a:cubicBezTo>
                    <a:pt x="149" y="1352"/>
                    <a:pt x="293" y="2656"/>
                    <a:pt x="438" y="3958"/>
                  </a:cubicBezTo>
                  <a:cubicBezTo>
                    <a:pt x="441" y="3992"/>
                    <a:pt x="485" y="4008"/>
                    <a:pt x="529" y="4008"/>
                  </a:cubicBezTo>
                  <a:cubicBezTo>
                    <a:pt x="573" y="4008"/>
                    <a:pt x="617" y="3990"/>
                    <a:pt x="613" y="3958"/>
                  </a:cubicBezTo>
                  <a:lnTo>
                    <a:pt x="180" y="50"/>
                  </a:lnTo>
                  <a:cubicBezTo>
                    <a:pt x="176" y="17"/>
                    <a:pt x="132" y="1"/>
                    <a:pt x="89"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9" name="Google Shape;2409;p45"/>
            <p:cNvSpPr/>
            <p:nvPr/>
          </p:nvSpPr>
          <p:spPr>
            <a:xfrm>
              <a:off x="2688801" y="2218075"/>
              <a:ext cx="18293" cy="528993"/>
            </a:xfrm>
            <a:custGeom>
              <a:rect b="b" l="l" r="r" t="t"/>
              <a:pathLst>
                <a:path extrusionOk="0" h="16859" w="583">
                  <a:moveTo>
                    <a:pt x="494" y="1"/>
                  </a:moveTo>
                  <a:cubicBezTo>
                    <a:pt x="450" y="1"/>
                    <a:pt x="407" y="17"/>
                    <a:pt x="406" y="50"/>
                  </a:cubicBezTo>
                  <a:cubicBezTo>
                    <a:pt x="353" y="2230"/>
                    <a:pt x="300" y="4408"/>
                    <a:pt x="249" y="6587"/>
                  </a:cubicBezTo>
                  <a:cubicBezTo>
                    <a:pt x="196" y="8765"/>
                    <a:pt x="143" y="10945"/>
                    <a:pt x="90" y="13124"/>
                  </a:cubicBezTo>
                  <a:lnTo>
                    <a:pt x="2" y="16809"/>
                  </a:lnTo>
                  <a:cubicBezTo>
                    <a:pt x="0" y="16842"/>
                    <a:pt x="44" y="16858"/>
                    <a:pt x="88" y="16858"/>
                  </a:cubicBezTo>
                  <a:cubicBezTo>
                    <a:pt x="131" y="16858"/>
                    <a:pt x="175" y="16842"/>
                    <a:pt x="176" y="16809"/>
                  </a:cubicBezTo>
                  <a:cubicBezTo>
                    <a:pt x="229" y="14629"/>
                    <a:pt x="282" y="12451"/>
                    <a:pt x="335" y="10272"/>
                  </a:cubicBezTo>
                  <a:lnTo>
                    <a:pt x="493" y="3736"/>
                  </a:lnTo>
                  <a:lnTo>
                    <a:pt x="582" y="52"/>
                  </a:lnTo>
                  <a:cubicBezTo>
                    <a:pt x="583" y="18"/>
                    <a:pt x="538" y="1"/>
                    <a:pt x="494"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0" name="Google Shape;2410;p45"/>
            <p:cNvSpPr/>
            <p:nvPr/>
          </p:nvSpPr>
          <p:spPr>
            <a:xfrm>
              <a:off x="3403455" y="2484094"/>
              <a:ext cx="73549" cy="15500"/>
            </a:xfrm>
            <a:custGeom>
              <a:rect b="b" l="l" r="r" t="t"/>
              <a:pathLst>
                <a:path extrusionOk="0" h="494" w="2344">
                  <a:moveTo>
                    <a:pt x="1070" y="1"/>
                  </a:moveTo>
                  <a:cubicBezTo>
                    <a:pt x="742" y="1"/>
                    <a:pt x="409" y="52"/>
                    <a:pt x="107" y="106"/>
                  </a:cubicBezTo>
                  <a:cubicBezTo>
                    <a:pt x="0" y="124"/>
                    <a:pt x="57" y="201"/>
                    <a:pt x="133" y="201"/>
                  </a:cubicBezTo>
                  <a:cubicBezTo>
                    <a:pt x="140" y="201"/>
                    <a:pt x="147" y="200"/>
                    <a:pt x="154" y="199"/>
                  </a:cubicBezTo>
                  <a:cubicBezTo>
                    <a:pt x="438" y="148"/>
                    <a:pt x="753" y="96"/>
                    <a:pt x="1061" y="96"/>
                  </a:cubicBezTo>
                  <a:cubicBezTo>
                    <a:pt x="1462" y="96"/>
                    <a:pt x="1853" y="184"/>
                    <a:pt x="2150" y="475"/>
                  </a:cubicBezTo>
                  <a:cubicBezTo>
                    <a:pt x="2164" y="487"/>
                    <a:pt x="2189" y="493"/>
                    <a:pt x="2216" y="493"/>
                  </a:cubicBezTo>
                  <a:cubicBezTo>
                    <a:pt x="2276" y="493"/>
                    <a:pt x="2344" y="465"/>
                    <a:pt x="2303" y="425"/>
                  </a:cubicBezTo>
                  <a:cubicBezTo>
                    <a:pt x="1969" y="99"/>
                    <a:pt x="1525" y="1"/>
                    <a:pt x="1070" y="1"/>
                  </a:cubicBezTo>
                  <a:close/>
                </a:path>
              </a:pathLst>
            </a:custGeom>
            <a:solidFill>
              <a:srgbClr val="6E83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1" name="Google Shape;2411;p45"/>
            <p:cNvSpPr/>
            <p:nvPr/>
          </p:nvSpPr>
          <p:spPr>
            <a:xfrm>
              <a:off x="3311142" y="2052277"/>
              <a:ext cx="54848" cy="347129"/>
            </a:xfrm>
            <a:custGeom>
              <a:rect b="b" l="l" r="r" t="t"/>
              <a:pathLst>
                <a:path extrusionOk="0" h="11063" w="1748">
                  <a:moveTo>
                    <a:pt x="663" y="0"/>
                  </a:moveTo>
                  <a:cubicBezTo>
                    <a:pt x="620" y="0"/>
                    <a:pt x="576" y="16"/>
                    <a:pt x="570" y="49"/>
                  </a:cubicBezTo>
                  <a:cubicBezTo>
                    <a:pt x="0" y="3734"/>
                    <a:pt x="342" y="7502"/>
                    <a:pt x="1564" y="11025"/>
                  </a:cubicBezTo>
                  <a:cubicBezTo>
                    <a:pt x="1572" y="11051"/>
                    <a:pt x="1609" y="11063"/>
                    <a:pt x="1646" y="11063"/>
                  </a:cubicBezTo>
                  <a:cubicBezTo>
                    <a:pt x="1696" y="11063"/>
                    <a:pt x="1748" y="11041"/>
                    <a:pt x="1734" y="11001"/>
                  </a:cubicBezTo>
                  <a:cubicBezTo>
                    <a:pt x="515" y="7485"/>
                    <a:pt x="176" y="3725"/>
                    <a:pt x="746" y="49"/>
                  </a:cubicBezTo>
                  <a:cubicBezTo>
                    <a:pt x="751" y="18"/>
                    <a:pt x="708" y="0"/>
                    <a:pt x="663" y="0"/>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2" name="Google Shape;2412;p45"/>
            <p:cNvSpPr/>
            <p:nvPr/>
          </p:nvSpPr>
          <p:spPr>
            <a:xfrm>
              <a:off x="2925920" y="1780297"/>
              <a:ext cx="216944" cy="353248"/>
            </a:xfrm>
            <a:custGeom>
              <a:rect b="b" l="l" r="r" t="t"/>
              <a:pathLst>
                <a:path extrusionOk="0" h="11258" w="6914">
                  <a:moveTo>
                    <a:pt x="3198" y="0"/>
                  </a:moveTo>
                  <a:cubicBezTo>
                    <a:pt x="2941" y="0"/>
                    <a:pt x="2684" y="9"/>
                    <a:pt x="2427" y="31"/>
                  </a:cubicBezTo>
                  <a:cubicBezTo>
                    <a:pt x="1610" y="98"/>
                    <a:pt x="901" y="617"/>
                    <a:pt x="265" y="1093"/>
                  </a:cubicBezTo>
                  <a:cubicBezTo>
                    <a:pt x="225" y="1123"/>
                    <a:pt x="185" y="1153"/>
                    <a:pt x="145" y="1183"/>
                  </a:cubicBezTo>
                  <a:cubicBezTo>
                    <a:pt x="1" y="1807"/>
                    <a:pt x="24" y="2462"/>
                    <a:pt x="76" y="3102"/>
                  </a:cubicBezTo>
                  <a:cubicBezTo>
                    <a:pt x="99" y="3381"/>
                    <a:pt x="128" y="3658"/>
                    <a:pt x="162" y="3937"/>
                  </a:cubicBezTo>
                  <a:cubicBezTo>
                    <a:pt x="171" y="4011"/>
                    <a:pt x="181" y="4087"/>
                    <a:pt x="189" y="4161"/>
                  </a:cubicBezTo>
                  <a:cubicBezTo>
                    <a:pt x="336" y="5303"/>
                    <a:pt x="557" y="6438"/>
                    <a:pt x="787" y="7567"/>
                  </a:cubicBezTo>
                  <a:cubicBezTo>
                    <a:pt x="912" y="8186"/>
                    <a:pt x="1041" y="8809"/>
                    <a:pt x="1208" y="9419"/>
                  </a:cubicBezTo>
                  <a:cubicBezTo>
                    <a:pt x="1208" y="9420"/>
                    <a:pt x="1208" y="9420"/>
                    <a:pt x="1210" y="9420"/>
                  </a:cubicBezTo>
                  <a:cubicBezTo>
                    <a:pt x="1354" y="9952"/>
                    <a:pt x="1528" y="10474"/>
                    <a:pt x="1756" y="10974"/>
                  </a:cubicBezTo>
                  <a:cubicBezTo>
                    <a:pt x="1848" y="11180"/>
                    <a:pt x="1936" y="11257"/>
                    <a:pt x="2021" y="11257"/>
                  </a:cubicBezTo>
                  <a:cubicBezTo>
                    <a:pt x="2157" y="11257"/>
                    <a:pt x="2286" y="11058"/>
                    <a:pt x="2413" y="10871"/>
                  </a:cubicBezTo>
                  <a:cubicBezTo>
                    <a:pt x="2868" y="10202"/>
                    <a:pt x="3262" y="9490"/>
                    <a:pt x="3628" y="8762"/>
                  </a:cubicBezTo>
                  <a:cubicBezTo>
                    <a:pt x="4202" y="7617"/>
                    <a:pt x="4705" y="6425"/>
                    <a:pt x="5249" y="5276"/>
                  </a:cubicBezTo>
                  <a:cubicBezTo>
                    <a:pt x="5526" y="4691"/>
                    <a:pt x="5802" y="4107"/>
                    <a:pt x="6057" y="3512"/>
                  </a:cubicBezTo>
                  <a:cubicBezTo>
                    <a:pt x="6105" y="3405"/>
                    <a:pt x="6149" y="3296"/>
                    <a:pt x="6195" y="3189"/>
                  </a:cubicBezTo>
                  <a:cubicBezTo>
                    <a:pt x="6209" y="3155"/>
                    <a:pt x="6223" y="3119"/>
                    <a:pt x="6238" y="3085"/>
                  </a:cubicBezTo>
                  <a:cubicBezTo>
                    <a:pt x="6541" y="2343"/>
                    <a:pt x="6805" y="1579"/>
                    <a:pt x="6912" y="782"/>
                  </a:cubicBezTo>
                  <a:cubicBezTo>
                    <a:pt x="6914" y="780"/>
                    <a:pt x="6914" y="777"/>
                    <a:pt x="6914" y="772"/>
                  </a:cubicBezTo>
                  <a:cubicBezTo>
                    <a:pt x="6904" y="768"/>
                    <a:pt x="6892" y="764"/>
                    <a:pt x="6881" y="757"/>
                  </a:cubicBezTo>
                  <a:cubicBezTo>
                    <a:pt x="6491" y="587"/>
                    <a:pt x="6102" y="408"/>
                    <a:pt x="5712" y="238"/>
                  </a:cubicBezTo>
                  <a:cubicBezTo>
                    <a:pt x="5400" y="102"/>
                    <a:pt x="5157" y="112"/>
                    <a:pt x="4821" y="84"/>
                  </a:cubicBezTo>
                  <a:cubicBezTo>
                    <a:pt x="4282" y="40"/>
                    <a:pt x="3740" y="0"/>
                    <a:pt x="319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3" name="Google Shape;2413;p45"/>
            <p:cNvSpPr/>
            <p:nvPr/>
          </p:nvSpPr>
          <p:spPr>
            <a:xfrm>
              <a:off x="2963856" y="1843397"/>
              <a:ext cx="78601" cy="290179"/>
            </a:xfrm>
            <a:custGeom>
              <a:rect b="b" l="l" r="r" t="t"/>
              <a:pathLst>
                <a:path extrusionOk="0" h="9248" w="2505">
                  <a:moveTo>
                    <a:pt x="1496" y="1"/>
                  </a:moveTo>
                  <a:lnTo>
                    <a:pt x="1474" y="3"/>
                  </a:lnTo>
                  <a:cubicBezTo>
                    <a:pt x="1423" y="11"/>
                    <a:pt x="1373" y="16"/>
                    <a:pt x="1323" y="23"/>
                  </a:cubicBezTo>
                  <a:cubicBezTo>
                    <a:pt x="1358" y="68"/>
                    <a:pt x="1394" y="112"/>
                    <a:pt x="1430" y="156"/>
                  </a:cubicBezTo>
                  <a:lnTo>
                    <a:pt x="1430" y="158"/>
                  </a:lnTo>
                  <a:cubicBezTo>
                    <a:pt x="1147" y="462"/>
                    <a:pt x="863" y="765"/>
                    <a:pt x="590" y="1080"/>
                  </a:cubicBezTo>
                  <a:cubicBezTo>
                    <a:pt x="600" y="1140"/>
                    <a:pt x="612" y="1201"/>
                    <a:pt x="628" y="1261"/>
                  </a:cubicBezTo>
                  <a:cubicBezTo>
                    <a:pt x="672" y="1437"/>
                    <a:pt x="735" y="1610"/>
                    <a:pt x="815" y="1774"/>
                  </a:cubicBezTo>
                  <a:cubicBezTo>
                    <a:pt x="873" y="1893"/>
                    <a:pt x="941" y="2010"/>
                    <a:pt x="955" y="2141"/>
                  </a:cubicBezTo>
                  <a:cubicBezTo>
                    <a:pt x="970" y="2254"/>
                    <a:pt x="940" y="2369"/>
                    <a:pt x="911" y="2480"/>
                  </a:cubicBezTo>
                  <a:cubicBezTo>
                    <a:pt x="534" y="3968"/>
                    <a:pt x="298" y="5487"/>
                    <a:pt x="62" y="7002"/>
                  </a:cubicBezTo>
                  <a:cubicBezTo>
                    <a:pt x="42" y="7138"/>
                    <a:pt x="21" y="7274"/>
                    <a:pt x="1" y="7409"/>
                  </a:cubicBezTo>
                  <a:cubicBezTo>
                    <a:pt x="145" y="7941"/>
                    <a:pt x="319" y="8464"/>
                    <a:pt x="547" y="8964"/>
                  </a:cubicBezTo>
                  <a:cubicBezTo>
                    <a:pt x="639" y="9170"/>
                    <a:pt x="727" y="9247"/>
                    <a:pt x="812" y="9247"/>
                  </a:cubicBezTo>
                  <a:cubicBezTo>
                    <a:pt x="948" y="9247"/>
                    <a:pt x="1077" y="9048"/>
                    <a:pt x="1204" y="8861"/>
                  </a:cubicBezTo>
                  <a:cubicBezTo>
                    <a:pt x="1659" y="8191"/>
                    <a:pt x="2053" y="7481"/>
                    <a:pt x="2419" y="6751"/>
                  </a:cubicBezTo>
                  <a:cubicBezTo>
                    <a:pt x="2249" y="5360"/>
                    <a:pt x="2106" y="3968"/>
                    <a:pt x="1987" y="2572"/>
                  </a:cubicBezTo>
                  <a:cubicBezTo>
                    <a:pt x="1977" y="2452"/>
                    <a:pt x="1967" y="2329"/>
                    <a:pt x="1992" y="2210"/>
                  </a:cubicBezTo>
                  <a:cubicBezTo>
                    <a:pt x="2026" y="2037"/>
                    <a:pt x="2129" y="1886"/>
                    <a:pt x="2226" y="1737"/>
                  </a:cubicBezTo>
                  <a:cubicBezTo>
                    <a:pt x="2302" y="1624"/>
                    <a:pt x="2372" y="1507"/>
                    <a:pt x="2435" y="1387"/>
                  </a:cubicBezTo>
                  <a:cubicBezTo>
                    <a:pt x="2462" y="1338"/>
                    <a:pt x="2485" y="1288"/>
                    <a:pt x="2505" y="1240"/>
                  </a:cubicBezTo>
                  <a:cubicBezTo>
                    <a:pt x="2456" y="1182"/>
                    <a:pt x="2409" y="1124"/>
                    <a:pt x="2362" y="1067"/>
                  </a:cubicBezTo>
                  <a:cubicBezTo>
                    <a:pt x="2069" y="714"/>
                    <a:pt x="1781" y="358"/>
                    <a:pt x="1496"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4" name="Google Shape;2414;p45"/>
            <p:cNvSpPr/>
            <p:nvPr/>
          </p:nvSpPr>
          <p:spPr>
            <a:xfrm>
              <a:off x="2931004" y="1839349"/>
              <a:ext cx="189300" cy="85221"/>
            </a:xfrm>
            <a:custGeom>
              <a:rect b="b" l="l" r="r" t="t"/>
              <a:pathLst>
                <a:path extrusionOk="0" h="2716" w="6033">
                  <a:moveTo>
                    <a:pt x="2389" y="0"/>
                  </a:moveTo>
                  <a:cubicBezTo>
                    <a:pt x="2332" y="0"/>
                    <a:pt x="2270" y="28"/>
                    <a:pt x="2305" y="72"/>
                  </a:cubicBezTo>
                  <a:cubicBezTo>
                    <a:pt x="2327" y="98"/>
                    <a:pt x="2348" y="125"/>
                    <a:pt x="2370" y="152"/>
                  </a:cubicBezTo>
                  <a:cubicBezTo>
                    <a:pt x="2404" y="195"/>
                    <a:pt x="2440" y="240"/>
                    <a:pt x="2475" y="285"/>
                  </a:cubicBezTo>
                  <a:cubicBezTo>
                    <a:pt x="2192" y="590"/>
                    <a:pt x="1910" y="894"/>
                    <a:pt x="1637" y="1207"/>
                  </a:cubicBezTo>
                  <a:cubicBezTo>
                    <a:pt x="1361" y="1523"/>
                    <a:pt x="1095" y="1847"/>
                    <a:pt x="850" y="2188"/>
                  </a:cubicBezTo>
                  <a:cubicBezTo>
                    <a:pt x="793" y="2266"/>
                    <a:pt x="743" y="2352"/>
                    <a:pt x="679" y="2423"/>
                  </a:cubicBezTo>
                  <a:cubicBezTo>
                    <a:pt x="653" y="2451"/>
                    <a:pt x="616" y="2499"/>
                    <a:pt x="578" y="2509"/>
                  </a:cubicBezTo>
                  <a:cubicBezTo>
                    <a:pt x="568" y="2512"/>
                    <a:pt x="559" y="2513"/>
                    <a:pt x="551" y="2513"/>
                  </a:cubicBezTo>
                  <a:cubicBezTo>
                    <a:pt x="488" y="2513"/>
                    <a:pt x="434" y="2455"/>
                    <a:pt x="392" y="2419"/>
                  </a:cubicBezTo>
                  <a:cubicBezTo>
                    <a:pt x="256" y="2303"/>
                    <a:pt x="124" y="2182"/>
                    <a:pt x="0" y="2053"/>
                  </a:cubicBezTo>
                  <a:lnTo>
                    <a:pt x="0" y="2053"/>
                  </a:lnTo>
                  <a:cubicBezTo>
                    <a:pt x="9" y="2129"/>
                    <a:pt x="17" y="2205"/>
                    <a:pt x="27" y="2279"/>
                  </a:cubicBezTo>
                  <a:cubicBezTo>
                    <a:pt x="39" y="2289"/>
                    <a:pt x="50" y="2299"/>
                    <a:pt x="60" y="2309"/>
                  </a:cubicBezTo>
                  <a:cubicBezTo>
                    <a:pt x="173" y="2412"/>
                    <a:pt x="299" y="2556"/>
                    <a:pt x="450" y="2601"/>
                  </a:cubicBezTo>
                  <a:cubicBezTo>
                    <a:pt x="485" y="2611"/>
                    <a:pt x="517" y="2615"/>
                    <a:pt x="548" y="2615"/>
                  </a:cubicBezTo>
                  <a:cubicBezTo>
                    <a:pt x="792" y="2615"/>
                    <a:pt x="937" y="2325"/>
                    <a:pt x="1068" y="2148"/>
                  </a:cubicBezTo>
                  <a:cubicBezTo>
                    <a:pt x="1258" y="1886"/>
                    <a:pt x="1464" y="1634"/>
                    <a:pt x="1675" y="1389"/>
                  </a:cubicBezTo>
                  <a:cubicBezTo>
                    <a:pt x="1709" y="1346"/>
                    <a:pt x="1745" y="1304"/>
                    <a:pt x="1782" y="1261"/>
                  </a:cubicBezTo>
                  <a:cubicBezTo>
                    <a:pt x="2038" y="968"/>
                    <a:pt x="2304" y="684"/>
                    <a:pt x="2568" y="400"/>
                  </a:cubicBezTo>
                  <a:cubicBezTo>
                    <a:pt x="2870" y="774"/>
                    <a:pt x="3174" y="1146"/>
                    <a:pt x="3483" y="1514"/>
                  </a:cubicBezTo>
                  <a:cubicBezTo>
                    <a:pt x="3702" y="1779"/>
                    <a:pt x="3923" y="2040"/>
                    <a:pt x="4148" y="2300"/>
                  </a:cubicBezTo>
                  <a:cubicBezTo>
                    <a:pt x="4220" y="2386"/>
                    <a:pt x="4295" y="2473"/>
                    <a:pt x="4369" y="2558"/>
                  </a:cubicBezTo>
                  <a:cubicBezTo>
                    <a:pt x="4426" y="2623"/>
                    <a:pt x="4481" y="2686"/>
                    <a:pt x="4568" y="2708"/>
                  </a:cubicBezTo>
                  <a:cubicBezTo>
                    <a:pt x="4589" y="2713"/>
                    <a:pt x="4609" y="2715"/>
                    <a:pt x="4630" y="2715"/>
                  </a:cubicBezTo>
                  <a:cubicBezTo>
                    <a:pt x="4779" y="2715"/>
                    <a:pt x="4918" y="2592"/>
                    <a:pt x="5025" y="2501"/>
                  </a:cubicBezTo>
                  <a:cubicBezTo>
                    <a:pt x="5185" y="2360"/>
                    <a:pt x="5327" y="2199"/>
                    <a:pt x="5475" y="2046"/>
                  </a:cubicBezTo>
                  <a:cubicBezTo>
                    <a:pt x="5614" y="1906"/>
                    <a:pt x="5754" y="1767"/>
                    <a:pt x="5895" y="1630"/>
                  </a:cubicBezTo>
                  <a:cubicBezTo>
                    <a:pt x="5943" y="1523"/>
                    <a:pt x="5987" y="1414"/>
                    <a:pt x="6033" y="1307"/>
                  </a:cubicBezTo>
                  <a:lnTo>
                    <a:pt x="6033" y="1307"/>
                  </a:lnTo>
                  <a:cubicBezTo>
                    <a:pt x="5721" y="1599"/>
                    <a:pt x="5417" y="1897"/>
                    <a:pt x="5121" y="2205"/>
                  </a:cubicBezTo>
                  <a:cubicBezTo>
                    <a:pt x="4991" y="2340"/>
                    <a:pt x="4849" y="2509"/>
                    <a:pt x="4678" y="2593"/>
                  </a:cubicBezTo>
                  <a:cubicBezTo>
                    <a:pt x="4659" y="2603"/>
                    <a:pt x="4646" y="2607"/>
                    <a:pt x="4634" y="2607"/>
                  </a:cubicBezTo>
                  <a:cubicBezTo>
                    <a:pt x="4616" y="2607"/>
                    <a:pt x="4602" y="2597"/>
                    <a:pt x="4578" y="2575"/>
                  </a:cubicBezTo>
                  <a:cubicBezTo>
                    <a:pt x="4542" y="2539"/>
                    <a:pt x="4511" y="2499"/>
                    <a:pt x="4478" y="2461"/>
                  </a:cubicBezTo>
                  <a:cubicBezTo>
                    <a:pt x="4403" y="2375"/>
                    <a:pt x="4329" y="2289"/>
                    <a:pt x="4255" y="2203"/>
                  </a:cubicBezTo>
                  <a:cubicBezTo>
                    <a:pt x="4018" y="1926"/>
                    <a:pt x="3783" y="1647"/>
                    <a:pt x="3552" y="1367"/>
                  </a:cubicBezTo>
                  <a:cubicBezTo>
                    <a:pt x="3503" y="1310"/>
                    <a:pt x="3454" y="1253"/>
                    <a:pt x="3407" y="1196"/>
                  </a:cubicBezTo>
                  <a:cubicBezTo>
                    <a:pt x="3116" y="841"/>
                    <a:pt x="2827" y="487"/>
                    <a:pt x="2543" y="130"/>
                  </a:cubicBezTo>
                  <a:cubicBezTo>
                    <a:pt x="2514" y="94"/>
                    <a:pt x="2485" y="58"/>
                    <a:pt x="2457" y="22"/>
                  </a:cubicBezTo>
                  <a:cubicBezTo>
                    <a:pt x="2444" y="7"/>
                    <a:pt x="2417" y="0"/>
                    <a:pt x="238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5" name="Google Shape;2415;p45"/>
            <p:cNvSpPr/>
            <p:nvPr/>
          </p:nvSpPr>
          <p:spPr>
            <a:xfrm>
              <a:off x="2864295" y="1826892"/>
              <a:ext cx="347412" cy="323784"/>
            </a:xfrm>
            <a:custGeom>
              <a:rect b="b" l="l" r="r" t="t"/>
              <a:pathLst>
                <a:path extrusionOk="0" h="10319" w="11072">
                  <a:moveTo>
                    <a:pt x="10436" y="1"/>
                  </a:moveTo>
                  <a:cubicBezTo>
                    <a:pt x="10386" y="1"/>
                    <a:pt x="10335" y="23"/>
                    <a:pt x="10348" y="64"/>
                  </a:cubicBezTo>
                  <a:lnTo>
                    <a:pt x="10634" y="921"/>
                  </a:lnTo>
                  <a:cubicBezTo>
                    <a:pt x="10683" y="1067"/>
                    <a:pt x="10741" y="1213"/>
                    <a:pt x="10780" y="1360"/>
                  </a:cubicBezTo>
                  <a:cubicBezTo>
                    <a:pt x="10820" y="1518"/>
                    <a:pt x="10754" y="1621"/>
                    <a:pt x="10625" y="1707"/>
                  </a:cubicBezTo>
                  <a:cubicBezTo>
                    <a:pt x="10129" y="2040"/>
                    <a:pt x="9606" y="2340"/>
                    <a:pt x="9093" y="2646"/>
                  </a:cubicBezTo>
                  <a:cubicBezTo>
                    <a:pt x="9069" y="2662"/>
                    <a:pt x="9062" y="2682"/>
                    <a:pt x="9080" y="2705"/>
                  </a:cubicBezTo>
                  <a:cubicBezTo>
                    <a:pt x="9268" y="2938"/>
                    <a:pt x="9426" y="3195"/>
                    <a:pt x="9551" y="3466"/>
                  </a:cubicBezTo>
                  <a:cubicBezTo>
                    <a:pt x="9611" y="3592"/>
                    <a:pt x="9661" y="3722"/>
                    <a:pt x="9701" y="3857"/>
                  </a:cubicBezTo>
                  <a:cubicBezTo>
                    <a:pt x="9755" y="4052"/>
                    <a:pt x="9615" y="4170"/>
                    <a:pt x="9499" y="4308"/>
                  </a:cubicBezTo>
                  <a:cubicBezTo>
                    <a:pt x="9086" y="4805"/>
                    <a:pt x="8669" y="5299"/>
                    <a:pt x="8246" y="5787"/>
                  </a:cubicBezTo>
                  <a:cubicBezTo>
                    <a:pt x="7411" y="6753"/>
                    <a:pt x="6557" y="7705"/>
                    <a:pt x="5685" y="8640"/>
                  </a:cubicBezTo>
                  <a:cubicBezTo>
                    <a:pt x="5410" y="8934"/>
                    <a:pt x="5133" y="9227"/>
                    <a:pt x="4854" y="9519"/>
                  </a:cubicBezTo>
                  <a:cubicBezTo>
                    <a:pt x="4716" y="9665"/>
                    <a:pt x="4577" y="9810"/>
                    <a:pt x="4436" y="9955"/>
                  </a:cubicBezTo>
                  <a:cubicBezTo>
                    <a:pt x="4350" y="10043"/>
                    <a:pt x="4238" y="10153"/>
                    <a:pt x="4104" y="10153"/>
                  </a:cubicBezTo>
                  <a:cubicBezTo>
                    <a:pt x="4097" y="10153"/>
                    <a:pt x="4090" y="10153"/>
                    <a:pt x="4083" y="10152"/>
                  </a:cubicBezTo>
                  <a:cubicBezTo>
                    <a:pt x="3693" y="10116"/>
                    <a:pt x="3472" y="9712"/>
                    <a:pt x="3249" y="9432"/>
                  </a:cubicBezTo>
                  <a:cubicBezTo>
                    <a:pt x="2997" y="9113"/>
                    <a:pt x="2752" y="8787"/>
                    <a:pt x="2519" y="8453"/>
                  </a:cubicBezTo>
                  <a:cubicBezTo>
                    <a:pt x="2056" y="7794"/>
                    <a:pt x="1633" y="7106"/>
                    <a:pt x="1253" y="6396"/>
                  </a:cubicBezTo>
                  <a:cubicBezTo>
                    <a:pt x="1079" y="6069"/>
                    <a:pt x="914" y="5739"/>
                    <a:pt x="757" y="5403"/>
                  </a:cubicBezTo>
                  <a:cubicBezTo>
                    <a:pt x="610" y="5088"/>
                    <a:pt x="384" y="4717"/>
                    <a:pt x="437" y="4355"/>
                  </a:cubicBezTo>
                  <a:cubicBezTo>
                    <a:pt x="481" y="4052"/>
                    <a:pt x="711" y="3819"/>
                    <a:pt x="906" y="3601"/>
                  </a:cubicBezTo>
                  <a:cubicBezTo>
                    <a:pt x="1047" y="3442"/>
                    <a:pt x="1422" y="3098"/>
                    <a:pt x="1171" y="2899"/>
                  </a:cubicBezTo>
                  <a:cubicBezTo>
                    <a:pt x="1014" y="2773"/>
                    <a:pt x="821" y="2680"/>
                    <a:pt x="650" y="2577"/>
                  </a:cubicBezTo>
                  <a:cubicBezTo>
                    <a:pt x="555" y="2519"/>
                    <a:pt x="458" y="2463"/>
                    <a:pt x="364" y="2403"/>
                  </a:cubicBezTo>
                  <a:cubicBezTo>
                    <a:pt x="257" y="2334"/>
                    <a:pt x="210" y="2259"/>
                    <a:pt x="241" y="2132"/>
                  </a:cubicBezTo>
                  <a:cubicBezTo>
                    <a:pt x="335" y="1728"/>
                    <a:pt x="583" y="1331"/>
                    <a:pt x="836" y="1010"/>
                  </a:cubicBezTo>
                  <a:cubicBezTo>
                    <a:pt x="871" y="965"/>
                    <a:pt x="810" y="938"/>
                    <a:pt x="754" y="938"/>
                  </a:cubicBezTo>
                  <a:cubicBezTo>
                    <a:pt x="725" y="938"/>
                    <a:pt x="697" y="945"/>
                    <a:pt x="684" y="961"/>
                  </a:cubicBezTo>
                  <a:cubicBezTo>
                    <a:pt x="454" y="1250"/>
                    <a:pt x="268" y="1573"/>
                    <a:pt x="134" y="1919"/>
                  </a:cubicBezTo>
                  <a:cubicBezTo>
                    <a:pt x="82" y="2056"/>
                    <a:pt x="1" y="2227"/>
                    <a:pt x="104" y="2360"/>
                  </a:cubicBezTo>
                  <a:cubicBezTo>
                    <a:pt x="201" y="2487"/>
                    <a:pt x="391" y="2563"/>
                    <a:pt x="525" y="2646"/>
                  </a:cubicBezTo>
                  <a:lnTo>
                    <a:pt x="778" y="2800"/>
                  </a:lnTo>
                  <a:cubicBezTo>
                    <a:pt x="864" y="2852"/>
                    <a:pt x="973" y="2899"/>
                    <a:pt x="1044" y="2969"/>
                  </a:cubicBezTo>
                  <a:cubicBezTo>
                    <a:pt x="1176" y="3099"/>
                    <a:pt x="933" y="3345"/>
                    <a:pt x="848" y="3445"/>
                  </a:cubicBezTo>
                  <a:cubicBezTo>
                    <a:pt x="661" y="3665"/>
                    <a:pt x="434" y="3874"/>
                    <a:pt x="320" y="4145"/>
                  </a:cubicBezTo>
                  <a:cubicBezTo>
                    <a:pt x="184" y="4471"/>
                    <a:pt x="300" y="4788"/>
                    <a:pt x="434" y="5094"/>
                  </a:cubicBezTo>
                  <a:cubicBezTo>
                    <a:pt x="590" y="5443"/>
                    <a:pt x="754" y="5789"/>
                    <a:pt x="930" y="6130"/>
                  </a:cubicBezTo>
                  <a:cubicBezTo>
                    <a:pt x="1277" y="6805"/>
                    <a:pt x="1662" y="7459"/>
                    <a:pt x="2083" y="8093"/>
                  </a:cubicBezTo>
                  <a:cubicBezTo>
                    <a:pt x="2352" y="8496"/>
                    <a:pt x="2635" y="8890"/>
                    <a:pt x="2932" y="9273"/>
                  </a:cubicBezTo>
                  <a:cubicBezTo>
                    <a:pt x="3084" y="9469"/>
                    <a:pt x="3239" y="9662"/>
                    <a:pt x="3397" y="9850"/>
                  </a:cubicBezTo>
                  <a:cubicBezTo>
                    <a:pt x="3556" y="10041"/>
                    <a:pt x="3805" y="10318"/>
                    <a:pt x="4080" y="10318"/>
                  </a:cubicBezTo>
                  <a:cubicBezTo>
                    <a:pt x="4105" y="10318"/>
                    <a:pt x="4131" y="10316"/>
                    <a:pt x="4157" y="10311"/>
                  </a:cubicBezTo>
                  <a:cubicBezTo>
                    <a:pt x="4316" y="10281"/>
                    <a:pt x="4454" y="10143"/>
                    <a:pt x="4561" y="10032"/>
                  </a:cubicBezTo>
                  <a:cubicBezTo>
                    <a:pt x="4717" y="9870"/>
                    <a:pt x="4874" y="9709"/>
                    <a:pt x="5029" y="9546"/>
                  </a:cubicBezTo>
                  <a:cubicBezTo>
                    <a:pt x="5650" y="8894"/>
                    <a:pt x="6262" y="8235"/>
                    <a:pt x="6867" y="7568"/>
                  </a:cubicBezTo>
                  <a:cubicBezTo>
                    <a:pt x="7827" y="6506"/>
                    <a:pt x="8763" y="5426"/>
                    <a:pt x="9678" y="4325"/>
                  </a:cubicBezTo>
                  <a:cubicBezTo>
                    <a:pt x="9768" y="4218"/>
                    <a:pt x="9898" y="4102"/>
                    <a:pt x="9894" y="3951"/>
                  </a:cubicBezTo>
                  <a:cubicBezTo>
                    <a:pt x="9889" y="3804"/>
                    <a:pt x="9807" y="3644"/>
                    <a:pt x="9751" y="3511"/>
                  </a:cubicBezTo>
                  <a:cubicBezTo>
                    <a:pt x="9624" y="3218"/>
                    <a:pt x="9458" y="2942"/>
                    <a:pt x="9258" y="2690"/>
                  </a:cubicBezTo>
                  <a:cubicBezTo>
                    <a:pt x="9525" y="2530"/>
                    <a:pt x="9792" y="2369"/>
                    <a:pt x="10058" y="2206"/>
                  </a:cubicBezTo>
                  <a:cubicBezTo>
                    <a:pt x="10204" y="2117"/>
                    <a:pt x="10348" y="2027"/>
                    <a:pt x="10494" y="1937"/>
                  </a:cubicBezTo>
                  <a:cubicBezTo>
                    <a:pt x="10610" y="1866"/>
                    <a:pt x="10734" y="1799"/>
                    <a:pt x="10838" y="1711"/>
                  </a:cubicBezTo>
                  <a:cubicBezTo>
                    <a:pt x="11071" y="1516"/>
                    <a:pt x="10917" y="1235"/>
                    <a:pt x="10837" y="998"/>
                  </a:cubicBezTo>
                  <a:cubicBezTo>
                    <a:pt x="10731" y="678"/>
                    <a:pt x="10624" y="358"/>
                    <a:pt x="10518" y="38"/>
                  </a:cubicBezTo>
                  <a:cubicBezTo>
                    <a:pt x="10510" y="13"/>
                    <a:pt x="10473" y="1"/>
                    <a:pt x="10436"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6" name="Google Shape;2416;p45"/>
            <p:cNvSpPr/>
            <p:nvPr/>
          </p:nvSpPr>
          <p:spPr>
            <a:xfrm>
              <a:off x="3066523" y="2170852"/>
              <a:ext cx="576405" cy="515062"/>
            </a:xfrm>
            <a:custGeom>
              <a:rect b="b" l="l" r="r" t="t"/>
              <a:pathLst>
                <a:path extrusionOk="0" h="16415" w="18370">
                  <a:moveTo>
                    <a:pt x="7636" y="0"/>
                  </a:moveTo>
                  <a:lnTo>
                    <a:pt x="0" y="16336"/>
                  </a:lnTo>
                  <a:lnTo>
                    <a:pt x="10828" y="16414"/>
                  </a:lnTo>
                  <a:lnTo>
                    <a:pt x="18369" y="79"/>
                  </a:lnTo>
                  <a:lnTo>
                    <a:pt x="7636"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7" name="Google Shape;2417;p45"/>
            <p:cNvSpPr/>
            <p:nvPr/>
          </p:nvSpPr>
          <p:spPr>
            <a:xfrm>
              <a:off x="3080643" y="2170946"/>
              <a:ext cx="576405" cy="515062"/>
            </a:xfrm>
            <a:custGeom>
              <a:rect b="b" l="l" r="r" t="t"/>
              <a:pathLst>
                <a:path extrusionOk="0" h="16415" w="18370">
                  <a:moveTo>
                    <a:pt x="7636" y="0"/>
                  </a:moveTo>
                  <a:lnTo>
                    <a:pt x="0" y="16336"/>
                  </a:lnTo>
                  <a:lnTo>
                    <a:pt x="10828" y="16414"/>
                  </a:lnTo>
                  <a:lnTo>
                    <a:pt x="18369" y="79"/>
                  </a:lnTo>
                  <a:lnTo>
                    <a:pt x="763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8" name="Google Shape;2418;p45"/>
            <p:cNvSpPr/>
            <p:nvPr/>
          </p:nvSpPr>
          <p:spPr>
            <a:xfrm>
              <a:off x="3267088" y="2171072"/>
              <a:ext cx="397898" cy="354126"/>
            </a:xfrm>
            <a:custGeom>
              <a:rect b="b" l="l" r="r" t="t"/>
              <a:pathLst>
                <a:path extrusionOk="0" h="11286" w="12681">
                  <a:moveTo>
                    <a:pt x="2245" y="0"/>
                  </a:moveTo>
                  <a:cubicBezTo>
                    <a:pt x="2220" y="152"/>
                    <a:pt x="2220" y="305"/>
                    <a:pt x="2242" y="456"/>
                  </a:cubicBezTo>
                  <a:cubicBezTo>
                    <a:pt x="2448" y="2024"/>
                    <a:pt x="2500" y="3375"/>
                    <a:pt x="2156" y="4943"/>
                  </a:cubicBezTo>
                  <a:cubicBezTo>
                    <a:pt x="1679" y="7108"/>
                    <a:pt x="955" y="9211"/>
                    <a:pt x="1" y="11214"/>
                  </a:cubicBezTo>
                  <a:lnTo>
                    <a:pt x="9771" y="11285"/>
                  </a:lnTo>
                  <a:cubicBezTo>
                    <a:pt x="11260" y="8115"/>
                    <a:pt x="12402" y="4818"/>
                    <a:pt x="12606" y="1245"/>
                  </a:cubicBezTo>
                  <a:cubicBezTo>
                    <a:pt x="12622" y="972"/>
                    <a:pt x="12680" y="495"/>
                    <a:pt x="12649" y="76"/>
                  </a:cubicBezTo>
                  <a:lnTo>
                    <a:pt x="224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9" name="Google Shape;2419;p45"/>
            <p:cNvSpPr/>
            <p:nvPr/>
          </p:nvSpPr>
          <p:spPr>
            <a:xfrm>
              <a:off x="3336683" y="2167966"/>
              <a:ext cx="331033" cy="359115"/>
            </a:xfrm>
            <a:custGeom>
              <a:rect b="b" l="l" r="r" t="t"/>
              <a:pathLst>
                <a:path extrusionOk="0" h="11445" w="10550">
                  <a:moveTo>
                    <a:pt x="10419" y="1"/>
                  </a:moveTo>
                  <a:cubicBezTo>
                    <a:pt x="10388" y="1"/>
                    <a:pt x="10356" y="10"/>
                    <a:pt x="10344" y="29"/>
                  </a:cubicBezTo>
                  <a:lnTo>
                    <a:pt x="101" y="29"/>
                  </a:lnTo>
                  <a:cubicBezTo>
                    <a:pt x="1" y="29"/>
                    <a:pt x="2" y="119"/>
                    <a:pt x="101" y="121"/>
                  </a:cubicBezTo>
                  <a:lnTo>
                    <a:pt x="10338" y="121"/>
                  </a:lnTo>
                  <a:cubicBezTo>
                    <a:pt x="10341" y="2490"/>
                    <a:pt x="9969" y="4847"/>
                    <a:pt x="9236" y="7101"/>
                  </a:cubicBezTo>
                  <a:cubicBezTo>
                    <a:pt x="8999" y="7831"/>
                    <a:pt x="8735" y="8550"/>
                    <a:pt x="8456" y="9265"/>
                  </a:cubicBezTo>
                  <a:cubicBezTo>
                    <a:pt x="8314" y="9629"/>
                    <a:pt x="8167" y="9991"/>
                    <a:pt x="8016" y="10351"/>
                  </a:cubicBezTo>
                  <a:cubicBezTo>
                    <a:pt x="7941" y="10528"/>
                    <a:pt x="7867" y="10704"/>
                    <a:pt x="7790" y="10880"/>
                  </a:cubicBezTo>
                  <a:cubicBezTo>
                    <a:pt x="7750" y="10971"/>
                    <a:pt x="7711" y="11061"/>
                    <a:pt x="7670" y="11153"/>
                  </a:cubicBezTo>
                  <a:cubicBezTo>
                    <a:pt x="7656" y="11187"/>
                    <a:pt x="7640" y="11223"/>
                    <a:pt x="7623" y="11257"/>
                  </a:cubicBezTo>
                  <a:cubicBezTo>
                    <a:pt x="7615" y="11270"/>
                    <a:pt x="7607" y="11283"/>
                    <a:pt x="7598" y="11296"/>
                  </a:cubicBezTo>
                  <a:cubicBezTo>
                    <a:pt x="7590" y="11308"/>
                    <a:pt x="7553" y="11338"/>
                    <a:pt x="7525" y="11338"/>
                  </a:cubicBezTo>
                  <a:cubicBezTo>
                    <a:pt x="7516" y="11338"/>
                    <a:pt x="7509" y="11335"/>
                    <a:pt x="7503" y="11328"/>
                  </a:cubicBezTo>
                  <a:cubicBezTo>
                    <a:pt x="7490" y="11313"/>
                    <a:pt x="7464" y="11307"/>
                    <a:pt x="7437" y="11307"/>
                  </a:cubicBezTo>
                  <a:cubicBezTo>
                    <a:pt x="7384" y="11307"/>
                    <a:pt x="7327" y="11332"/>
                    <a:pt x="7361" y="11373"/>
                  </a:cubicBezTo>
                  <a:cubicBezTo>
                    <a:pt x="7402" y="11423"/>
                    <a:pt x="7462" y="11444"/>
                    <a:pt x="7523" y="11444"/>
                  </a:cubicBezTo>
                  <a:cubicBezTo>
                    <a:pt x="7601" y="11444"/>
                    <a:pt x="7681" y="11410"/>
                    <a:pt x="7731" y="11354"/>
                  </a:cubicBezTo>
                  <a:cubicBezTo>
                    <a:pt x="7788" y="11288"/>
                    <a:pt x="7818" y="11200"/>
                    <a:pt x="7853" y="11121"/>
                  </a:cubicBezTo>
                  <a:cubicBezTo>
                    <a:pt x="7901" y="11013"/>
                    <a:pt x="7948" y="10904"/>
                    <a:pt x="7996" y="10794"/>
                  </a:cubicBezTo>
                  <a:cubicBezTo>
                    <a:pt x="8177" y="10375"/>
                    <a:pt x="8352" y="9954"/>
                    <a:pt x="8520" y="9529"/>
                  </a:cubicBezTo>
                  <a:cubicBezTo>
                    <a:pt x="9120" y="8016"/>
                    <a:pt x="9656" y="6475"/>
                    <a:pt x="9999" y="4881"/>
                  </a:cubicBezTo>
                  <a:cubicBezTo>
                    <a:pt x="10335" y="3314"/>
                    <a:pt x="10504" y="1716"/>
                    <a:pt x="10501" y="114"/>
                  </a:cubicBezTo>
                  <a:cubicBezTo>
                    <a:pt x="10550" y="97"/>
                    <a:pt x="10548" y="49"/>
                    <a:pt x="10498" y="35"/>
                  </a:cubicBezTo>
                  <a:cubicBezTo>
                    <a:pt x="10488" y="12"/>
                    <a:pt x="10454" y="1"/>
                    <a:pt x="10419" y="1"/>
                  </a:cubicBezTo>
                  <a:close/>
                </a:path>
              </a:pathLst>
            </a:custGeom>
            <a:solidFill>
              <a:srgbClr val="9DC0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0" name="Google Shape;2420;p45"/>
            <p:cNvSpPr/>
            <p:nvPr/>
          </p:nvSpPr>
          <p:spPr>
            <a:xfrm>
              <a:off x="3142959" y="2359870"/>
              <a:ext cx="213995" cy="211390"/>
            </a:xfrm>
            <a:custGeom>
              <a:rect b="b" l="l" r="r" t="t"/>
              <a:pathLst>
                <a:path extrusionOk="0" h="6737" w="6820">
                  <a:moveTo>
                    <a:pt x="2583" y="0"/>
                  </a:moveTo>
                  <a:cubicBezTo>
                    <a:pt x="2204" y="0"/>
                    <a:pt x="2460" y="594"/>
                    <a:pt x="2580" y="746"/>
                  </a:cubicBezTo>
                  <a:cubicBezTo>
                    <a:pt x="2752" y="962"/>
                    <a:pt x="2943" y="1162"/>
                    <a:pt x="3092" y="1394"/>
                  </a:cubicBezTo>
                  <a:cubicBezTo>
                    <a:pt x="3214" y="1582"/>
                    <a:pt x="3329" y="1807"/>
                    <a:pt x="3341" y="2035"/>
                  </a:cubicBezTo>
                  <a:cubicBezTo>
                    <a:pt x="3354" y="2303"/>
                    <a:pt x="3129" y="2402"/>
                    <a:pt x="2905" y="2402"/>
                  </a:cubicBezTo>
                  <a:cubicBezTo>
                    <a:pt x="2823" y="2402"/>
                    <a:pt x="2741" y="2389"/>
                    <a:pt x="2671" y="2366"/>
                  </a:cubicBezTo>
                  <a:cubicBezTo>
                    <a:pt x="2312" y="2248"/>
                    <a:pt x="2002" y="2021"/>
                    <a:pt x="1812" y="1691"/>
                  </a:cubicBezTo>
                  <a:cubicBezTo>
                    <a:pt x="1733" y="1554"/>
                    <a:pt x="1677" y="1404"/>
                    <a:pt x="1589" y="1274"/>
                  </a:cubicBezTo>
                  <a:cubicBezTo>
                    <a:pt x="1569" y="1239"/>
                    <a:pt x="1540" y="1212"/>
                    <a:pt x="1506" y="1194"/>
                  </a:cubicBezTo>
                  <a:cubicBezTo>
                    <a:pt x="1458" y="1172"/>
                    <a:pt x="1415" y="1163"/>
                    <a:pt x="1375" y="1163"/>
                  </a:cubicBezTo>
                  <a:cubicBezTo>
                    <a:pt x="1042" y="1163"/>
                    <a:pt x="1011" y="1863"/>
                    <a:pt x="1024" y="2098"/>
                  </a:cubicBezTo>
                  <a:cubicBezTo>
                    <a:pt x="1022" y="2098"/>
                    <a:pt x="1019" y="2098"/>
                    <a:pt x="1016" y="2098"/>
                  </a:cubicBezTo>
                  <a:cubicBezTo>
                    <a:pt x="868" y="2098"/>
                    <a:pt x="736" y="2336"/>
                    <a:pt x="700" y="2456"/>
                  </a:cubicBezTo>
                  <a:cubicBezTo>
                    <a:pt x="670" y="2554"/>
                    <a:pt x="658" y="2659"/>
                    <a:pt x="665" y="2763"/>
                  </a:cubicBezTo>
                  <a:cubicBezTo>
                    <a:pt x="667" y="2797"/>
                    <a:pt x="670" y="2830"/>
                    <a:pt x="675" y="2861"/>
                  </a:cubicBezTo>
                  <a:cubicBezTo>
                    <a:pt x="677" y="2880"/>
                    <a:pt x="680" y="2901"/>
                    <a:pt x="665" y="2916"/>
                  </a:cubicBezTo>
                  <a:cubicBezTo>
                    <a:pt x="655" y="2923"/>
                    <a:pt x="643" y="2929"/>
                    <a:pt x="628" y="2929"/>
                  </a:cubicBezTo>
                  <a:cubicBezTo>
                    <a:pt x="501" y="2951"/>
                    <a:pt x="391" y="3030"/>
                    <a:pt x="328" y="3143"/>
                  </a:cubicBezTo>
                  <a:cubicBezTo>
                    <a:pt x="212" y="3350"/>
                    <a:pt x="344" y="3530"/>
                    <a:pt x="354" y="3742"/>
                  </a:cubicBezTo>
                  <a:cubicBezTo>
                    <a:pt x="355" y="3753"/>
                    <a:pt x="354" y="3765"/>
                    <a:pt x="350" y="3775"/>
                  </a:cubicBezTo>
                  <a:cubicBezTo>
                    <a:pt x="341" y="3786"/>
                    <a:pt x="328" y="3795"/>
                    <a:pt x="314" y="3800"/>
                  </a:cubicBezTo>
                  <a:cubicBezTo>
                    <a:pt x="198" y="3855"/>
                    <a:pt x="118" y="3970"/>
                    <a:pt x="87" y="4096"/>
                  </a:cubicBezTo>
                  <a:cubicBezTo>
                    <a:pt x="1" y="4439"/>
                    <a:pt x="209" y="4654"/>
                    <a:pt x="407" y="4901"/>
                  </a:cubicBezTo>
                  <a:cubicBezTo>
                    <a:pt x="474" y="4987"/>
                    <a:pt x="548" y="5068"/>
                    <a:pt x="623" y="5147"/>
                  </a:cubicBezTo>
                  <a:cubicBezTo>
                    <a:pt x="1164" y="5723"/>
                    <a:pt x="1810" y="5724"/>
                    <a:pt x="2550" y="5811"/>
                  </a:cubicBezTo>
                  <a:cubicBezTo>
                    <a:pt x="2978" y="5861"/>
                    <a:pt x="3407" y="5913"/>
                    <a:pt x="3821" y="6021"/>
                  </a:cubicBezTo>
                  <a:cubicBezTo>
                    <a:pt x="4540" y="6211"/>
                    <a:pt x="5204" y="6579"/>
                    <a:pt x="5939" y="6712"/>
                  </a:cubicBezTo>
                  <a:cubicBezTo>
                    <a:pt x="6034" y="6729"/>
                    <a:pt x="6117" y="6737"/>
                    <a:pt x="6188" y="6737"/>
                  </a:cubicBezTo>
                  <a:cubicBezTo>
                    <a:pt x="6819" y="6737"/>
                    <a:pt x="6566" y="6096"/>
                    <a:pt x="6649" y="5475"/>
                  </a:cubicBezTo>
                  <a:cubicBezTo>
                    <a:pt x="6686" y="5188"/>
                    <a:pt x="6681" y="4755"/>
                    <a:pt x="6471" y="4528"/>
                  </a:cubicBezTo>
                  <a:cubicBezTo>
                    <a:pt x="6312" y="4358"/>
                    <a:pt x="6073" y="4298"/>
                    <a:pt x="5855" y="4218"/>
                  </a:cubicBezTo>
                  <a:cubicBezTo>
                    <a:pt x="5559" y="4108"/>
                    <a:pt x="5276" y="3945"/>
                    <a:pt x="5059" y="3715"/>
                  </a:cubicBezTo>
                  <a:cubicBezTo>
                    <a:pt x="4907" y="3555"/>
                    <a:pt x="4767" y="3346"/>
                    <a:pt x="4717" y="3129"/>
                  </a:cubicBezTo>
                  <a:cubicBezTo>
                    <a:pt x="4679" y="2966"/>
                    <a:pt x="4736" y="2839"/>
                    <a:pt x="4723" y="2679"/>
                  </a:cubicBezTo>
                  <a:cubicBezTo>
                    <a:pt x="4687" y="2268"/>
                    <a:pt x="4351" y="1821"/>
                    <a:pt x="4134" y="1487"/>
                  </a:cubicBezTo>
                  <a:cubicBezTo>
                    <a:pt x="3797" y="968"/>
                    <a:pt x="3375" y="510"/>
                    <a:pt x="2886" y="132"/>
                  </a:cubicBezTo>
                  <a:cubicBezTo>
                    <a:pt x="2811" y="73"/>
                    <a:pt x="2728" y="15"/>
                    <a:pt x="2632" y="3"/>
                  </a:cubicBezTo>
                  <a:cubicBezTo>
                    <a:pt x="2615" y="1"/>
                    <a:pt x="2598" y="0"/>
                    <a:pt x="2583"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1" name="Google Shape;2421;p45"/>
            <p:cNvSpPr/>
            <p:nvPr/>
          </p:nvSpPr>
          <p:spPr>
            <a:xfrm>
              <a:off x="3174148" y="2426548"/>
              <a:ext cx="19548" cy="27016"/>
            </a:xfrm>
            <a:custGeom>
              <a:rect b="b" l="l" r="r" t="t"/>
              <a:pathLst>
                <a:path extrusionOk="0" h="861" w="623">
                  <a:moveTo>
                    <a:pt x="50" y="0"/>
                  </a:moveTo>
                  <a:cubicBezTo>
                    <a:pt x="30" y="0"/>
                    <a:pt x="10" y="7"/>
                    <a:pt x="7" y="23"/>
                  </a:cubicBezTo>
                  <a:cubicBezTo>
                    <a:pt x="0" y="65"/>
                    <a:pt x="24" y="106"/>
                    <a:pt x="40" y="143"/>
                  </a:cubicBezTo>
                  <a:cubicBezTo>
                    <a:pt x="57" y="180"/>
                    <a:pt x="74" y="218"/>
                    <a:pt x="93" y="255"/>
                  </a:cubicBezTo>
                  <a:cubicBezTo>
                    <a:pt x="206" y="476"/>
                    <a:pt x="355" y="678"/>
                    <a:pt x="532" y="851"/>
                  </a:cubicBezTo>
                  <a:cubicBezTo>
                    <a:pt x="539" y="857"/>
                    <a:pt x="551" y="860"/>
                    <a:pt x="565" y="860"/>
                  </a:cubicBezTo>
                  <a:cubicBezTo>
                    <a:pt x="593" y="860"/>
                    <a:pt x="623" y="847"/>
                    <a:pt x="603" y="828"/>
                  </a:cubicBezTo>
                  <a:cubicBezTo>
                    <a:pt x="430" y="659"/>
                    <a:pt x="286" y="463"/>
                    <a:pt x="176" y="249"/>
                  </a:cubicBezTo>
                  <a:cubicBezTo>
                    <a:pt x="159" y="215"/>
                    <a:pt x="143" y="180"/>
                    <a:pt x="126" y="143"/>
                  </a:cubicBezTo>
                  <a:cubicBezTo>
                    <a:pt x="110" y="108"/>
                    <a:pt x="82" y="63"/>
                    <a:pt x="89" y="23"/>
                  </a:cubicBezTo>
                  <a:cubicBezTo>
                    <a:pt x="92" y="9"/>
                    <a:pt x="71" y="0"/>
                    <a:pt x="50"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2" name="Google Shape;2422;p45"/>
            <p:cNvSpPr/>
            <p:nvPr/>
          </p:nvSpPr>
          <p:spPr>
            <a:xfrm>
              <a:off x="3162883" y="2452936"/>
              <a:ext cx="20238" cy="26326"/>
            </a:xfrm>
            <a:custGeom>
              <a:rect b="b" l="l" r="r" t="t"/>
              <a:pathLst>
                <a:path extrusionOk="0" h="839" w="645">
                  <a:moveTo>
                    <a:pt x="49" y="0"/>
                  </a:moveTo>
                  <a:cubicBezTo>
                    <a:pt x="25" y="0"/>
                    <a:pt x="0" y="11"/>
                    <a:pt x="6" y="30"/>
                  </a:cubicBezTo>
                  <a:cubicBezTo>
                    <a:pt x="109" y="343"/>
                    <a:pt x="301" y="620"/>
                    <a:pt x="559" y="827"/>
                  </a:cubicBezTo>
                  <a:cubicBezTo>
                    <a:pt x="570" y="835"/>
                    <a:pt x="583" y="839"/>
                    <a:pt x="596" y="839"/>
                  </a:cubicBezTo>
                  <a:cubicBezTo>
                    <a:pt x="602" y="839"/>
                    <a:pt x="609" y="838"/>
                    <a:pt x="615" y="836"/>
                  </a:cubicBezTo>
                  <a:cubicBezTo>
                    <a:pt x="626" y="832"/>
                    <a:pt x="645" y="817"/>
                    <a:pt x="629" y="804"/>
                  </a:cubicBezTo>
                  <a:cubicBezTo>
                    <a:pt x="375" y="601"/>
                    <a:pt x="186" y="327"/>
                    <a:pt x="86" y="17"/>
                  </a:cubicBezTo>
                  <a:cubicBezTo>
                    <a:pt x="82" y="6"/>
                    <a:pt x="66" y="0"/>
                    <a:pt x="49"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3" name="Google Shape;2423;p45"/>
            <p:cNvSpPr/>
            <p:nvPr/>
          </p:nvSpPr>
          <p:spPr>
            <a:xfrm>
              <a:off x="3154066" y="2480611"/>
              <a:ext cx="20082" cy="20960"/>
            </a:xfrm>
            <a:custGeom>
              <a:rect b="b" l="l" r="r" t="t"/>
              <a:pathLst>
                <a:path extrusionOk="0" h="668" w="640">
                  <a:moveTo>
                    <a:pt x="49" y="0"/>
                  </a:moveTo>
                  <a:cubicBezTo>
                    <a:pt x="25" y="0"/>
                    <a:pt x="0" y="11"/>
                    <a:pt x="8" y="28"/>
                  </a:cubicBezTo>
                  <a:cubicBezTo>
                    <a:pt x="133" y="283"/>
                    <a:pt x="320" y="500"/>
                    <a:pt x="551" y="661"/>
                  </a:cubicBezTo>
                  <a:cubicBezTo>
                    <a:pt x="558" y="666"/>
                    <a:pt x="567" y="667"/>
                    <a:pt x="576" y="667"/>
                  </a:cubicBezTo>
                  <a:cubicBezTo>
                    <a:pt x="605" y="667"/>
                    <a:pt x="639" y="650"/>
                    <a:pt x="610" y="630"/>
                  </a:cubicBezTo>
                  <a:cubicBezTo>
                    <a:pt x="386" y="473"/>
                    <a:pt x="207" y="263"/>
                    <a:pt x="88" y="17"/>
                  </a:cubicBezTo>
                  <a:cubicBezTo>
                    <a:pt x="83" y="5"/>
                    <a:pt x="66" y="0"/>
                    <a:pt x="49"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4" name="Google Shape;2424;p45"/>
            <p:cNvSpPr/>
            <p:nvPr/>
          </p:nvSpPr>
          <p:spPr>
            <a:xfrm>
              <a:off x="3263731" y="2488361"/>
              <a:ext cx="297490" cy="135676"/>
            </a:xfrm>
            <a:custGeom>
              <a:rect b="b" l="l" r="r" t="t"/>
              <a:pathLst>
                <a:path extrusionOk="0" h="4324" w="9481">
                  <a:moveTo>
                    <a:pt x="1091" y="0"/>
                  </a:moveTo>
                  <a:cubicBezTo>
                    <a:pt x="894" y="0"/>
                    <a:pt x="736" y="24"/>
                    <a:pt x="665" y="88"/>
                  </a:cubicBezTo>
                  <a:cubicBezTo>
                    <a:pt x="602" y="144"/>
                    <a:pt x="529" y="511"/>
                    <a:pt x="468" y="616"/>
                  </a:cubicBezTo>
                  <a:cubicBezTo>
                    <a:pt x="351" y="819"/>
                    <a:pt x="162" y="995"/>
                    <a:pt x="106" y="1229"/>
                  </a:cubicBezTo>
                  <a:cubicBezTo>
                    <a:pt x="1" y="1669"/>
                    <a:pt x="422" y="2044"/>
                    <a:pt x="804" y="2289"/>
                  </a:cubicBezTo>
                  <a:cubicBezTo>
                    <a:pt x="1250" y="2581"/>
                    <a:pt x="1711" y="2848"/>
                    <a:pt x="2186" y="3091"/>
                  </a:cubicBezTo>
                  <a:cubicBezTo>
                    <a:pt x="3646" y="3839"/>
                    <a:pt x="5187" y="4293"/>
                    <a:pt x="6891" y="4322"/>
                  </a:cubicBezTo>
                  <a:cubicBezTo>
                    <a:pt x="6957" y="4323"/>
                    <a:pt x="7024" y="4324"/>
                    <a:pt x="7091" y="4324"/>
                  </a:cubicBezTo>
                  <a:cubicBezTo>
                    <a:pt x="7357" y="4324"/>
                    <a:pt x="7622" y="4309"/>
                    <a:pt x="7877" y="4237"/>
                  </a:cubicBezTo>
                  <a:cubicBezTo>
                    <a:pt x="8880" y="3953"/>
                    <a:pt x="9423" y="2494"/>
                    <a:pt x="9473" y="1562"/>
                  </a:cubicBezTo>
                  <a:cubicBezTo>
                    <a:pt x="9480" y="1438"/>
                    <a:pt x="9479" y="1309"/>
                    <a:pt x="9425" y="1197"/>
                  </a:cubicBezTo>
                  <a:cubicBezTo>
                    <a:pt x="9336" y="1016"/>
                    <a:pt x="9132" y="924"/>
                    <a:pt x="8941" y="857"/>
                  </a:cubicBezTo>
                  <a:cubicBezTo>
                    <a:pt x="8398" y="662"/>
                    <a:pt x="7834" y="527"/>
                    <a:pt x="7259" y="459"/>
                  </a:cubicBezTo>
                  <a:cubicBezTo>
                    <a:pt x="6954" y="421"/>
                    <a:pt x="6646" y="403"/>
                    <a:pt x="6339" y="384"/>
                  </a:cubicBezTo>
                  <a:lnTo>
                    <a:pt x="2516" y="151"/>
                  </a:lnTo>
                  <a:cubicBezTo>
                    <a:pt x="2265" y="136"/>
                    <a:pt x="1565" y="0"/>
                    <a:pt x="1091"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5" name="Google Shape;2425;p45"/>
            <p:cNvSpPr/>
            <p:nvPr/>
          </p:nvSpPr>
          <p:spPr>
            <a:xfrm>
              <a:off x="3285758" y="2485882"/>
              <a:ext cx="275463" cy="138155"/>
            </a:xfrm>
            <a:custGeom>
              <a:rect b="b" l="l" r="r" t="t"/>
              <a:pathLst>
                <a:path extrusionOk="0" h="4403" w="8779">
                  <a:moveTo>
                    <a:pt x="1138" y="0"/>
                  </a:moveTo>
                  <a:cubicBezTo>
                    <a:pt x="1114" y="0"/>
                    <a:pt x="1089" y="3"/>
                    <a:pt x="1065" y="9"/>
                  </a:cubicBezTo>
                  <a:cubicBezTo>
                    <a:pt x="1006" y="26"/>
                    <a:pt x="952" y="55"/>
                    <a:pt x="906" y="95"/>
                  </a:cubicBezTo>
                  <a:cubicBezTo>
                    <a:pt x="615" y="325"/>
                    <a:pt x="526" y="718"/>
                    <a:pt x="410" y="1054"/>
                  </a:cubicBezTo>
                  <a:cubicBezTo>
                    <a:pt x="268" y="1465"/>
                    <a:pt x="150" y="1887"/>
                    <a:pt x="59" y="2313"/>
                  </a:cubicBezTo>
                  <a:cubicBezTo>
                    <a:pt x="23" y="2477"/>
                    <a:pt x="0" y="2671"/>
                    <a:pt x="118" y="2790"/>
                  </a:cubicBezTo>
                  <a:cubicBezTo>
                    <a:pt x="185" y="2860"/>
                    <a:pt x="285" y="2886"/>
                    <a:pt x="379" y="2909"/>
                  </a:cubicBezTo>
                  <a:cubicBezTo>
                    <a:pt x="648" y="2971"/>
                    <a:pt x="919" y="3027"/>
                    <a:pt x="1192" y="3077"/>
                  </a:cubicBezTo>
                  <a:cubicBezTo>
                    <a:pt x="1292" y="3094"/>
                    <a:pt x="1391" y="3126"/>
                    <a:pt x="1484" y="3170"/>
                  </a:cubicBezTo>
                  <a:cubicBezTo>
                    <a:pt x="1572" y="3210"/>
                    <a:pt x="1657" y="3257"/>
                    <a:pt x="1761" y="3309"/>
                  </a:cubicBezTo>
                  <a:cubicBezTo>
                    <a:pt x="2220" y="3532"/>
                    <a:pt x="2693" y="3725"/>
                    <a:pt x="3177" y="3885"/>
                  </a:cubicBezTo>
                  <a:cubicBezTo>
                    <a:pt x="4149" y="4208"/>
                    <a:pt x="5165" y="4382"/>
                    <a:pt x="6189" y="4401"/>
                  </a:cubicBezTo>
                  <a:cubicBezTo>
                    <a:pt x="6255" y="4402"/>
                    <a:pt x="6322" y="4403"/>
                    <a:pt x="6389" y="4403"/>
                  </a:cubicBezTo>
                  <a:cubicBezTo>
                    <a:pt x="6655" y="4403"/>
                    <a:pt x="6920" y="4388"/>
                    <a:pt x="7175" y="4316"/>
                  </a:cubicBezTo>
                  <a:cubicBezTo>
                    <a:pt x="8178" y="4032"/>
                    <a:pt x="8721" y="2573"/>
                    <a:pt x="8771" y="1641"/>
                  </a:cubicBezTo>
                  <a:cubicBezTo>
                    <a:pt x="8778" y="1517"/>
                    <a:pt x="8777" y="1388"/>
                    <a:pt x="8723" y="1276"/>
                  </a:cubicBezTo>
                  <a:cubicBezTo>
                    <a:pt x="8634" y="1095"/>
                    <a:pt x="8431" y="1003"/>
                    <a:pt x="8241" y="936"/>
                  </a:cubicBezTo>
                  <a:cubicBezTo>
                    <a:pt x="7696" y="741"/>
                    <a:pt x="7132" y="606"/>
                    <a:pt x="6559" y="538"/>
                  </a:cubicBezTo>
                  <a:cubicBezTo>
                    <a:pt x="6252" y="500"/>
                    <a:pt x="5944" y="482"/>
                    <a:pt x="5637" y="463"/>
                  </a:cubicBezTo>
                  <a:cubicBezTo>
                    <a:pt x="4924" y="463"/>
                    <a:pt x="4199" y="376"/>
                    <a:pt x="3487" y="332"/>
                  </a:cubicBezTo>
                  <a:lnTo>
                    <a:pt x="2376" y="266"/>
                  </a:lnTo>
                  <a:cubicBezTo>
                    <a:pt x="2214" y="256"/>
                    <a:pt x="2035" y="269"/>
                    <a:pt x="1878" y="239"/>
                  </a:cubicBezTo>
                  <a:cubicBezTo>
                    <a:pt x="1711" y="206"/>
                    <a:pt x="1540" y="116"/>
                    <a:pt x="1379" y="57"/>
                  </a:cubicBezTo>
                  <a:cubicBezTo>
                    <a:pt x="1301" y="29"/>
                    <a:pt x="1219" y="0"/>
                    <a:pt x="1138"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6" name="Google Shape;2426;p45"/>
            <p:cNvSpPr/>
            <p:nvPr/>
          </p:nvSpPr>
          <p:spPr>
            <a:xfrm>
              <a:off x="3296112" y="2480297"/>
              <a:ext cx="299781" cy="146815"/>
            </a:xfrm>
            <a:custGeom>
              <a:rect b="b" l="l" r="r" t="t"/>
              <a:pathLst>
                <a:path extrusionOk="0" h="4679" w="9554">
                  <a:moveTo>
                    <a:pt x="1485" y="0"/>
                  </a:moveTo>
                  <a:cubicBezTo>
                    <a:pt x="1416" y="0"/>
                    <a:pt x="1348" y="6"/>
                    <a:pt x="1281" y="22"/>
                  </a:cubicBezTo>
                  <a:cubicBezTo>
                    <a:pt x="835" y="135"/>
                    <a:pt x="689" y="806"/>
                    <a:pt x="576" y="1189"/>
                  </a:cubicBezTo>
                  <a:cubicBezTo>
                    <a:pt x="392" y="1820"/>
                    <a:pt x="219" y="2455"/>
                    <a:pt x="40" y="3088"/>
                  </a:cubicBezTo>
                  <a:cubicBezTo>
                    <a:pt x="20" y="3162"/>
                    <a:pt x="0" y="3245"/>
                    <a:pt x="38" y="3311"/>
                  </a:cubicBezTo>
                  <a:cubicBezTo>
                    <a:pt x="65" y="3358"/>
                    <a:pt x="113" y="3385"/>
                    <a:pt x="161" y="3411"/>
                  </a:cubicBezTo>
                  <a:cubicBezTo>
                    <a:pt x="421" y="3552"/>
                    <a:pt x="686" y="3681"/>
                    <a:pt x="959" y="3798"/>
                  </a:cubicBezTo>
                  <a:cubicBezTo>
                    <a:pt x="2297" y="4378"/>
                    <a:pt x="3757" y="4678"/>
                    <a:pt x="5216" y="4678"/>
                  </a:cubicBezTo>
                  <a:cubicBezTo>
                    <a:pt x="5713" y="4678"/>
                    <a:pt x="6210" y="4643"/>
                    <a:pt x="6702" y="4573"/>
                  </a:cubicBezTo>
                  <a:cubicBezTo>
                    <a:pt x="7647" y="4437"/>
                    <a:pt x="8531" y="3703"/>
                    <a:pt x="9021" y="2922"/>
                  </a:cubicBezTo>
                  <a:cubicBezTo>
                    <a:pt x="9302" y="2476"/>
                    <a:pt x="9553" y="1903"/>
                    <a:pt x="9290" y="1449"/>
                  </a:cubicBezTo>
                  <a:cubicBezTo>
                    <a:pt x="9069" y="1067"/>
                    <a:pt x="8584" y="949"/>
                    <a:pt x="8150" y="868"/>
                  </a:cubicBezTo>
                  <a:cubicBezTo>
                    <a:pt x="6012" y="477"/>
                    <a:pt x="3856" y="191"/>
                    <a:pt x="1684" y="11"/>
                  </a:cubicBezTo>
                  <a:cubicBezTo>
                    <a:pt x="1618" y="5"/>
                    <a:pt x="1551" y="0"/>
                    <a:pt x="1485"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7" name="Google Shape;2427;p45"/>
            <p:cNvSpPr/>
            <p:nvPr/>
          </p:nvSpPr>
          <p:spPr>
            <a:xfrm>
              <a:off x="2865487" y="1620083"/>
              <a:ext cx="23157" cy="26639"/>
            </a:xfrm>
            <a:custGeom>
              <a:rect b="b" l="l" r="r" t="t"/>
              <a:pathLst>
                <a:path extrusionOk="0" h="849" w="738">
                  <a:moveTo>
                    <a:pt x="317" y="1"/>
                  </a:moveTo>
                  <a:cubicBezTo>
                    <a:pt x="188" y="1"/>
                    <a:pt x="134" y="127"/>
                    <a:pt x="93" y="238"/>
                  </a:cubicBezTo>
                  <a:cubicBezTo>
                    <a:pt x="46" y="359"/>
                    <a:pt x="19" y="488"/>
                    <a:pt x="10" y="616"/>
                  </a:cubicBezTo>
                  <a:cubicBezTo>
                    <a:pt x="7" y="669"/>
                    <a:pt x="0" y="731"/>
                    <a:pt x="39" y="772"/>
                  </a:cubicBezTo>
                  <a:cubicBezTo>
                    <a:pt x="50" y="782"/>
                    <a:pt x="62" y="789"/>
                    <a:pt x="74" y="796"/>
                  </a:cubicBezTo>
                  <a:cubicBezTo>
                    <a:pt x="77" y="808"/>
                    <a:pt x="83" y="818"/>
                    <a:pt x="94" y="825"/>
                  </a:cubicBezTo>
                  <a:cubicBezTo>
                    <a:pt x="118" y="841"/>
                    <a:pt x="145" y="848"/>
                    <a:pt x="173" y="848"/>
                  </a:cubicBezTo>
                  <a:cubicBezTo>
                    <a:pt x="190" y="848"/>
                    <a:pt x="208" y="845"/>
                    <a:pt x="224" y="839"/>
                  </a:cubicBezTo>
                  <a:cubicBezTo>
                    <a:pt x="383" y="772"/>
                    <a:pt x="542" y="705"/>
                    <a:pt x="699" y="638"/>
                  </a:cubicBezTo>
                  <a:cubicBezTo>
                    <a:pt x="726" y="626"/>
                    <a:pt x="738" y="603"/>
                    <a:pt x="720" y="578"/>
                  </a:cubicBezTo>
                  <a:cubicBezTo>
                    <a:pt x="650" y="478"/>
                    <a:pt x="598" y="366"/>
                    <a:pt x="566" y="249"/>
                  </a:cubicBezTo>
                  <a:cubicBezTo>
                    <a:pt x="550" y="193"/>
                    <a:pt x="536" y="140"/>
                    <a:pt x="492" y="99"/>
                  </a:cubicBezTo>
                  <a:cubicBezTo>
                    <a:pt x="475" y="85"/>
                    <a:pt x="456" y="72"/>
                    <a:pt x="435" y="63"/>
                  </a:cubicBezTo>
                  <a:cubicBezTo>
                    <a:pt x="439" y="23"/>
                    <a:pt x="375" y="7"/>
                    <a:pt x="347" y="3"/>
                  </a:cubicBezTo>
                  <a:cubicBezTo>
                    <a:pt x="337" y="2"/>
                    <a:pt x="327" y="1"/>
                    <a:pt x="317" y="1"/>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8" name="Google Shape;2428;p45"/>
            <p:cNvSpPr/>
            <p:nvPr/>
          </p:nvSpPr>
          <p:spPr>
            <a:xfrm>
              <a:off x="2941358" y="1646566"/>
              <a:ext cx="177597" cy="206997"/>
            </a:xfrm>
            <a:custGeom>
              <a:rect b="b" l="l" r="r" t="t"/>
              <a:pathLst>
                <a:path extrusionOk="0" h="6597" w="5660">
                  <a:moveTo>
                    <a:pt x="3966" y="1"/>
                  </a:moveTo>
                  <a:cubicBezTo>
                    <a:pt x="3823" y="1"/>
                    <a:pt x="3682" y="18"/>
                    <a:pt x="3547" y="70"/>
                  </a:cubicBezTo>
                  <a:cubicBezTo>
                    <a:pt x="3266" y="178"/>
                    <a:pt x="3057" y="425"/>
                    <a:pt x="2790" y="561"/>
                  </a:cubicBezTo>
                  <a:cubicBezTo>
                    <a:pt x="2498" y="710"/>
                    <a:pt x="2114" y="676"/>
                    <a:pt x="1800" y="784"/>
                  </a:cubicBezTo>
                  <a:cubicBezTo>
                    <a:pt x="1745" y="803"/>
                    <a:pt x="1690" y="824"/>
                    <a:pt x="1635" y="847"/>
                  </a:cubicBezTo>
                  <a:cubicBezTo>
                    <a:pt x="1108" y="1070"/>
                    <a:pt x="230" y="1277"/>
                    <a:pt x="129" y="1988"/>
                  </a:cubicBezTo>
                  <a:cubicBezTo>
                    <a:pt x="0" y="2895"/>
                    <a:pt x="95" y="3921"/>
                    <a:pt x="205" y="4827"/>
                  </a:cubicBezTo>
                  <a:cubicBezTo>
                    <a:pt x="229" y="5032"/>
                    <a:pt x="259" y="5242"/>
                    <a:pt x="352" y="5420"/>
                  </a:cubicBezTo>
                  <a:cubicBezTo>
                    <a:pt x="373" y="5463"/>
                    <a:pt x="399" y="5503"/>
                    <a:pt x="426" y="5542"/>
                  </a:cubicBezTo>
                  <a:cubicBezTo>
                    <a:pt x="546" y="5706"/>
                    <a:pt x="711" y="5831"/>
                    <a:pt x="871" y="5948"/>
                  </a:cubicBezTo>
                  <a:cubicBezTo>
                    <a:pt x="1300" y="6266"/>
                    <a:pt x="1764" y="6597"/>
                    <a:pt x="2276" y="6597"/>
                  </a:cubicBezTo>
                  <a:cubicBezTo>
                    <a:pt x="2279" y="6597"/>
                    <a:pt x="2282" y="6597"/>
                    <a:pt x="2286" y="6597"/>
                  </a:cubicBezTo>
                  <a:cubicBezTo>
                    <a:pt x="2674" y="6592"/>
                    <a:pt x="3034" y="6396"/>
                    <a:pt x="3382" y="6205"/>
                  </a:cubicBezTo>
                  <a:cubicBezTo>
                    <a:pt x="3792" y="5976"/>
                    <a:pt x="4208" y="5761"/>
                    <a:pt x="4606" y="5508"/>
                  </a:cubicBezTo>
                  <a:cubicBezTo>
                    <a:pt x="4839" y="5360"/>
                    <a:pt x="5541" y="5009"/>
                    <a:pt x="5630" y="4719"/>
                  </a:cubicBezTo>
                  <a:cubicBezTo>
                    <a:pt x="5660" y="4620"/>
                    <a:pt x="5641" y="4511"/>
                    <a:pt x="5621" y="4409"/>
                  </a:cubicBezTo>
                  <a:cubicBezTo>
                    <a:pt x="5484" y="3703"/>
                    <a:pt x="5388" y="3011"/>
                    <a:pt x="5290" y="2306"/>
                  </a:cubicBezTo>
                  <a:cubicBezTo>
                    <a:pt x="5210" y="1729"/>
                    <a:pt x="5118" y="1153"/>
                    <a:pt x="5015" y="580"/>
                  </a:cubicBezTo>
                  <a:cubicBezTo>
                    <a:pt x="4997" y="470"/>
                    <a:pt x="4975" y="357"/>
                    <a:pt x="4915" y="268"/>
                  </a:cubicBezTo>
                  <a:cubicBezTo>
                    <a:pt x="4804" y="101"/>
                    <a:pt x="4598" y="64"/>
                    <a:pt x="4412" y="40"/>
                  </a:cubicBezTo>
                  <a:cubicBezTo>
                    <a:pt x="4265" y="20"/>
                    <a:pt x="4114" y="1"/>
                    <a:pt x="3966"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9" name="Google Shape;2429;p45"/>
            <p:cNvSpPr/>
            <p:nvPr/>
          </p:nvSpPr>
          <p:spPr>
            <a:xfrm>
              <a:off x="2937060" y="1670538"/>
              <a:ext cx="145843" cy="134139"/>
            </a:xfrm>
            <a:custGeom>
              <a:rect b="b" l="l" r="r" t="t"/>
              <a:pathLst>
                <a:path extrusionOk="0" h="4275" w="4648">
                  <a:moveTo>
                    <a:pt x="2444" y="1"/>
                  </a:moveTo>
                  <a:cubicBezTo>
                    <a:pt x="2275" y="1"/>
                    <a:pt x="2106" y="7"/>
                    <a:pt x="1937" y="20"/>
                  </a:cubicBezTo>
                  <a:cubicBezTo>
                    <a:pt x="1882" y="40"/>
                    <a:pt x="1827" y="62"/>
                    <a:pt x="1772" y="84"/>
                  </a:cubicBezTo>
                  <a:cubicBezTo>
                    <a:pt x="1331" y="270"/>
                    <a:pt x="862" y="410"/>
                    <a:pt x="507" y="750"/>
                  </a:cubicBezTo>
                  <a:cubicBezTo>
                    <a:pt x="376" y="876"/>
                    <a:pt x="199" y="1043"/>
                    <a:pt x="122" y="1208"/>
                  </a:cubicBezTo>
                  <a:cubicBezTo>
                    <a:pt x="36" y="1391"/>
                    <a:pt x="14" y="1615"/>
                    <a:pt x="9" y="1827"/>
                  </a:cubicBezTo>
                  <a:cubicBezTo>
                    <a:pt x="7" y="1898"/>
                    <a:pt x="6" y="1970"/>
                    <a:pt x="6" y="2037"/>
                  </a:cubicBezTo>
                  <a:cubicBezTo>
                    <a:pt x="0" y="2664"/>
                    <a:pt x="83" y="3442"/>
                    <a:pt x="583" y="3890"/>
                  </a:cubicBezTo>
                  <a:cubicBezTo>
                    <a:pt x="850" y="4130"/>
                    <a:pt x="1222" y="4220"/>
                    <a:pt x="1582" y="4252"/>
                  </a:cubicBezTo>
                  <a:cubicBezTo>
                    <a:pt x="1734" y="4265"/>
                    <a:pt x="1897" y="4275"/>
                    <a:pt x="2065" y="4275"/>
                  </a:cubicBezTo>
                  <a:cubicBezTo>
                    <a:pt x="2462" y="4275"/>
                    <a:pt x="2880" y="4222"/>
                    <a:pt x="3207" y="4050"/>
                  </a:cubicBezTo>
                  <a:cubicBezTo>
                    <a:pt x="3609" y="3837"/>
                    <a:pt x="3819" y="3544"/>
                    <a:pt x="4085" y="3197"/>
                  </a:cubicBezTo>
                  <a:cubicBezTo>
                    <a:pt x="4352" y="2848"/>
                    <a:pt x="4591" y="2368"/>
                    <a:pt x="4616" y="1921"/>
                  </a:cubicBezTo>
                  <a:cubicBezTo>
                    <a:pt x="4648" y="1386"/>
                    <a:pt x="4445" y="866"/>
                    <a:pt x="4129" y="443"/>
                  </a:cubicBezTo>
                  <a:cubicBezTo>
                    <a:pt x="3846" y="66"/>
                    <a:pt x="3304" y="44"/>
                    <a:pt x="2876" y="14"/>
                  </a:cubicBezTo>
                  <a:cubicBezTo>
                    <a:pt x="2732" y="5"/>
                    <a:pt x="2588" y="1"/>
                    <a:pt x="2444" y="1"/>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0" name="Google Shape;2430;p45"/>
            <p:cNvSpPr/>
            <p:nvPr/>
          </p:nvSpPr>
          <p:spPr>
            <a:xfrm>
              <a:off x="2855698" y="1410732"/>
              <a:ext cx="266709" cy="383590"/>
            </a:xfrm>
            <a:custGeom>
              <a:rect b="b" l="l" r="r" t="t"/>
              <a:pathLst>
                <a:path extrusionOk="0" h="12225" w="8500">
                  <a:moveTo>
                    <a:pt x="4466" y="1"/>
                  </a:moveTo>
                  <a:cubicBezTo>
                    <a:pt x="3801" y="1"/>
                    <a:pt x="3091" y="276"/>
                    <a:pt x="2504" y="521"/>
                  </a:cubicBezTo>
                  <a:cubicBezTo>
                    <a:pt x="1971" y="746"/>
                    <a:pt x="1447" y="1007"/>
                    <a:pt x="998" y="1372"/>
                  </a:cubicBezTo>
                  <a:cubicBezTo>
                    <a:pt x="672" y="1635"/>
                    <a:pt x="211" y="2046"/>
                    <a:pt x="173" y="2488"/>
                  </a:cubicBezTo>
                  <a:cubicBezTo>
                    <a:pt x="128" y="3012"/>
                    <a:pt x="1" y="3525"/>
                    <a:pt x="15" y="4058"/>
                  </a:cubicBezTo>
                  <a:cubicBezTo>
                    <a:pt x="31" y="4646"/>
                    <a:pt x="173" y="5219"/>
                    <a:pt x="316" y="5789"/>
                  </a:cubicBezTo>
                  <a:lnTo>
                    <a:pt x="1014" y="8563"/>
                  </a:lnTo>
                  <a:cubicBezTo>
                    <a:pt x="1152" y="9115"/>
                    <a:pt x="1293" y="9671"/>
                    <a:pt x="1527" y="10190"/>
                  </a:cubicBezTo>
                  <a:cubicBezTo>
                    <a:pt x="2097" y="11451"/>
                    <a:pt x="3286" y="12225"/>
                    <a:pt x="4667" y="12225"/>
                  </a:cubicBezTo>
                  <a:cubicBezTo>
                    <a:pt x="4701" y="12225"/>
                    <a:pt x="4736" y="12224"/>
                    <a:pt x="4771" y="12223"/>
                  </a:cubicBezTo>
                  <a:cubicBezTo>
                    <a:pt x="5663" y="12199"/>
                    <a:pt x="6475" y="11481"/>
                    <a:pt x="6973" y="10798"/>
                  </a:cubicBezTo>
                  <a:cubicBezTo>
                    <a:pt x="7794" y="9676"/>
                    <a:pt x="8374" y="8227"/>
                    <a:pt x="8478" y="6844"/>
                  </a:cubicBezTo>
                  <a:cubicBezTo>
                    <a:pt x="8500" y="6561"/>
                    <a:pt x="8437" y="6335"/>
                    <a:pt x="8414" y="6062"/>
                  </a:cubicBezTo>
                  <a:cubicBezTo>
                    <a:pt x="8384" y="5702"/>
                    <a:pt x="8397" y="5337"/>
                    <a:pt x="8363" y="4976"/>
                  </a:cubicBezTo>
                  <a:cubicBezTo>
                    <a:pt x="8360" y="4944"/>
                    <a:pt x="8357" y="4914"/>
                    <a:pt x="8353" y="4884"/>
                  </a:cubicBezTo>
                  <a:cubicBezTo>
                    <a:pt x="8293" y="4366"/>
                    <a:pt x="8144" y="3878"/>
                    <a:pt x="8055" y="3365"/>
                  </a:cubicBezTo>
                  <a:cubicBezTo>
                    <a:pt x="7905" y="2491"/>
                    <a:pt x="7271" y="1586"/>
                    <a:pt x="6645" y="971"/>
                  </a:cubicBezTo>
                  <a:cubicBezTo>
                    <a:pt x="6586" y="914"/>
                    <a:pt x="6526" y="861"/>
                    <a:pt x="6466" y="810"/>
                  </a:cubicBezTo>
                  <a:cubicBezTo>
                    <a:pt x="5990" y="411"/>
                    <a:pt x="5354" y="94"/>
                    <a:pt x="4734" y="17"/>
                  </a:cubicBezTo>
                  <a:cubicBezTo>
                    <a:pt x="4646" y="6"/>
                    <a:pt x="4556" y="1"/>
                    <a:pt x="4466"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1" name="Google Shape;2431;p45"/>
            <p:cNvSpPr/>
            <p:nvPr/>
          </p:nvSpPr>
          <p:spPr>
            <a:xfrm>
              <a:off x="2838754" y="1394008"/>
              <a:ext cx="316473" cy="219297"/>
            </a:xfrm>
            <a:custGeom>
              <a:rect b="b" l="l" r="r" t="t"/>
              <a:pathLst>
                <a:path extrusionOk="0" h="6989" w="10086">
                  <a:moveTo>
                    <a:pt x="5940" y="0"/>
                  </a:moveTo>
                  <a:cubicBezTo>
                    <a:pt x="5510" y="0"/>
                    <a:pt x="5071" y="83"/>
                    <a:pt x="4635" y="95"/>
                  </a:cubicBezTo>
                  <a:cubicBezTo>
                    <a:pt x="4455" y="101"/>
                    <a:pt x="4255" y="87"/>
                    <a:pt x="4083" y="155"/>
                  </a:cubicBezTo>
                  <a:cubicBezTo>
                    <a:pt x="3943" y="212"/>
                    <a:pt x="3828" y="304"/>
                    <a:pt x="3680" y="351"/>
                  </a:cubicBezTo>
                  <a:cubicBezTo>
                    <a:pt x="2857" y="614"/>
                    <a:pt x="1943" y="808"/>
                    <a:pt x="1480" y="1612"/>
                  </a:cubicBezTo>
                  <a:cubicBezTo>
                    <a:pt x="1414" y="1726"/>
                    <a:pt x="1358" y="1846"/>
                    <a:pt x="1268" y="1940"/>
                  </a:cubicBezTo>
                  <a:cubicBezTo>
                    <a:pt x="1195" y="2016"/>
                    <a:pt x="1104" y="2070"/>
                    <a:pt x="1018" y="2133"/>
                  </a:cubicBezTo>
                  <a:cubicBezTo>
                    <a:pt x="582" y="2455"/>
                    <a:pt x="335" y="2976"/>
                    <a:pt x="200" y="3501"/>
                  </a:cubicBezTo>
                  <a:cubicBezTo>
                    <a:pt x="0" y="4284"/>
                    <a:pt x="12" y="5106"/>
                    <a:pt x="233" y="5883"/>
                  </a:cubicBezTo>
                  <a:cubicBezTo>
                    <a:pt x="260" y="5979"/>
                    <a:pt x="300" y="6085"/>
                    <a:pt x="390" y="6129"/>
                  </a:cubicBezTo>
                  <a:cubicBezTo>
                    <a:pt x="420" y="6144"/>
                    <a:pt x="452" y="6150"/>
                    <a:pt x="485" y="6150"/>
                  </a:cubicBezTo>
                  <a:cubicBezTo>
                    <a:pt x="534" y="6150"/>
                    <a:pt x="583" y="6137"/>
                    <a:pt x="629" y="6119"/>
                  </a:cubicBezTo>
                  <a:cubicBezTo>
                    <a:pt x="1069" y="5948"/>
                    <a:pt x="1217" y="5392"/>
                    <a:pt x="1198" y="4919"/>
                  </a:cubicBezTo>
                  <a:cubicBezTo>
                    <a:pt x="1188" y="4644"/>
                    <a:pt x="1145" y="4360"/>
                    <a:pt x="1234" y="4101"/>
                  </a:cubicBezTo>
                  <a:cubicBezTo>
                    <a:pt x="1367" y="3720"/>
                    <a:pt x="1778" y="3427"/>
                    <a:pt x="1747" y="3022"/>
                  </a:cubicBezTo>
                  <a:cubicBezTo>
                    <a:pt x="1741" y="2936"/>
                    <a:pt x="1728" y="2821"/>
                    <a:pt x="1808" y="2789"/>
                  </a:cubicBezTo>
                  <a:cubicBezTo>
                    <a:pt x="1820" y="2785"/>
                    <a:pt x="1832" y="2783"/>
                    <a:pt x="1845" y="2783"/>
                  </a:cubicBezTo>
                  <a:cubicBezTo>
                    <a:pt x="1868" y="2783"/>
                    <a:pt x="1891" y="2789"/>
                    <a:pt x="1913" y="2796"/>
                  </a:cubicBezTo>
                  <a:cubicBezTo>
                    <a:pt x="2241" y="2906"/>
                    <a:pt x="2531" y="3337"/>
                    <a:pt x="2663" y="3638"/>
                  </a:cubicBezTo>
                  <a:cubicBezTo>
                    <a:pt x="2803" y="3957"/>
                    <a:pt x="2866" y="4341"/>
                    <a:pt x="3149" y="4543"/>
                  </a:cubicBezTo>
                  <a:cubicBezTo>
                    <a:pt x="3326" y="4670"/>
                    <a:pt x="3539" y="4691"/>
                    <a:pt x="3761" y="4691"/>
                  </a:cubicBezTo>
                  <a:cubicBezTo>
                    <a:pt x="3868" y="4691"/>
                    <a:pt x="3978" y="4686"/>
                    <a:pt x="4086" y="4686"/>
                  </a:cubicBezTo>
                  <a:cubicBezTo>
                    <a:pt x="4252" y="4686"/>
                    <a:pt x="4415" y="4697"/>
                    <a:pt x="4565" y="4754"/>
                  </a:cubicBezTo>
                  <a:cubicBezTo>
                    <a:pt x="4900" y="4883"/>
                    <a:pt x="5144" y="5229"/>
                    <a:pt x="5501" y="5259"/>
                  </a:cubicBezTo>
                  <a:cubicBezTo>
                    <a:pt x="5519" y="5260"/>
                    <a:pt x="5536" y="5261"/>
                    <a:pt x="5554" y="5261"/>
                  </a:cubicBezTo>
                  <a:cubicBezTo>
                    <a:pt x="5794" y="5261"/>
                    <a:pt x="6017" y="5122"/>
                    <a:pt x="6253" y="5064"/>
                  </a:cubicBezTo>
                  <a:cubicBezTo>
                    <a:pt x="6340" y="5043"/>
                    <a:pt x="6429" y="5034"/>
                    <a:pt x="6519" y="5034"/>
                  </a:cubicBezTo>
                  <a:cubicBezTo>
                    <a:pt x="6743" y="5034"/>
                    <a:pt x="6969" y="5096"/>
                    <a:pt x="7172" y="5196"/>
                  </a:cubicBezTo>
                  <a:cubicBezTo>
                    <a:pt x="7796" y="5503"/>
                    <a:pt x="8055" y="5948"/>
                    <a:pt x="8358" y="6539"/>
                  </a:cubicBezTo>
                  <a:cubicBezTo>
                    <a:pt x="8469" y="6755"/>
                    <a:pt x="8641" y="6988"/>
                    <a:pt x="8876" y="6988"/>
                  </a:cubicBezTo>
                  <a:cubicBezTo>
                    <a:pt x="8934" y="6988"/>
                    <a:pt x="8996" y="6974"/>
                    <a:pt x="9063" y="6941"/>
                  </a:cubicBezTo>
                  <a:cubicBezTo>
                    <a:pt x="9337" y="6941"/>
                    <a:pt x="9519" y="6525"/>
                    <a:pt x="9637" y="6169"/>
                  </a:cubicBezTo>
                  <a:cubicBezTo>
                    <a:pt x="9697" y="5988"/>
                    <a:pt x="9742" y="5822"/>
                    <a:pt x="9774" y="5735"/>
                  </a:cubicBezTo>
                  <a:cubicBezTo>
                    <a:pt x="9929" y="5326"/>
                    <a:pt x="10086" y="4894"/>
                    <a:pt x="10013" y="4463"/>
                  </a:cubicBezTo>
                  <a:cubicBezTo>
                    <a:pt x="9946" y="4057"/>
                    <a:pt x="9683" y="3715"/>
                    <a:pt x="9529" y="3334"/>
                  </a:cubicBezTo>
                  <a:cubicBezTo>
                    <a:pt x="9253" y="2653"/>
                    <a:pt x="9294" y="1800"/>
                    <a:pt x="8753" y="1304"/>
                  </a:cubicBezTo>
                  <a:cubicBezTo>
                    <a:pt x="8435" y="1014"/>
                    <a:pt x="7988" y="921"/>
                    <a:pt x="7619" y="701"/>
                  </a:cubicBezTo>
                  <a:cubicBezTo>
                    <a:pt x="7386" y="561"/>
                    <a:pt x="7185" y="370"/>
                    <a:pt x="6948" y="237"/>
                  </a:cubicBezTo>
                  <a:cubicBezTo>
                    <a:pt x="6621" y="53"/>
                    <a:pt x="6283" y="0"/>
                    <a:pt x="5940" y="0"/>
                  </a:cubicBezTo>
                  <a:close/>
                </a:path>
              </a:pathLst>
            </a:custGeom>
            <a:solidFill>
              <a:srgbClr val="B164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2" name="Google Shape;2432;p45"/>
            <p:cNvSpPr/>
            <p:nvPr/>
          </p:nvSpPr>
          <p:spPr>
            <a:xfrm>
              <a:off x="3085255" y="1571103"/>
              <a:ext cx="61751" cy="105774"/>
            </a:xfrm>
            <a:custGeom>
              <a:rect b="b" l="l" r="r" t="t"/>
              <a:pathLst>
                <a:path extrusionOk="0" h="3371" w="1968">
                  <a:moveTo>
                    <a:pt x="1133" y="1"/>
                  </a:moveTo>
                  <a:cubicBezTo>
                    <a:pt x="973" y="1"/>
                    <a:pt x="795" y="79"/>
                    <a:pt x="606" y="265"/>
                  </a:cubicBezTo>
                  <a:cubicBezTo>
                    <a:pt x="474" y="398"/>
                    <a:pt x="368" y="557"/>
                    <a:pt x="295" y="730"/>
                  </a:cubicBezTo>
                  <a:cubicBezTo>
                    <a:pt x="15" y="1387"/>
                    <a:pt x="0" y="2250"/>
                    <a:pt x="261" y="2909"/>
                  </a:cubicBezTo>
                  <a:cubicBezTo>
                    <a:pt x="329" y="3082"/>
                    <a:pt x="426" y="3266"/>
                    <a:pt x="615" y="3335"/>
                  </a:cubicBezTo>
                  <a:cubicBezTo>
                    <a:pt x="682" y="3359"/>
                    <a:pt x="746" y="3370"/>
                    <a:pt x="806" y="3370"/>
                  </a:cubicBezTo>
                  <a:cubicBezTo>
                    <a:pt x="1177" y="3370"/>
                    <a:pt x="1416" y="2946"/>
                    <a:pt x="1553" y="2636"/>
                  </a:cubicBezTo>
                  <a:cubicBezTo>
                    <a:pt x="1738" y="2216"/>
                    <a:pt x="1910" y="1780"/>
                    <a:pt x="1936" y="1321"/>
                  </a:cubicBezTo>
                  <a:cubicBezTo>
                    <a:pt x="1967" y="764"/>
                    <a:pt x="1636" y="1"/>
                    <a:pt x="1133"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3" name="Google Shape;2433;p45"/>
            <p:cNvSpPr/>
            <p:nvPr/>
          </p:nvSpPr>
          <p:spPr>
            <a:xfrm>
              <a:off x="2992378" y="1571009"/>
              <a:ext cx="72074" cy="21054"/>
            </a:xfrm>
            <a:custGeom>
              <a:rect b="b" l="l" r="r" t="t"/>
              <a:pathLst>
                <a:path extrusionOk="0" h="671" w="2297">
                  <a:moveTo>
                    <a:pt x="1060" y="1"/>
                  </a:moveTo>
                  <a:cubicBezTo>
                    <a:pt x="1012" y="1"/>
                    <a:pt x="964" y="3"/>
                    <a:pt x="915" y="7"/>
                  </a:cubicBezTo>
                  <a:cubicBezTo>
                    <a:pt x="878" y="9"/>
                    <a:pt x="840" y="14"/>
                    <a:pt x="804" y="19"/>
                  </a:cubicBezTo>
                  <a:cubicBezTo>
                    <a:pt x="610" y="44"/>
                    <a:pt x="422" y="108"/>
                    <a:pt x="254" y="208"/>
                  </a:cubicBezTo>
                  <a:cubicBezTo>
                    <a:pt x="79" y="314"/>
                    <a:pt x="1" y="395"/>
                    <a:pt x="1" y="628"/>
                  </a:cubicBezTo>
                  <a:cubicBezTo>
                    <a:pt x="1" y="661"/>
                    <a:pt x="30" y="670"/>
                    <a:pt x="62" y="670"/>
                  </a:cubicBezTo>
                  <a:cubicBezTo>
                    <a:pt x="95" y="670"/>
                    <a:pt x="132" y="660"/>
                    <a:pt x="144" y="654"/>
                  </a:cubicBezTo>
                  <a:cubicBezTo>
                    <a:pt x="535" y="465"/>
                    <a:pt x="963" y="368"/>
                    <a:pt x="1395" y="368"/>
                  </a:cubicBezTo>
                  <a:cubicBezTo>
                    <a:pt x="1461" y="368"/>
                    <a:pt x="1527" y="371"/>
                    <a:pt x="1593" y="375"/>
                  </a:cubicBezTo>
                  <a:cubicBezTo>
                    <a:pt x="1757" y="385"/>
                    <a:pt x="1910" y="438"/>
                    <a:pt x="2070" y="462"/>
                  </a:cubicBezTo>
                  <a:cubicBezTo>
                    <a:pt x="2091" y="466"/>
                    <a:pt x="2115" y="468"/>
                    <a:pt x="2138" y="468"/>
                  </a:cubicBezTo>
                  <a:cubicBezTo>
                    <a:pt x="2223" y="468"/>
                    <a:pt x="2296" y="441"/>
                    <a:pt x="2166" y="357"/>
                  </a:cubicBezTo>
                  <a:cubicBezTo>
                    <a:pt x="2046" y="282"/>
                    <a:pt x="1920" y="217"/>
                    <a:pt x="1791" y="159"/>
                  </a:cubicBezTo>
                  <a:cubicBezTo>
                    <a:pt x="1561" y="54"/>
                    <a:pt x="1312" y="1"/>
                    <a:pt x="1060" y="1"/>
                  </a:cubicBezTo>
                  <a:close/>
                </a:path>
              </a:pathLst>
            </a:custGeom>
            <a:solidFill>
              <a:srgbClr val="B164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4" name="Google Shape;2434;p45"/>
            <p:cNvSpPr/>
            <p:nvPr/>
          </p:nvSpPr>
          <p:spPr>
            <a:xfrm>
              <a:off x="2915221" y="1626202"/>
              <a:ext cx="23784" cy="29275"/>
            </a:xfrm>
            <a:custGeom>
              <a:rect b="b" l="l" r="r" t="t"/>
              <a:pathLst>
                <a:path extrusionOk="0" h="933" w="758">
                  <a:moveTo>
                    <a:pt x="316" y="1"/>
                  </a:moveTo>
                  <a:cubicBezTo>
                    <a:pt x="222" y="1"/>
                    <a:pt x="133" y="53"/>
                    <a:pt x="86" y="135"/>
                  </a:cubicBezTo>
                  <a:cubicBezTo>
                    <a:pt x="73" y="160"/>
                    <a:pt x="63" y="185"/>
                    <a:pt x="59" y="211"/>
                  </a:cubicBezTo>
                  <a:cubicBezTo>
                    <a:pt x="50" y="230"/>
                    <a:pt x="43" y="248"/>
                    <a:pt x="37" y="268"/>
                  </a:cubicBezTo>
                  <a:cubicBezTo>
                    <a:pt x="0" y="396"/>
                    <a:pt x="13" y="531"/>
                    <a:pt x="73" y="649"/>
                  </a:cubicBezTo>
                  <a:cubicBezTo>
                    <a:pt x="100" y="750"/>
                    <a:pt x="153" y="841"/>
                    <a:pt x="254" y="896"/>
                  </a:cubicBezTo>
                  <a:cubicBezTo>
                    <a:pt x="299" y="919"/>
                    <a:pt x="350" y="932"/>
                    <a:pt x="402" y="932"/>
                  </a:cubicBezTo>
                  <a:cubicBezTo>
                    <a:pt x="459" y="932"/>
                    <a:pt x="516" y="916"/>
                    <a:pt x="562" y="879"/>
                  </a:cubicBezTo>
                  <a:cubicBezTo>
                    <a:pt x="583" y="861"/>
                    <a:pt x="600" y="841"/>
                    <a:pt x="615" y="819"/>
                  </a:cubicBezTo>
                  <a:cubicBezTo>
                    <a:pt x="672" y="777"/>
                    <a:pt x="713" y="717"/>
                    <a:pt x="733" y="650"/>
                  </a:cubicBezTo>
                  <a:cubicBezTo>
                    <a:pt x="758" y="557"/>
                    <a:pt x="740" y="463"/>
                    <a:pt x="708" y="374"/>
                  </a:cubicBezTo>
                  <a:cubicBezTo>
                    <a:pt x="645" y="203"/>
                    <a:pt x="535" y="3"/>
                    <a:pt x="327" y="1"/>
                  </a:cubicBezTo>
                  <a:cubicBezTo>
                    <a:pt x="324" y="1"/>
                    <a:pt x="320" y="1"/>
                    <a:pt x="316" y="1"/>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5" name="Google Shape;2435;p45"/>
            <p:cNvSpPr/>
            <p:nvPr/>
          </p:nvSpPr>
          <p:spPr>
            <a:xfrm>
              <a:off x="3020712" y="1610607"/>
              <a:ext cx="23125" cy="29463"/>
            </a:xfrm>
            <a:custGeom>
              <a:rect b="b" l="l" r="r" t="t"/>
              <a:pathLst>
                <a:path extrusionOk="0" h="939" w="737">
                  <a:moveTo>
                    <a:pt x="336" y="1"/>
                  </a:moveTo>
                  <a:cubicBezTo>
                    <a:pt x="251" y="1"/>
                    <a:pt x="170" y="40"/>
                    <a:pt x="120" y="109"/>
                  </a:cubicBezTo>
                  <a:cubicBezTo>
                    <a:pt x="104" y="132"/>
                    <a:pt x="92" y="155"/>
                    <a:pt x="84" y="181"/>
                  </a:cubicBezTo>
                  <a:cubicBezTo>
                    <a:pt x="72" y="198"/>
                    <a:pt x="64" y="217"/>
                    <a:pt x="57" y="235"/>
                  </a:cubicBezTo>
                  <a:cubicBezTo>
                    <a:pt x="5" y="357"/>
                    <a:pt x="1" y="492"/>
                    <a:pt x="47" y="617"/>
                  </a:cubicBezTo>
                  <a:cubicBezTo>
                    <a:pt x="62" y="721"/>
                    <a:pt x="105" y="817"/>
                    <a:pt x="200" y="883"/>
                  </a:cubicBezTo>
                  <a:cubicBezTo>
                    <a:pt x="250" y="918"/>
                    <a:pt x="313" y="939"/>
                    <a:pt x="376" y="939"/>
                  </a:cubicBezTo>
                  <a:cubicBezTo>
                    <a:pt x="422" y="939"/>
                    <a:pt x="467" y="927"/>
                    <a:pt x="507" y="903"/>
                  </a:cubicBezTo>
                  <a:cubicBezTo>
                    <a:pt x="528" y="887"/>
                    <a:pt x="548" y="870"/>
                    <a:pt x="565" y="848"/>
                  </a:cubicBezTo>
                  <a:cubicBezTo>
                    <a:pt x="627" y="813"/>
                    <a:pt x="674" y="760"/>
                    <a:pt x="703" y="694"/>
                  </a:cubicBezTo>
                  <a:cubicBezTo>
                    <a:pt x="737" y="607"/>
                    <a:pt x="730" y="510"/>
                    <a:pt x="710" y="418"/>
                  </a:cubicBezTo>
                  <a:cubicBezTo>
                    <a:pt x="667" y="239"/>
                    <a:pt x="580" y="29"/>
                    <a:pt x="375" y="4"/>
                  </a:cubicBezTo>
                  <a:cubicBezTo>
                    <a:pt x="362" y="2"/>
                    <a:pt x="349" y="1"/>
                    <a:pt x="336" y="1"/>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6" name="Google Shape;2436;p45"/>
            <p:cNvSpPr/>
            <p:nvPr/>
          </p:nvSpPr>
          <p:spPr>
            <a:xfrm>
              <a:off x="2960687" y="1711266"/>
              <a:ext cx="70537" cy="19360"/>
            </a:xfrm>
            <a:custGeom>
              <a:rect b="b" l="l" r="r" t="t"/>
              <a:pathLst>
                <a:path extrusionOk="0" h="617" w="2248">
                  <a:moveTo>
                    <a:pt x="2130" y="0"/>
                  </a:moveTo>
                  <a:cubicBezTo>
                    <a:pt x="2103" y="0"/>
                    <a:pt x="2078" y="6"/>
                    <a:pt x="2063" y="18"/>
                  </a:cubicBezTo>
                  <a:cubicBezTo>
                    <a:pt x="1805" y="233"/>
                    <a:pt x="1507" y="401"/>
                    <a:pt x="1178" y="479"/>
                  </a:cubicBezTo>
                  <a:cubicBezTo>
                    <a:pt x="1071" y="504"/>
                    <a:pt x="966" y="515"/>
                    <a:pt x="864" y="515"/>
                  </a:cubicBezTo>
                  <a:cubicBezTo>
                    <a:pt x="623" y="515"/>
                    <a:pt x="392" y="452"/>
                    <a:pt x="155" y="360"/>
                  </a:cubicBezTo>
                  <a:cubicBezTo>
                    <a:pt x="140" y="355"/>
                    <a:pt x="122" y="352"/>
                    <a:pt x="104" y="352"/>
                  </a:cubicBezTo>
                  <a:cubicBezTo>
                    <a:pt x="77" y="352"/>
                    <a:pt x="49" y="358"/>
                    <a:pt x="32" y="374"/>
                  </a:cubicBezTo>
                  <a:cubicBezTo>
                    <a:pt x="6" y="396"/>
                    <a:pt x="0" y="427"/>
                    <a:pt x="39" y="441"/>
                  </a:cubicBezTo>
                  <a:cubicBezTo>
                    <a:pt x="226" y="514"/>
                    <a:pt x="415" y="583"/>
                    <a:pt x="616" y="606"/>
                  </a:cubicBezTo>
                  <a:cubicBezTo>
                    <a:pt x="681" y="613"/>
                    <a:pt x="746" y="616"/>
                    <a:pt x="810" y="616"/>
                  </a:cubicBezTo>
                  <a:cubicBezTo>
                    <a:pt x="931" y="616"/>
                    <a:pt x="1051" y="604"/>
                    <a:pt x="1169" y="580"/>
                  </a:cubicBezTo>
                  <a:cubicBezTo>
                    <a:pt x="1548" y="506"/>
                    <a:pt x="1900" y="319"/>
                    <a:pt x="2194" y="73"/>
                  </a:cubicBezTo>
                  <a:cubicBezTo>
                    <a:pt x="2247" y="28"/>
                    <a:pt x="2188" y="0"/>
                    <a:pt x="2130"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7" name="Google Shape;2437;p45"/>
            <p:cNvSpPr/>
            <p:nvPr/>
          </p:nvSpPr>
          <p:spPr>
            <a:xfrm>
              <a:off x="2931788" y="1585756"/>
              <a:ext cx="63539" cy="106840"/>
            </a:xfrm>
            <a:custGeom>
              <a:rect b="b" l="l" r="r" t="t"/>
              <a:pathLst>
                <a:path extrusionOk="0" h="3405" w="2025">
                  <a:moveTo>
                    <a:pt x="143" y="1"/>
                  </a:moveTo>
                  <a:cubicBezTo>
                    <a:pt x="77" y="1"/>
                    <a:pt x="1" y="51"/>
                    <a:pt x="89" y="85"/>
                  </a:cubicBezTo>
                  <a:cubicBezTo>
                    <a:pt x="624" y="295"/>
                    <a:pt x="954" y="816"/>
                    <a:pt x="1061" y="1336"/>
                  </a:cubicBezTo>
                  <a:cubicBezTo>
                    <a:pt x="1128" y="1662"/>
                    <a:pt x="1121" y="1998"/>
                    <a:pt x="1080" y="2326"/>
                  </a:cubicBezTo>
                  <a:cubicBezTo>
                    <a:pt x="1060" y="2488"/>
                    <a:pt x="1028" y="2649"/>
                    <a:pt x="997" y="2809"/>
                  </a:cubicBezTo>
                  <a:cubicBezTo>
                    <a:pt x="970" y="2945"/>
                    <a:pt x="948" y="3091"/>
                    <a:pt x="1018" y="3218"/>
                  </a:cubicBezTo>
                  <a:cubicBezTo>
                    <a:pt x="1083" y="3332"/>
                    <a:pt x="1197" y="3387"/>
                    <a:pt x="1331" y="3397"/>
                  </a:cubicBezTo>
                  <a:cubicBezTo>
                    <a:pt x="1406" y="3402"/>
                    <a:pt x="1481" y="3404"/>
                    <a:pt x="1557" y="3404"/>
                  </a:cubicBezTo>
                  <a:cubicBezTo>
                    <a:pt x="1677" y="3404"/>
                    <a:pt x="1798" y="3399"/>
                    <a:pt x="1917" y="3397"/>
                  </a:cubicBezTo>
                  <a:cubicBezTo>
                    <a:pt x="2022" y="3395"/>
                    <a:pt x="2025" y="3307"/>
                    <a:pt x="1922" y="3307"/>
                  </a:cubicBezTo>
                  <a:cubicBezTo>
                    <a:pt x="1921" y="3307"/>
                    <a:pt x="1919" y="3307"/>
                    <a:pt x="1917" y="3307"/>
                  </a:cubicBezTo>
                  <a:cubicBezTo>
                    <a:pt x="1806" y="3308"/>
                    <a:pt x="1693" y="3310"/>
                    <a:pt x="1582" y="3310"/>
                  </a:cubicBezTo>
                  <a:cubicBezTo>
                    <a:pt x="1539" y="3310"/>
                    <a:pt x="1489" y="3314"/>
                    <a:pt x="1439" y="3314"/>
                  </a:cubicBezTo>
                  <a:cubicBezTo>
                    <a:pt x="1366" y="3314"/>
                    <a:pt x="1293" y="3305"/>
                    <a:pt x="1243" y="3262"/>
                  </a:cubicBezTo>
                  <a:cubicBezTo>
                    <a:pt x="1087" y="3134"/>
                    <a:pt x="1157" y="2895"/>
                    <a:pt x="1189" y="2734"/>
                  </a:cubicBezTo>
                  <a:cubicBezTo>
                    <a:pt x="1270" y="2331"/>
                    <a:pt x="1319" y="1918"/>
                    <a:pt x="1266" y="1509"/>
                  </a:cubicBezTo>
                  <a:cubicBezTo>
                    <a:pt x="1184" y="874"/>
                    <a:pt x="824" y="260"/>
                    <a:pt x="178" y="7"/>
                  </a:cubicBezTo>
                  <a:cubicBezTo>
                    <a:pt x="167" y="3"/>
                    <a:pt x="155" y="1"/>
                    <a:pt x="143" y="1"/>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8" name="Google Shape;2438;p45"/>
            <p:cNvSpPr/>
            <p:nvPr/>
          </p:nvSpPr>
          <p:spPr>
            <a:xfrm>
              <a:off x="2882996" y="1584250"/>
              <a:ext cx="67524" cy="27738"/>
            </a:xfrm>
            <a:custGeom>
              <a:rect b="b" l="l" r="r" t="t"/>
              <a:pathLst>
                <a:path extrusionOk="0" h="884" w="2152">
                  <a:moveTo>
                    <a:pt x="1472" y="0"/>
                  </a:moveTo>
                  <a:cubicBezTo>
                    <a:pt x="1383" y="0"/>
                    <a:pt x="1295" y="9"/>
                    <a:pt x="1209" y="28"/>
                  </a:cubicBezTo>
                  <a:cubicBezTo>
                    <a:pt x="1173" y="35"/>
                    <a:pt x="1137" y="43"/>
                    <a:pt x="1101" y="52"/>
                  </a:cubicBezTo>
                  <a:cubicBezTo>
                    <a:pt x="818" y="122"/>
                    <a:pt x="558" y="266"/>
                    <a:pt x="347" y="469"/>
                  </a:cubicBezTo>
                  <a:cubicBezTo>
                    <a:pt x="247" y="565"/>
                    <a:pt x="152" y="666"/>
                    <a:pt x="65" y="774"/>
                  </a:cubicBezTo>
                  <a:cubicBezTo>
                    <a:pt x="1" y="857"/>
                    <a:pt x="17" y="884"/>
                    <a:pt x="59" y="884"/>
                  </a:cubicBezTo>
                  <a:cubicBezTo>
                    <a:pt x="94" y="884"/>
                    <a:pt x="147" y="865"/>
                    <a:pt x="185" y="844"/>
                  </a:cubicBezTo>
                  <a:cubicBezTo>
                    <a:pt x="325" y="771"/>
                    <a:pt x="448" y="674"/>
                    <a:pt x="595" y="612"/>
                  </a:cubicBezTo>
                  <a:cubicBezTo>
                    <a:pt x="928" y="471"/>
                    <a:pt x="1284" y="400"/>
                    <a:pt x="1643" y="400"/>
                  </a:cubicBezTo>
                  <a:cubicBezTo>
                    <a:pt x="1765" y="400"/>
                    <a:pt x="1887" y="408"/>
                    <a:pt x="2009" y="425"/>
                  </a:cubicBezTo>
                  <a:cubicBezTo>
                    <a:pt x="2012" y="425"/>
                    <a:pt x="2015" y="425"/>
                    <a:pt x="2020" y="425"/>
                  </a:cubicBezTo>
                  <a:cubicBezTo>
                    <a:pt x="2058" y="425"/>
                    <a:pt x="2151" y="413"/>
                    <a:pt x="2133" y="356"/>
                  </a:cubicBezTo>
                  <a:cubicBezTo>
                    <a:pt x="2062" y="135"/>
                    <a:pt x="1963" y="82"/>
                    <a:pt x="1770" y="35"/>
                  </a:cubicBezTo>
                  <a:cubicBezTo>
                    <a:pt x="1672" y="12"/>
                    <a:pt x="1571" y="0"/>
                    <a:pt x="1472" y="0"/>
                  </a:cubicBezTo>
                  <a:close/>
                </a:path>
              </a:pathLst>
            </a:custGeom>
            <a:solidFill>
              <a:srgbClr val="B164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9" name="Google Shape;2439;p45"/>
            <p:cNvSpPr/>
            <p:nvPr/>
          </p:nvSpPr>
          <p:spPr>
            <a:xfrm>
              <a:off x="2936087" y="1470507"/>
              <a:ext cx="61500" cy="58519"/>
            </a:xfrm>
            <a:custGeom>
              <a:rect b="b" l="l" r="r" t="t"/>
              <a:pathLst>
                <a:path extrusionOk="0" h="1865" w="1960">
                  <a:moveTo>
                    <a:pt x="119" y="1"/>
                  </a:moveTo>
                  <a:cubicBezTo>
                    <a:pt x="62" y="1"/>
                    <a:pt x="1" y="28"/>
                    <a:pt x="37" y="73"/>
                  </a:cubicBezTo>
                  <a:cubicBezTo>
                    <a:pt x="195" y="271"/>
                    <a:pt x="261" y="521"/>
                    <a:pt x="340" y="759"/>
                  </a:cubicBezTo>
                  <a:cubicBezTo>
                    <a:pt x="413" y="983"/>
                    <a:pt x="504" y="1192"/>
                    <a:pt x="661" y="1369"/>
                  </a:cubicBezTo>
                  <a:cubicBezTo>
                    <a:pt x="937" y="1683"/>
                    <a:pt x="1352" y="1864"/>
                    <a:pt x="1768" y="1864"/>
                  </a:cubicBezTo>
                  <a:cubicBezTo>
                    <a:pt x="1803" y="1864"/>
                    <a:pt x="1837" y="1863"/>
                    <a:pt x="1872" y="1860"/>
                  </a:cubicBezTo>
                  <a:cubicBezTo>
                    <a:pt x="1899" y="1859"/>
                    <a:pt x="1959" y="1852"/>
                    <a:pt x="1959" y="1813"/>
                  </a:cubicBezTo>
                  <a:cubicBezTo>
                    <a:pt x="1959" y="1778"/>
                    <a:pt x="1903" y="1765"/>
                    <a:pt x="1876" y="1765"/>
                  </a:cubicBezTo>
                  <a:cubicBezTo>
                    <a:pt x="1874" y="1765"/>
                    <a:pt x="1873" y="1765"/>
                    <a:pt x="1872" y="1765"/>
                  </a:cubicBezTo>
                  <a:cubicBezTo>
                    <a:pt x="1843" y="1767"/>
                    <a:pt x="1814" y="1768"/>
                    <a:pt x="1785" y="1768"/>
                  </a:cubicBezTo>
                  <a:cubicBezTo>
                    <a:pt x="1378" y="1768"/>
                    <a:pt x="982" y="1563"/>
                    <a:pt x="741" y="1232"/>
                  </a:cubicBezTo>
                  <a:cubicBezTo>
                    <a:pt x="476" y="866"/>
                    <a:pt x="473" y="380"/>
                    <a:pt x="188" y="24"/>
                  </a:cubicBezTo>
                  <a:cubicBezTo>
                    <a:pt x="176" y="8"/>
                    <a:pt x="148" y="1"/>
                    <a:pt x="119" y="1"/>
                  </a:cubicBezTo>
                  <a:close/>
                </a:path>
              </a:pathLst>
            </a:custGeom>
            <a:solidFill>
              <a:srgbClr val="D280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0" name="Google Shape;2440;p45"/>
            <p:cNvSpPr/>
            <p:nvPr/>
          </p:nvSpPr>
          <p:spPr>
            <a:xfrm>
              <a:off x="2995077" y="1478194"/>
              <a:ext cx="54095" cy="37088"/>
            </a:xfrm>
            <a:custGeom>
              <a:rect b="b" l="l" r="r" t="t"/>
              <a:pathLst>
                <a:path extrusionOk="0" h="1182" w="1724">
                  <a:moveTo>
                    <a:pt x="102" y="1"/>
                  </a:moveTo>
                  <a:cubicBezTo>
                    <a:pt x="52" y="1"/>
                    <a:pt x="1" y="22"/>
                    <a:pt x="15" y="63"/>
                  </a:cubicBezTo>
                  <a:cubicBezTo>
                    <a:pt x="237" y="728"/>
                    <a:pt x="909" y="1181"/>
                    <a:pt x="1603" y="1181"/>
                  </a:cubicBezTo>
                  <a:cubicBezTo>
                    <a:pt x="1614" y="1181"/>
                    <a:pt x="1625" y="1181"/>
                    <a:pt x="1635" y="1181"/>
                  </a:cubicBezTo>
                  <a:cubicBezTo>
                    <a:pt x="1664" y="1181"/>
                    <a:pt x="1724" y="1172"/>
                    <a:pt x="1724" y="1134"/>
                  </a:cubicBezTo>
                  <a:cubicBezTo>
                    <a:pt x="1724" y="1097"/>
                    <a:pt x="1669" y="1085"/>
                    <a:pt x="1640" y="1085"/>
                  </a:cubicBezTo>
                  <a:cubicBezTo>
                    <a:pt x="1638" y="1085"/>
                    <a:pt x="1637" y="1085"/>
                    <a:pt x="1635" y="1085"/>
                  </a:cubicBezTo>
                  <a:cubicBezTo>
                    <a:pt x="1626" y="1085"/>
                    <a:pt x="1617" y="1085"/>
                    <a:pt x="1608" y="1085"/>
                  </a:cubicBezTo>
                  <a:cubicBezTo>
                    <a:pt x="971" y="1085"/>
                    <a:pt x="385" y="637"/>
                    <a:pt x="183" y="38"/>
                  </a:cubicBezTo>
                  <a:cubicBezTo>
                    <a:pt x="175" y="13"/>
                    <a:pt x="138" y="1"/>
                    <a:pt x="102" y="1"/>
                  </a:cubicBezTo>
                  <a:close/>
                </a:path>
              </a:pathLst>
            </a:custGeom>
            <a:solidFill>
              <a:srgbClr val="D280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1" name="Google Shape;2441;p45"/>
            <p:cNvSpPr/>
            <p:nvPr/>
          </p:nvSpPr>
          <p:spPr>
            <a:xfrm>
              <a:off x="3108349" y="1492596"/>
              <a:ext cx="22090" cy="42203"/>
            </a:xfrm>
            <a:custGeom>
              <a:rect b="b" l="l" r="r" t="t"/>
              <a:pathLst>
                <a:path extrusionOk="0" h="1345" w="704">
                  <a:moveTo>
                    <a:pt x="107" y="0"/>
                  </a:moveTo>
                  <a:cubicBezTo>
                    <a:pt x="93" y="0"/>
                    <a:pt x="78" y="2"/>
                    <a:pt x="65" y="7"/>
                  </a:cubicBezTo>
                  <a:cubicBezTo>
                    <a:pt x="39" y="16"/>
                    <a:pt x="1" y="47"/>
                    <a:pt x="33" y="75"/>
                  </a:cubicBezTo>
                  <a:cubicBezTo>
                    <a:pt x="382" y="358"/>
                    <a:pt x="524" y="858"/>
                    <a:pt x="372" y="1282"/>
                  </a:cubicBezTo>
                  <a:cubicBezTo>
                    <a:pt x="358" y="1323"/>
                    <a:pt x="410" y="1344"/>
                    <a:pt x="460" y="1344"/>
                  </a:cubicBezTo>
                  <a:cubicBezTo>
                    <a:pt x="497" y="1344"/>
                    <a:pt x="533" y="1333"/>
                    <a:pt x="542" y="1308"/>
                  </a:cubicBezTo>
                  <a:cubicBezTo>
                    <a:pt x="704" y="858"/>
                    <a:pt x="556" y="329"/>
                    <a:pt x="185" y="26"/>
                  </a:cubicBezTo>
                  <a:cubicBezTo>
                    <a:pt x="162" y="9"/>
                    <a:pt x="135" y="0"/>
                    <a:pt x="107" y="0"/>
                  </a:cubicBezTo>
                  <a:close/>
                </a:path>
              </a:pathLst>
            </a:custGeom>
            <a:solidFill>
              <a:srgbClr val="D280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2" name="Google Shape;2442;p45"/>
            <p:cNvSpPr/>
            <p:nvPr/>
          </p:nvSpPr>
          <p:spPr>
            <a:xfrm>
              <a:off x="2860467" y="1578728"/>
              <a:ext cx="248259" cy="109790"/>
            </a:xfrm>
            <a:custGeom>
              <a:rect b="b" l="l" r="r" t="t"/>
              <a:pathLst>
                <a:path extrusionOk="0" h="3499" w="7912">
                  <a:moveTo>
                    <a:pt x="5997" y="381"/>
                  </a:moveTo>
                  <a:cubicBezTo>
                    <a:pt x="6107" y="381"/>
                    <a:pt x="6212" y="392"/>
                    <a:pt x="6314" y="421"/>
                  </a:cubicBezTo>
                  <a:cubicBezTo>
                    <a:pt x="6610" y="505"/>
                    <a:pt x="6713" y="714"/>
                    <a:pt x="6781" y="1022"/>
                  </a:cubicBezTo>
                  <a:cubicBezTo>
                    <a:pt x="6843" y="1290"/>
                    <a:pt x="6942" y="1954"/>
                    <a:pt x="6553" y="2310"/>
                  </a:cubicBezTo>
                  <a:cubicBezTo>
                    <a:pt x="6410" y="2442"/>
                    <a:pt x="6217" y="2539"/>
                    <a:pt x="5963" y="2612"/>
                  </a:cubicBezTo>
                  <a:cubicBezTo>
                    <a:pt x="5783" y="2663"/>
                    <a:pt x="5497" y="2728"/>
                    <a:pt x="5221" y="2728"/>
                  </a:cubicBezTo>
                  <a:cubicBezTo>
                    <a:pt x="5083" y="2728"/>
                    <a:pt x="4947" y="2712"/>
                    <a:pt x="4828" y="2669"/>
                  </a:cubicBezTo>
                  <a:cubicBezTo>
                    <a:pt x="4539" y="2563"/>
                    <a:pt x="4280" y="2326"/>
                    <a:pt x="4102" y="2004"/>
                  </a:cubicBezTo>
                  <a:cubicBezTo>
                    <a:pt x="3985" y="1796"/>
                    <a:pt x="3857" y="1477"/>
                    <a:pt x="3905" y="1134"/>
                  </a:cubicBezTo>
                  <a:cubicBezTo>
                    <a:pt x="3952" y="800"/>
                    <a:pt x="4185" y="714"/>
                    <a:pt x="4559" y="601"/>
                  </a:cubicBezTo>
                  <a:cubicBezTo>
                    <a:pt x="4919" y="492"/>
                    <a:pt x="5302" y="444"/>
                    <a:pt x="5632" y="407"/>
                  </a:cubicBezTo>
                  <a:cubicBezTo>
                    <a:pt x="5761" y="393"/>
                    <a:pt x="5881" y="381"/>
                    <a:pt x="5997" y="381"/>
                  </a:cubicBezTo>
                  <a:close/>
                  <a:moveTo>
                    <a:pt x="2342" y="948"/>
                  </a:moveTo>
                  <a:cubicBezTo>
                    <a:pt x="2406" y="948"/>
                    <a:pt x="2470" y="950"/>
                    <a:pt x="2534" y="955"/>
                  </a:cubicBezTo>
                  <a:cubicBezTo>
                    <a:pt x="2723" y="975"/>
                    <a:pt x="2854" y="1045"/>
                    <a:pt x="2954" y="1244"/>
                  </a:cubicBezTo>
                  <a:cubicBezTo>
                    <a:pt x="3110" y="1551"/>
                    <a:pt x="3098" y="1896"/>
                    <a:pt x="3061" y="2130"/>
                  </a:cubicBezTo>
                  <a:cubicBezTo>
                    <a:pt x="3004" y="2495"/>
                    <a:pt x="2847" y="2800"/>
                    <a:pt x="2621" y="2995"/>
                  </a:cubicBezTo>
                  <a:cubicBezTo>
                    <a:pt x="2344" y="3231"/>
                    <a:pt x="1852" y="3292"/>
                    <a:pt x="1585" y="3308"/>
                  </a:cubicBezTo>
                  <a:cubicBezTo>
                    <a:pt x="1544" y="3310"/>
                    <a:pt x="1505" y="3311"/>
                    <a:pt x="1467" y="3311"/>
                  </a:cubicBezTo>
                  <a:cubicBezTo>
                    <a:pt x="1267" y="3311"/>
                    <a:pt x="1100" y="3280"/>
                    <a:pt x="958" y="3215"/>
                  </a:cubicBezTo>
                  <a:cubicBezTo>
                    <a:pt x="479" y="2998"/>
                    <a:pt x="359" y="2284"/>
                    <a:pt x="333" y="2070"/>
                  </a:cubicBezTo>
                  <a:cubicBezTo>
                    <a:pt x="296" y="1756"/>
                    <a:pt x="320" y="1526"/>
                    <a:pt x="559" y="1350"/>
                  </a:cubicBezTo>
                  <a:cubicBezTo>
                    <a:pt x="726" y="1227"/>
                    <a:pt x="933" y="1171"/>
                    <a:pt x="1166" y="1118"/>
                  </a:cubicBezTo>
                  <a:cubicBezTo>
                    <a:pt x="1475" y="1045"/>
                    <a:pt x="1835" y="967"/>
                    <a:pt x="2195" y="952"/>
                  </a:cubicBezTo>
                  <a:cubicBezTo>
                    <a:pt x="2244" y="949"/>
                    <a:pt x="2293" y="948"/>
                    <a:pt x="2342" y="948"/>
                  </a:cubicBezTo>
                  <a:close/>
                  <a:moveTo>
                    <a:pt x="7730" y="0"/>
                  </a:moveTo>
                  <a:cubicBezTo>
                    <a:pt x="7644" y="0"/>
                    <a:pt x="7560" y="19"/>
                    <a:pt x="7476" y="38"/>
                  </a:cubicBezTo>
                  <a:lnTo>
                    <a:pt x="7119" y="116"/>
                  </a:lnTo>
                  <a:lnTo>
                    <a:pt x="6434" y="266"/>
                  </a:lnTo>
                  <a:cubicBezTo>
                    <a:pt x="6411" y="258"/>
                    <a:pt x="6391" y="249"/>
                    <a:pt x="6366" y="241"/>
                  </a:cubicBezTo>
                  <a:cubicBezTo>
                    <a:pt x="6245" y="206"/>
                    <a:pt x="6121" y="194"/>
                    <a:pt x="5995" y="194"/>
                  </a:cubicBezTo>
                  <a:cubicBezTo>
                    <a:pt x="5870" y="194"/>
                    <a:pt x="5742" y="206"/>
                    <a:pt x="5612" y="221"/>
                  </a:cubicBezTo>
                  <a:cubicBezTo>
                    <a:pt x="5274" y="259"/>
                    <a:pt x="4881" y="308"/>
                    <a:pt x="4506" y="422"/>
                  </a:cubicBezTo>
                  <a:cubicBezTo>
                    <a:pt x="4152" y="528"/>
                    <a:pt x="3787" y="638"/>
                    <a:pt x="3720" y="1108"/>
                  </a:cubicBezTo>
                  <a:cubicBezTo>
                    <a:pt x="3709" y="1188"/>
                    <a:pt x="3707" y="1268"/>
                    <a:pt x="3712" y="1350"/>
                  </a:cubicBezTo>
                  <a:cubicBezTo>
                    <a:pt x="3659" y="1338"/>
                    <a:pt x="3606" y="1332"/>
                    <a:pt x="3553" y="1332"/>
                  </a:cubicBezTo>
                  <a:cubicBezTo>
                    <a:pt x="3436" y="1332"/>
                    <a:pt x="3321" y="1360"/>
                    <a:pt x="3216" y="1414"/>
                  </a:cubicBezTo>
                  <a:cubicBezTo>
                    <a:pt x="3193" y="1327"/>
                    <a:pt x="3161" y="1241"/>
                    <a:pt x="3121" y="1160"/>
                  </a:cubicBezTo>
                  <a:cubicBezTo>
                    <a:pt x="2948" y="816"/>
                    <a:pt x="2674" y="761"/>
                    <a:pt x="2387" y="761"/>
                  </a:cubicBezTo>
                  <a:cubicBezTo>
                    <a:pt x="2321" y="761"/>
                    <a:pt x="2254" y="764"/>
                    <a:pt x="2188" y="767"/>
                  </a:cubicBezTo>
                  <a:cubicBezTo>
                    <a:pt x="1772" y="784"/>
                    <a:pt x="1362" y="864"/>
                    <a:pt x="958" y="958"/>
                  </a:cubicBezTo>
                  <a:cubicBezTo>
                    <a:pt x="645" y="1033"/>
                    <a:pt x="203" y="1058"/>
                    <a:pt x="57" y="1406"/>
                  </a:cubicBezTo>
                  <a:cubicBezTo>
                    <a:pt x="0" y="1541"/>
                    <a:pt x="20" y="1697"/>
                    <a:pt x="50" y="1841"/>
                  </a:cubicBezTo>
                  <a:cubicBezTo>
                    <a:pt x="104" y="2092"/>
                    <a:pt x="173" y="2339"/>
                    <a:pt x="253" y="2582"/>
                  </a:cubicBezTo>
                  <a:cubicBezTo>
                    <a:pt x="360" y="2912"/>
                    <a:pt x="553" y="3238"/>
                    <a:pt x="880" y="3386"/>
                  </a:cubicBezTo>
                  <a:cubicBezTo>
                    <a:pt x="1005" y="3441"/>
                    <a:pt x="1138" y="3475"/>
                    <a:pt x="1273" y="3489"/>
                  </a:cubicBezTo>
                  <a:cubicBezTo>
                    <a:pt x="1340" y="3495"/>
                    <a:pt x="1407" y="3499"/>
                    <a:pt x="1474" y="3499"/>
                  </a:cubicBezTo>
                  <a:cubicBezTo>
                    <a:pt x="1514" y="3499"/>
                    <a:pt x="1555" y="3498"/>
                    <a:pt x="1595" y="3495"/>
                  </a:cubicBezTo>
                  <a:cubicBezTo>
                    <a:pt x="1951" y="3475"/>
                    <a:pt x="2440" y="3396"/>
                    <a:pt x="2743" y="3138"/>
                  </a:cubicBezTo>
                  <a:cubicBezTo>
                    <a:pt x="3003" y="2916"/>
                    <a:pt x="3181" y="2569"/>
                    <a:pt x="3246" y="2162"/>
                  </a:cubicBezTo>
                  <a:cubicBezTo>
                    <a:pt x="3259" y="2084"/>
                    <a:pt x="3266" y="2006"/>
                    <a:pt x="3270" y="1927"/>
                  </a:cubicBezTo>
                  <a:cubicBezTo>
                    <a:pt x="3283" y="1926"/>
                    <a:pt x="3296" y="1920"/>
                    <a:pt x="3306" y="1911"/>
                  </a:cubicBezTo>
                  <a:cubicBezTo>
                    <a:pt x="3379" y="1844"/>
                    <a:pt x="3469" y="1800"/>
                    <a:pt x="3566" y="1784"/>
                  </a:cubicBezTo>
                  <a:cubicBezTo>
                    <a:pt x="3567" y="1784"/>
                    <a:pt x="3572" y="1784"/>
                    <a:pt x="3575" y="1783"/>
                  </a:cubicBezTo>
                  <a:lnTo>
                    <a:pt x="3575" y="1783"/>
                  </a:lnTo>
                  <a:cubicBezTo>
                    <a:pt x="3576" y="1783"/>
                    <a:pt x="3576" y="1783"/>
                    <a:pt x="3576" y="1783"/>
                  </a:cubicBezTo>
                  <a:cubicBezTo>
                    <a:pt x="3579" y="1783"/>
                    <a:pt x="3586" y="1783"/>
                    <a:pt x="3587" y="1783"/>
                  </a:cubicBezTo>
                  <a:cubicBezTo>
                    <a:pt x="3602" y="1781"/>
                    <a:pt x="3616" y="1780"/>
                    <a:pt x="3629" y="1780"/>
                  </a:cubicBezTo>
                  <a:lnTo>
                    <a:pt x="3650" y="1780"/>
                  </a:lnTo>
                  <a:cubicBezTo>
                    <a:pt x="3663" y="1781"/>
                    <a:pt x="3676" y="1783"/>
                    <a:pt x="3690" y="1784"/>
                  </a:cubicBezTo>
                  <a:cubicBezTo>
                    <a:pt x="3696" y="1784"/>
                    <a:pt x="3702" y="1786"/>
                    <a:pt x="3710" y="1787"/>
                  </a:cubicBezTo>
                  <a:cubicBezTo>
                    <a:pt x="3723" y="1790"/>
                    <a:pt x="3737" y="1793"/>
                    <a:pt x="3750" y="1797"/>
                  </a:cubicBezTo>
                  <a:lnTo>
                    <a:pt x="3764" y="1801"/>
                  </a:lnTo>
                  <a:cubicBezTo>
                    <a:pt x="3767" y="1803"/>
                    <a:pt x="3769" y="1803"/>
                    <a:pt x="3772" y="1804"/>
                  </a:cubicBezTo>
                  <a:cubicBezTo>
                    <a:pt x="3784" y="1810"/>
                    <a:pt x="3799" y="1816"/>
                    <a:pt x="3812" y="1823"/>
                  </a:cubicBezTo>
                  <a:cubicBezTo>
                    <a:pt x="3847" y="1917"/>
                    <a:pt x="3889" y="2009"/>
                    <a:pt x="3937" y="2096"/>
                  </a:cubicBezTo>
                  <a:cubicBezTo>
                    <a:pt x="4140" y="2459"/>
                    <a:pt x="4433" y="2725"/>
                    <a:pt x="4765" y="2845"/>
                  </a:cubicBezTo>
                  <a:cubicBezTo>
                    <a:pt x="4855" y="2876"/>
                    <a:pt x="4946" y="2898"/>
                    <a:pt x="5041" y="2906"/>
                  </a:cubicBezTo>
                  <a:cubicBezTo>
                    <a:pt x="5101" y="2913"/>
                    <a:pt x="5162" y="2916"/>
                    <a:pt x="5224" y="2916"/>
                  </a:cubicBezTo>
                  <a:cubicBezTo>
                    <a:pt x="5522" y="2916"/>
                    <a:pt x="5823" y="2847"/>
                    <a:pt x="6014" y="2793"/>
                  </a:cubicBezTo>
                  <a:cubicBezTo>
                    <a:pt x="6297" y="2712"/>
                    <a:pt x="6514" y="2600"/>
                    <a:pt x="6679" y="2450"/>
                  </a:cubicBezTo>
                  <a:cubicBezTo>
                    <a:pt x="7140" y="2027"/>
                    <a:pt x="7032" y="1283"/>
                    <a:pt x="6964" y="982"/>
                  </a:cubicBezTo>
                  <a:cubicBezTo>
                    <a:pt x="6963" y="981"/>
                    <a:pt x="6963" y="978"/>
                    <a:pt x="6963" y="977"/>
                  </a:cubicBezTo>
                  <a:cubicBezTo>
                    <a:pt x="6967" y="974"/>
                    <a:pt x="6972" y="975"/>
                    <a:pt x="6976" y="972"/>
                  </a:cubicBezTo>
                  <a:cubicBezTo>
                    <a:pt x="7172" y="860"/>
                    <a:pt x="7357" y="728"/>
                    <a:pt x="7529" y="581"/>
                  </a:cubicBezTo>
                  <a:cubicBezTo>
                    <a:pt x="7610" y="509"/>
                    <a:pt x="7689" y="435"/>
                    <a:pt x="7765" y="357"/>
                  </a:cubicBezTo>
                  <a:cubicBezTo>
                    <a:pt x="7840" y="278"/>
                    <a:pt x="7912" y="182"/>
                    <a:pt x="7898" y="68"/>
                  </a:cubicBezTo>
                  <a:cubicBezTo>
                    <a:pt x="7893" y="25"/>
                    <a:pt x="7848" y="12"/>
                    <a:pt x="7810" y="6"/>
                  </a:cubicBezTo>
                  <a:cubicBezTo>
                    <a:pt x="7783" y="2"/>
                    <a:pt x="7757" y="0"/>
                    <a:pt x="773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43" name="Google Shape;2443;p45"/>
          <p:cNvGrpSpPr/>
          <p:nvPr/>
        </p:nvGrpSpPr>
        <p:grpSpPr>
          <a:xfrm>
            <a:off x="287462" y="2740499"/>
            <a:ext cx="3837552" cy="2041890"/>
            <a:chOff x="904770" y="2394794"/>
            <a:chExt cx="4240857" cy="2256482"/>
          </a:xfrm>
        </p:grpSpPr>
        <p:sp>
          <p:nvSpPr>
            <p:cNvPr id="2444" name="Google Shape;2444;p45"/>
            <p:cNvSpPr/>
            <p:nvPr/>
          </p:nvSpPr>
          <p:spPr>
            <a:xfrm>
              <a:off x="3951274" y="4557707"/>
              <a:ext cx="80295" cy="64167"/>
            </a:xfrm>
            <a:custGeom>
              <a:rect b="b" l="l" r="r" t="t"/>
              <a:pathLst>
                <a:path extrusionOk="0" h="2045" w="2559">
                  <a:moveTo>
                    <a:pt x="2440" y="1"/>
                  </a:moveTo>
                  <a:cubicBezTo>
                    <a:pt x="2409" y="1"/>
                    <a:pt x="2378" y="10"/>
                    <a:pt x="2352" y="29"/>
                  </a:cubicBezTo>
                  <a:cubicBezTo>
                    <a:pt x="2120" y="203"/>
                    <a:pt x="1881" y="366"/>
                    <a:pt x="1637" y="519"/>
                  </a:cubicBezTo>
                  <a:cubicBezTo>
                    <a:pt x="1203" y="789"/>
                    <a:pt x="748" y="1028"/>
                    <a:pt x="279" y="1232"/>
                  </a:cubicBezTo>
                  <a:cubicBezTo>
                    <a:pt x="195" y="1268"/>
                    <a:pt x="75" y="1299"/>
                    <a:pt x="39" y="1391"/>
                  </a:cubicBezTo>
                  <a:cubicBezTo>
                    <a:pt x="1" y="1484"/>
                    <a:pt x="81" y="1578"/>
                    <a:pt x="131" y="1651"/>
                  </a:cubicBezTo>
                  <a:cubicBezTo>
                    <a:pt x="165" y="1701"/>
                    <a:pt x="195" y="1754"/>
                    <a:pt x="222" y="1808"/>
                  </a:cubicBezTo>
                  <a:cubicBezTo>
                    <a:pt x="245" y="1855"/>
                    <a:pt x="363" y="2044"/>
                    <a:pt x="460" y="2044"/>
                  </a:cubicBezTo>
                  <a:cubicBezTo>
                    <a:pt x="485" y="2044"/>
                    <a:pt x="509" y="2031"/>
                    <a:pt x="529" y="1999"/>
                  </a:cubicBezTo>
                  <a:cubicBezTo>
                    <a:pt x="592" y="1901"/>
                    <a:pt x="322" y="1631"/>
                    <a:pt x="274" y="1555"/>
                  </a:cubicBezTo>
                  <a:cubicBezTo>
                    <a:pt x="244" y="1511"/>
                    <a:pt x="198" y="1439"/>
                    <a:pt x="241" y="1388"/>
                  </a:cubicBezTo>
                  <a:cubicBezTo>
                    <a:pt x="275" y="1345"/>
                    <a:pt x="357" y="1328"/>
                    <a:pt x="407" y="1306"/>
                  </a:cubicBezTo>
                  <a:cubicBezTo>
                    <a:pt x="654" y="1199"/>
                    <a:pt x="897" y="1082"/>
                    <a:pt x="1134" y="956"/>
                  </a:cubicBezTo>
                  <a:cubicBezTo>
                    <a:pt x="1618" y="700"/>
                    <a:pt x="2083" y="406"/>
                    <a:pt x="2520" y="77"/>
                  </a:cubicBezTo>
                  <a:cubicBezTo>
                    <a:pt x="2559" y="49"/>
                    <a:pt x="2510" y="16"/>
                    <a:pt x="2485" y="7"/>
                  </a:cubicBezTo>
                  <a:cubicBezTo>
                    <a:pt x="2470" y="3"/>
                    <a:pt x="2455" y="1"/>
                    <a:pt x="2440" y="1"/>
                  </a:cubicBezTo>
                  <a:close/>
                </a:path>
              </a:pathLst>
            </a:custGeom>
            <a:solidFill>
              <a:srgbClr val="BA41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5" name="Google Shape;2445;p45"/>
            <p:cNvSpPr/>
            <p:nvPr/>
          </p:nvSpPr>
          <p:spPr>
            <a:xfrm>
              <a:off x="4002137" y="4560531"/>
              <a:ext cx="17163" cy="12959"/>
            </a:xfrm>
            <a:custGeom>
              <a:rect b="b" l="l" r="r" t="t"/>
              <a:pathLst>
                <a:path extrusionOk="0" h="413" w="547">
                  <a:moveTo>
                    <a:pt x="116" y="0"/>
                  </a:moveTo>
                  <a:cubicBezTo>
                    <a:pt x="98" y="0"/>
                    <a:pt x="80" y="3"/>
                    <a:pt x="63" y="9"/>
                  </a:cubicBezTo>
                  <a:cubicBezTo>
                    <a:pt x="30" y="19"/>
                    <a:pt x="0" y="50"/>
                    <a:pt x="30" y="80"/>
                  </a:cubicBezTo>
                  <a:lnTo>
                    <a:pt x="349" y="389"/>
                  </a:lnTo>
                  <a:cubicBezTo>
                    <a:pt x="366" y="402"/>
                    <a:pt x="386" y="410"/>
                    <a:pt x="408" y="412"/>
                  </a:cubicBezTo>
                  <a:cubicBezTo>
                    <a:pt x="414" y="412"/>
                    <a:pt x="421" y="413"/>
                    <a:pt x="428" y="413"/>
                  </a:cubicBezTo>
                  <a:cubicBezTo>
                    <a:pt x="446" y="413"/>
                    <a:pt x="465" y="410"/>
                    <a:pt x="482" y="405"/>
                  </a:cubicBezTo>
                  <a:cubicBezTo>
                    <a:pt x="516" y="393"/>
                    <a:pt x="546" y="363"/>
                    <a:pt x="516" y="333"/>
                  </a:cubicBezTo>
                  <a:lnTo>
                    <a:pt x="198" y="23"/>
                  </a:lnTo>
                  <a:cubicBezTo>
                    <a:pt x="180" y="10"/>
                    <a:pt x="160" y="3"/>
                    <a:pt x="139" y="1"/>
                  </a:cubicBezTo>
                  <a:cubicBezTo>
                    <a:pt x="131" y="1"/>
                    <a:pt x="123" y="0"/>
                    <a:pt x="116"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6" name="Google Shape;2446;p45"/>
            <p:cNvSpPr/>
            <p:nvPr/>
          </p:nvSpPr>
          <p:spPr>
            <a:xfrm>
              <a:off x="3988676" y="4568909"/>
              <a:ext cx="15783" cy="12331"/>
            </a:xfrm>
            <a:custGeom>
              <a:rect b="b" l="l" r="r" t="t"/>
              <a:pathLst>
                <a:path extrusionOk="0" h="393" w="503">
                  <a:moveTo>
                    <a:pt x="123" y="0"/>
                  </a:moveTo>
                  <a:cubicBezTo>
                    <a:pt x="103" y="0"/>
                    <a:pt x="83" y="4"/>
                    <a:pt x="66" y="9"/>
                  </a:cubicBezTo>
                  <a:cubicBezTo>
                    <a:pt x="35" y="19"/>
                    <a:pt x="1" y="52"/>
                    <a:pt x="32" y="80"/>
                  </a:cubicBezTo>
                  <a:cubicBezTo>
                    <a:pt x="133" y="170"/>
                    <a:pt x="229" y="266"/>
                    <a:pt x="318" y="369"/>
                  </a:cubicBezTo>
                  <a:cubicBezTo>
                    <a:pt x="331" y="383"/>
                    <a:pt x="358" y="388"/>
                    <a:pt x="376" y="390"/>
                  </a:cubicBezTo>
                  <a:cubicBezTo>
                    <a:pt x="384" y="392"/>
                    <a:pt x="392" y="392"/>
                    <a:pt x="400" y="392"/>
                  </a:cubicBezTo>
                  <a:cubicBezTo>
                    <a:pt x="418" y="392"/>
                    <a:pt x="435" y="389"/>
                    <a:pt x="452" y="383"/>
                  </a:cubicBezTo>
                  <a:cubicBezTo>
                    <a:pt x="469" y="379"/>
                    <a:pt x="485" y="368"/>
                    <a:pt x="495" y="352"/>
                  </a:cubicBezTo>
                  <a:cubicBezTo>
                    <a:pt x="502" y="336"/>
                    <a:pt x="495" y="325"/>
                    <a:pt x="485" y="312"/>
                  </a:cubicBezTo>
                  <a:cubicBezTo>
                    <a:pt x="396" y="210"/>
                    <a:pt x="301" y="113"/>
                    <a:pt x="201" y="25"/>
                  </a:cubicBezTo>
                  <a:cubicBezTo>
                    <a:pt x="181" y="7"/>
                    <a:pt x="152" y="0"/>
                    <a:pt x="123"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7" name="Google Shape;2447;p45"/>
            <p:cNvSpPr/>
            <p:nvPr/>
          </p:nvSpPr>
          <p:spPr>
            <a:xfrm>
              <a:off x="3974494" y="4576534"/>
              <a:ext cx="13586" cy="11767"/>
            </a:xfrm>
            <a:custGeom>
              <a:rect b="b" l="l" r="r" t="t"/>
              <a:pathLst>
                <a:path extrusionOk="0" h="375" w="433">
                  <a:moveTo>
                    <a:pt x="107" y="1"/>
                  </a:moveTo>
                  <a:cubicBezTo>
                    <a:pt x="88" y="1"/>
                    <a:pt x="70" y="4"/>
                    <a:pt x="52" y="9"/>
                  </a:cubicBezTo>
                  <a:cubicBezTo>
                    <a:pt x="34" y="13"/>
                    <a:pt x="18" y="25"/>
                    <a:pt x="8" y="40"/>
                  </a:cubicBezTo>
                  <a:cubicBezTo>
                    <a:pt x="1" y="57"/>
                    <a:pt x="8" y="69"/>
                    <a:pt x="20" y="80"/>
                  </a:cubicBezTo>
                  <a:cubicBezTo>
                    <a:pt x="95" y="170"/>
                    <a:pt x="171" y="260"/>
                    <a:pt x="247" y="350"/>
                  </a:cubicBezTo>
                  <a:cubicBezTo>
                    <a:pt x="260" y="365"/>
                    <a:pt x="287" y="370"/>
                    <a:pt x="305" y="373"/>
                  </a:cubicBezTo>
                  <a:cubicBezTo>
                    <a:pt x="312" y="374"/>
                    <a:pt x="319" y="374"/>
                    <a:pt x="325" y="374"/>
                  </a:cubicBezTo>
                  <a:cubicBezTo>
                    <a:pt x="344" y="374"/>
                    <a:pt x="363" y="371"/>
                    <a:pt x="381" y="366"/>
                  </a:cubicBezTo>
                  <a:cubicBezTo>
                    <a:pt x="400" y="360"/>
                    <a:pt x="414" y="349"/>
                    <a:pt x="425" y="333"/>
                  </a:cubicBezTo>
                  <a:cubicBezTo>
                    <a:pt x="433" y="318"/>
                    <a:pt x="424" y="306"/>
                    <a:pt x="414" y="295"/>
                  </a:cubicBezTo>
                  <a:lnTo>
                    <a:pt x="185" y="25"/>
                  </a:lnTo>
                  <a:cubicBezTo>
                    <a:pt x="172" y="9"/>
                    <a:pt x="145" y="5"/>
                    <a:pt x="127" y="2"/>
                  </a:cubicBezTo>
                  <a:cubicBezTo>
                    <a:pt x="120" y="1"/>
                    <a:pt x="114" y="1"/>
                    <a:pt x="107" y="1"/>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8" name="Google Shape;2448;p45"/>
            <p:cNvSpPr/>
            <p:nvPr/>
          </p:nvSpPr>
          <p:spPr>
            <a:xfrm>
              <a:off x="3956985" y="4583531"/>
              <a:ext cx="15626" cy="13147"/>
            </a:xfrm>
            <a:custGeom>
              <a:rect b="b" l="l" r="r" t="t"/>
              <a:pathLst>
                <a:path extrusionOk="0" h="419" w="498">
                  <a:moveTo>
                    <a:pt x="124" y="0"/>
                  </a:moveTo>
                  <a:cubicBezTo>
                    <a:pt x="104" y="0"/>
                    <a:pt x="84" y="3"/>
                    <a:pt x="67" y="9"/>
                  </a:cubicBezTo>
                  <a:cubicBezTo>
                    <a:pt x="36" y="19"/>
                    <a:pt x="0" y="52"/>
                    <a:pt x="33" y="80"/>
                  </a:cubicBezTo>
                  <a:cubicBezTo>
                    <a:pt x="87" y="125"/>
                    <a:pt x="137" y="173"/>
                    <a:pt x="185" y="226"/>
                  </a:cubicBezTo>
                  <a:lnTo>
                    <a:pt x="200" y="245"/>
                  </a:lnTo>
                  <a:lnTo>
                    <a:pt x="207" y="252"/>
                  </a:lnTo>
                  <a:cubicBezTo>
                    <a:pt x="209" y="255"/>
                    <a:pt x="213" y="259"/>
                    <a:pt x="213" y="259"/>
                  </a:cubicBezTo>
                  <a:cubicBezTo>
                    <a:pt x="223" y="272"/>
                    <a:pt x="235" y="286"/>
                    <a:pt x="245" y="299"/>
                  </a:cubicBezTo>
                  <a:cubicBezTo>
                    <a:pt x="266" y="326"/>
                    <a:pt x="285" y="355"/>
                    <a:pt x="303" y="383"/>
                  </a:cubicBezTo>
                  <a:cubicBezTo>
                    <a:pt x="321" y="410"/>
                    <a:pt x="358" y="418"/>
                    <a:pt x="393" y="418"/>
                  </a:cubicBezTo>
                  <a:cubicBezTo>
                    <a:pt x="404" y="418"/>
                    <a:pt x="415" y="418"/>
                    <a:pt x="425" y="416"/>
                  </a:cubicBezTo>
                  <a:cubicBezTo>
                    <a:pt x="446" y="413"/>
                    <a:pt x="466" y="405"/>
                    <a:pt x="482" y="390"/>
                  </a:cubicBezTo>
                  <a:cubicBezTo>
                    <a:pt x="493" y="382"/>
                    <a:pt x="498" y="365"/>
                    <a:pt x="490" y="350"/>
                  </a:cubicBezTo>
                  <a:cubicBezTo>
                    <a:pt x="410" y="229"/>
                    <a:pt x="313" y="117"/>
                    <a:pt x="200" y="23"/>
                  </a:cubicBezTo>
                  <a:cubicBezTo>
                    <a:pt x="180" y="7"/>
                    <a:pt x="152" y="0"/>
                    <a:pt x="124"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9" name="Google Shape;2449;p45"/>
            <p:cNvSpPr/>
            <p:nvPr/>
          </p:nvSpPr>
          <p:spPr>
            <a:xfrm>
              <a:off x="2969253" y="3408569"/>
              <a:ext cx="35268" cy="34986"/>
            </a:xfrm>
            <a:custGeom>
              <a:rect b="b" l="l" r="r" t="t"/>
              <a:pathLst>
                <a:path extrusionOk="0" h="1115" w="1124">
                  <a:moveTo>
                    <a:pt x="537" y="0"/>
                  </a:moveTo>
                  <a:cubicBezTo>
                    <a:pt x="500" y="0"/>
                    <a:pt x="462" y="4"/>
                    <a:pt x="425" y="11"/>
                  </a:cubicBezTo>
                  <a:cubicBezTo>
                    <a:pt x="283" y="38"/>
                    <a:pt x="196" y="126"/>
                    <a:pt x="130" y="249"/>
                  </a:cubicBezTo>
                  <a:cubicBezTo>
                    <a:pt x="17" y="467"/>
                    <a:pt x="0" y="741"/>
                    <a:pt x="167" y="934"/>
                  </a:cubicBezTo>
                  <a:cubicBezTo>
                    <a:pt x="270" y="1052"/>
                    <a:pt x="425" y="1115"/>
                    <a:pt x="578" y="1115"/>
                  </a:cubicBezTo>
                  <a:cubicBezTo>
                    <a:pt x="697" y="1115"/>
                    <a:pt x="816" y="1076"/>
                    <a:pt x="909" y="995"/>
                  </a:cubicBezTo>
                  <a:cubicBezTo>
                    <a:pt x="998" y="918"/>
                    <a:pt x="1054" y="808"/>
                    <a:pt x="1088" y="697"/>
                  </a:cubicBezTo>
                  <a:cubicBezTo>
                    <a:pt x="1106" y="641"/>
                    <a:pt x="1118" y="582"/>
                    <a:pt x="1124" y="524"/>
                  </a:cubicBezTo>
                  <a:cubicBezTo>
                    <a:pt x="1124" y="498"/>
                    <a:pt x="1118" y="471"/>
                    <a:pt x="1106" y="448"/>
                  </a:cubicBezTo>
                  <a:cubicBezTo>
                    <a:pt x="1079" y="284"/>
                    <a:pt x="961" y="136"/>
                    <a:pt x="809" y="64"/>
                  </a:cubicBezTo>
                  <a:cubicBezTo>
                    <a:pt x="724" y="22"/>
                    <a:pt x="631" y="0"/>
                    <a:pt x="537" y="0"/>
                  </a:cubicBezTo>
                  <a:close/>
                </a:path>
              </a:pathLst>
            </a:custGeom>
            <a:solidFill>
              <a:srgbClr val="799E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0" name="Google Shape;2450;p45"/>
            <p:cNvSpPr/>
            <p:nvPr/>
          </p:nvSpPr>
          <p:spPr>
            <a:xfrm>
              <a:off x="904770" y="3261534"/>
              <a:ext cx="1348354" cy="716944"/>
            </a:xfrm>
            <a:custGeom>
              <a:rect b="b" l="l" r="r" t="t"/>
              <a:pathLst>
                <a:path extrusionOk="0" h="22849" w="42972">
                  <a:moveTo>
                    <a:pt x="0" y="0"/>
                  </a:moveTo>
                  <a:lnTo>
                    <a:pt x="0" y="22849"/>
                  </a:lnTo>
                  <a:lnTo>
                    <a:pt x="42971" y="22849"/>
                  </a:lnTo>
                  <a:lnTo>
                    <a:pt x="42971"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1" name="Google Shape;2451;p45"/>
            <p:cNvSpPr/>
            <p:nvPr/>
          </p:nvSpPr>
          <p:spPr>
            <a:xfrm>
              <a:off x="904770" y="3151211"/>
              <a:ext cx="1348354" cy="44180"/>
            </a:xfrm>
            <a:custGeom>
              <a:rect b="b" l="l" r="r" t="t"/>
              <a:pathLst>
                <a:path extrusionOk="0" h="1408" w="42972">
                  <a:moveTo>
                    <a:pt x="0" y="1"/>
                  </a:moveTo>
                  <a:lnTo>
                    <a:pt x="0" y="1407"/>
                  </a:lnTo>
                  <a:lnTo>
                    <a:pt x="42971" y="1407"/>
                  </a:lnTo>
                  <a:lnTo>
                    <a:pt x="42971"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2" name="Google Shape;2452;p45"/>
            <p:cNvSpPr/>
            <p:nvPr/>
          </p:nvSpPr>
          <p:spPr>
            <a:xfrm>
              <a:off x="904770" y="3151211"/>
              <a:ext cx="44148" cy="696267"/>
            </a:xfrm>
            <a:custGeom>
              <a:rect b="b" l="l" r="r" t="t"/>
              <a:pathLst>
                <a:path extrusionOk="0" h="22190" w="1407">
                  <a:moveTo>
                    <a:pt x="0" y="1"/>
                  </a:moveTo>
                  <a:lnTo>
                    <a:pt x="0" y="22190"/>
                  </a:lnTo>
                  <a:lnTo>
                    <a:pt x="1407" y="22190"/>
                  </a:lnTo>
                  <a:lnTo>
                    <a:pt x="1407" y="1"/>
                  </a:ln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3" name="Google Shape;2453;p45"/>
            <p:cNvSpPr/>
            <p:nvPr/>
          </p:nvSpPr>
          <p:spPr>
            <a:xfrm>
              <a:off x="2209007" y="3151211"/>
              <a:ext cx="44117" cy="697616"/>
            </a:xfrm>
            <a:custGeom>
              <a:rect b="b" l="l" r="r" t="t"/>
              <a:pathLst>
                <a:path extrusionOk="0" h="22233" w="1406">
                  <a:moveTo>
                    <a:pt x="0" y="1"/>
                  </a:moveTo>
                  <a:lnTo>
                    <a:pt x="0" y="22233"/>
                  </a:lnTo>
                  <a:lnTo>
                    <a:pt x="1405" y="22233"/>
                  </a:lnTo>
                  <a:lnTo>
                    <a:pt x="1405" y="1"/>
                  </a:lnTo>
                  <a:close/>
                </a:path>
              </a:pathLst>
            </a:custGeom>
            <a:solidFill>
              <a:srgbClr val="9DC0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4" name="Google Shape;2454;p45"/>
            <p:cNvSpPr/>
            <p:nvPr/>
          </p:nvSpPr>
          <p:spPr>
            <a:xfrm>
              <a:off x="948887" y="3316633"/>
              <a:ext cx="1260152" cy="474302"/>
            </a:xfrm>
            <a:custGeom>
              <a:rect b="b" l="l" r="r" t="t"/>
              <a:pathLst>
                <a:path extrusionOk="0" h="15116" w="40161">
                  <a:moveTo>
                    <a:pt x="1" y="1"/>
                  </a:moveTo>
                  <a:lnTo>
                    <a:pt x="1" y="15116"/>
                  </a:lnTo>
                  <a:lnTo>
                    <a:pt x="40160" y="15116"/>
                  </a:lnTo>
                  <a:lnTo>
                    <a:pt x="4016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5" name="Google Shape;2455;p45"/>
            <p:cNvSpPr/>
            <p:nvPr/>
          </p:nvSpPr>
          <p:spPr>
            <a:xfrm>
              <a:off x="1602323" y="2646535"/>
              <a:ext cx="202730" cy="212834"/>
            </a:xfrm>
            <a:custGeom>
              <a:rect b="b" l="l" r="r" t="t"/>
              <a:pathLst>
                <a:path extrusionOk="0" h="6783" w="6461">
                  <a:moveTo>
                    <a:pt x="4591" y="0"/>
                  </a:moveTo>
                  <a:cubicBezTo>
                    <a:pt x="4357" y="0"/>
                    <a:pt x="4122" y="22"/>
                    <a:pt x="3978" y="35"/>
                  </a:cubicBezTo>
                  <a:cubicBezTo>
                    <a:pt x="3672" y="67"/>
                    <a:pt x="3310" y="41"/>
                    <a:pt x="3054" y="238"/>
                  </a:cubicBezTo>
                  <a:cubicBezTo>
                    <a:pt x="2796" y="437"/>
                    <a:pt x="2701" y="615"/>
                    <a:pt x="2360" y="730"/>
                  </a:cubicBezTo>
                  <a:cubicBezTo>
                    <a:pt x="1775" y="924"/>
                    <a:pt x="1162" y="986"/>
                    <a:pt x="558" y="1081"/>
                  </a:cubicBezTo>
                  <a:cubicBezTo>
                    <a:pt x="395" y="1106"/>
                    <a:pt x="125" y="1060"/>
                    <a:pt x="53" y="1217"/>
                  </a:cubicBezTo>
                  <a:cubicBezTo>
                    <a:pt x="0" y="1334"/>
                    <a:pt x="149" y="1653"/>
                    <a:pt x="185" y="1770"/>
                  </a:cubicBezTo>
                  <a:cubicBezTo>
                    <a:pt x="506" y="2791"/>
                    <a:pt x="761" y="3832"/>
                    <a:pt x="948" y="4886"/>
                  </a:cubicBezTo>
                  <a:cubicBezTo>
                    <a:pt x="1032" y="5356"/>
                    <a:pt x="1046" y="5829"/>
                    <a:pt x="1175" y="6292"/>
                  </a:cubicBezTo>
                  <a:cubicBezTo>
                    <a:pt x="1278" y="6663"/>
                    <a:pt x="1411" y="6783"/>
                    <a:pt x="1725" y="6783"/>
                  </a:cubicBezTo>
                  <a:cubicBezTo>
                    <a:pt x="1795" y="6783"/>
                    <a:pt x="1873" y="6777"/>
                    <a:pt x="1962" y="6767"/>
                  </a:cubicBezTo>
                  <a:cubicBezTo>
                    <a:pt x="2823" y="6668"/>
                    <a:pt x="3667" y="6469"/>
                    <a:pt x="4482" y="6178"/>
                  </a:cubicBezTo>
                  <a:cubicBezTo>
                    <a:pt x="4844" y="6048"/>
                    <a:pt x="5207" y="5899"/>
                    <a:pt x="5590" y="5863"/>
                  </a:cubicBezTo>
                  <a:cubicBezTo>
                    <a:pt x="5796" y="5845"/>
                    <a:pt x="6017" y="5856"/>
                    <a:pt x="6191" y="5743"/>
                  </a:cubicBezTo>
                  <a:cubicBezTo>
                    <a:pt x="6380" y="5623"/>
                    <a:pt x="6460" y="5383"/>
                    <a:pt x="6453" y="5159"/>
                  </a:cubicBezTo>
                  <a:cubicBezTo>
                    <a:pt x="6446" y="4936"/>
                    <a:pt x="6364" y="4723"/>
                    <a:pt x="6290" y="4513"/>
                  </a:cubicBezTo>
                  <a:cubicBezTo>
                    <a:pt x="6200" y="4254"/>
                    <a:pt x="6124" y="3991"/>
                    <a:pt x="6063" y="3725"/>
                  </a:cubicBezTo>
                  <a:cubicBezTo>
                    <a:pt x="6010" y="3499"/>
                    <a:pt x="5967" y="3274"/>
                    <a:pt x="5927" y="3048"/>
                  </a:cubicBezTo>
                  <a:cubicBezTo>
                    <a:pt x="5824" y="2472"/>
                    <a:pt x="5750" y="1893"/>
                    <a:pt x="5625" y="1310"/>
                  </a:cubicBezTo>
                  <a:cubicBezTo>
                    <a:pt x="5614" y="1254"/>
                    <a:pt x="5604" y="1184"/>
                    <a:pt x="5593" y="1106"/>
                  </a:cubicBezTo>
                  <a:cubicBezTo>
                    <a:pt x="5580" y="1026"/>
                    <a:pt x="5568" y="940"/>
                    <a:pt x="5553" y="848"/>
                  </a:cubicBezTo>
                  <a:cubicBezTo>
                    <a:pt x="5550" y="834"/>
                    <a:pt x="5547" y="820"/>
                    <a:pt x="5544" y="806"/>
                  </a:cubicBezTo>
                  <a:cubicBezTo>
                    <a:pt x="5491" y="517"/>
                    <a:pt x="5408" y="217"/>
                    <a:pt x="5244" y="114"/>
                  </a:cubicBezTo>
                  <a:cubicBezTo>
                    <a:pt x="5104" y="26"/>
                    <a:pt x="4848" y="0"/>
                    <a:pt x="4591"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6" name="Google Shape;2456;p45"/>
            <p:cNvSpPr/>
            <p:nvPr/>
          </p:nvSpPr>
          <p:spPr>
            <a:xfrm>
              <a:off x="1735992" y="2671606"/>
              <a:ext cx="52306" cy="70568"/>
            </a:xfrm>
            <a:custGeom>
              <a:rect b="b" l="l" r="r" t="t"/>
              <a:pathLst>
                <a:path extrusionOk="0" h="2249" w="1667">
                  <a:moveTo>
                    <a:pt x="1187" y="0"/>
                  </a:moveTo>
                  <a:cubicBezTo>
                    <a:pt x="874" y="0"/>
                    <a:pt x="520" y="187"/>
                    <a:pt x="349" y="392"/>
                  </a:cubicBezTo>
                  <a:cubicBezTo>
                    <a:pt x="1" y="808"/>
                    <a:pt x="86" y="1274"/>
                    <a:pt x="478" y="1623"/>
                  </a:cubicBezTo>
                  <a:cubicBezTo>
                    <a:pt x="674" y="1793"/>
                    <a:pt x="892" y="1936"/>
                    <a:pt x="1128" y="2047"/>
                  </a:cubicBezTo>
                  <a:cubicBezTo>
                    <a:pt x="1253" y="2106"/>
                    <a:pt x="1475" y="2219"/>
                    <a:pt x="1667" y="2249"/>
                  </a:cubicBezTo>
                  <a:cubicBezTo>
                    <a:pt x="1566" y="1671"/>
                    <a:pt x="1490" y="1094"/>
                    <a:pt x="1365" y="511"/>
                  </a:cubicBezTo>
                  <a:cubicBezTo>
                    <a:pt x="1354" y="455"/>
                    <a:pt x="1344" y="385"/>
                    <a:pt x="1333" y="307"/>
                  </a:cubicBezTo>
                  <a:cubicBezTo>
                    <a:pt x="1320" y="227"/>
                    <a:pt x="1307" y="141"/>
                    <a:pt x="1291" y="49"/>
                  </a:cubicBezTo>
                  <a:cubicBezTo>
                    <a:pt x="1290" y="35"/>
                    <a:pt x="1287" y="21"/>
                    <a:pt x="1284" y="7"/>
                  </a:cubicBezTo>
                  <a:cubicBezTo>
                    <a:pt x="1252" y="2"/>
                    <a:pt x="1220" y="0"/>
                    <a:pt x="1187"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7" name="Google Shape;2457;p45"/>
            <p:cNvSpPr/>
            <p:nvPr/>
          </p:nvSpPr>
          <p:spPr>
            <a:xfrm>
              <a:off x="1204959" y="2505242"/>
              <a:ext cx="664607" cy="1070789"/>
            </a:xfrm>
            <a:custGeom>
              <a:rect b="b" l="l" r="r" t="t"/>
              <a:pathLst>
                <a:path extrusionOk="0" h="34126" w="21181">
                  <a:moveTo>
                    <a:pt x="8252" y="1"/>
                  </a:moveTo>
                  <a:cubicBezTo>
                    <a:pt x="7909" y="1"/>
                    <a:pt x="7567" y="34"/>
                    <a:pt x="7229" y="102"/>
                  </a:cubicBezTo>
                  <a:cubicBezTo>
                    <a:pt x="7138" y="121"/>
                    <a:pt x="7046" y="142"/>
                    <a:pt x="6956" y="165"/>
                  </a:cubicBezTo>
                  <a:cubicBezTo>
                    <a:pt x="5999" y="409"/>
                    <a:pt x="5108" y="888"/>
                    <a:pt x="4156" y="1170"/>
                  </a:cubicBezTo>
                  <a:cubicBezTo>
                    <a:pt x="3486" y="1370"/>
                    <a:pt x="2776" y="1474"/>
                    <a:pt x="2166" y="1817"/>
                  </a:cubicBezTo>
                  <a:cubicBezTo>
                    <a:pt x="0" y="3035"/>
                    <a:pt x="2088" y="6296"/>
                    <a:pt x="2761" y="7892"/>
                  </a:cubicBezTo>
                  <a:cubicBezTo>
                    <a:pt x="3373" y="9343"/>
                    <a:pt x="3986" y="10792"/>
                    <a:pt x="4684" y="12201"/>
                  </a:cubicBezTo>
                  <a:cubicBezTo>
                    <a:pt x="5581" y="14012"/>
                    <a:pt x="6722" y="15683"/>
                    <a:pt x="7568" y="17498"/>
                  </a:cubicBezTo>
                  <a:cubicBezTo>
                    <a:pt x="8494" y="19486"/>
                    <a:pt x="9554" y="21430"/>
                    <a:pt x="10683" y="23310"/>
                  </a:cubicBezTo>
                  <a:cubicBezTo>
                    <a:pt x="12530" y="26384"/>
                    <a:pt x="14655" y="29281"/>
                    <a:pt x="16776" y="32173"/>
                  </a:cubicBezTo>
                  <a:cubicBezTo>
                    <a:pt x="17225" y="32784"/>
                    <a:pt x="17691" y="33413"/>
                    <a:pt x="18344" y="33800"/>
                  </a:cubicBezTo>
                  <a:cubicBezTo>
                    <a:pt x="18687" y="34005"/>
                    <a:pt x="19098" y="34126"/>
                    <a:pt x="19496" y="34126"/>
                  </a:cubicBezTo>
                  <a:cubicBezTo>
                    <a:pt x="19854" y="34126"/>
                    <a:pt x="20201" y="34028"/>
                    <a:pt x="20483" y="33806"/>
                  </a:cubicBezTo>
                  <a:cubicBezTo>
                    <a:pt x="21021" y="33382"/>
                    <a:pt x="21181" y="32608"/>
                    <a:pt x="21059" y="31934"/>
                  </a:cubicBezTo>
                  <a:cubicBezTo>
                    <a:pt x="20938" y="31259"/>
                    <a:pt x="20585" y="30652"/>
                    <a:pt x="20246" y="30055"/>
                  </a:cubicBezTo>
                  <a:cubicBezTo>
                    <a:pt x="18015" y="26103"/>
                    <a:pt x="16243" y="21811"/>
                    <a:pt x="15771" y="17296"/>
                  </a:cubicBezTo>
                  <a:cubicBezTo>
                    <a:pt x="15540" y="15077"/>
                    <a:pt x="15625" y="12833"/>
                    <a:pt x="15398" y="10614"/>
                  </a:cubicBezTo>
                  <a:cubicBezTo>
                    <a:pt x="15202" y="8688"/>
                    <a:pt x="14564" y="6868"/>
                    <a:pt x="14181" y="4993"/>
                  </a:cubicBezTo>
                  <a:cubicBezTo>
                    <a:pt x="13865" y="3452"/>
                    <a:pt x="12957" y="2063"/>
                    <a:pt x="11665" y="1127"/>
                  </a:cubicBezTo>
                  <a:cubicBezTo>
                    <a:pt x="10679" y="413"/>
                    <a:pt x="9465" y="1"/>
                    <a:pt x="825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8" name="Google Shape;2458;p45"/>
            <p:cNvSpPr/>
            <p:nvPr/>
          </p:nvSpPr>
          <p:spPr>
            <a:xfrm>
              <a:off x="1593067" y="2774336"/>
              <a:ext cx="674616" cy="811203"/>
            </a:xfrm>
            <a:custGeom>
              <a:rect b="b" l="l" r="r" t="t"/>
              <a:pathLst>
                <a:path extrusionOk="0" h="25853" w="21500">
                  <a:moveTo>
                    <a:pt x="3152" y="0"/>
                  </a:moveTo>
                  <a:cubicBezTo>
                    <a:pt x="2776" y="0"/>
                    <a:pt x="2401" y="30"/>
                    <a:pt x="2027" y="98"/>
                  </a:cubicBezTo>
                  <a:cubicBezTo>
                    <a:pt x="1737" y="153"/>
                    <a:pt x="1444" y="230"/>
                    <a:pt x="1204" y="400"/>
                  </a:cubicBezTo>
                  <a:cubicBezTo>
                    <a:pt x="580" y="841"/>
                    <a:pt x="614" y="1557"/>
                    <a:pt x="450" y="2218"/>
                  </a:cubicBezTo>
                  <a:cubicBezTo>
                    <a:pt x="249" y="3025"/>
                    <a:pt x="105" y="3793"/>
                    <a:pt x="81" y="4634"/>
                  </a:cubicBezTo>
                  <a:cubicBezTo>
                    <a:pt x="1" y="7370"/>
                    <a:pt x="494" y="10190"/>
                    <a:pt x="991" y="12874"/>
                  </a:cubicBezTo>
                  <a:cubicBezTo>
                    <a:pt x="1463" y="15415"/>
                    <a:pt x="2170" y="17917"/>
                    <a:pt x="3118" y="20322"/>
                  </a:cubicBezTo>
                  <a:cubicBezTo>
                    <a:pt x="3474" y="21224"/>
                    <a:pt x="3934" y="22043"/>
                    <a:pt x="4250" y="22969"/>
                  </a:cubicBezTo>
                  <a:cubicBezTo>
                    <a:pt x="4536" y="23805"/>
                    <a:pt x="4839" y="24723"/>
                    <a:pt x="5650" y="25194"/>
                  </a:cubicBezTo>
                  <a:cubicBezTo>
                    <a:pt x="5969" y="25379"/>
                    <a:pt x="6332" y="25470"/>
                    <a:pt x="6694" y="25544"/>
                  </a:cubicBezTo>
                  <a:cubicBezTo>
                    <a:pt x="7742" y="25761"/>
                    <a:pt x="8800" y="25852"/>
                    <a:pt x="9862" y="25852"/>
                  </a:cubicBezTo>
                  <a:cubicBezTo>
                    <a:pt x="12660" y="25852"/>
                    <a:pt x="15483" y="25216"/>
                    <a:pt x="18221" y="24541"/>
                  </a:cubicBezTo>
                  <a:cubicBezTo>
                    <a:pt x="19106" y="24323"/>
                    <a:pt x="20051" y="24065"/>
                    <a:pt x="20639" y="23368"/>
                  </a:cubicBezTo>
                  <a:cubicBezTo>
                    <a:pt x="21027" y="22911"/>
                    <a:pt x="21211" y="22312"/>
                    <a:pt x="21294" y="21719"/>
                  </a:cubicBezTo>
                  <a:cubicBezTo>
                    <a:pt x="21500" y="20264"/>
                    <a:pt x="21137" y="18736"/>
                    <a:pt x="20299" y="17530"/>
                  </a:cubicBezTo>
                  <a:cubicBezTo>
                    <a:pt x="19562" y="16468"/>
                    <a:pt x="18570" y="15623"/>
                    <a:pt x="17840" y="14553"/>
                  </a:cubicBezTo>
                  <a:cubicBezTo>
                    <a:pt x="17022" y="13355"/>
                    <a:pt x="16639" y="11933"/>
                    <a:pt x="16020" y="10623"/>
                  </a:cubicBezTo>
                  <a:cubicBezTo>
                    <a:pt x="15039" y="8545"/>
                    <a:pt x="14098" y="6531"/>
                    <a:pt x="12329" y="5007"/>
                  </a:cubicBezTo>
                  <a:cubicBezTo>
                    <a:pt x="12077" y="4792"/>
                    <a:pt x="11821" y="4583"/>
                    <a:pt x="11561" y="4376"/>
                  </a:cubicBezTo>
                  <a:cubicBezTo>
                    <a:pt x="10620" y="3625"/>
                    <a:pt x="9642" y="2919"/>
                    <a:pt x="8750" y="2109"/>
                  </a:cubicBezTo>
                  <a:cubicBezTo>
                    <a:pt x="8396" y="1786"/>
                    <a:pt x="8107" y="1282"/>
                    <a:pt x="7691" y="1061"/>
                  </a:cubicBezTo>
                  <a:cubicBezTo>
                    <a:pt x="7137" y="767"/>
                    <a:pt x="6438" y="601"/>
                    <a:pt x="5836" y="428"/>
                  </a:cubicBezTo>
                  <a:cubicBezTo>
                    <a:pt x="4965" y="177"/>
                    <a:pt x="4059" y="0"/>
                    <a:pt x="315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9" name="Google Shape;2459;p45"/>
            <p:cNvSpPr/>
            <p:nvPr/>
          </p:nvSpPr>
          <p:spPr>
            <a:xfrm>
              <a:off x="1585756" y="2812177"/>
              <a:ext cx="290148" cy="630688"/>
            </a:xfrm>
            <a:custGeom>
              <a:rect b="b" l="l" r="r" t="t"/>
              <a:pathLst>
                <a:path extrusionOk="0" h="20100" w="9247">
                  <a:moveTo>
                    <a:pt x="2950" y="0"/>
                  </a:moveTo>
                  <a:cubicBezTo>
                    <a:pt x="2585" y="0"/>
                    <a:pt x="2213" y="120"/>
                    <a:pt x="1897" y="310"/>
                  </a:cubicBezTo>
                  <a:cubicBezTo>
                    <a:pt x="1174" y="743"/>
                    <a:pt x="304" y="1575"/>
                    <a:pt x="141" y="2428"/>
                  </a:cubicBezTo>
                  <a:cubicBezTo>
                    <a:pt x="1" y="3165"/>
                    <a:pt x="162" y="3944"/>
                    <a:pt x="291" y="4672"/>
                  </a:cubicBezTo>
                  <a:cubicBezTo>
                    <a:pt x="361" y="5060"/>
                    <a:pt x="435" y="5448"/>
                    <a:pt x="514" y="5834"/>
                  </a:cubicBezTo>
                  <a:cubicBezTo>
                    <a:pt x="1480" y="10530"/>
                    <a:pt x="3158" y="15057"/>
                    <a:pt x="4830" y="19556"/>
                  </a:cubicBezTo>
                  <a:cubicBezTo>
                    <a:pt x="4977" y="19953"/>
                    <a:pt x="5174" y="20100"/>
                    <a:pt x="5424" y="20100"/>
                  </a:cubicBezTo>
                  <a:cubicBezTo>
                    <a:pt x="5610" y="20100"/>
                    <a:pt x="5825" y="20019"/>
                    <a:pt x="6071" y="19899"/>
                  </a:cubicBezTo>
                  <a:cubicBezTo>
                    <a:pt x="6641" y="19624"/>
                    <a:pt x="7214" y="19399"/>
                    <a:pt x="7810" y="19181"/>
                  </a:cubicBezTo>
                  <a:cubicBezTo>
                    <a:pt x="8314" y="18996"/>
                    <a:pt x="8877" y="18756"/>
                    <a:pt x="9059" y="18250"/>
                  </a:cubicBezTo>
                  <a:cubicBezTo>
                    <a:pt x="9246" y="17729"/>
                    <a:pt x="8962" y="17180"/>
                    <a:pt x="8807" y="16691"/>
                  </a:cubicBezTo>
                  <a:cubicBezTo>
                    <a:pt x="8626" y="16106"/>
                    <a:pt x="8454" y="15519"/>
                    <a:pt x="8291" y="14930"/>
                  </a:cubicBezTo>
                  <a:cubicBezTo>
                    <a:pt x="7967" y="13750"/>
                    <a:pt x="7677" y="12561"/>
                    <a:pt x="7398" y="11369"/>
                  </a:cubicBezTo>
                  <a:cubicBezTo>
                    <a:pt x="6848" y="9019"/>
                    <a:pt x="6341" y="6658"/>
                    <a:pt x="5688" y="4334"/>
                  </a:cubicBezTo>
                  <a:cubicBezTo>
                    <a:pt x="5397" y="3301"/>
                    <a:pt x="5076" y="2269"/>
                    <a:pt x="4591" y="1310"/>
                  </a:cubicBezTo>
                  <a:cubicBezTo>
                    <a:pt x="4350" y="832"/>
                    <a:pt x="4040" y="347"/>
                    <a:pt x="3552" y="126"/>
                  </a:cubicBezTo>
                  <a:cubicBezTo>
                    <a:pt x="3362" y="39"/>
                    <a:pt x="3157" y="0"/>
                    <a:pt x="2950"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0" name="Google Shape;2460;p45"/>
            <p:cNvSpPr/>
            <p:nvPr/>
          </p:nvSpPr>
          <p:spPr>
            <a:xfrm>
              <a:off x="1580171" y="2809133"/>
              <a:ext cx="271384" cy="453248"/>
            </a:xfrm>
            <a:custGeom>
              <a:rect b="b" l="l" r="r" t="t"/>
              <a:pathLst>
                <a:path extrusionOk="0" h="14445" w="8649">
                  <a:moveTo>
                    <a:pt x="3154" y="0"/>
                  </a:moveTo>
                  <a:cubicBezTo>
                    <a:pt x="2243" y="0"/>
                    <a:pt x="1237" y="444"/>
                    <a:pt x="743" y="1132"/>
                  </a:cubicBezTo>
                  <a:cubicBezTo>
                    <a:pt x="42" y="2109"/>
                    <a:pt x="0" y="3530"/>
                    <a:pt x="14" y="4679"/>
                  </a:cubicBezTo>
                  <a:cubicBezTo>
                    <a:pt x="20" y="5110"/>
                    <a:pt x="32" y="5542"/>
                    <a:pt x="53" y="5974"/>
                  </a:cubicBezTo>
                  <a:cubicBezTo>
                    <a:pt x="117" y="7351"/>
                    <a:pt x="256" y="8723"/>
                    <a:pt x="468" y="10087"/>
                  </a:cubicBezTo>
                  <a:cubicBezTo>
                    <a:pt x="606" y="10981"/>
                    <a:pt x="778" y="11869"/>
                    <a:pt x="979" y="12752"/>
                  </a:cubicBezTo>
                  <a:cubicBezTo>
                    <a:pt x="1075" y="13171"/>
                    <a:pt x="1151" y="13612"/>
                    <a:pt x="1291" y="14018"/>
                  </a:cubicBezTo>
                  <a:cubicBezTo>
                    <a:pt x="1439" y="14444"/>
                    <a:pt x="1395" y="14386"/>
                    <a:pt x="1800" y="14411"/>
                  </a:cubicBezTo>
                  <a:cubicBezTo>
                    <a:pt x="2107" y="14431"/>
                    <a:pt x="2418" y="14440"/>
                    <a:pt x="2731" y="14440"/>
                  </a:cubicBezTo>
                  <a:cubicBezTo>
                    <a:pt x="4447" y="14440"/>
                    <a:pt x="6231" y="14181"/>
                    <a:pt x="7919" y="14093"/>
                  </a:cubicBezTo>
                  <a:cubicBezTo>
                    <a:pt x="7953" y="14091"/>
                    <a:pt x="8494" y="14053"/>
                    <a:pt x="8621" y="14053"/>
                  </a:cubicBezTo>
                  <a:cubicBezTo>
                    <a:pt x="8638" y="14053"/>
                    <a:pt x="8648" y="14054"/>
                    <a:pt x="8648" y="14055"/>
                  </a:cubicBezTo>
                  <a:cubicBezTo>
                    <a:pt x="8022" y="10444"/>
                    <a:pt x="7182" y="6874"/>
                    <a:pt x="6128" y="3364"/>
                  </a:cubicBezTo>
                  <a:cubicBezTo>
                    <a:pt x="5907" y="2626"/>
                    <a:pt x="5671" y="1880"/>
                    <a:pt x="5247" y="1239"/>
                  </a:cubicBezTo>
                  <a:cubicBezTo>
                    <a:pt x="4941" y="776"/>
                    <a:pt x="4526" y="368"/>
                    <a:pt x="4013" y="157"/>
                  </a:cubicBezTo>
                  <a:cubicBezTo>
                    <a:pt x="3753" y="50"/>
                    <a:pt x="3458" y="0"/>
                    <a:pt x="315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1" name="Google Shape;2461;p45"/>
            <p:cNvSpPr/>
            <p:nvPr/>
          </p:nvSpPr>
          <p:spPr>
            <a:xfrm>
              <a:off x="1753908" y="2871041"/>
              <a:ext cx="114873" cy="376812"/>
            </a:xfrm>
            <a:custGeom>
              <a:rect b="b" l="l" r="r" t="t"/>
              <a:pathLst>
                <a:path extrusionOk="0" h="12009" w="3661">
                  <a:moveTo>
                    <a:pt x="110" y="0"/>
                  </a:moveTo>
                  <a:cubicBezTo>
                    <a:pt x="55" y="0"/>
                    <a:pt x="1" y="21"/>
                    <a:pt x="24" y="55"/>
                  </a:cubicBezTo>
                  <a:cubicBezTo>
                    <a:pt x="894" y="1299"/>
                    <a:pt x="1393" y="2750"/>
                    <a:pt x="1766" y="4211"/>
                  </a:cubicBezTo>
                  <a:cubicBezTo>
                    <a:pt x="1959" y="4971"/>
                    <a:pt x="2122" y="5738"/>
                    <a:pt x="2289" y="6506"/>
                  </a:cubicBezTo>
                  <a:lnTo>
                    <a:pt x="2848" y="9073"/>
                  </a:lnTo>
                  <a:cubicBezTo>
                    <a:pt x="3058" y="10036"/>
                    <a:pt x="3268" y="10998"/>
                    <a:pt x="3478" y="11961"/>
                  </a:cubicBezTo>
                  <a:cubicBezTo>
                    <a:pt x="3485" y="11993"/>
                    <a:pt x="3530" y="12008"/>
                    <a:pt x="3572" y="12008"/>
                  </a:cubicBezTo>
                  <a:cubicBezTo>
                    <a:pt x="3617" y="12008"/>
                    <a:pt x="3661" y="11991"/>
                    <a:pt x="3654" y="11961"/>
                  </a:cubicBezTo>
                  <a:lnTo>
                    <a:pt x="2531" y="6806"/>
                  </a:lnTo>
                  <a:cubicBezTo>
                    <a:pt x="2199" y="5291"/>
                    <a:pt x="1902" y="3755"/>
                    <a:pt x="1359" y="2298"/>
                  </a:cubicBezTo>
                  <a:cubicBezTo>
                    <a:pt x="1060" y="1499"/>
                    <a:pt x="683" y="729"/>
                    <a:pt x="194" y="29"/>
                  </a:cubicBezTo>
                  <a:cubicBezTo>
                    <a:pt x="180" y="9"/>
                    <a:pt x="145" y="0"/>
                    <a:pt x="1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2" name="Google Shape;2462;p45"/>
            <p:cNvSpPr/>
            <p:nvPr/>
          </p:nvSpPr>
          <p:spPr>
            <a:xfrm>
              <a:off x="1554598" y="2420994"/>
              <a:ext cx="336775" cy="301538"/>
            </a:xfrm>
            <a:custGeom>
              <a:rect b="b" l="l" r="r" t="t"/>
              <a:pathLst>
                <a:path extrusionOk="0" h="9610" w="10733">
                  <a:moveTo>
                    <a:pt x="4894" y="1"/>
                  </a:moveTo>
                  <a:cubicBezTo>
                    <a:pt x="4445" y="1"/>
                    <a:pt x="3998" y="75"/>
                    <a:pt x="3575" y="230"/>
                  </a:cubicBezTo>
                  <a:cubicBezTo>
                    <a:pt x="2457" y="640"/>
                    <a:pt x="1571" y="1539"/>
                    <a:pt x="957" y="2560"/>
                  </a:cubicBezTo>
                  <a:cubicBezTo>
                    <a:pt x="662" y="3050"/>
                    <a:pt x="492" y="3660"/>
                    <a:pt x="308" y="4201"/>
                  </a:cubicBezTo>
                  <a:cubicBezTo>
                    <a:pt x="96" y="4822"/>
                    <a:pt x="1" y="5487"/>
                    <a:pt x="76" y="6141"/>
                  </a:cubicBezTo>
                  <a:cubicBezTo>
                    <a:pt x="178" y="7020"/>
                    <a:pt x="602" y="7875"/>
                    <a:pt x="1303" y="8415"/>
                  </a:cubicBezTo>
                  <a:cubicBezTo>
                    <a:pt x="1770" y="8776"/>
                    <a:pt x="2363" y="8980"/>
                    <a:pt x="2951" y="8980"/>
                  </a:cubicBezTo>
                  <a:cubicBezTo>
                    <a:pt x="3243" y="8980"/>
                    <a:pt x="3534" y="8930"/>
                    <a:pt x="3808" y="8822"/>
                  </a:cubicBezTo>
                  <a:cubicBezTo>
                    <a:pt x="4061" y="8724"/>
                    <a:pt x="4312" y="8577"/>
                    <a:pt x="4580" y="8577"/>
                  </a:cubicBezTo>
                  <a:cubicBezTo>
                    <a:pt x="4603" y="8577"/>
                    <a:pt x="4627" y="8578"/>
                    <a:pt x="4651" y="8581"/>
                  </a:cubicBezTo>
                  <a:cubicBezTo>
                    <a:pt x="4878" y="8605"/>
                    <a:pt x="5073" y="8741"/>
                    <a:pt x="5271" y="8854"/>
                  </a:cubicBezTo>
                  <a:cubicBezTo>
                    <a:pt x="5689" y="9093"/>
                    <a:pt x="6145" y="9165"/>
                    <a:pt x="6583" y="9337"/>
                  </a:cubicBezTo>
                  <a:cubicBezTo>
                    <a:pt x="6963" y="9486"/>
                    <a:pt x="7365" y="9576"/>
                    <a:pt x="7774" y="9603"/>
                  </a:cubicBezTo>
                  <a:cubicBezTo>
                    <a:pt x="7851" y="9608"/>
                    <a:pt x="7927" y="9610"/>
                    <a:pt x="8004" y="9610"/>
                  </a:cubicBezTo>
                  <a:cubicBezTo>
                    <a:pt x="8747" y="9610"/>
                    <a:pt x="9478" y="9386"/>
                    <a:pt x="10109" y="8990"/>
                  </a:cubicBezTo>
                  <a:cubicBezTo>
                    <a:pt x="10318" y="8858"/>
                    <a:pt x="10661" y="8585"/>
                    <a:pt x="10717" y="8327"/>
                  </a:cubicBezTo>
                  <a:cubicBezTo>
                    <a:pt x="10732" y="8256"/>
                    <a:pt x="10722" y="8182"/>
                    <a:pt x="10711" y="8111"/>
                  </a:cubicBezTo>
                  <a:cubicBezTo>
                    <a:pt x="10642" y="7682"/>
                    <a:pt x="10538" y="7259"/>
                    <a:pt x="10398" y="6849"/>
                  </a:cubicBezTo>
                  <a:cubicBezTo>
                    <a:pt x="10326" y="6637"/>
                    <a:pt x="10252" y="6430"/>
                    <a:pt x="10211" y="6211"/>
                  </a:cubicBezTo>
                  <a:cubicBezTo>
                    <a:pt x="10173" y="6020"/>
                    <a:pt x="10258" y="5894"/>
                    <a:pt x="10372" y="5740"/>
                  </a:cubicBezTo>
                  <a:cubicBezTo>
                    <a:pt x="10492" y="5577"/>
                    <a:pt x="10622" y="5390"/>
                    <a:pt x="10586" y="5190"/>
                  </a:cubicBezTo>
                  <a:cubicBezTo>
                    <a:pt x="10554" y="5011"/>
                    <a:pt x="10396" y="4884"/>
                    <a:pt x="10242" y="4785"/>
                  </a:cubicBezTo>
                  <a:cubicBezTo>
                    <a:pt x="10045" y="4658"/>
                    <a:pt x="9836" y="4549"/>
                    <a:pt x="9619" y="4458"/>
                  </a:cubicBezTo>
                  <a:cubicBezTo>
                    <a:pt x="9333" y="4338"/>
                    <a:pt x="9079" y="4242"/>
                    <a:pt x="8931" y="3958"/>
                  </a:cubicBezTo>
                  <a:cubicBezTo>
                    <a:pt x="8769" y="3647"/>
                    <a:pt x="8717" y="3333"/>
                    <a:pt x="8648" y="2993"/>
                  </a:cubicBezTo>
                  <a:cubicBezTo>
                    <a:pt x="8513" y="2318"/>
                    <a:pt x="8238" y="1732"/>
                    <a:pt x="7824" y="1258"/>
                  </a:cubicBezTo>
                  <a:cubicBezTo>
                    <a:pt x="7512" y="901"/>
                    <a:pt x="7121" y="608"/>
                    <a:pt x="6652" y="389"/>
                  </a:cubicBezTo>
                  <a:cubicBezTo>
                    <a:pt x="6104" y="136"/>
                    <a:pt x="5498" y="1"/>
                    <a:pt x="4894"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3" name="Google Shape;2463;p45"/>
            <p:cNvSpPr/>
            <p:nvPr/>
          </p:nvSpPr>
          <p:spPr>
            <a:xfrm>
              <a:off x="1769942" y="2510074"/>
              <a:ext cx="43301" cy="36900"/>
            </a:xfrm>
            <a:custGeom>
              <a:rect b="b" l="l" r="r" t="t"/>
              <a:pathLst>
                <a:path extrusionOk="0" h="1176" w="1380">
                  <a:moveTo>
                    <a:pt x="1114" y="1"/>
                  </a:moveTo>
                  <a:cubicBezTo>
                    <a:pt x="984" y="1"/>
                    <a:pt x="838" y="63"/>
                    <a:pt x="738" y="114"/>
                  </a:cubicBezTo>
                  <a:cubicBezTo>
                    <a:pt x="415" y="275"/>
                    <a:pt x="109" y="644"/>
                    <a:pt x="23" y="996"/>
                  </a:cubicBezTo>
                  <a:cubicBezTo>
                    <a:pt x="9" y="1056"/>
                    <a:pt x="0" y="1123"/>
                    <a:pt x="33" y="1176"/>
                  </a:cubicBezTo>
                  <a:cubicBezTo>
                    <a:pt x="218" y="890"/>
                    <a:pt x="459" y="621"/>
                    <a:pt x="778" y="501"/>
                  </a:cubicBezTo>
                  <a:cubicBezTo>
                    <a:pt x="934" y="443"/>
                    <a:pt x="1105" y="420"/>
                    <a:pt x="1240" y="323"/>
                  </a:cubicBezTo>
                  <a:cubicBezTo>
                    <a:pt x="1285" y="294"/>
                    <a:pt x="1321" y="250"/>
                    <a:pt x="1341" y="198"/>
                  </a:cubicBezTo>
                  <a:cubicBezTo>
                    <a:pt x="1380" y="84"/>
                    <a:pt x="1282" y="30"/>
                    <a:pt x="1187" y="8"/>
                  </a:cubicBezTo>
                  <a:cubicBezTo>
                    <a:pt x="1163" y="3"/>
                    <a:pt x="1139" y="1"/>
                    <a:pt x="1114" y="1"/>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4" name="Google Shape;2464;p45"/>
            <p:cNvSpPr/>
            <p:nvPr/>
          </p:nvSpPr>
          <p:spPr>
            <a:xfrm>
              <a:off x="1800943" y="2543052"/>
              <a:ext cx="21180" cy="28177"/>
            </a:xfrm>
            <a:custGeom>
              <a:rect b="b" l="l" r="r" t="t"/>
              <a:pathLst>
                <a:path extrusionOk="0" h="898" w="675">
                  <a:moveTo>
                    <a:pt x="283" y="0"/>
                  </a:moveTo>
                  <a:cubicBezTo>
                    <a:pt x="221" y="0"/>
                    <a:pt x="158" y="22"/>
                    <a:pt x="110" y="56"/>
                  </a:cubicBezTo>
                  <a:cubicBezTo>
                    <a:pt x="44" y="102"/>
                    <a:pt x="0" y="170"/>
                    <a:pt x="10" y="259"/>
                  </a:cubicBezTo>
                  <a:cubicBezTo>
                    <a:pt x="20" y="338"/>
                    <a:pt x="37" y="413"/>
                    <a:pt x="59" y="489"/>
                  </a:cubicBezTo>
                  <a:cubicBezTo>
                    <a:pt x="80" y="559"/>
                    <a:pt x="104" y="626"/>
                    <a:pt x="133" y="694"/>
                  </a:cubicBezTo>
                  <a:cubicBezTo>
                    <a:pt x="142" y="711"/>
                    <a:pt x="156" y="722"/>
                    <a:pt x="173" y="728"/>
                  </a:cubicBezTo>
                  <a:cubicBezTo>
                    <a:pt x="213" y="811"/>
                    <a:pt x="269" y="885"/>
                    <a:pt x="357" y="896"/>
                  </a:cubicBezTo>
                  <a:cubicBezTo>
                    <a:pt x="367" y="897"/>
                    <a:pt x="376" y="898"/>
                    <a:pt x="385" y="898"/>
                  </a:cubicBezTo>
                  <a:cubicBezTo>
                    <a:pt x="478" y="898"/>
                    <a:pt x="566" y="853"/>
                    <a:pt x="622" y="778"/>
                  </a:cubicBezTo>
                  <a:cubicBezTo>
                    <a:pt x="625" y="774"/>
                    <a:pt x="626" y="769"/>
                    <a:pt x="629" y="765"/>
                  </a:cubicBezTo>
                  <a:cubicBezTo>
                    <a:pt x="639" y="754"/>
                    <a:pt x="649" y="739"/>
                    <a:pt x="656" y="725"/>
                  </a:cubicBezTo>
                  <a:cubicBezTo>
                    <a:pt x="669" y="691"/>
                    <a:pt x="675" y="655"/>
                    <a:pt x="670" y="618"/>
                  </a:cubicBezTo>
                  <a:cubicBezTo>
                    <a:pt x="670" y="605"/>
                    <a:pt x="667" y="592"/>
                    <a:pt x="666" y="579"/>
                  </a:cubicBezTo>
                  <a:cubicBezTo>
                    <a:pt x="669" y="566"/>
                    <a:pt x="670" y="555"/>
                    <a:pt x="672" y="543"/>
                  </a:cubicBezTo>
                  <a:cubicBezTo>
                    <a:pt x="673" y="478"/>
                    <a:pt x="652" y="411"/>
                    <a:pt x="632" y="349"/>
                  </a:cubicBezTo>
                  <a:cubicBezTo>
                    <a:pt x="609" y="276"/>
                    <a:pt x="579" y="208"/>
                    <a:pt x="527" y="152"/>
                  </a:cubicBezTo>
                  <a:cubicBezTo>
                    <a:pt x="526" y="149"/>
                    <a:pt x="522" y="146"/>
                    <a:pt x="519" y="143"/>
                  </a:cubicBezTo>
                  <a:cubicBezTo>
                    <a:pt x="507" y="128"/>
                    <a:pt x="495" y="113"/>
                    <a:pt x="482" y="99"/>
                  </a:cubicBezTo>
                  <a:cubicBezTo>
                    <a:pt x="479" y="98"/>
                    <a:pt x="476" y="96"/>
                    <a:pt x="474" y="93"/>
                  </a:cubicBezTo>
                  <a:cubicBezTo>
                    <a:pt x="447" y="60"/>
                    <a:pt x="413" y="33"/>
                    <a:pt x="374" y="18"/>
                  </a:cubicBezTo>
                  <a:cubicBezTo>
                    <a:pt x="345" y="6"/>
                    <a:pt x="314" y="0"/>
                    <a:pt x="283" y="0"/>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5" name="Google Shape;2465;p45"/>
            <p:cNvSpPr/>
            <p:nvPr/>
          </p:nvSpPr>
          <p:spPr>
            <a:xfrm>
              <a:off x="1521087" y="2394794"/>
              <a:ext cx="293819" cy="622875"/>
            </a:xfrm>
            <a:custGeom>
              <a:rect b="b" l="l" r="r" t="t"/>
              <a:pathLst>
                <a:path extrusionOk="0" h="19851" w="9364">
                  <a:moveTo>
                    <a:pt x="5501" y="0"/>
                  </a:moveTo>
                  <a:cubicBezTo>
                    <a:pt x="5186" y="0"/>
                    <a:pt x="4901" y="25"/>
                    <a:pt x="4699" y="56"/>
                  </a:cubicBezTo>
                  <a:cubicBezTo>
                    <a:pt x="3458" y="251"/>
                    <a:pt x="2282" y="882"/>
                    <a:pt x="1457" y="1833"/>
                  </a:cubicBezTo>
                  <a:cubicBezTo>
                    <a:pt x="385" y="3070"/>
                    <a:pt x="1" y="4705"/>
                    <a:pt x="168" y="6312"/>
                  </a:cubicBezTo>
                  <a:cubicBezTo>
                    <a:pt x="250" y="7092"/>
                    <a:pt x="434" y="7907"/>
                    <a:pt x="750" y="8627"/>
                  </a:cubicBezTo>
                  <a:cubicBezTo>
                    <a:pt x="1193" y="9637"/>
                    <a:pt x="1394" y="10701"/>
                    <a:pt x="2149" y="11554"/>
                  </a:cubicBezTo>
                  <a:cubicBezTo>
                    <a:pt x="2619" y="12084"/>
                    <a:pt x="3261" y="12484"/>
                    <a:pt x="3964" y="12562"/>
                  </a:cubicBezTo>
                  <a:cubicBezTo>
                    <a:pt x="4017" y="13278"/>
                    <a:pt x="4670" y="13899"/>
                    <a:pt x="5389" y="13916"/>
                  </a:cubicBezTo>
                  <a:cubicBezTo>
                    <a:pt x="5356" y="14691"/>
                    <a:pt x="5891" y="15453"/>
                    <a:pt x="6628" y="15690"/>
                  </a:cubicBezTo>
                  <a:cubicBezTo>
                    <a:pt x="6557" y="15953"/>
                    <a:pt x="6604" y="16234"/>
                    <a:pt x="6730" y="16475"/>
                  </a:cubicBezTo>
                  <a:cubicBezTo>
                    <a:pt x="6887" y="16773"/>
                    <a:pt x="7168" y="17008"/>
                    <a:pt x="7501" y="17068"/>
                  </a:cubicBezTo>
                  <a:cubicBezTo>
                    <a:pt x="7710" y="18152"/>
                    <a:pt x="8283" y="19134"/>
                    <a:pt x="9125" y="19850"/>
                  </a:cubicBezTo>
                  <a:cubicBezTo>
                    <a:pt x="9363" y="19417"/>
                    <a:pt x="9323" y="18910"/>
                    <a:pt x="9209" y="18447"/>
                  </a:cubicBezTo>
                  <a:cubicBezTo>
                    <a:pt x="9108" y="18041"/>
                    <a:pt x="9019" y="17501"/>
                    <a:pt x="8749" y="17178"/>
                  </a:cubicBezTo>
                  <a:cubicBezTo>
                    <a:pt x="8699" y="17116"/>
                    <a:pt x="8639" y="17046"/>
                    <a:pt x="8655" y="16968"/>
                  </a:cubicBezTo>
                  <a:cubicBezTo>
                    <a:pt x="8672" y="16882"/>
                    <a:pt x="8769" y="16840"/>
                    <a:pt x="8832" y="16779"/>
                  </a:cubicBezTo>
                  <a:cubicBezTo>
                    <a:pt x="8989" y="16629"/>
                    <a:pt x="8938" y="16370"/>
                    <a:pt x="8870" y="16164"/>
                  </a:cubicBezTo>
                  <a:cubicBezTo>
                    <a:pt x="8726" y="15724"/>
                    <a:pt x="8463" y="15217"/>
                    <a:pt x="8001" y="15194"/>
                  </a:cubicBezTo>
                  <a:cubicBezTo>
                    <a:pt x="8333" y="14447"/>
                    <a:pt x="7889" y="13459"/>
                    <a:pt x="7110" y="13212"/>
                  </a:cubicBezTo>
                  <a:cubicBezTo>
                    <a:pt x="7104" y="12859"/>
                    <a:pt x="7095" y="12499"/>
                    <a:pt x="6984" y="12164"/>
                  </a:cubicBezTo>
                  <a:cubicBezTo>
                    <a:pt x="6874" y="11828"/>
                    <a:pt x="6645" y="11514"/>
                    <a:pt x="6316" y="11385"/>
                  </a:cubicBezTo>
                  <a:cubicBezTo>
                    <a:pt x="6206" y="11341"/>
                    <a:pt x="6082" y="11317"/>
                    <a:pt x="5994" y="11237"/>
                  </a:cubicBezTo>
                  <a:cubicBezTo>
                    <a:pt x="5921" y="11169"/>
                    <a:pt x="5882" y="11072"/>
                    <a:pt x="5848" y="10978"/>
                  </a:cubicBezTo>
                  <a:cubicBezTo>
                    <a:pt x="5495" y="10016"/>
                    <a:pt x="5232" y="8864"/>
                    <a:pt x="5396" y="7837"/>
                  </a:cubicBezTo>
                  <a:cubicBezTo>
                    <a:pt x="5452" y="7498"/>
                    <a:pt x="5548" y="7166"/>
                    <a:pt x="5679" y="6849"/>
                  </a:cubicBezTo>
                  <a:cubicBezTo>
                    <a:pt x="5801" y="6559"/>
                    <a:pt x="5943" y="6280"/>
                    <a:pt x="6108" y="6013"/>
                  </a:cubicBezTo>
                  <a:cubicBezTo>
                    <a:pt x="6438" y="5474"/>
                    <a:pt x="6788" y="5091"/>
                    <a:pt x="6835" y="4415"/>
                  </a:cubicBezTo>
                  <a:cubicBezTo>
                    <a:pt x="6885" y="3708"/>
                    <a:pt x="6644" y="2928"/>
                    <a:pt x="7025" y="2330"/>
                  </a:cubicBezTo>
                  <a:cubicBezTo>
                    <a:pt x="7274" y="1940"/>
                    <a:pt x="7773" y="1657"/>
                    <a:pt x="7763" y="1194"/>
                  </a:cubicBezTo>
                  <a:cubicBezTo>
                    <a:pt x="7742" y="233"/>
                    <a:pt x="6476" y="0"/>
                    <a:pt x="5501" y="0"/>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6" name="Google Shape;2466;p45"/>
            <p:cNvSpPr/>
            <p:nvPr/>
          </p:nvSpPr>
          <p:spPr>
            <a:xfrm>
              <a:off x="1650331" y="2591311"/>
              <a:ext cx="88955" cy="79730"/>
            </a:xfrm>
            <a:custGeom>
              <a:rect b="b" l="l" r="r" t="t"/>
              <a:pathLst>
                <a:path extrusionOk="0" h="2541" w="2835">
                  <a:moveTo>
                    <a:pt x="1145" y="1"/>
                  </a:moveTo>
                  <a:cubicBezTo>
                    <a:pt x="1014" y="1"/>
                    <a:pt x="885" y="28"/>
                    <a:pt x="771" y="93"/>
                  </a:cubicBezTo>
                  <a:cubicBezTo>
                    <a:pt x="1" y="536"/>
                    <a:pt x="465" y="1691"/>
                    <a:pt x="996" y="2111"/>
                  </a:cubicBezTo>
                  <a:cubicBezTo>
                    <a:pt x="1137" y="2223"/>
                    <a:pt x="1294" y="2310"/>
                    <a:pt x="1453" y="2391"/>
                  </a:cubicBezTo>
                  <a:cubicBezTo>
                    <a:pt x="1632" y="2482"/>
                    <a:pt x="1832" y="2540"/>
                    <a:pt x="2027" y="2540"/>
                  </a:cubicBezTo>
                  <a:cubicBezTo>
                    <a:pt x="2250" y="2540"/>
                    <a:pt x="2465" y="2463"/>
                    <a:pt x="2632" y="2270"/>
                  </a:cubicBezTo>
                  <a:cubicBezTo>
                    <a:pt x="2823" y="2047"/>
                    <a:pt x="2835" y="1717"/>
                    <a:pt x="2755" y="1434"/>
                  </a:cubicBezTo>
                  <a:cubicBezTo>
                    <a:pt x="2608" y="911"/>
                    <a:pt x="2037" y="233"/>
                    <a:pt x="1514" y="63"/>
                  </a:cubicBezTo>
                  <a:cubicBezTo>
                    <a:pt x="1396" y="25"/>
                    <a:pt x="1270" y="1"/>
                    <a:pt x="1145"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7" name="Google Shape;2467;p45"/>
            <p:cNvSpPr/>
            <p:nvPr/>
          </p:nvSpPr>
          <p:spPr>
            <a:xfrm>
              <a:off x="1811454" y="2636557"/>
              <a:ext cx="43144" cy="8095"/>
            </a:xfrm>
            <a:custGeom>
              <a:rect b="b" l="l" r="r" t="t"/>
              <a:pathLst>
                <a:path extrusionOk="0" h="258" w="1375">
                  <a:moveTo>
                    <a:pt x="136" y="0"/>
                  </a:moveTo>
                  <a:cubicBezTo>
                    <a:pt x="81" y="0"/>
                    <a:pt x="0" y="47"/>
                    <a:pt x="51" y="80"/>
                  </a:cubicBezTo>
                  <a:cubicBezTo>
                    <a:pt x="142" y="140"/>
                    <a:pt x="235" y="196"/>
                    <a:pt x="341" y="229"/>
                  </a:cubicBezTo>
                  <a:cubicBezTo>
                    <a:pt x="416" y="253"/>
                    <a:pt x="493" y="258"/>
                    <a:pt x="571" y="258"/>
                  </a:cubicBezTo>
                  <a:cubicBezTo>
                    <a:pt x="605" y="258"/>
                    <a:pt x="640" y="257"/>
                    <a:pt x="674" y="256"/>
                  </a:cubicBezTo>
                  <a:cubicBezTo>
                    <a:pt x="903" y="249"/>
                    <a:pt x="1141" y="227"/>
                    <a:pt x="1333" y="93"/>
                  </a:cubicBezTo>
                  <a:cubicBezTo>
                    <a:pt x="1356" y="77"/>
                    <a:pt x="1374" y="49"/>
                    <a:pt x="1346" y="30"/>
                  </a:cubicBezTo>
                  <a:cubicBezTo>
                    <a:pt x="1336" y="24"/>
                    <a:pt x="1323" y="22"/>
                    <a:pt x="1310" y="22"/>
                  </a:cubicBezTo>
                  <a:cubicBezTo>
                    <a:pt x="1285" y="22"/>
                    <a:pt x="1258" y="30"/>
                    <a:pt x="1241" y="42"/>
                  </a:cubicBezTo>
                  <a:cubicBezTo>
                    <a:pt x="1081" y="155"/>
                    <a:pt x="883" y="163"/>
                    <a:pt x="693" y="169"/>
                  </a:cubicBezTo>
                  <a:cubicBezTo>
                    <a:pt x="668" y="170"/>
                    <a:pt x="644" y="170"/>
                    <a:pt x="620" y="170"/>
                  </a:cubicBezTo>
                  <a:cubicBezTo>
                    <a:pt x="546" y="170"/>
                    <a:pt x="474" y="164"/>
                    <a:pt x="402" y="137"/>
                  </a:cubicBezTo>
                  <a:cubicBezTo>
                    <a:pt x="320" y="103"/>
                    <a:pt x="240" y="60"/>
                    <a:pt x="167" y="7"/>
                  </a:cubicBezTo>
                  <a:cubicBezTo>
                    <a:pt x="159" y="2"/>
                    <a:pt x="148" y="0"/>
                    <a:pt x="136"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8" name="Google Shape;2468;p45"/>
            <p:cNvSpPr/>
            <p:nvPr/>
          </p:nvSpPr>
          <p:spPr>
            <a:xfrm>
              <a:off x="1671291" y="2439820"/>
              <a:ext cx="56636" cy="143489"/>
            </a:xfrm>
            <a:custGeom>
              <a:rect b="b" l="l" r="r" t="t"/>
              <a:pathLst>
                <a:path extrusionOk="0" h="4573" w="1805">
                  <a:moveTo>
                    <a:pt x="1702" y="0"/>
                  </a:moveTo>
                  <a:cubicBezTo>
                    <a:pt x="1665" y="0"/>
                    <a:pt x="1629" y="12"/>
                    <a:pt x="1620" y="36"/>
                  </a:cubicBezTo>
                  <a:cubicBezTo>
                    <a:pt x="1169" y="1230"/>
                    <a:pt x="1498" y="2616"/>
                    <a:pt x="791" y="3728"/>
                  </a:cubicBezTo>
                  <a:cubicBezTo>
                    <a:pt x="599" y="4026"/>
                    <a:pt x="352" y="4285"/>
                    <a:pt x="63" y="4491"/>
                  </a:cubicBezTo>
                  <a:cubicBezTo>
                    <a:pt x="1" y="4536"/>
                    <a:pt x="73" y="4573"/>
                    <a:pt x="135" y="4573"/>
                  </a:cubicBezTo>
                  <a:cubicBezTo>
                    <a:pt x="155" y="4573"/>
                    <a:pt x="175" y="4569"/>
                    <a:pt x="188" y="4559"/>
                  </a:cubicBezTo>
                  <a:cubicBezTo>
                    <a:pt x="685" y="4211"/>
                    <a:pt x="1058" y="3712"/>
                    <a:pt x="1254" y="3137"/>
                  </a:cubicBezTo>
                  <a:cubicBezTo>
                    <a:pt x="1467" y="2507"/>
                    <a:pt x="1475" y="1836"/>
                    <a:pt x="1547" y="1181"/>
                  </a:cubicBezTo>
                  <a:cubicBezTo>
                    <a:pt x="1588" y="801"/>
                    <a:pt x="1654" y="422"/>
                    <a:pt x="1790" y="62"/>
                  </a:cubicBezTo>
                  <a:cubicBezTo>
                    <a:pt x="1805" y="22"/>
                    <a:pt x="1753" y="0"/>
                    <a:pt x="1702"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9" name="Google Shape;2469;p45"/>
            <p:cNvSpPr/>
            <p:nvPr/>
          </p:nvSpPr>
          <p:spPr>
            <a:xfrm>
              <a:off x="1633293" y="2489146"/>
              <a:ext cx="52840" cy="63539"/>
            </a:xfrm>
            <a:custGeom>
              <a:rect b="b" l="l" r="r" t="t"/>
              <a:pathLst>
                <a:path extrusionOk="0" h="2025" w="1684">
                  <a:moveTo>
                    <a:pt x="1594" y="1"/>
                  </a:moveTo>
                  <a:cubicBezTo>
                    <a:pt x="1552" y="1"/>
                    <a:pt x="1508" y="16"/>
                    <a:pt x="1501" y="49"/>
                  </a:cubicBezTo>
                  <a:cubicBezTo>
                    <a:pt x="1351" y="871"/>
                    <a:pt x="794" y="1591"/>
                    <a:pt x="37" y="1941"/>
                  </a:cubicBezTo>
                  <a:cubicBezTo>
                    <a:pt x="1" y="1957"/>
                    <a:pt x="9" y="1991"/>
                    <a:pt x="37" y="2009"/>
                  </a:cubicBezTo>
                  <a:cubicBezTo>
                    <a:pt x="52" y="2020"/>
                    <a:pt x="72" y="2024"/>
                    <a:pt x="93" y="2024"/>
                  </a:cubicBezTo>
                  <a:cubicBezTo>
                    <a:pt x="118" y="2024"/>
                    <a:pt x="143" y="2018"/>
                    <a:pt x="162" y="2009"/>
                  </a:cubicBezTo>
                  <a:cubicBezTo>
                    <a:pt x="948" y="1646"/>
                    <a:pt x="1523" y="901"/>
                    <a:pt x="1679" y="49"/>
                  </a:cubicBezTo>
                  <a:cubicBezTo>
                    <a:pt x="1684" y="18"/>
                    <a:pt x="1640" y="1"/>
                    <a:pt x="1594" y="1"/>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0" name="Google Shape;2470;p45"/>
            <p:cNvSpPr/>
            <p:nvPr/>
          </p:nvSpPr>
          <p:spPr>
            <a:xfrm>
              <a:off x="1561909" y="2483498"/>
              <a:ext cx="22560" cy="69784"/>
            </a:xfrm>
            <a:custGeom>
              <a:rect b="b" l="l" r="r" t="t"/>
              <a:pathLst>
                <a:path extrusionOk="0" h="2224" w="719">
                  <a:moveTo>
                    <a:pt x="611" y="0"/>
                  </a:moveTo>
                  <a:cubicBezTo>
                    <a:pt x="576" y="0"/>
                    <a:pt x="541" y="10"/>
                    <a:pt x="528" y="32"/>
                  </a:cubicBezTo>
                  <a:cubicBezTo>
                    <a:pt x="146" y="676"/>
                    <a:pt x="1" y="1434"/>
                    <a:pt x="115" y="2174"/>
                  </a:cubicBezTo>
                  <a:cubicBezTo>
                    <a:pt x="120" y="2208"/>
                    <a:pt x="164" y="2223"/>
                    <a:pt x="207" y="2223"/>
                  </a:cubicBezTo>
                  <a:cubicBezTo>
                    <a:pt x="252" y="2223"/>
                    <a:pt x="296" y="2206"/>
                    <a:pt x="291" y="2174"/>
                  </a:cubicBezTo>
                  <a:cubicBezTo>
                    <a:pt x="178" y="1442"/>
                    <a:pt x="321" y="695"/>
                    <a:pt x="697" y="58"/>
                  </a:cubicBezTo>
                  <a:cubicBezTo>
                    <a:pt x="718" y="22"/>
                    <a:pt x="664" y="0"/>
                    <a:pt x="611"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1" name="Google Shape;2471;p45"/>
            <p:cNvSpPr/>
            <p:nvPr/>
          </p:nvSpPr>
          <p:spPr>
            <a:xfrm>
              <a:off x="1686980" y="2766554"/>
              <a:ext cx="22498" cy="38908"/>
            </a:xfrm>
            <a:custGeom>
              <a:rect b="b" l="l" r="r" t="t"/>
              <a:pathLst>
                <a:path extrusionOk="0" h="1240" w="717">
                  <a:moveTo>
                    <a:pt x="297" y="1"/>
                  </a:moveTo>
                  <a:cubicBezTo>
                    <a:pt x="288" y="1"/>
                    <a:pt x="279" y="2"/>
                    <a:pt x="271" y="3"/>
                  </a:cubicBezTo>
                  <a:cubicBezTo>
                    <a:pt x="251" y="6"/>
                    <a:pt x="186" y="29"/>
                    <a:pt x="209" y="62"/>
                  </a:cubicBezTo>
                  <a:cubicBezTo>
                    <a:pt x="409" y="355"/>
                    <a:pt x="516" y="701"/>
                    <a:pt x="514" y="1056"/>
                  </a:cubicBezTo>
                  <a:cubicBezTo>
                    <a:pt x="396" y="969"/>
                    <a:pt x="286" y="876"/>
                    <a:pt x="182" y="776"/>
                  </a:cubicBezTo>
                  <a:cubicBezTo>
                    <a:pt x="163" y="759"/>
                    <a:pt x="136" y="751"/>
                    <a:pt x="109" y="751"/>
                  </a:cubicBezTo>
                  <a:cubicBezTo>
                    <a:pt x="92" y="751"/>
                    <a:pt x="75" y="754"/>
                    <a:pt x="61" y="759"/>
                  </a:cubicBezTo>
                  <a:cubicBezTo>
                    <a:pt x="33" y="768"/>
                    <a:pt x="0" y="796"/>
                    <a:pt x="29" y="825"/>
                  </a:cubicBezTo>
                  <a:cubicBezTo>
                    <a:pt x="185" y="974"/>
                    <a:pt x="353" y="1107"/>
                    <a:pt x="534" y="1225"/>
                  </a:cubicBezTo>
                  <a:cubicBezTo>
                    <a:pt x="548" y="1234"/>
                    <a:pt x="573" y="1240"/>
                    <a:pt x="599" y="1240"/>
                  </a:cubicBezTo>
                  <a:cubicBezTo>
                    <a:pt x="639" y="1240"/>
                    <a:pt x="680" y="1226"/>
                    <a:pt x="684" y="1191"/>
                  </a:cubicBezTo>
                  <a:cubicBezTo>
                    <a:pt x="717" y="782"/>
                    <a:pt x="609" y="375"/>
                    <a:pt x="379" y="36"/>
                  </a:cubicBezTo>
                  <a:cubicBezTo>
                    <a:pt x="362" y="11"/>
                    <a:pt x="329" y="1"/>
                    <a:pt x="297" y="1"/>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2" name="Google Shape;2472;p45"/>
            <p:cNvSpPr/>
            <p:nvPr/>
          </p:nvSpPr>
          <p:spPr>
            <a:xfrm>
              <a:off x="1728994" y="2829843"/>
              <a:ext cx="18544" cy="39316"/>
            </a:xfrm>
            <a:custGeom>
              <a:rect b="b" l="l" r="r" t="t"/>
              <a:pathLst>
                <a:path extrusionOk="0" h="1253" w="591">
                  <a:moveTo>
                    <a:pt x="224" y="0"/>
                  </a:moveTo>
                  <a:cubicBezTo>
                    <a:pt x="174" y="0"/>
                    <a:pt x="123" y="22"/>
                    <a:pt x="139" y="61"/>
                  </a:cubicBezTo>
                  <a:cubicBezTo>
                    <a:pt x="276" y="396"/>
                    <a:pt x="365" y="747"/>
                    <a:pt x="402" y="1108"/>
                  </a:cubicBezTo>
                  <a:cubicBezTo>
                    <a:pt x="321" y="1065"/>
                    <a:pt x="249" y="1005"/>
                    <a:pt x="194" y="930"/>
                  </a:cubicBezTo>
                  <a:cubicBezTo>
                    <a:pt x="175" y="904"/>
                    <a:pt x="142" y="894"/>
                    <a:pt x="110" y="894"/>
                  </a:cubicBezTo>
                  <a:cubicBezTo>
                    <a:pt x="102" y="894"/>
                    <a:pt x="94" y="895"/>
                    <a:pt x="86" y="896"/>
                  </a:cubicBezTo>
                  <a:cubicBezTo>
                    <a:pt x="66" y="899"/>
                    <a:pt x="1" y="923"/>
                    <a:pt x="25" y="956"/>
                  </a:cubicBezTo>
                  <a:cubicBezTo>
                    <a:pt x="129" y="1100"/>
                    <a:pt x="282" y="1203"/>
                    <a:pt x="455" y="1248"/>
                  </a:cubicBezTo>
                  <a:cubicBezTo>
                    <a:pt x="465" y="1250"/>
                    <a:pt x="484" y="1252"/>
                    <a:pt x="504" y="1252"/>
                  </a:cubicBezTo>
                  <a:cubicBezTo>
                    <a:pt x="544" y="1252"/>
                    <a:pt x="591" y="1243"/>
                    <a:pt x="588" y="1205"/>
                  </a:cubicBezTo>
                  <a:cubicBezTo>
                    <a:pt x="557" y="803"/>
                    <a:pt x="462" y="409"/>
                    <a:pt x="308" y="36"/>
                  </a:cubicBezTo>
                  <a:cubicBezTo>
                    <a:pt x="298" y="12"/>
                    <a:pt x="261" y="0"/>
                    <a:pt x="224"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3" name="Google Shape;2473;p45"/>
            <p:cNvSpPr/>
            <p:nvPr/>
          </p:nvSpPr>
          <p:spPr>
            <a:xfrm>
              <a:off x="1755446" y="2892817"/>
              <a:ext cx="27361" cy="24161"/>
            </a:xfrm>
            <a:custGeom>
              <a:rect b="b" l="l" r="r" t="t"/>
              <a:pathLst>
                <a:path extrusionOk="0" h="770" w="872">
                  <a:moveTo>
                    <a:pt x="765" y="0"/>
                  </a:moveTo>
                  <a:cubicBezTo>
                    <a:pt x="733" y="0"/>
                    <a:pt x="698" y="10"/>
                    <a:pt x="681" y="37"/>
                  </a:cubicBezTo>
                  <a:cubicBezTo>
                    <a:pt x="594" y="187"/>
                    <a:pt x="540" y="355"/>
                    <a:pt x="521" y="530"/>
                  </a:cubicBezTo>
                  <a:lnTo>
                    <a:pt x="179" y="167"/>
                  </a:lnTo>
                  <a:cubicBezTo>
                    <a:pt x="162" y="149"/>
                    <a:pt x="134" y="142"/>
                    <a:pt x="106" y="142"/>
                  </a:cubicBezTo>
                  <a:cubicBezTo>
                    <a:pt x="89" y="142"/>
                    <a:pt x="73" y="144"/>
                    <a:pt x="59" y="148"/>
                  </a:cubicBezTo>
                  <a:cubicBezTo>
                    <a:pt x="29" y="158"/>
                    <a:pt x="1" y="185"/>
                    <a:pt x="28" y="215"/>
                  </a:cubicBezTo>
                  <a:lnTo>
                    <a:pt x="528" y="745"/>
                  </a:lnTo>
                  <a:cubicBezTo>
                    <a:pt x="544" y="764"/>
                    <a:pt x="576" y="770"/>
                    <a:pt x="603" y="770"/>
                  </a:cubicBezTo>
                  <a:cubicBezTo>
                    <a:pt x="611" y="770"/>
                    <a:pt x="620" y="769"/>
                    <a:pt x="627" y="768"/>
                  </a:cubicBezTo>
                  <a:cubicBezTo>
                    <a:pt x="650" y="764"/>
                    <a:pt x="693" y="751"/>
                    <a:pt x="691" y="721"/>
                  </a:cubicBezTo>
                  <a:cubicBezTo>
                    <a:pt x="678" y="491"/>
                    <a:pt x="734" y="261"/>
                    <a:pt x="851" y="61"/>
                  </a:cubicBezTo>
                  <a:cubicBezTo>
                    <a:pt x="871" y="28"/>
                    <a:pt x="813" y="7"/>
                    <a:pt x="790" y="2"/>
                  </a:cubicBezTo>
                  <a:cubicBezTo>
                    <a:pt x="782" y="1"/>
                    <a:pt x="774" y="0"/>
                    <a:pt x="765"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4" name="Google Shape;2474;p45"/>
            <p:cNvSpPr/>
            <p:nvPr/>
          </p:nvSpPr>
          <p:spPr>
            <a:xfrm>
              <a:off x="1052339" y="2539099"/>
              <a:ext cx="3700380" cy="1151209"/>
            </a:xfrm>
            <a:custGeom>
              <a:rect b="b" l="l" r="r" t="t"/>
              <a:pathLst>
                <a:path extrusionOk="0" h="36689" w="117931">
                  <a:moveTo>
                    <a:pt x="2216" y="1"/>
                  </a:moveTo>
                  <a:cubicBezTo>
                    <a:pt x="860" y="1"/>
                    <a:pt x="1" y="1453"/>
                    <a:pt x="653" y="2640"/>
                  </a:cubicBezTo>
                  <a:lnTo>
                    <a:pt x="18842" y="35764"/>
                  </a:lnTo>
                  <a:cubicBezTo>
                    <a:pt x="19155" y="36334"/>
                    <a:pt x="19753" y="36689"/>
                    <a:pt x="20404" y="36689"/>
                  </a:cubicBezTo>
                  <a:lnTo>
                    <a:pt x="116147" y="36689"/>
                  </a:lnTo>
                  <a:cubicBezTo>
                    <a:pt x="117131" y="36689"/>
                    <a:pt x="117930" y="35891"/>
                    <a:pt x="117930" y="34907"/>
                  </a:cubicBezTo>
                  <a:lnTo>
                    <a:pt x="117930" y="33199"/>
                  </a:lnTo>
                  <a:cubicBezTo>
                    <a:pt x="117930" y="32214"/>
                    <a:pt x="117131" y="31417"/>
                    <a:pt x="116147" y="31417"/>
                  </a:cubicBezTo>
                  <a:lnTo>
                    <a:pt x="23532" y="31417"/>
                  </a:lnTo>
                  <a:cubicBezTo>
                    <a:pt x="22882" y="31417"/>
                    <a:pt x="22546" y="31062"/>
                    <a:pt x="22233" y="30492"/>
                  </a:cubicBezTo>
                  <a:lnTo>
                    <a:pt x="5719" y="924"/>
                  </a:lnTo>
                  <a:cubicBezTo>
                    <a:pt x="5406" y="354"/>
                    <a:pt x="4807" y="1"/>
                    <a:pt x="415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5" name="Google Shape;2475;p45"/>
            <p:cNvSpPr/>
            <p:nvPr/>
          </p:nvSpPr>
          <p:spPr>
            <a:xfrm>
              <a:off x="915564" y="2486667"/>
              <a:ext cx="3797148" cy="1304269"/>
            </a:xfrm>
            <a:custGeom>
              <a:rect b="b" l="l" r="r" t="t"/>
              <a:pathLst>
                <a:path extrusionOk="0" h="41567" w="121015">
                  <a:moveTo>
                    <a:pt x="877" y="1"/>
                  </a:moveTo>
                  <a:cubicBezTo>
                    <a:pt x="342" y="1"/>
                    <a:pt x="1" y="574"/>
                    <a:pt x="260" y="1044"/>
                  </a:cubicBezTo>
                  <a:lnTo>
                    <a:pt x="22235" y="41201"/>
                  </a:lnTo>
                  <a:cubicBezTo>
                    <a:pt x="22357" y="41427"/>
                    <a:pt x="22595" y="41567"/>
                    <a:pt x="22852" y="41567"/>
                  </a:cubicBezTo>
                  <a:lnTo>
                    <a:pt x="120310" y="41567"/>
                  </a:lnTo>
                  <a:cubicBezTo>
                    <a:pt x="120699" y="41567"/>
                    <a:pt x="121015" y="41252"/>
                    <a:pt x="121015" y="40864"/>
                  </a:cubicBezTo>
                  <a:lnTo>
                    <a:pt x="121015" y="36999"/>
                  </a:lnTo>
                  <a:cubicBezTo>
                    <a:pt x="121015" y="36610"/>
                    <a:pt x="120699" y="36295"/>
                    <a:pt x="120310" y="36295"/>
                  </a:cubicBezTo>
                  <a:lnTo>
                    <a:pt x="25979" y="36295"/>
                  </a:lnTo>
                  <a:cubicBezTo>
                    <a:pt x="25722" y="36295"/>
                    <a:pt x="25486" y="36155"/>
                    <a:pt x="25362" y="35929"/>
                  </a:cubicBezTo>
                  <a:lnTo>
                    <a:pt x="5896" y="368"/>
                  </a:lnTo>
                  <a:cubicBezTo>
                    <a:pt x="5773" y="142"/>
                    <a:pt x="5536" y="1"/>
                    <a:pt x="527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6" name="Google Shape;2476;p45"/>
            <p:cNvSpPr/>
            <p:nvPr/>
          </p:nvSpPr>
          <p:spPr>
            <a:xfrm>
              <a:off x="1826359" y="3117260"/>
              <a:ext cx="2923850" cy="701946"/>
            </a:xfrm>
            <a:custGeom>
              <a:rect b="b" l="l" r="r" t="t"/>
              <a:pathLst>
                <a:path extrusionOk="0" h="22371" w="93183">
                  <a:moveTo>
                    <a:pt x="10190" y="1"/>
                  </a:moveTo>
                  <a:cubicBezTo>
                    <a:pt x="9493" y="1"/>
                    <a:pt x="8840" y="157"/>
                    <a:pt x="8261" y="537"/>
                  </a:cubicBezTo>
                  <a:cubicBezTo>
                    <a:pt x="5165" y="2569"/>
                    <a:pt x="3096" y="5460"/>
                    <a:pt x="1841" y="8869"/>
                  </a:cubicBezTo>
                  <a:cubicBezTo>
                    <a:pt x="1678" y="9313"/>
                    <a:pt x="1528" y="9766"/>
                    <a:pt x="1391" y="10227"/>
                  </a:cubicBezTo>
                  <a:cubicBezTo>
                    <a:pt x="413" y="13531"/>
                    <a:pt x="138" y="16998"/>
                    <a:pt x="15" y="20441"/>
                  </a:cubicBezTo>
                  <a:cubicBezTo>
                    <a:pt x="0" y="20842"/>
                    <a:pt x="0" y="21561"/>
                    <a:pt x="342" y="21854"/>
                  </a:cubicBezTo>
                  <a:cubicBezTo>
                    <a:pt x="532" y="22017"/>
                    <a:pt x="647" y="22075"/>
                    <a:pt x="726" y="22075"/>
                  </a:cubicBezTo>
                  <a:cubicBezTo>
                    <a:pt x="914" y="22075"/>
                    <a:pt x="907" y="21750"/>
                    <a:pt x="1249" y="21703"/>
                  </a:cubicBezTo>
                  <a:cubicBezTo>
                    <a:pt x="1565" y="21659"/>
                    <a:pt x="1895" y="21640"/>
                    <a:pt x="2234" y="21640"/>
                  </a:cubicBezTo>
                  <a:cubicBezTo>
                    <a:pt x="3706" y="21640"/>
                    <a:pt x="5351" y="21985"/>
                    <a:pt x="6740" y="22056"/>
                  </a:cubicBezTo>
                  <a:cubicBezTo>
                    <a:pt x="7415" y="22090"/>
                    <a:pt x="8088" y="22120"/>
                    <a:pt x="8763" y="22149"/>
                  </a:cubicBezTo>
                  <a:cubicBezTo>
                    <a:pt x="8908" y="22156"/>
                    <a:pt x="9056" y="22161"/>
                    <a:pt x="9201" y="22167"/>
                  </a:cubicBezTo>
                  <a:cubicBezTo>
                    <a:pt x="12057" y="22277"/>
                    <a:pt x="14912" y="22343"/>
                    <a:pt x="17771" y="22363"/>
                  </a:cubicBezTo>
                  <a:cubicBezTo>
                    <a:pt x="18518" y="22368"/>
                    <a:pt x="19266" y="22371"/>
                    <a:pt x="20013" y="22371"/>
                  </a:cubicBezTo>
                  <a:cubicBezTo>
                    <a:pt x="26632" y="22371"/>
                    <a:pt x="33249" y="22169"/>
                    <a:pt x="39864" y="21923"/>
                  </a:cubicBezTo>
                  <a:cubicBezTo>
                    <a:pt x="40544" y="21897"/>
                    <a:pt x="41225" y="21886"/>
                    <a:pt x="41908" y="21886"/>
                  </a:cubicBezTo>
                  <a:cubicBezTo>
                    <a:pt x="45510" y="21886"/>
                    <a:pt x="49142" y="22186"/>
                    <a:pt x="52749" y="22186"/>
                  </a:cubicBezTo>
                  <a:cubicBezTo>
                    <a:pt x="54105" y="22186"/>
                    <a:pt x="55459" y="22144"/>
                    <a:pt x="56806" y="22027"/>
                  </a:cubicBezTo>
                  <a:lnTo>
                    <a:pt x="56897" y="22019"/>
                  </a:lnTo>
                  <a:cubicBezTo>
                    <a:pt x="57439" y="21970"/>
                    <a:pt x="57979" y="21906"/>
                    <a:pt x="58519" y="21834"/>
                  </a:cubicBezTo>
                  <a:cubicBezTo>
                    <a:pt x="59241" y="21740"/>
                    <a:pt x="59961" y="21631"/>
                    <a:pt x="60683" y="21534"/>
                  </a:cubicBezTo>
                  <a:cubicBezTo>
                    <a:pt x="64385" y="21039"/>
                    <a:pt x="68157" y="20873"/>
                    <a:pt x="71936" y="20873"/>
                  </a:cubicBezTo>
                  <a:cubicBezTo>
                    <a:pt x="75994" y="20873"/>
                    <a:pt x="80061" y="21065"/>
                    <a:pt x="84060" y="21245"/>
                  </a:cubicBezTo>
                  <a:cubicBezTo>
                    <a:pt x="85385" y="21305"/>
                    <a:pt x="86708" y="21377"/>
                    <a:pt x="88032" y="21461"/>
                  </a:cubicBezTo>
                  <a:cubicBezTo>
                    <a:pt x="88407" y="21485"/>
                    <a:pt x="88796" y="21506"/>
                    <a:pt x="89184" y="21506"/>
                  </a:cubicBezTo>
                  <a:cubicBezTo>
                    <a:pt x="90324" y="21506"/>
                    <a:pt x="91458" y="21328"/>
                    <a:pt x="92235" y="20542"/>
                  </a:cubicBezTo>
                  <a:cubicBezTo>
                    <a:pt x="92961" y="19812"/>
                    <a:pt x="93182" y="18707"/>
                    <a:pt x="93137" y="17678"/>
                  </a:cubicBezTo>
                  <a:cubicBezTo>
                    <a:pt x="93131" y="17558"/>
                    <a:pt x="93122" y="17437"/>
                    <a:pt x="93109" y="17317"/>
                  </a:cubicBezTo>
                  <a:cubicBezTo>
                    <a:pt x="93102" y="17235"/>
                    <a:pt x="93092" y="17155"/>
                    <a:pt x="93081" y="17075"/>
                  </a:cubicBezTo>
                  <a:cubicBezTo>
                    <a:pt x="93018" y="16615"/>
                    <a:pt x="92911" y="16162"/>
                    <a:pt x="92759" y="15723"/>
                  </a:cubicBezTo>
                  <a:cubicBezTo>
                    <a:pt x="92731" y="15639"/>
                    <a:pt x="92701" y="15556"/>
                    <a:pt x="92669" y="15473"/>
                  </a:cubicBezTo>
                  <a:cubicBezTo>
                    <a:pt x="91926" y="13531"/>
                    <a:pt x="90390" y="11870"/>
                    <a:pt x="88596" y="10692"/>
                  </a:cubicBezTo>
                  <a:cubicBezTo>
                    <a:pt x="88458" y="10601"/>
                    <a:pt x="88316" y="10512"/>
                    <a:pt x="88173" y="10427"/>
                  </a:cubicBezTo>
                  <a:cubicBezTo>
                    <a:pt x="88016" y="10331"/>
                    <a:pt x="87857" y="10241"/>
                    <a:pt x="87697" y="10154"/>
                  </a:cubicBezTo>
                  <a:cubicBezTo>
                    <a:pt x="84855" y="8606"/>
                    <a:pt x="81616" y="7996"/>
                    <a:pt x="78490" y="7157"/>
                  </a:cubicBezTo>
                  <a:cubicBezTo>
                    <a:pt x="78283" y="7101"/>
                    <a:pt x="78086" y="7042"/>
                    <a:pt x="77894" y="6984"/>
                  </a:cubicBezTo>
                  <a:cubicBezTo>
                    <a:pt x="77606" y="6897"/>
                    <a:pt x="77331" y="6807"/>
                    <a:pt x="77058" y="6725"/>
                  </a:cubicBezTo>
                  <a:cubicBezTo>
                    <a:pt x="76444" y="6544"/>
                    <a:pt x="75838" y="6399"/>
                    <a:pt x="75109" y="6391"/>
                  </a:cubicBezTo>
                  <a:cubicBezTo>
                    <a:pt x="73707" y="6373"/>
                    <a:pt x="72306" y="6365"/>
                    <a:pt x="70906" y="6352"/>
                  </a:cubicBezTo>
                  <a:cubicBezTo>
                    <a:pt x="68106" y="6326"/>
                    <a:pt x="65303" y="6273"/>
                    <a:pt x="62502" y="6273"/>
                  </a:cubicBezTo>
                  <a:cubicBezTo>
                    <a:pt x="59218" y="6242"/>
                    <a:pt x="55930" y="6212"/>
                    <a:pt x="52660" y="5913"/>
                  </a:cubicBezTo>
                  <a:cubicBezTo>
                    <a:pt x="50040" y="5673"/>
                    <a:pt x="47439" y="5263"/>
                    <a:pt x="44829" y="4926"/>
                  </a:cubicBezTo>
                  <a:cubicBezTo>
                    <a:pt x="39055" y="4183"/>
                    <a:pt x="33240" y="3805"/>
                    <a:pt x="27419" y="3797"/>
                  </a:cubicBezTo>
                  <a:cubicBezTo>
                    <a:pt x="27332" y="3797"/>
                    <a:pt x="27246" y="3797"/>
                    <a:pt x="27159" y="3797"/>
                  </a:cubicBezTo>
                  <a:cubicBezTo>
                    <a:pt x="26809" y="3797"/>
                    <a:pt x="26458" y="3797"/>
                    <a:pt x="26107" y="3797"/>
                  </a:cubicBezTo>
                  <a:cubicBezTo>
                    <a:pt x="23593" y="3797"/>
                    <a:pt x="21064" y="3755"/>
                    <a:pt x="18654" y="3065"/>
                  </a:cubicBezTo>
                  <a:cubicBezTo>
                    <a:pt x="18570" y="3041"/>
                    <a:pt x="18482" y="3014"/>
                    <a:pt x="18395" y="2985"/>
                  </a:cubicBezTo>
                  <a:cubicBezTo>
                    <a:pt x="18275" y="2946"/>
                    <a:pt x="18152" y="2902"/>
                    <a:pt x="18026" y="2855"/>
                  </a:cubicBezTo>
                  <a:cubicBezTo>
                    <a:pt x="15751" y="2002"/>
                    <a:pt x="12688" y="1"/>
                    <a:pt x="1019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7" name="Google Shape;2477;p45"/>
            <p:cNvSpPr/>
            <p:nvPr/>
          </p:nvSpPr>
          <p:spPr>
            <a:xfrm>
              <a:off x="2101257" y="3206749"/>
              <a:ext cx="2646661" cy="605994"/>
            </a:xfrm>
            <a:custGeom>
              <a:rect b="b" l="l" r="r" t="t"/>
              <a:pathLst>
                <a:path extrusionOk="0" h="19313" w="84349">
                  <a:moveTo>
                    <a:pt x="1461" y="13809"/>
                  </a:moveTo>
                  <a:cubicBezTo>
                    <a:pt x="1261" y="13809"/>
                    <a:pt x="1091" y="14014"/>
                    <a:pt x="1372" y="14044"/>
                  </a:cubicBezTo>
                  <a:cubicBezTo>
                    <a:pt x="6638" y="14591"/>
                    <a:pt x="11914" y="15124"/>
                    <a:pt x="17210" y="15124"/>
                  </a:cubicBezTo>
                  <a:cubicBezTo>
                    <a:pt x="17881" y="15124"/>
                    <a:pt x="18551" y="15116"/>
                    <a:pt x="19223" y="15098"/>
                  </a:cubicBezTo>
                  <a:cubicBezTo>
                    <a:pt x="22202" y="15018"/>
                    <a:pt x="25175" y="14796"/>
                    <a:pt x="28152" y="14675"/>
                  </a:cubicBezTo>
                  <a:cubicBezTo>
                    <a:pt x="29350" y="14626"/>
                    <a:pt x="30548" y="14603"/>
                    <a:pt x="31745" y="14603"/>
                  </a:cubicBezTo>
                  <a:cubicBezTo>
                    <a:pt x="33584" y="14603"/>
                    <a:pt x="35422" y="14658"/>
                    <a:pt x="37263" y="14759"/>
                  </a:cubicBezTo>
                  <a:cubicBezTo>
                    <a:pt x="40237" y="14923"/>
                    <a:pt x="43205" y="15171"/>
                    <a:pt x="46180" y="15335"/>
                  </a:cubicBezTo>
                  <a:cubicBezTo>
                    <a:pt x="49106" y="15497"/>
                    <a:pt x="52036" y="15565"/>
                    <a:pt x="54968" y="15565"/>
                  </a:cubicBezTo>
                  <a:cubicBezTo>
                    <a:pt x="55029" y="15565"/>
                    <a:pt x="55090" y="15565"/>
                    <a:pt x="55150" y="15565"/>
                  </a:cubicBezTo>
                  <a:cubicBezTo>
                    <a:pt x="61203" y="15559"/>
                    <a:pt x="67250" y="15272"/>
                    <a:pt x="73292" y="14971"/>
                  </a:cubicBezTo>
                  <a:cubicBezTo>
                    <a:pt x="76642" y="14803"/>
                    <a:pt x="79992" y="14626"/>
                    <a:pt x="83344" y="14499"/>
                  </a:cubicBezTo>
                  <a:cubicBezTo>
                    <a:pt x="83680" y="14486"/>
                    <a:pt x="84014" y="14475"/>
                    <a:pt x="84348" y="14465"/>
                  </a:cubicBezTo>
                  <a:cubicBezTo>
                    <a:pt x="84340" y="14383"/>
                    <a:pt x="84330" y="14303"/>
                    <a:pt x="84318" y="14223"/>
                  </a:cubicBezTo>
                  <a:cubicBezTo>
                    <a:pt x="81497" y="14307"/>
                    <a:pt x="78678" y="14460"/>
                    <a:pt x="75858" y="14600"/>
                  </a:cubicBezTo>
                  <a:cubicBezTo>
                    <a:pt x="69812" y="14902"/>
                    <a:pt x="63768" y="15226"/>
                    <a:pt x="57714" y="15305"/>
                  </a:cubicBezTo>
                  <a:cubicBezTo>
                    <a:pt x="56807" y="15317"/>
                    <a:pt x="55899" y="15323"/>
                    <a:pt x="54991" y="15323"/>
                  </a:cubicBezTo>
                  <a:cubicBezTo>
                    <a:pt x="52906" y="15323"/>
                    <a:pt x="50821" y="15290"/>
                    <a:pt x="48738" y="15212"/>
                  </a:cubicBezTo>
                  <a:cubicBezTo>
                    <a:pt x="45758" y="15101"/>
                    <a:pt x="42784" y="14873"/>
                    <a:pt x="39810" y="14675"/>
                  </a:cubicBezTo>
                  <a:cubicBezTo>
                    <a:pt x="37141" y="14496"/>
                    <a:pt x="34468" y="14351"/>
                    <a:pt x="31793" y="14351"/>
                  </a:cubicBezTo>
                  <a:cubicBezTo>
                    <a:pt x="31430" y="14351"/>
                    <a:pt x="31067" y="14353"/>
                    <a:pt x="30704" y="14359"/>
                  </a:cubicBezTo>
                  <a:cubicBezTo>
                    <a:pt x="27725" y="14405"/>
                    <a:pt x="24751" y="14618"/>
                    <a:pt x="21774" y="14759"/>
                  </a:cubicBezTo>
                  <a:cubicBezTo>
                    <a:pt x="20186" y="14834"/>
                    <a:pt x="18600" y="14873"/>
                    <a:pt x="17013" y="14873"/>
                  </a:cubicBezTo>
                  <a:cubicBezTo>
                    <a:pt x="15264" y="14873"/>
                    <a:pt x="13515" y="14825"/>
                    <a:pt x="11764" y="14723"/>
                  </a:cubicBezTo>
                  <a:cubicBezTo>
                    <a:pt x="8331" y="14523"/>
                    <a:pt x="4909" y="14166"/>
                    <a:pt x="1489" y="13810"/>
                  </a:cubicBezTo>
                  <a:cubicBezTo>
                    <a:pt x="1480" y="13809"/>
                    <a:pt x="1470" y="13809"/>
                    <a:pt x="1461" y="13809"/>
                  </a:cubicBezTo>
                  <a:close/>
                  <a:moveTo>
                    <a:pt x="9264" y="0"/>
                  </a:moveTo>
                  <a:cubicBezTo>
                    <a:pt x="8891" y="342"/>
                    <a:pt x="8518" y="685"/>
                    <a:pt x="8145" y="1028"/>
                  </a:cubicBezTo>
                  <a:cubicBezTo>
                    <a:pt x="8094" y="1052"/>
                    <a:pt x="8055" y="1083"/>
                    <a:pt x="8051" y="1116"/>
                  </a:cubicBezTo>
                  <a:cubicBezTo>
                    <a:pt x="7395" y="1716"/>
                    <a:pt x="6740" y="2318"/>
                    <a:pt x="6086" y="2918"/>
                  </a:cubicBezTo>
                  <a:cubicBezTo>
                    <a:pt x="5478" y="3479"/>
                    <a:pt x="4871" y="4046"/>
                    <a:pt x="4343" y="4683"/>
                  </a:cubicBezTo>
                  <a:cubicBezTo>
                    <a:pt x="4322" y="4709"/>
                    <a:pt x="4303" y="4735"/>
                    <a:pt x="4282" y="4761"/>
                  </a:cubicBezTo>
                  <a:cubicBezTo>
                    <a:pt x="4152" y="4773"/>
                    <a:pt x="4060" y="4876"/>
                    <a:pt x="4136" y="4945"/>
                  </a:cubicBezTo>
                  <a:cubicBezTo>
                    <a:pt x="3719" y="5494"/>
                    <a:pt x="3356" y="6083"/>
                    <a:pt x="3053" y="6701"/>
                  </a:cubicBezTo>
                  <a:cubicBezTo>
                    <a:pt x="2696" y="7419"/>
                    <a:pt x="2404" y="8166"/>
                    <a:pt x="2135" y="8921"/>
                  </a:cubicBezTo>
                  <a:cubicBezTo>
                    <a:pt x="1850" y="9727"/>
                    <a:pt x="1592" y="10543"/>
                    <a:pt x="1361" y="11366"/>
                  </a:cubicBezTo>
                  <a:cubicBezTo>
                    <a:pt x="899" y="13013"/>
                    <a:pt x="546" y="14686"/>
                    <a:pt x="303" y="16378"/>
                  </a:cubicBezTo>
                  <a:cubicBezTo>
                    <a:pt x="166" y="17346"/>
                    <a:pt x="64" y="18318"/>
                    <a:pt x="0" y="19295"/>
                  </a:cubicBezTo>
                  <a:cubicBezTo>
                    <a:pt x="146" y="19301"/>
                    <a:pt x="293" y="19307"/>
                    <a:pt x="439" y="19312"/>
                  </a:cubicBezTo>
                  <a:cubicBezTo>
                    <a:pt x="488" y="18569"/>
                    <a:pt x="556" y="17827"/>
                    <a:pt x="649" y="17087"/>
                  </a:cubicBezTo>
                  <a:cubicBezTo>
                    <a:pt x="675" y="17096"/>
                    <a:pt x="702" y="17101"/>
                    <a:pt x="730" y="17104"/>
                  </a:cubicBezTo>
                  <a:cubicBezTo>
                    <a:pt x="11286" y="18089"/>
                    <a:pt x="21885" y="18491"/>
                    <a:pt x="32480" y="18776"/>
                  </a:cubicBezTo>
                  <a:cubicBezTo>
                    <a:pt x="37667" y="18916"/>
                    <a:pt x="42855" y="19029"/>
                    <a:pt x="48042" y="19172"/>
                  </a:cubicBezTo>
                  <a:lnTo>
                    <a:pt x="48133" y="19165"/>
                  </a:lnTo>
                  <a:cubicBezTo>
                    <a:pt x="48676" y="19117"/>
                    <a:pt x="49217" y="19052"/>
                    <a:pt x="49757" y="18981"/>
                  </a:cubicBezTo>
                  <a:cubicBezTo>
                    <a:pt x="39434" y="18681"/>
                    <a:pt x="29108" y="18523"/>
                    <a:pt x="18789" y="18065"/>
                  </a:cubicBezTo>
                  <a:cubicBezTo>
                    <a:pt x="12803" y="17800"/>
                    <a:pt x="6817" y="17429"/>
                    <a:pt x="849" y="16873"/>
                  </a:cubicBezTo>
                  <a:cubicBezTo>
                    <a:pt x="841" y="16872"/>
                    <a:pt x="834" y="16872"/>
                    <a:pt x="826" y="16872"/>
                  </a:cubicBezTo>
                  <a:cubicBezTo>
                    <a:pt x="772" y="16872"/>
                    <a:pt x="720" y="16885"/>
                    <a:pt x="673" y="16910"/>
                  </a:cubicBezTo>
                  <a:cubicBezTo>
                    <a:pt x="883" y="15268"/>
                    <a:pt x="1201" y="13640"/>
                    <a:pt x="1622" y="12038"/>
                  </a:cubicBezTo>
                  <a:cubicBezTo>
                    <a:pt x="1895" y="10999"/>
                    <a:pt x="2203" y="9958"/>
                    <a:pt x="2568" y="8942"/>
                  </a:cubicBezTo>
                  <a:cubicBezTo>
                    <a:pt x="13560" y="9780"/>
                    <a:pt x="24555" y="10614"/>
                    <a:pt x="35564" y="11202"/>
                  </a:cubicBezTo>
                  <a:cubicBezTo>
                    <a:pt x="41089" y="11496"/>
                    <a:pt x="46617" y="11729"/>
                    <a:pt x="52148" y="11868"/>
                  </a:cubicBezTo>
                  <a:cubicBezTo>
                    <a:pt x="57673" y="12005"/>
                    <a:pt x="63198" y="12058"/>
                    <a:pt x="68723" y="12185"/>
                  </a:cubicBezTo>
                  <a:cubicBezTo>
                    <a:pt x="73818" y="12304"/>
                    <a:pt x="78915" y="12491"/>
                    <a:pt x="83997" y="12871"/>
                  </a:cubicBezTo>
                  <a:cubicBezTo>
                    <a:pt x="83968" y="12788"/>
                    <a:pt x="83938" y="12704"/>
                    <a:pt x="83907" y="12621"/>
                  </a:cubicBezTo>
                  <a:cubicBezTo>
                    <a:pt x="74130" y="11899"/>
                    <a:pt x="64314" y="11888"/>
                    <a:pt x="54516" y="11681"/>
                  </a:cubicBezTo>
                  <a:cubicBezTo>
                    <a:pt x="43451" y="11445"/>
                    <a:pt x="32399" y="10840"/>
                    <a:pt x="21361" y="10083"/>
                  </a:cubicBezTo>
                  <a:cubicBezTo>
                    <a:pt x="15122" y="9654"/>
                    <a:pt x="8888" y="9181"/>
                    <a:pt x="2654" y="8708"/>
                  </a:cubicBezTo>
                  <a:cubicBezTo>
                    <a:pt x="2830" y="8236"/>
                    <a:pt x="3016" y="7770"/>
                    <a:pt x="3220" y="7314"/>
                  </a:cubicBezTo>
                  <a:cubicBezTo>
                    <a:pt x="3542" y="6591"/>
                    <a:pt x="3919" y="5891"/>
                    <a:pt x="4382" y="5248"/>
                  </a:cubicBezTo>
                  <a:cubicBezTo>
                    <a:pt x="4429" y="5184"/>
                    <a:pt x="4478" y="5121"/>
                    <a:pt x="4526" y="5056"/>
                  </a:cubicBezTo>
                  <a:cubicBezTo>
                    <a:pt x="9488" y="6094"/>
                    <a:pt x="14442" y="7032"/>
                    <a:pt x="19530" y="7060"/>
                  </a:cubicBezTo>
                  <a:cubicBezTo>
                    <a:pt x="19647" y="7061"/>
                    <a:pt x="19765" y="7061"/>
                    <a:pt x="19882" y="7061"/>
                  </a:cubicBezTo>
                  <a:cubicBezTo>
                    <a:pt x="24827" y="7061"/>
                    <a:pt x="29752" y="6504"/>
                    <a:pt x="34697" y="6504"/>
                  </a:cubicBezTo>
                  <a:cubicBezTo>
                    <a:pt x="34849" y="6504"/>
                    <a:pt x="35000" y="6505"/>
                    <a:pt x="35152" y="6506"/>
                  </a:cubicBezTo>
                  <a:cubicBezTo>
                    <a:pt x="40340" y="6544"/>
                    <a:pt x="45402" y="7570"/>
                    <a:pt x="50520" y="8282"/>
                  </a:cubicBezTo>
                  <a:cubicBezTo>
                    <a:pt x="53004" y="8626"/>
                    <a:pt x="55501" y="8869"/>
                    <a:pt x="58010" y="8878"/>
                  </a:cubicBezTo>
                  <a:cubicBezTo>
                    <a:pt x="58066" y="8878"/>
                    <a:pt x="58122" y="8878"/>
                    <a:pt x="58177" y="8878"/>
                  </a:cubicBezTo>
                  <a:cubicBezTo>
                    <a:pt x="60644" y="8878"/>
                    <a:pt x="63106" y="8694"/>
                    <a:pt x="65562" y="8476"/>
                  </a:cubicBezTo>
                  <a:cubicBezTo>
                    <a:pt x="69250" y="8148"/>
                    <a:pt x="72961" y="7724"/>
                    <a:pt x="76669" y="7724"/>
                  </a:cubicBezTo>
                  <a:cubicBezTo>
                    <a:pt x="77725" y="7724"/>
                    <a:pt x="78780" y="7758"/>
                    <a:pt x="79834" y="7839"/>
                  </a:cubicBezTo>
                  <a:cubicBezTo>
                    <a:pt x="79695" y="7748"/>
                    <a:pt x="79554" y="7659"/>
                    <a:pt x="79412" y="7573"/>
                  </a:cubicBezTo>
                  <a:cubicBezTo>
                    <a:pt x="78504" y="7517"/>
                    <a:pt x="77595" y="7492"/>
                    <a:pt x="76684" y="7492"/>
                  </a:cubicBezTo>
                  <a:cubicBezTo>
                    <a:pt x="73759" y="7492"/>
                    <a:pt x="70828" y="7747"/>
                    <a:pt x="67917" y="8016"/>
                  </a:cubicBezTo>
                  <a:cubicBezTo>
                    <a:pt x="65368" y="8252"/>
                    <a:pt x="62817" y="8501"/>
                    <a:pt x="60257" y="8596"/>
                  </a:cubicBezTo>
                  <a:cubicBezTo>
                    <a:pt x="59638" y="8619"/>
                    <a:pt x="59019" y="8630"/>
                    <a:pt x="58399" y="8630"/>
                  </a:cubicBezTo>
                  <a:cubicBezTo>
                    <a:pt x="56432" y="8630"/>
                    <a:pt x="54465" y="8516"/>
                    <a:pt x="52509" y="8289"/>
                  </a:cubicBezTo>
                  <a:cubicBezTo>
                    <a:pt x="47457" y="7703"/>
                    <a:pt x="42472" y="6574"/>
                    <a:pt x="37382" y="6324"/>
                  </a:cubicBezTo>
                  <a:cubicBezTo>
                    <a:pt x="36481" y="6280"/>
                    <a:pt x="35580" y="6262"/>
                    <a:pt x="34680" y="6262"/>
                  </a:cubicBezTo>
                  <a:cubicBezTo>
                    <a:pt x="30371" y="6262"/>
                    <a:pt x="26067" y="6685"/>
                    <a:pt x="21761" y="6793"/>
                  </a:cubicBezTo>
                  <a:cubicBezTo>
                    <a:pt x="21180" y="6807"/>
                    <a:pt x="20600" y="6815"/>
                    <a:pt x="20020" y="6815"/>
                  </a:cubicBezTo>
                  <a:cubicBezTo>
                    <a:pt x="17984" y="6815"/>
                    <a:pt x="15952" y="6719"/>
                    <a:pt x="13926" y="6478"/>
                  </a:cubicBezTo>
                  <a:cubicBezTo>
                    <a:pt x="11345" y="6171"/>
                    <a:pt x="8788" y="5681"/>
                    <a:pt x="6243" y="5156"/>
                  </a:cubicBezTo>
                  <a:cubicBezTo>
                    <a:pt x="5730" y="5051"/>
                    <a:pt x="5215" y="4944"/>
                    <a:pt x="4702" y="4835"/>
                  </a:cubicBezTo>
                  <a:cubicBezTo>
                    <a:pt x="5111" y="4336"/>
                    <a:pt x="5568" y="3880"/>
                    <a:pt x="6037" y="3440"/>
                  </a:cubicBezTo>
                  <a:cubicBezTo>
                    <a:pt x="6812" y="2713"/>
                    <a:pt x="7595" y="1995"/>
                    <a:pt x="8379" y="1278"/>
                  </a:cubicBezTo>
                  <a:cubicBezTo>
                    <a:pt x="10592" y="1952"/>
                    <a:pt x="12866" y="2405"/>
                    <a:pt x="15168" y="2633"/>
                  </a:cubicBezTo>
                  <a:cubicBezTo>
                    <a:pt x="16515" y="2763"/>
                    <a:pt x="17863" y="2804"/>
                    <a:pt x="19213" y="2804"/>
                  </a:cubicBezTo>
                  <a:cubicBezTo>
                    <a:pt x="20316" y="2804"/>
                    <a:pt x="21420" y="2777"/>
                    <a:pt x="22524" y="2748"/>
                  </a:cubicBezTo>
                  <a:cubicBezTo>
                    <a:pt x="23457" y="2724"/>
                    <a:pt x="24389" y="2706"/>
                    <a:pt x="25320" y="2706"/>
                  </a:cubicBezTo>
                  <a:cubicBezTo>
                    <a:pt x="26906" y="2706"/>
                    <a:pt x="28489" y="2758"/>
                    <a:pt x="30071" y="2921"/>
                  </a:cubicBezTo>
                  <a:cubicBezTo>
                    <a:pt x="32524" y="3174"/>
                    <a:pt x="34953" y="3596"/>
                    <a:pt x="37397" y="3919"/>
                  </a:cubicBezTo>
                  <a:cubicBezTo>
                    <a:pt x="40902" y="4381"/>
                    <a:pt x="44413" y="4527"/>
                    <a:pt x="47927" y="4527"/>
                  </a:cubicBezTo>
                  <a:cubicBezTo>
                    <a:pt x="53992" y="4527"/>
                    <a:pt x="60066" y="4092"/>
                    <a:pt x="66135" y="4092"/>
                  </a:cubicBezTo>
                  <a:cubicBezTo>
                    <a:pt x="66532" y="4092"/>
                    <a:pt x="66930" y="4093"/>
                    <a:pt x="67327" y="4097"/>
                  </a:cubicBezTo>
                  <a:cubicBezTo>
                    <a:pt x="67930" y="4103"/>
                    <a:pt x="68530" y="4115"/>
                    <a:pt x="69132" y="4130"/>
                  </a:cubicBezTo>
                  <a:cubicBezTo>
                    <a:pt x="68843" y="4042"/>
                    <a:pt x="68569" y="3952"/>
                    <a:pt x="68296" y="3872"/>
                  </a:cubicBezTo>
                  <a:cubicBezTo>
                    <a:pt x="67624" y="3860"/>
                    <a:pt x="66953" y="3855"/>
                    <a:pt x="66282" y="3855"/>
                  </a:cubicBezTo>
                  <a:cubicBezTo>
                    <a:pt x="62365" y="3855"/>
                    <a:pt x="58450" y="4032"/>
                    <a:pt x="54535" y="4166"/>
                  </a:cubicBezTo>
                  <a:cubicBezTo>
                    <a:pt x="52326" y="4243"/>
                    <a:pt x="50113" y="4303"/>
                    <a:pt x="47901" y="4303"/>
                  </a:cubicBezTo>
                  <a:cubicBezTo>
                    <a:pt x="45073" y="4303"/>
                    <a:pt x="42247" y="4204"/>
                    <a:pt x="39432" y="3913"/>
                  </a:cubicBezTo>
                  <a:cubicBezTo>
                    <a:pt x="37026" y="3663"/>
                    <a:pt x="34640" y="3254"/>
                    <a:pt x="32242" y="2934"/>
                  </a:cubicBezTo>
                  <a:cubicBezTo>
                    <a:pt x="29952" y="2627"/>
                    <a:pt x="27663" y="2455"/>
                    <a:pt x="25353" y="2455"/>
                  </a:cubicBezTo>
                  <a:cubicBezTo>
                    <a:pt x="25210" y="2455"/>
                    <a:pt x="25067" y="2455"/>
                    <a:pt x="24924" y="2457"/>
                  </a:cubicBezTo>
                  <a:cubicBezTo>
                    <a:pt x="22992" y="2476"/>
                    <a:pt x="21060" y="2566"/>
                    <a:pt x="19128" y="2566"/>
                  </a:cubicBezTo>
                  <a:cubicBezTo>
                    <a:pt x="18262" y="2566"/>
                    <a:pt x="17396" y="2548"/>
                    <a:pt x="16530" y="2497"/>
                  </a:cubicBezTo>
                  <a:cubicBezTo>
                    <a:pt x="13843" y="2338"/>
                    <a:pt x="11181" y="1851"/>
                    <a:pt x="8605" y="1070"/>
                  </a:cubicBezTo>
                  <a:cubicBezTo>
                    <a:pt x="8948" y="757"/>
                    <a:pt x="9291" y="444"/>
                    <a:pt x="9633" y="130"/>
                  </a:cubicBezTo>
                  <a:cubicBezTo>
                    <a:pt x="9513" y="91"/>
                    <a:pt x="9390" y="47"/>
                    <a:pt x="9264" y="0"/>
                  </a:cubicBezTo>
                  <a:close/>
                </a:path>
              </a:pathLst>
            </a:custGeom>
            <a:solidFill>
              <a:srgbClr val="00224E">
                <a:alpha val="151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8" name="Google Shape;2478;p45"/>
            <p:cNvSpPr/>
            <p:nvPr/>
          </p:nvSpPr>
          <p:spPr>
            <a:xfrm>
              <a:off x="1702857" y="3315755"/>
              <a:ext cx="669376" cy="163477"/>
            </a:xfrm>
            <a:custGeom>
              <a:rect b="b" l="l" r="r" t="t"/>
              <a:pathLst>
                <a:path extrusionOk="0" h="5210" w="21333">
                  <a:moveTo>
                    <a:pt x="5032" y="1"/>
                  </a:moveTo>
                  <a:cubicBezTo>
                    <a:pt x="3672" y="1"/>
                    <a:pt x="2394" y="185"/>
                    <a:pt x="1137" y="1072"/>
                  </a:cubicBezTo>
                  <a:cubicBezTo>
                    <a:pt x="0" y="1875"/>
                    <a:pt x="458" y="2739"/>
                    <a:pt x="1260" y="3673"/>
                  </a:cubicBezTo>
                  <a:cubicBezTo>
                    <a:pt x="2144" y="4707"/>
                    <a:pt x="3626" y="5054"/>
                    <a:pt x="4927" y="5172"/>
                  </a:cubicBezTo>
                  <a:cubicBezTo>
                    <a:pt x="5202" y="5198"/>
                    <a:pt x="5478" y="5209"/>
                    <a:pt x="5753" y="5209"/>
                  </a:cubicBezTo>
                  <a:cubicBezTo>
                    <a:pt x="7067" y="5209"/>
                    <a:pt x="8378" y="4955"/>
                    <a:pt x="9679" y="4795"/>
                  </a:cubicBezTo>
                  <a:cubicBezTo>
                    <a:pt x="12143" y="4492"/>
                    <a:pt x="14601" y="4158"/>
                    <a:pt x="17055" y="3790"/>
                  </a:cubicBezTo>
                  <a:cubicBezTo>
                    <a:pt x="18101" y="3633"/>
                    <a:pt x="19158" y="3469"/>
                    <a:pt x="20127" y="3047"/>
                  </a:cubicBezTo>
                  <a:cubicBezTo>
                    <a:pt x="20705" y="2797"/>
                    <a:pt x="21115" y="2268"/>
                    <a:pt x="21211" y="1645"/>
                  </a:cubicBezTo>
                  <a:cubicBezTo>
                    <a:pt x="21332" y="863"/>
                    <a:pt x="20775" y="681"/>
                    <a:pt x="20118" y="681"/>
                  </a:cubicBezTo>
                  <a:cubicBezTo>
                    <a:pt x="20087" y="681"/>
                    <a:pt x="20056" y="681"/>
                    <a:pt x="20025" y="682"/>
                  </a:cubicBezTo>
                  <a:cubicBezTo>
                    <a:pt x="19618" y="692"/>
                    <a:pt x="19211" y="697"/>
                    <a:pt x="18804" y="697"/>
                  </a:cubicBezTo>
                  <a:cubicBezTo>
                    <a:pt x="16243" y="697"/>
                    <a:pt x="13684" y="507"/>
                    <a:pt x="11127" y="325"/>
                  </a:cubicBezTo>
                  <a:cubicBezTo>
                    <a:pt x="9699" y="223"/>
                    <a:pt x="8271" y="125"/>
                    <a:pt x="6843" y="62"/>
                  </a:cubicBezTo>
                  <a:cubicBezTo>
                    <a:pt x="6221" y="35"/>
                    <a:pt x="5619" y="1"/>
                    <a:pt x="5032"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9" name="Google Shape;2479;p45"/>
            <p:cNvSpPr/>
            <p:nvPr/>
          </p:nvSpPr>
          <p:spPr>
            <a:xfrm>
              <a:off x="2305901" y="3274274"/>
              <a:ext cx="216222" cy="143489"/>
            </a:xfrm>
            <a:custGeom>
              <a:rect b="b" l="l" r="r" t="t"/>
              <a:pathLst>
                <a:path extrusionOk="0" h="4573" w="6891">
                  <a:moveTo>
                    <a:pt x="3913" y="0"/>
                  </a:moveTo>
                  <a:cubicBezTo>
                    <a:pt x="3645" y="0"/>
                    <a:pt x="3062" y="261"/>
                    <a:pt x="2951" y="310"/>
                  </a:cubicBezTo>
                  <a:cubicBezTo>
                    <a:pt x="2611" y="461"/>
                    <a:pt x="2279" y="632"/>
                    <a:pt x="1943" y="792"/>
                  </a:cubicBezTo>
                  <a:cubicBezTo>
                    <a:pt x="1426" y="1041"/>
                    <a:pt x="896" y="1315"/>
                    <a:pt x="485" y="1727"/>
                  </a:cubicBezTo>
                  <a:cubicBezTo>
                    <a:pt x="431" y="1780"/>
                    <a:pt x="380" y="1835"/>
                    <a:pt x="331" y="1894"/>
                  </a:cubicBezTo>
                  <a:cubicBezTo>
                    <a:pt x="50" y="2243"/>
                    <a:pt x="1" y="2571"/>
                    <a:pt x="72" y="3067"/>
                  </a:cubicBezTo>
                  <a:cubicBezTo>
                    <a:pt x="104" y="3277"/>
                    <a:pt x="142" y="3486"/>
                    <a:pt x="190" y="3690"/>
                  </a:cubicBezTo>
                  <a:cubicBezTo>
                    <a:pt x="281" y="4093"/>
                    <a:pt x="351" y="4322"/>
                    <a:pt x="798" y="4435"/>
                  </a:cubicBezTo>
                  <a:cubicBezTo>
                    <a:pt x="1248" y="4547"/>
                    <a:pt x="1750" y="4572"/>
                    <a:pt x="2252" y="4572"/>
                  </a:cubicBezTo>
                  <a:cubicBezTo>
                    <a:pt x="2625" y="4572"/>
                    <a:pt x="2999" y="4558"/>
                    <a:pt x="3351" y="4557"/>
                  </a:cubicBezTo>
                  <a:cubicBezTo>
                    <a:pt x="3379" y="4556"/>
                    <a:pt x="3406" y="4556"/>
                    <a:pt x="3434" y="4556"/>
                  </a:cubicBezTo>
                  <a:cubicBezTo>
                    <a:pt x="3596" y="4556"/>
                    <a:pt x="3760" y="4559"/>
                    <a:pt x="3924" y="4559"/>
                  </a:cubicBezTo>
                  <a:cubicBezTo>
                    <a:pt x="4522" y="4559"/>
                    <a:pt x="5131" y="4529"/>
                    <a:pt x="5695" y="4259"/>
                  </a:cubicBezTo>
                  <a:cubicBezTo>
                    <a:pt x="5813" y="4202"/>
                    <a:pt x="5932" y="4132"/>
                    <a:pt x="6018" y="4025"/>
                  </a:cubicBezTo>
                  <a:cubicBezTo>
                    <a:pt x="6048" y="3992"/>
                    <a:pt x="6066" y="3953"/>
                    <a:pt x="6075" y="3911"/>
                  </a:cubicBezTo>
                  <a:cubicBezTo>
                    <a:pt x="6086" y="3828"/>
                    <a:pt x="6021" y="3758"/>
                    <a:pt x="5949" y="3739"/>
                  </a:cubicBezTo>
                  <a:cubicBezTo>
                    <a:pt x="5928" y="3734"/>
                    <a:pt x="5906" y="3731"/>
                    <a:pt x="5884" y="3731"/>
                  </a:cubicBezTo>
                  <a:cubicBezTo>
                    <a:pt x="5830" y="3731"/>
                    <a:pt x="5775" y="3744"/>
                    <a:pt x="5722" y="3758"/>
                  </a:cubicBezTo>
                  <a:cubicBezTo>
                    <a:pt x="5613" y="3781"/>
                    <a:pt x="4621" y="3849"/>
                    <a:pt x="4278" y="3849"/>
                  </a:cubicBezTo>
                  <a:cubicBezTo>
                    <a:pt x="4205" y="3849"/>
                    <a:pt x="4162" y="3846"/>
                    <a:pt x="4163" y="3839"/>
                  </a:cubicBezTo>
                  <a:cubicBezTo>
                    <a:pt x="4167" y="3812"/>
                    <a:pt x="4170" y="3783"/>
                    <a:pt x="4171" y="3756"/>
                  </a:cubicBezTo>
                  <a:lnTo>
                    <a:pt x="4171" y="3756"/>
                  </a:lnTo>
                  <a:cubicBezTo>
                    <a:pt x="4171" y="3759"/>
                    <a:pt x="4180" y="3761"/>
                    <a:pt x="4196" y="3761"/>
                  </a:cubicBezTo>
                  <a:cubicBezTo>
                    <a:pt x="4399" y="3761"/>
                    <a:pt x="5812" y="3526"/>
                    <a:pt x="5928" y="3505"/>
                  </a:cubicBezTo>
                  <a:cubicBezTo>
                    <a:pt x="6162" y="3460"/>
                    <a:pt x="6408" y="3413"/>
                    <a:pt x="6604" y="3255"/>
                  </a:cubicBezTo>
                  <a:cubicBezTo>
                    <a:pt x="6727" y="3153"/>
                    <a:pt x="6827" y="2962"/>
                    <a:pt x="6747" y="2832"/>
                  </a:cubicBezTo>
                  <a:cubicBezTo>
                    <a:pt x="6694" y="2747"/>
                    <a:pt x="6590" y="2729"/>
                    <a:pt x="6491" y="2729"/>
                  </a:cubicBezTo>
                  <a:cubicBezTo>
                    <a:pt x="6474" y="2729"/>
                    <a:pt x="6457" y="2729"/>
                    <a:pt x="6441" y="2730"/>
                  </a:cubicBezTo>
                  <a:cubicBezTo>
                    <a:pt x="5981" y="2747"/>
                    <a:pt x="5532" y="2847"/>
                    <a:pt x="5074" y="2886"/>
                  </a:cubicBezTo>
                  <a:lnTo>
                    <a:pt x="4154" y="2966"/>
                  </a:lnTo>
                  <a:cubicBezTo>
                    <a:pt x="4151" y="2936"/>
                    <a:pt x="4150" y="2904"/>
                    <a:pt x="4147" y="2873"/>
                  </a:cubicBezTo>
                  <a:cubicBezTo>
                    <a:pt x="4147" y="2864"/>
                    <a:pt x="5153" y="2731"/>
                    <a:pt x="5250" y="2721"/>
                  </a:cubicBezTo>
                  <a:cubicBezTo>
                    <a:pt x="5695" y="2673"/>
                    <a:pt x="6129" y="2563"/>
                    <a:pt x="6544" y="2396"/>
                  </a:cubicBezTo>
                  <a:cubicBezTo>
                    <a:pt x="6625" y="2361"/>
                    <a:pt x="6709" y="2324"/>
                    <a:pt x="6777" y="2261"/>
                  </a:cubicBezTo>
                  <a:cubicBezTo>
                    <a:pt x="6844" y="2197"/>
                    <a:pt x="6891" y="2098"/>
                    <a:pt x="6875" y="2008"/>
                  </a:cubicBezTo>
                  <a:cubicBezTo>
                    <a:pt x="6861" y="1931"/>
                    <a:pt x="6807" y="1865"/>
                    <a:pt x="6732" y="1837"/>
                  </a:cubicBezTo>
                  <a:cubicBezTo>
                    <a:pt x="6664" y="1807"/>
                    <a:pt x="6585" y="1804"/>
                    <a:pt x="6509" y="1804"/>
                  </a:cubicBezTo>
                  <a:cubicBezTo>
                    <a:pt x="6162" y="1807"/>
                    <a:pt x="5815" y="1893"/>
                    <a:pt x="5469" y="1925"/>
                  </a:cubicBezTo>
                  <a:cubicBezTo>
                    <a:pt x="5004" y="1970"/>
                    <a:pt x="4540" y="2015"/>
                    <a:pt x="4075" y="2064"/>
                  </a:cubicBezTo>
                  <a:cubicBezTo>
                    <a:pt x="4071" y="2038"/>
                    <a:pt x="4070" y="2013"/>
                    <a:pt x="4067" y="1988"/>
                  </a:cubicBezTo>
                  <a:cubicBezTo>
                    <a:pt x="4423" y="1925"/>
                    <a:pt x="4780" y="1840"/>
                    <a:pt x="5127" y="1775"/>
                  </a:cubicBezTo>
                  <a:cubicBezTo>
                    <a:pt x="5426" y="1720"/>
                    <a:pt x="5759" y="1701"/>
                    <a:pt x="6051" y="1600"/>
                  </a:cubicBezTo>
                  <a:cubicBezTo>
                    <a:pt x="6208" y="1547"/>
                    <a:pt x="6295" y="1467"/>
                    <a:pt x="6346" y="1297"/>
                  </a:cubicBezTo>
                  <a:cubicBezTo>
                    <a:pt x="6369" y="1217"/>
                    <a:pt x="6348" y="1014"/>
                    <a:pt x="6245" y="1008"/>
                  </a:cubicBezTo>
                  <a:cubicBezTo>
                    <a:pt x="6033" y="997"/>
                    <a:pt x="5822" y="991"/>
                    <a:pt x="5611" y="991"/>
                  </a:cubicBezTo>
                  <a:cubicBezTo>
                    <a:pt x="5281" y="991"/>
                    <a:pt x="4951" y="1005"/>
                    <a:pt x="4621" y="1031"/>
                  </a:cubicBezTo>
                  <a:cubicBezTo>
                    <a:pt x="4473" y="1144"/>
                    <a:pt x="3990" y="1099"/>
                    <a:pt x="3800" y="1132"/>
                  </a:cubicBezTo>
                  <a:cubicBezTo>
                    <a:pt x="3482" y="1188"/>
                    <a:pt x="3168" y="1287"/>
                    <a:pt x="2855" y="1365"/>
                  </a:cubicBezTo>
                  <a:cubicBezTo>
                    <a:pt x="2830" y="1371"/>
                    <a:pt x="2803" y="1376"/>
                    <a:pt x="2777" y="1376"/>
                  </a:cubicBezTo>
                  <a:cubicBezTo>
                    <a:pt x="2739" y="1376"/>
                    <a:pt x="2705" y="1366"/>
                    <a:pt x="2686" y="1334"/>
                  </a:cubicBezTo>
                  <a:cubicBezTo>
                    <a:pt x="2649" y="1271"/>
                    <a:pt x="2718" y="1199"/>
                    <a:pt x="2779" y="1159"/>
                  </a:cubicBezTo>
                  <a:cubicBezTo>
                    <a:pt x="3185" y="891"/>
                    <a:pt x="3833" y="631"/>
                    <a:pt x="4028" y="165"/>
                  </a:cubicBezTo>
                  <a:cubicBezTo>
                    <a:pt x="4079" y="44"/>
                    <a:pt x="4023" y="0"/>
                    <a:pt x="3913"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0" name="Google Shape;2480;p45"/>
            <p:cNvSpPr/>
            <p:nvPr/>
          </p:nvSpPr>
          <p:spPr>
            <a:xfrm>
              <a:off x="1315721" y="2534047"/>
              <a:ext cx="538501" cy="994949"/>
            </a:xfrm>
            <a:custGeom>
              <a:rect b="b" l="l" r="r" t="t"/>
              <a:pathLst>
                <a:path extrusionOk="0" h="31709" w="17162">
                  <a:moveTo>
                    <a:pt x="4442" y="0"/>
                  </a:moveTo>
                  <a:cubicBezTo>
                    <a:pt x="3393" y="0"/>
                    <a:pt x="2320" y="452"/>
                    <a:pt x="1577" y="1211"/>
                  </a:cubicBezTo>
                  <a:cubicBezTo>
                    <a:pt x="423" y="2388"/>
                    <a:pt x="0" y="4142"/>
                    <a:pt x="156" y="5783"/>
                  </a:cubicBezTo>
                  <a:cubicBezTo>
                    <a:pt x="163" y="5858"/>
                    <a:pt x="172" y="5934"/>
                    <a:pt x="182" y="6010"/>
                  </a:cubicBezTo>
                  <a:cubicBezTo>
                    <a:pt x="203" y="6180"/>
                    <a:pt x="230" y="6348"/>
                    <a:pt x="263" y="6514"/>
                  </a:cubicBezTo>
                  <a:lnTo>
                    <a:pt x="14421" y="31665"/>
                  </a:lnTo>
                  <a:lnTo>
                    <a:pt x="14445" y="31709"/>
                  </a:lnTo>
                  <a:lnTo>
                    <a:pt x="16980" y="31709"/>
                  </a:lnTo>
                  <a:cubicBezTo>
                    <a:pt x="17036" y="31403"/>
                    <a:pt x="17096" y="31099"/>
                    <a:pt x="17162" y="30796"/>
                  </a:cubicBezTo>
                  <a:cubicBezTo>
                    <a:pt x="15145" y="27452"/>
                    <a:pt x="13866" y="23972"/>
                    <a:pt x="13012" y="20170"/>
                  </a:cubicBezTo>
                  <a:cubicBezTo>
                    <a:pt x="12586" y="18275"/>
                    <a:pt x="11994" y="16494"/>
                    <a:pt x="11678" y="14583"/>
                  </a:cubicBezTo>
                  <a:cubicBezTo>
                    <a:pt x="11578" y="13980"/>
                    <a:pt x="11475" y="13379"/>
                    <a:pt x="11367" y="12777"/>
                  </a:cubicBezTo>
                  <a:cubicBezTo>
                    <a:pt x="11086" y="11229"/>
                    <a:pt x="10768" y="9687"/>
                    <a:pt x="10368" y="8164"/>
                  </a:cubicBezTo>
                  <a:cubicBezTo>
                    <a:pt x="9943" y="6544"/>
                    <a:pt x="9243" y="5314"/>
                    <a:pt x="8505" y="3852"/>
                  </a:cubicBezTo>
                  <a:cubicBezTo>
                    <a:pt x="7882" y="2616"/>
                    <a:pt x="7349" y="1182"/>
                    <a:pt x="6096" y="437"/>
                  </a:cubicBezTo>
                  <a:cubicBezTo>
                    <a:pt x="5592" y="138"/>
                    <a:pt x="5021" y="0"/>
                    <a:pt x="444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1" name="Google Shape;2481;p45"/>
            <p:cNvSpPr/>
            <p:nvPr/>
          </p:nvSpPr>
          <p:spPr>
            <a:xfrm>
              <a:off x="1566616" y="2802356"/>
              <a:ext cx="54597" cy="277189"/>
            </a:xfrm>
            <a:custGeom>
              <a:rect b="b" l="l" r="r" t="t"/>
              <a:pathLst>
                <a:path extrusionOk="0" h="8834" w="1740">
                  <a:moveTo>
                    <a:pt x="102" y="0"/>
                  </a:moveTo>
                  <a:cubicBezTo>
                    <a:pt x="51" y="0"/>
                    <a:pt x="0" y="22"/>
                    <a:pt x="15" y="63"/>
                  </a:cubicBezTo>
                  <a:cubicBezTo>
                    <a:pt x="825" y="2242"/>
                    <a:pt x="1320" y="4526"/>
                    <a:pt x="1487" y="6844"/>
                  </a:cubicBezTo>
                  <a:cubicBezTo>
                    <a:pt x="1533" y="7490"/>
                    <a:pt x="1553" y="8136"/>
                    <a:pt x="1547" y="8783"/>
                  </a:cubicBezTo>
                  <a:cubicBezTo>
                    <a:pt x="1547" y="8817"/>
                    <a:pt x="1591" y="8833"/>
                    <a:pt x="1636" y="8833"/>
                  </a:cubicBezTo>
                  <a:cubicBezTo>
                    <a:pt x="1679" y="8833"/>
                    <a:pt x="1723" y="8817"/>
                    <a:pt x="1723" y="8783"/>
                  </a:cubicBezTo>
                  <a:cubicBezTo>
                    <a:pt x="1740" y="6464"/>
                    <a:pt x="1430" y="4153"/>
                    <a:pt x="799" y="1919"/>
                  </a:cubicBezTo>
                  <a:cubicBezTo>
                    <a:pt x="619" y="1285"/>
                    <a:pt x="415" y="656"/>
                    <a:pt x="184" y="37"/>
                  </a:cubicBezTo>
                  <a:cubicBezTo>
                    <a:pt x="174" y="12"/>
                    <a:pt x="138" y="0"/>
                    <a:pt x="10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2" name="Google Shape;2482;p45"/>
            <p:cNvSpPr/>
            <p:nvPr/>
          </p:nvSpPr>
          <p:spPr>
            <a:xfrm>
              <a:off x="1985631" y="4397557"/>
              <a:ext cx="253718" cy="253718"/>
            </a:xfrm>
            <a:custGeom>
              <a:rect b="b" l="l" r="r" t="t"/>
              <a:pathLst>
                <a:path extrusionOk="0" h="8086" w="8086">
                  <a:moveTo>
                    <a:pt x="4044" y="0"/>
                  </a:moveTo>
                  <a:cubicBezTo>
                    <a:pt x="1812" y="0"/>
                    <a:pt x="1" y="1810"/>
                    <a:pt x="1" y="4042"/>
                  </a:cubicBezTo>
                  <a:cubicBezTo>
                    <a:pt x="1" y="6275"/>
                    <a:pt x="1812" y="8085"/>
                    <a:pt x="4044" y="8085"/>
                  </a:cubicBezTo>
                  <a:cubicBezTo>
                    <a:pt x="6276" y="8085"/>
                    <a:pt x="8086" y="6276"/>
                    <a:pt x="8086" y="4042"/>
                  </a:cubicBezTo>
                  <a:cubicBezTo>
                    <a:pt x="8086" y="1810"/>
                    <a:pt x="6276" y="0"/>
                    <a:pt x="40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3" name="Google Shape;2483;p45"/>
            <p:cNvSpPr/>
            <p:nvPr/>
          </p:nvSpPr>
          <p:spPr>
            <a:xfrm>
              <a:off x="2008380" y="4427867"/>
              <a:ext cx="200659" cy="193066"/>
            </a:xfrm>
            <a:custGeom>
              <a:rect b="b" l="l" r="r" t="t"/>
              <a:pathLst>
                <a:path extrusionOk="0" h="6153" w="6395">
                  <a:moveTo>
                    <a:pt x="3319" y="1"/>
                  </a:moveTo>
                  <a:cubicBezTo>
                    <a:pt x="2074" y="1"/>
                    <a:pt x="952" y="749"/>
                    <a:pt x="476" y="1900"/>
                  </a:cubicBezTo>
                  <a:cubicBezTo>
                    <a:pt x="0" y="3049"/>
                    <a:pt x="263" y="4371"/>
                    <a:pt x="1144" y="5251"/>
                  </a:cubicBezTo>
                  <a:cubicBezTo>
                    <a:pt x="1732" y="5840"/>
                    <a:pt x="2519" y="6153"/>
                    <a:pt x="3320" y="6153"/>
                  </a:cubicBezTo>
                  <a:cubicBezTo>
                    <a:pt x="3716" y="6153"/>
                    <a:pt x="4115" y="6076"/>
                    <a:pt x="4495" y="5919"/>
                  </a:cubicBezTo>
                  <a:cubicBezTo>
                    <a:pt x="5644" y="5441"/>
                    <a:pt x="6394" y="4321"/>
                    <a:pt x="6394" y="3076"/>
                  </a:cubicBezTo>
                  <a:cubicBezTo>
                    <a:pt x="6394" y="1378"/>
                    <a:pt x="5017" y="1"/>
                    <a:pt x="331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4" name="Google Shape;2484;p45"/>
            <p:cNvSpPr/>
            <p:nvPr/>
          </p:nvSpPr>
          <p:spPr>
            <a:xfrm>
              <a:off x="2079418" y="3920524"/>
              <a:ext cx="66207" cy="628711"/>
            </a:xfrm>
            <a:custGeom>
              <a:rect b="b" l="l" r="r" t="t"/>
              <a:pathLst>
                <a:path extrusionOk="0" h="20037" w="2110">
                  <a:moveTo>
                    <a:pt x="0" y="0"/>
                  </a:moveTo>
                  <a:lnTo>
                    <a:pt x="0" y="20021"/>
                  </a:lnTo>
                  <a:cubicBezTo>
                    <a:pt x="0" y="20030"/>
                    <a:pt x="6" y="20037"/>
                    <a:pt x="14" y="20037"/>
                  </a:cubicBezTo>
                  <a:lnTo>
                    <a:pt x="2094" y="20037"/>
                  </a:lnTo>
                  <a:cubicBezTo>
                    <a:pt x="2102" y="20037"/>
                    <a:pt x="2110" y="20030"/>
                    <a:pt x="2110" y="20021"/>
                  </a:cubicBezTo>
                  <a:lnTo>
                    <a:pt x="211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5" name="Google Shape;2485;p45"/>
            <p:cNvSpPr/>
            <p:nvPr/>
          </p:nvSpPr>
          <p:spPr>
            <a:xfrm>
              <a:off x="1070192" y="3920524"/>
              <a:ext cx="3956891" cy="275745"/>
            </a:xfrm>
            <a:custGeom>
              <a:rect b="b" l="l" r="r" t="t"/>
              <a:pathLst>
                <a:path extrusionOk="0" h="8788" w="126106">
                  <a:moveTo>
                    <a:pt x="1" y="0"/>
                  </a:moveTo>
                  <a:lnTo>
                    <a:pt x="1" y="8788"/>
                  </a:lnTo>
                  <a:lnTo>
                    <a:pt x="126105" y="8788"/>
                  </a:lnTo>
                  <a:lnTo>
                    <a:pt x="12610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6" name="Google Shape;2486;p45"/>
            <p:cNvSpPr/>
            <p:nvPr/>
          </p:nvSpPr>
          <p:spPr>
            <a:xfrm>
              <a:off x="3797242" y="3261534"/>
              <a:ext cx="1348385" cy="716944"/>
            </a:xfrm>
            <a:custGeom>
              <a:rect b="b" l="l" r="r" t="t"/>
              <a:pathLst>
                <a:path extrusionOk="0" h="22849" w="42973">
                  <a:moveTo>
                    <a:pt x="0" y="0"/>
                  </a:moveTo>
                  <a:lnTo>
                    <a:pt x="0" y="22849"/>
                  </a:lnTo>
                  <a:lnTo>
                    <a:pt x="42973" y="22849"/>
                  </a:lnTo>
                  <a:lnTo>
                    <a:pt x="4297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7" name="Google Shape;2487;p45"/>
            <p:cNvSpPr/>
            <p:nvPr/>
          </p:nvSpPr>
          <p:spPr>
            <a:xfrm>
              <a:off x="3797242" y="3151211"/>
              <a:ext cx="1348385" cy="44180"/>
            </a:xfrm>
            <a:custGeom>
              <a:rect b="b" l="l" r="r" t="t"/>
              <a:pathLst>
                <a:path extrusionOk="0" h="1408" w="42973">
                  <a:moveTo>
                    <a:pt x="0" y="1"/>
                  </a:moveTo>
                  <a:lnTo>
                    <a:pt x="0" y="1407"/>
                  </a:lnTo>
                  <a:lnTo>
                    <a:pt x="42973" y="1407"/>
                  </a:lnTo>
                  <a:lnTo>
                    <a:pt x="4297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8" name="Google Shape;2488;p45"/>
            <p:cNvSpPr/>
            <p:nvPr/>
          </p:nvSpPr>
          <p:spPr>
            <a:xfrm>
              <a:off x="3797242" y="3151211"/>
              <a:ext cx="44148" cy="696267"/>
            </a:xfrm>
            <a:custGeom>
              <a:rect b="b" l="l" r="r" t="t"/>
              <a:pathLst>
                <a:path extrusionOk="0" h="22190" w="1407">
                  <a:moveTo>
                    <a:pt x="0" y="1"/>
                  </a:moveTo>
                  <a:lnTo>
                    <a:pt x="0" y="22190"/>
                  </a:lnTo>
                  <a:lnTo>
                    <a:pt x="1407" y="22190"/>
                  </a:lnTo>
                  <a:lnTo>
                    <a:pt x="1407"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9" name="Google Shape;2489;p45"/>
            <p:cNvSpPr/>
            <p:nvPr/>
          </p:nvSpPr>
          <p:spPr>
            <a:xfrm>
              <a:off x="3841359" y="3316633"/>
              <a:ext cx="1260152" cy="474302"/>
            </a:xfrm>
            <a:custGeom>
              <a:rect b="b" l="l" r="r" t="t"/>
              <a:pathLst>
                <a:path extrusionOk="0" h="15116" w="40161">
                  <a:moveTo>
                    <a:pt x="1" y="1"/>
                  </a:moveTo>
                  <a:lnTo>
                    <a:pt x="1" y="15116"/>
                  </a:lnTo>
                  <a:lnTo>
                    <a:pt x="40160" y="15116"/>
                  </a:lnTo>
                  <a:lnTo>
                    <a:pt x="4016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0" name="Google Shape;2490;p45"/>
            <p:cNvSpPr/>
            <p:nvPr/>
          </p:nvSpPr>
          <p:spPr>
            <a:xfrm>
              <a:off x="3827553" y="4397557"/>
              <a:ext cx="253718" cy="253718"/>
            </a:xfrm>
            <a:custGeom>
              <a:rect b="b" l="l" r="r" t="t"/>
              <a:pathLst>
                <a:path extrusionOk="0" h="8086" w="8086">
                  <a:moveTo>
                    <a:pt x="4044" y="0"/>
                  </a:moveTo>
                  <a:cubicBezTo>
                    <a:pt x="1811" y="0"/>
                    <a:pt x="1" y="1810"/>
                    <a:pt x="1" y="4042"/>
                  </a:cubicBezTo>
                  <a:cubicBezTo>
                    <a:pt x="1" y="6275"/>
                    <a:pt x="1811" y="8085"/>
                    <a:pt x="4044" y="8085"/>
                  </a:cubicBezTo>
                  <a:cubicBezTo>
                    <a:pt x="6276" y="8085"/>
                    <a:pt x="8085" y="6276"/>
                    <a:pt x="8085" y="4042"/>
                  </a:cubicBezTo>
                  <a:cubicBezTo>
                    <a:pt x="8085" y="1810"/>
                    <a:pt x="6276" y="0"/>
                    <a:pt x="40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1" name="Google Shape;2491;p45"/>
            <p:cNvSpPr/>
            <p:nvPr/>
          </p:nvSpPr>
          <p:spPr>
            <a:xfrm>
              <a:off x="3850302" y="4427867"/>
              <a:ext cx="200659" cy="193066"/>
            </a:xfrm>
            <a:custGeom>
              <a:rect b="b" l="l" r="r" t="t"/>
              <a:pathLst>
                <a:path extrusionOk="0" h="6153" w="6395">
                  <a:moveTo>
                    <a:pt x="3319" y="1"/>
                  </a:moveTo>
                  <a:cubicBezTo>
                    <a:pt x="2074" y="1"/>
                    <a:pt x="952" y="751"/>
                    <a:pt x="476" y="1900"/>
                  </a:cubicBezTo>
                  <a:cubicBezTo>
                    <a:pt x="0" y="3049"/>
                    <a:pt x="263" y="4372"/>
                    <a:pt x="1143" y="5251"/>
                  </a:cubicBezTo>
                  <a:cubicBezTo>
                    <a:pt x="1732" y="5840"/>
                    <a:pt x="2519" y="6153"/>
                    <a:pt x="3320" y="6153"/>
                  </a:cubicBezTo>
                  <a:cubicBezTo>
                    <a:pt x="3716" y="6153"/>
                    <a:pt x="4115" y="6076"/>
                    <a:pt x="4495" y="5919"/>
                  </a:cubicBezTo>
                  <a:cubicBezTo>
                    <a:pt x="5644" y="5441"/>
                    <a:pt x="6394" y="4321"/>
                    <a:pt x="6394" y="3076"/>
                  </a:cubicBezTo>
                  <a:cubicBezTo>
                    <a:pt x="6394" y="1378"/>
                    <a:pt x="5017" y="1"/>
                    <a:pt x="331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2" name="Google Shape;2492;p45"/>
            <p:cNvSpPr/>
            <p:nvPr/>
          </p:nvSpPr>
          <p:spPr>
            <a:xfrm>
              <a:off x="3921309" y="3920524"/>
              <a:ext cx="66175" cy="628711"/>
            </a:xfrm>
            <a:custGeom>
              <a:rect b="b" l="l" r="r" t="t"/>
              <a:pathLst>
                <a:path extrusionOk="0" h="20037" w="2109">
                  <a:moveTo>
                    <a:pt x="1" y="0"/>
                  </a:moveTo>
                  <a:lnTo>
                    <a:pt x="1" y="20021"/>
                  </a:lnTo>
                  <a:cubicBezTo>
                    <a:pt x="1" y="20030"/>
                    <a:pt x="8" y="20037"/>
                    <a:pt x="15" y="20037"/>
                  </a:cubicBezTo>
                  <a:lnTo>
                    <a:pt x="2095" y="20037"/>
                  </a:lnTo>
                  <a:cubicBezTo>
                    <a:pt x="2102" y="20037"/>
                    <a:pt x="2109" y="20030"/>
                    <a:pt x="2109" y="20021"/>
                  </a:cubicBezTo>
                  <a:lnTo>
                    <a:pt x="21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3" name="Google Shape;2493;p45"/>
            <p:cNvSpPr/>
            <p:nvPr/>
          </p:nvSpPr>
          <p:spPr>
            <a:xfrm>
              <a:off x="4869851" y="4397557"/>
              <a:ext cx="253718" cy="253718"/>
            </a:xfrm>
            <a:custGeom>
              <a:rect b="b" l="l" r="r" t="t"/>
              <a:pathLst>
                <a:path extrusionOk="0" h="8086" w="8086">
                  <a:moveTo>
                    <a:pt x="4043" y="0"/>
                  </a:moveTo>
                  <a:cubicBezTo>
                    <a:pt x="1810" y="0"/>
                    <a:pt x="1" y="1810"/>
                    <a:pt x="1" y="4042"/>
                  </a:cubicBezTo>
                  <a:cubicBezTo>
                    <a:pt x="1" y="6275"/>
                    <a:pt x="1810" y="8085"/>
                    <a:pt x="4043" y="8085"/>
                  </a:cubicBezTo>
                  <a:cubicBezTo>
                    <a:pt x="6275" y="8085"/>
                    <a:pt x="8086" y="6276"/>
                    <a:pt x="8086" y="4042"/>
                  </a:cubicBezTo>
                  <a:cubicBezTo>
                    <a:pt x="8086" y="1810"/>
                    <a:pt x="6275" y="0"/>
                    <a:pt x="4043"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4" name="Google Shape;2494;p45"/>
            <p:cNvSpPr/>
            <p:nvPr/>
          </p:nvSpPr>
          <p:spPr>
            <a:xfrm>
              <a:off x="4892599" y="4427867"/>
              <a:ext cx="200628" cy="193066"/>
            </a:xfrm>
            <a:custGeom>
              <a:rect b="b" l="l" r="r" t="t"/>
              <a:pathLst>
                <a:path extrusionOk="0" h="6153" w="6394">
                  <a:moveTo>
                    <a:pt x="3318" y="1"/>
                  </a:moveTo>
                  <a:cubicBezTo>
                    <a:pt x="2074" y="1"/>
                    <a:pt x="952" y="749"/>
                    <a:pt x="476" y="1900"/>
                  </a:cubicBezTo>
                  <a:cubicBezTo>
                    <a:pt x="0" y="3049"/>
                    <a:pt x="263" y="4371"/>
                    <a:pt x="1144" y="5251"/>
                  </a:cubicBezTo>
                  <a:cubicBezTo>
                    <a:pt x="1732" y="5840"/>
                    <a:pt x="2519" y="6153"/>
                    <a:pt x="3320" y="6153"/>
                  </a:cubicBezTo>
                  <a:cubicBezTo>
                    <a:pt x="3716" y="6153"/>
                    <a:pt x="4115" y="6076"/>
                    <a:pt x="4495" y="5919"/>
                  </a:cubicBezTo>
                  <a:cubicBezTo>
                    <a:pt x="5644" y="5441"/>
                    <a:pt x="6393" y="4321"/>
                    <a:pt x="6393" y="3076"/>
                  </a:cubicBezTo>
                  <a:cubicBezTo>
                    <a:pt x="6393" y="1378"/>
                    <a:pt x="5017" y="1"/>
                    <a:pt x="331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5" name="Google Shape;2495;p45"/>
            <p:cNvSpPr/>
            <p:nvPr/>
          </p:nvSpPr>
          <p:spPr>
            <a:xfrm>
              <a:off x="943365" y="4397557"/>
              <a:ext cx="253718" cy="253718"/>
            </a:xfrm>
            <a:custGeom>
              <a:rect b="b" l="l" r="r" t="t"/>
              <a:pathLst>
                <a:path extrusionOk="0" h="8086" w="8086">
                  <a:moveTo>
                    <a:pt x="4044" y="0"/>
                  </a:moveTo>
                  <a:cubicBezTo>
                    <a:pt x="1810" y="0"/>
                    <a:pt x="1" y="1810"/>
                    <a:pt x="1" y="4042"/>
                  </a:cubicBezTo>
                  <a:cubicBezTo>
                    <a:pt x="1" y="6275"/>
                    <a:pt x="1812" y="8085"/>
                    <a:pt x="4044" y="8085"/>
                  </a:cubicBezTo>
                  <a:cubicBezTo>
                    <a:pt x="6276" y="8085"/>
                    <a:pt x="8086" y="6276"/>
                    <a:pt x="8086" y="4042"/>
                  </a:cubicBezTo>
                  <a:cubicBezTo>
                    <a:pt x="8086" y="1810"/>
                    <a:pt x="6276" y="0"/>
                    <a:pt x="40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6" name="Google Shape;2496;p45"/>
            <p:cNvSpPr/>
            <p:nvPr/>
          </p:nvSpPr>
          <p:spPr>
            <a:xfrm>
              <a:off x="966113" y="4427867"/>
              <a:ext cx="200628" cy="193066"/>
            </a:xfrm>
            <a:custGeom>
              <a:rect b="b" l="l" r="r" t="t"/>
              <a:pathLst>
                <a:path extrusionOk="0" h="6153" w="6394">
                  <a:moveTo>
                    <a:pt x="3318" y="1"/>
                  </a:moveTo>
                  <a:cubicBezTo>
                    <a:pt x="2074" y="1"/>
                    <a:pt x="952" y="749"/>
                    <a:pt x="476" y="1900"/>
                  </a:cubicBezTo>
                  <a:cubicBezTo>
                    <a:pt x="1" y="3049"/>
                    <a:pt x="264" y="4371"/>
                    <a:pt x="1142" y="5251"/>
                  </a:cubicBezTo>
                  <a:cubicBezTo>
                    <a:pt x="1732" y="5840"/>
                    <a:pt x="2519" y="6153"/>
                    <a:pt x="3320" y="6153"/>
                  </a:cubicBezTo>
                  <a:cubicBezTo>
                    <a:pt x="3716" y="6153"/>
                    <a:pt x="4115" y="6076"/>
                    <a:pt x="4495" y="5919"/>
                  </a:cubicBezTo>
                  <a:cubicBezTo>
                    <a:pt x="5644" y="5441"/>
                    <a:pt x="6393" y="4321"/>
                    <a:pt x="6393" y="3076"/>
                  </a:cubicBezTo>
                  <a:cubicBezTo>
                    <a:pt x="6393" y="1378"/>
                    <a:pt x="5017" y="1"/>
                    <a:pt x="331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7" name="Google Shape;2497;p45"/>
            <p:cNvSpPr/>
            <p:nvPr/>
          </p:nvSpPr>
          <p:spPr>
            <a:xfrm>
              <a:off x="1037089" y="3920524"/>
              <a:ext cx="66238" cy="628711"/>
            </a:xfrm>
            <a:custGeom>
              <a:rect b="b" l="l" r="r" t="t"/>
              <a:pathLst>
                <a:path extrusionOk="0" h="20037" w="2111">
                  <a:moveTo>
                    <a:pt x="1" y="0"/>
                  </a:moveTo>
                  <a:lnTo>
                    <a:pt x="1" y="20021"/>
                  </a:lnTo>
                  <a:cubicBezTo>
                    <a:pt x="1" y="20030"/>
                    <a:pt x="8" y="20037"/>
                    <a:pt x="17" y="20037"/>
                  </a:cubicBezTo>
                  <a:lnTo>
                    <a:pt x="2095" y="20037"/>
                  </a:lnTo>
                  <a:cubicBezTo>
                    <a:pt x="2103" y="20037"/>
                    <a:pt x="2110" y="20030"/>
                    <a:pt x="2110" y="20021"/>
                  </a:cubicBezTo>
                  <a:lnTo>
                    <a:pt x="211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8" name="Google Shape;2498;p45"/>
            <p:cNvSpPr/>
            <p:nvPr/>
          </p:nvSpPr>
          <p:spPr>
            <a:xfrm>
              <a:off x="904770" y="3790904"/>
              <a:ext cx="4240857" cy="187575"/>
            </a:xfrm>
            <a:custGeom>
              <a:rect b="b" l="l" r="r" t="t"/>
              <a:pathLst>
                <a:path extrusionOk="0" h="5978" w="135156">
                  <a:moveTo>
                    <a:pt x="0" y="1"/>
                  </a:moveTo>
                  <a:lnTo>
                    <a:pt x="0" y="5978"/>
                  </a:lnTo>
                  <a:lnTo>
                    <a:pt x="135156" y="5978"/>
                  </a:lnTo>
                  <a:lnTo>
                    <a:pt x="135156"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9" name="Google Shape;2499;p45"/>
            <p:cNvSpPr/>
            <p:nvPr/>
          </p:nvSpPr>
          <p:spPr>
            <a:xfrm>
              <a:off x="4963622" y="3912178"/>
              <a:ext cx="66175" cy="628711"/>
            </a:xfrm>
            <a:custGeom>
              <a:rect b="b" l="l" r="r" t="t"/>
              <a:pathLst>
                <a:path extrusionOk="0" h="20037" w="2109">
                  <a:moveTo>
                    <a:pt x="1" y="0"/>
                  </a:moveTo>
                  <a:lnTo>
                    <a:pt x="1" y="20021"/>
                  </a:lnTo>
                  <a:cubicBezTo>
                    <a:pt x="1" y="20030"/>
                    <a:pt x="8" y="20037"/>
                    <a:pt x="15" y="20037"/>
                  </a:cubicBezTo>
                  <a:lnTo>
                    <a:pt x="2095" y="20037"/>
                  </a:lnTo>
                  <a:cubicBezTo>
                    <a:pt x="2102" y="20037"/>
                    <a:pt x="2109" y="20030"/>
                    <a:pt x="2109" y="20021"/>
                  </a:cubicBezTo>
                  <a:lnTo>
                    <a:pt x="21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00" name="Google Shape;2500;p45"/>
          <p:cNvGrpSpPr/>
          <p:nvPr/>
        </p:nvGrpSpPr>
        <p:grpSpPr>
          <a:xfrm flipH="1">
            <a:off x="334497" y="1426213"/>
            <a:ext cx="705653" cy="705614"/>
            <a:chOff x="10174495" y="4989626"/>
            <a:chExt cx="705653" cy="705614"/>
          </a:xfrm>
        </p:grpSpPr>
        <p:sp>
          <p:nvSpPr>
            <p:cNvPr id="2501" name="Google Shape;2501;p45"/>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2" name="Google Shape;2502;p45"/>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3" name="Google Shape;2503;p45"/>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4" name="Google Shape;2504;p45"/>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5" name="Google Shape;2505;p45"/>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6" name="Google Shape;2506;p45"/>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07" name="Google Shape;2507;p45"/>
          <p:cNvSpPr/>
          <p:nvPr/>
        </p:nvSpPr>
        <p:spPr>
          <a:xfrm>
            <a:off x="2905550" y="1070575"/>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1</a:t>
            </a:r>
            <a:endParaRPr sz="900"/>
          </a:p>
        </p:txBody>
      </p:sp>
      <p:sp>
        <p:nvSpPr>
          <p:cNvPr id="2508" name="Google Shape;2508;p45"/>
          <p:cNvSpPr/>
          <p:nvPr/>
        </p:nvSpPr>
        <p:spPr>
          <a:xfrm>
            <a:off x="2905550" y="1566639"/>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2</a:t>
            </a:r>
            <a:endParaRPr sz="900"/>
          </a:p>
        </p:txBody>
      </p:sp>
      <p:sp>
        <p:nvSpPr>
          <p:cNvPr id="2509" name="Google Shape;2509;p45"/>
          <p:cNvSpPr/>
          <p:nvPr/>
        </p:nvSpPr>
        <p:spPr>
          <a:xfrm>
            <a:off x="2905550" y="2558742"/>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4</a:t>
            </a:r>
            <a:endParaRPr sz="900"/>
          </a:p>
        </p:txBody>
      </p:sp>
      <p:sp>
        <p:nvSpPr>
          <p:cNvPr id="2510" name="Google Shape;2510;p45"/>
          <p:cNvSpPr/>
          <p:nvPr/>
        </p:nvSpPr>
        <p:spPr>
          <a:xfrm>
            <a:off x="2905550" y="2062703"/>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3</a:t>
            </a:r>
            <a:endParaRPr sz="9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4" name="Shape 2514"/>
        <p:cNvGrpSpPr/>
        <p:nvPr/>
      </p:nvGrpSpPr>
      <p:grpSpPr>
        <a:xfrm>
          <a:off x="0" y="0"/>
          <a:ext cx="0" cy="0"/>
          <a:chOff x="0" y="0"/>
          <a:chExt cx="0" cy="0"/>
        </a:xfrm>
      </p:grpSpPr>
      <p:sp>
        <p:nvSpPr>
          <p:cNvPr id="2515" name="Google Shape;2515;p46"/>
          <p:cNvSpPr txBox="1"/>
          <p:nvPr>
            <p:ph type="title"/>
          </p:nvPr>
        </p:nvSpPr>
        <p:spPr>
          <a:xfrm>
            <a:off x="1331825" y="702825"/>
            <a:ext cx="6822900" cy="5370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Implementation Into Practice:</a:t>
            </a:r>
            <a:endParaRPr/>
          </a:p>
        </p:txBody>
      </p:sp>
      <p:sp>
        <p:nvSpPr>
          <p:cNvPr id="2516" name="Google Shape;2516;p46"/>
          <p:cNvSpPr txBox="1"/>
          <p:nvPr>
            <p:ph idx="1" type="subTitle"/>
          </p:nvPr>
        </p:nvSpPr>
        <p:spPr>
          <a:xfrm>
            <a:off x="2276500" y="1380875"/>
            <a:ext cx="6229500" cy="19008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Adding</a:t>
            </a:r>
            <a:r>
              <a:rPr lang="en"/>
              <a:t> questions about patient preferences for FPDR during the  admission or advanced directive questions that are already routine for each unit of the hospital to encourage compliance. </a:t>
            </a:r>
            <a:endParaRPr/>
          </a:p>
          <a:p>
            <a:pPr indent="0" lvl="0" marL="0" rtl="0" algn="l">
              <a:spcBef>
                <a:spcPts val="0"/>
              </a:spcBef>
              <a:spcAft>
                <a:spcPts val="0"/>
              </a:spcAft>
              <a:buNone/>
            </a:pPr>
            <a:r>
              <a:t/>
            </a:r>
            <a:endParaRPr sz="900"/>
          </a:p>
          <a:p>
            <a:pPr indent="0" lvl="0" marL="0" rtl="0" algn="l">
              <a:spcBef>
                <a:spcPts val="0"/>
              </a:spcBef>
              <a:spcAft>
                <a:spcPts val="0"/>
              </a:spcAft>
              <a:buNone/>
            </a:pPr>
            <a:r>
              <a:rPr lang="en"/>
              <a:t>I</a:t>
            </a:r>
            <a:r>
              <a:rPr lang="en"/>
              <a:t>nclude a survey question following FPDR to assess patient or family satisfaction.</a:t>
            </a:r>
            <a:endParaRPr/>
          </a:p>
          <a:p>
            <a:pPr indent="0" lvl="0" marL="0" rtl="0" algn="l">
              <a:spcBef>
                <a:spcPts val="0"/>
              </a:spcBef>
              <a:spcAft>
                <a:spcPts val="0"/>
              </a:spcAft>
              <a:buNone/>
            </a:pPr>
            <a:r>
              <a:t/>
            </a:r>
            <a:endParaRPr sz="900"/>
          </a:p>
          <a:p>
            <a:pPr indent="0" lvl="0" marL="0" rtl="0" algn="l">
              <a:spcBef>
                <a:spcPts val="0"/>
              </a:spcBef>
              <a:spcAft>
                <a:spcPts val="0"/>
              </a:spcAft>
              <a:buNone/>
            </a:pPr>
            <a:r>
              <a:rPr lang="en"/>
              <a:t>Providing a health care personnel to serve as a family support person during resuscitation attempts eases the performance anxiety and fears of family interruptions.</a:t>
            </a:r>
            <a:endParaRPr/>
          </a:p>
          <a:p>
            <a:pPr indent="0" lvl="0" marL="0" rtl="0" algn="l">
              <a:spcBef>
                <a:spcPts val="0"/>
              </a:spcBef>
              <a:spcAft>
                <a:spcPts val="0"/>
              </a:spcAft>
              <a:buNone/>
            </a:pPr>
            <a:r>
              <a:t/>
            </a:r>
            <a:endParaRPr/>
          </a:p>
        </p:txBody>
      </p:sp>
      <p:grpSp>
        <p:nvGrpSpPr>
          <p:cNvPr id="2517" name="Google Shape;2517;p46"/>
          <p:cNvGrpSpPr/>
          <p:nvPr/>
        </p:nvGrpSpPr>
        <p:grpSpPr>
          <a:xfrm flipH="1">
            <a:off x="330747" y="1098763"/>
            <a:ext cx="705653" cy="705614"/>
            <a:chOff x="10174495" y="4989626"/>
            <a:chExt cx="705653" cy="705614"/>
          </a:xfrm>
        </p:grpSpPr>
        <p:sp>
          <p:nvSpPr>
            <p:cNvPr id="2518" name="Google Shape;2518;p46"/>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9" name="Google Shape;2519;p46"/>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0" name="Google Shape;2520;p46"/>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1" name="Google Shape;2521;p46"/>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2" name="Google Shape;2522;p46"/>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3" name="Google Shape;2523;p46"/>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24" name="Google Shape;2524;p46"/>
          <p:cNvSpPr/>
          <p:nvPr/>
        </p:nvSpPr>
        <p:spPr>
          <a:xfrm>
            <a:off x="1808575" y="1380875"/>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5</a:t>
            </a:r>
            <a:endParaRPr sz="900"/>
          </a:p>
        </p:txBody>
      </p:sp>
      <p:sp>
        <p:nvSpPr>
          <p:cNvPr id="2525" name="Google Shape;2525;p46"/>
          <p:cNvSpPr/>
          <p:nvPr/>
        </p:nvSpPr>
        <p:spPr>
          <a:xfrm>
            <a:off x="1808575" y="2039726"/>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6</a:t>
            </a:r>
            <a:endParaRPr sz="900"/>
          </a:p>
        </p:txBody>
      </p:sp>
      <p:grpSp>
        <p:nvGrpSpPr>
          <p:cNvPr id="2526" name="Google Shape;2526;p46"/>
          <p:cNvGrpSpPr/>
          <p:nvPr/>
        </p:nvGrpSpPr>
        <p:grpSpPr>
          <a:xfrm flipH="1">
            <a:off x="467736" y="3345275"/>
            <a:ext cx="1884000" cy="1193375"/>
            <a:chOff x="5126200" y="3324500"/>
            <a:chExt cx="1884000" cy="1193375"/>
          </a:xfrm>
        </p:grpSpPr>
        <p:sp>
          <p:nvSpPr>
            <p:cNvPr id="2527" name="Google Shape;2527;p46"/>
            <p:cNvSpPr/>
            <p:nvPr/>
          </p:nvSpPr>
          <p:spPr>
            <a:xfrm>
              <a:off x="5126200" y="4378675"/>
              <a:ext cx="1884000" cy="139200"/>
            </a:xfrm>
            <a:custGeom>
              <a:rect b="b" l="l" r="r" t="t"/>
              <a:pathLst>
                <a:path extrusionOk="0" h="5568" w="75360">
                  <a:moveTo>
                    <a:pt x="37681" y="1"/>
                  </a:moveTo>
                  <a:cubicBezTo>
                    <a:pt x="27686" y="1"/>
                    <a:pt x="18104" y="294"/>
                    <a:pt x="11037" y="817"/>
                  </a:cubicBezTo>
                  <a:cubicBezTo>
                    <a:pt x="3971" y="1338"/>
                    <a:pt x="1" y="2046"/>
                    <a:pt x="1" y="2785"/>
                  </a:cubicBezTo>
                  <a:cubicBezTo>
                    <a:pt x="1" y="3522"/>
                    <a:pt x="3971" y="4230"/>
                    <a:pt x="11037" y="4753"/>
                  </a:cubicBezTo>
                  <a:cubicBezTo>
                    <a:pt x="18104" y="5274"/>
                    <a:pt x="27686" y="5567"/>
                    <a:pt x="37681" y="5567"/>
                  </a:cubicBezTo>
                  <a:cubicBezTo>
                    <a:pt x="47673" y="5567"/>
                    <a:pt x="57257" y="5274"/>
                    <a:pt x="64323" y="4753"/>
                  </a:cubicBezTo>
                  <a:cubicBezTo>
                    <a:pt x="71389" y="4230"/>
                    <a:pt x="75359" y="3522"/>
                    <a:pt x="75359" y="2785"/>
                  </a:cubicBezTo>
                  <a:cubicBezTo>
                    <a:pt x="75359" y="2046"/>
                    <a:pt x="71389" y="1338"/>
                    <a:pt x="64323" y="817"/>
                  </a:cubicBezTo>
                  <a:cubicBezTo>
                    <a:pt x="57257" y="294"/>
                    <a:pt x="47673" y="1"/>
                    <a:pt x="37681" y="1"/>
                  </a:cubicBezTo>
                  <a:close/>
                </a:path>
              </a:pathLst>
            </a:cu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8" name="Google Shape;2528;p46"/>
            <p:cNvSpPr/>
            <p:nvPr/>
          </p:nvSpPr>
          <p:spPr>
            <a:xfrm>
              <a:off x="5479525" y="3751350"/>
              <a:ext cx="522950" cy="67400"/>
            </a:xfrm>
            <a:custGeom>
              <a:rect b="b" l="l" r="r" t="t"/>
              <a:pathLst>
                <a:path extrusionOk="0" h="2696" w="20918">
                  <a:moveTo>
                    <a:pt x="1" y="0"/>
                  </a:moveTo>
                  <a:lnTo>
                    <a:pt x="1"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9" name="Google Shape;2529;p46"/>
            <p:cNvSpPr/>
            <p:nvPr/>
          </p:nvSpPr>
          <p:spPr>
            <a:xfrm>
              <a:off x="5380600" y="3778100"/>
              <a:ext cx="190200" cy="653700"/>
            </a:xfrm>
            <a:custGeom>
              <a:rect b="b" l="l" r="r" t="t"/>
              <a:pathLst>
                <a:path extrusionOk="0" h="26148" w="7608">
                  <a:moveTo>
                    <a:pt x="5731" y="1"/>
                  </a:moveTo>
                  <a:lnTo>
                    <a:pt x="0" y="26147"/>
                  </a:lnTo>
                  <a:lnTo>
                    <a:pt x="1998" y="26147"/>
                  </a:lnTo>
                  <a:lnTo>
                    <a:pt x="7608" y="555"/>
                  </a:lnTo>
                  <a:lnTo>
                    <a:pt x="573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0" name="Google Shape;2530;p46"/>
            <p:cNvSpPr/>
            <p:nvPr/>
          </p:nvSpPr>
          <p:spPr>
            <a:xfrm>
              <a:off x="5901525" y="3778100"/>
              <a:ext cx="190225" cy="653700"/>
            </a:xfrm>
            <a:custGeom>
              <a:rect b="b" l="l" r="r" t="t"/>
              <a:pathLst>
                <a:path extrusionOk="0" h="26148" w="7609">
                  <a:moveTo>
                    <a:pt x="1879" y="1"/>
                  </a:moveTo>
                  <a:lnTo>
                    <a:pt x="1" y="555"/>
                  </a:lnTo>
                  <a:lnTo>
                    <a:pt x="5610" y="26147"/>
                  </a:lnTo>
                  <a:lnTo>
                    <a:pt x="7608" y="26147"/>
                  </a:lnTo>
                  <a:lnTo>
                    <a:pt x="187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1" name="Google Shape;2531;p46"/>
            <p:cNvSpPr/>
            <p:nvPr/>
          </p:nvSpPr>
          <p:spPr>
            <a:xfrm>
              <a:off x="5469850" y="3919850"/>
              <a:ext cx="1162125" cy="247125"/>
            </a:xfrm>
            <a:custGeom>
              <a:rect b="b" l="l" r="r" t="t"/>
              <a:pathLst>
                <a:path extrusionOk="0" h="9885" w="46485">
                  <a:moveTo>
                    <a:pt x="87" y="0"/>
                  </a:moveTo>
                  <a:cubicBezTo>
                    <a:pt x="39" y="0"/>
                    <a:pt x="0" y="39"/>
                    <a:pt x="0" y="86"/>
                  </a:cubicBezTo>
                  <a:lnTo>
                    <a:pt x="0" y="9884"/>
                  </a:lnTo>
                  <a:lnTo>
                    <a:pt x="46484" y="9884"/>
                  </a:lnTo>
                  <a:lnTo>
                    <a:pt x="4648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2" name="Google Shape;2532;p46"/>
            <p:cNvSpPr/>
            <p:nvPr/>
          </p:nvSpPr>
          <p:spPr>
            <a:xfrm>
              <a:off x="5818500" y="3324500"/>
              <a:ext cx="887175" cy="572900"/>
            </a:xfrm>
            <a:custGeom>
              <a:rect b="b" l="l" r="r" t="t"/>
              <a:pathLst>
                <a:path extrusionOk="0" h="22916" w="35487">
                  <a:moveTo>
                    <a:pt x="5685" y="0"/>
                  </a:moveTo>
                  <a:cubicBezTo>
                    <a:pt x="4854" y="0"/>
                    <a:pt x="4138" y="673"/>
                    <a:pt x="3959" y="1616"/>
                  </a:cubicBezTo>
                  <a:lnTo>
                    <a:pt x="0" y="22915"/>
                  </a:lnTo>
                  <a:lnTo>
                    <a:pt x="32538" y="22915"/>
                  </a:lnTo>
                  <a:lnTo>
                    <a:pt x="35315" y="2367"/>
                  </a:lnTo>
                  <a:cubicBezTo>
                    <a:pt x="35487" y="1123"/>
                    <a:pt x="34658" y="0"/>
                    <a:pt x="335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3" name="Google Shape;2533;p46"/>
            <p:cNvSpPr/>
            <p:nvPr/>
          </p:nvSpPr>
          <p:spPr>
            <a:xfrm>
              <a:off x="6484350" y="3324500"/>
              <a:ext cx="229050" cy="584125"/>
            </a:xfrm>
            <a:custGeom>
              <a:rect b="b" l="l" r="r" t="t"/>
              <a:pathLst>
                <a:path extrusionOk="0" h="23365" w="9162">
                  <a:moveTo>
                    <a:pt x="6935" y="898"/>
                  </a:moveTo>
                  <a:cubicBezTo>
                    <a:pt x="7348" y="898"/>
                    <a:pt x="7736" y="1103"/>
                    <a:pt x="7999" y="1462"/>
                  </a:cubicBezTo>
                  <a:cubicBezTo>
                    <a:pt x="8252" y="1807"/>
                    <a:pt x="8361" y="2257"/>
                    <a:pt x="8299" y="2698"/>
                  </a:cubicBezTo>
                  <a:lnTo>
                    <a:pt x="5574" y="22465"/>
                  </a:lnTo>
                  <a:lnTo>
                    <a:pt x="963" y="22465"/>
                  </a:lnTo>
                  <a:lnTo>
                    <a:pt x="4818" y="2132"/>
                  </a:lnTo>
                  <a:cubicBezTo>
                    <a:pt x="4958" y="1406"/>
                    <a:pt x="5513" y="898"/>
                    <a:pt x="6167" y="898"/>
                  </a:cubicBezTo>
                  <a:close/>
                  <a:moveTo>
                    <a:pt x="6167" y="0"/>
                  </a:moveTo>
                  <a:cubicBezTo>
                    <a:pt x="5147" y="0"/>
                    <a:pt x="4281" y="796"/>
                    <a:pt x="4062" y="1938"/>
                  </a:cubicBezTo>
                  <a:lnTo>
                    <a:pt x="0" y="23364"/>
                  </a:lnTo>
                  <a:lnTo>
                    <a:pt x="6234" y="23364"/>
                  </a:lnTo>
                  <a:lnTo>
                    <a:pt x="9064" y="2841"/>
                  </a:lnTo>
                  <a:cubicBezTo>
                    <a:pt x="9161" y="2140"/>
                    <a:pt x="8988" y="1425"/>
                    <a:pt x="8590" y="880"/>
                  </a:cubicBezTo>
                  <a:cubicBezTo>
                    <a:pt x="8179" y="322"/>
                    <a:pt x="7575" y="0"/>
                    <a:pt x="693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4" name="Google Shape;2534;p46"/>
            <p:cNvSpPr/>
            <p:nvPr/>
          </p:nvSpPr>
          <p:spPr>
            <a:xfrm>
              <a:off x="5818500" y="3837125"/>
              <a:ext cx="821600" cy="60275"/>
            </a:xfrm>
            <a:custGeom>
              <a:rect b="b" l="l" r="r" t="t"/>
              <a:pathLst>
                <a:path extrusionOk="0" h="2411" w="32864">
                  <a:moveTo>
                    <a:pt x="448" y="1"/>
                  </a:moveTo>
                  <a:lnTo>
                    <a:pt x="0" y="2410"/>
                  </a:lnTo>
                  <a:lnTo>
                    <a:pt x="32538" y="2410"/>
                  </a:lnTo>
                  <a:lnTo>
                    <a:pt x="3286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5" name="Google Shape;2535;p46"/>
            <p:cNvSpPr/>
            <p:nvPr/>
          </p:nvSpPr>
          <p:spPr>
            <a:xfrm>
              <a:off x="5469850" y="3863675"/>
              <a:ext cx="1162125" cy="247175"/>
            </a:xfrm>
            <a:custGeom>
              <a:rect b="b" l="l" r="r" t="t"/>
              <a:pathLst>
                <a:path extrusionOk="0" h="9887" w="46485">
                  <a:moveTo>
                    <a:pt x="1871" y="1"/>
                  </a:moveTo>
                  <a:cubicBezTo>
                    <a:pt x="836" y="1"/>
                    <a:pt x="0" y="971"/>
                    <a:pt x="0" y="2170"/>
                  </a:cubicBezTo>
                  <a:lnTo>
                    <a:pt x="0" y="9886"/>
                  </a:lnTo>
                  <a:lnTo>
                    <a:pt x="46484" y="9886"/>
                  </a:lnTo>
                  <a:lnTo>
                    <a:pt x="4648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6" name="Google Shape;2536;p46"/>
            <p:cNvSpPr/>
            <p:nvPr/>
          </p:nvSpPr>
          <p:spPr>
            <a:xfrm>
              <a:off x="6070275" y="3852425"/>
              <a:ext cx="571375" cy="269625"/>
            </a:xfrm>
            <a:custGeom>
              <a:rect b="b" l="l" r="r" t="t"/>
              <a:pathLst>
                <a:path extrusionOk="0" h="10785" w="22855">
                  <a:moveTo>
                    <a:pt x="22078" y="899"/>
                  </a:moveTo>
                  <a:lnTo>
                    <a:pt x="22078" y="9886"/>
                  </a:lnTo>
                  <a:lnTo>
                    <a:pt x="774" y="9886"/>
                  </a:lnTo>
                  <a:lnTo>
                    <a:pt x="775" y="2622"/>
                  </a:lnTo>
                  <a:cubicBezTo>
                    <a:pt x="775" y="1671"/>
                    <a:pt x="1361" y="899"/>
                    <a:pt x="2081" y="899"/>
                  </a:cubicBezTo>
                  <a:close/>
                  <a:moveTo>
                    <a:pt x="2080" y="0"/>
                  </a:moveTo>
                  <a:cubicBezTo>
                    <a:pt x="934" y="0"/>
                    <a:pt x="1" y="1177"/>
                    <a:pt x="1" y="2620"/>
                  </a:cubicBezTo>
                  <a:lnTo>
                    <a:pt x="1" y="10785"/>
                  </a:lnTo>
                  <a:lnTo>
                    <a:pt x="22854" y="10785"/>
                  </a:lnTo>
                  <a:lnTo>
                    <a:pt x="2285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7" name="Google Shape;2537;p46"/>
            <p:cNvSpPr/>
            <p:nvPr/>
          </p:nvSpPr>
          <p:spPr>
            <a:xfrm>
              <a:off x="6128375" y="3751350"/>
              <a:ext cx="522950" cy="67400"/>
            </a:xfrm>
            <a:custGeom>
              <a:rect b="b" l="l" r="r" t="t"/>
              <a:pathLst>
                <a:path extrusionOk="0" h="2696" w="20918">
                  <a:moveTo>
                    <a:pt x="0" y="0"/>
                  </a:moveTo>
                  <a:lnTo>
                    <a:pt x="0"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8" name="Google Shape;2538;p46"/>
            <p:cNvSpPr/>
            <p:nvPr/>
          </p:nvSpPr>
          <p:spPr>
            <a:xfrm>
              <a:off x="6029450" y="3778100"/>
              <a:ext cx="190200" cy="653700"/>
            </a:xfrm>
            <a:custGeom>
              <a:rect b="b" l="l" r="r" t="t"/>
              <a:pathLst>
                <a:path extrusionOk="0" h="26148" w="7608">
                  <a:moveTo>
                    <a:pt x="5730" y="1"/>
                  </a:moveTo>
                  <a:lnTo>
                    <a:pt x="0" y="26147"/>
                  </a:lnTo>
                  <a:lnTo>
                    <a:pt x="1998" y="26147"/>
                  </a:lnTo>
                  <a:lnTo>
                    <a:pt x="7607" y="555"/>
                  </a:lnTo>
                  <a:lnTo>
                    <a:pt x="573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9" name="Google Shape;2539;p46"/>
            <p:cNvSpPr/>
            <p:nvPr/>
          </p:nvSpPr>
          <p:spPr>
            <a:xfrm>
              <a:off x="6550375" y="3778100"/>
              <a:ext cx="190200" cy="653700"/>
            </a:xfrm>
            <a:custGeom>
              <a:rect b="b" l="l" r="r" t="t"/>
              <a:pathLst>
                <a:path extrusionOk="0" h="26148" w="7608">
                  <a:moveTo>
                    <a:pt x="1877" y="1"/>
                  </a:moveTo>
                  <a:lnTo>
                    <a:pt x="0" y="555"/>
                  </a:lnTo>
                  <a:lnTo>
                    <a:pt x="5610" y="26147"/>
                  </a:lnTo>
                  <a:lnTo>
                    <a:pt x="7608" y="26147"/>
                  </a:lnTo>
                  <a:lnTo>
                    <a:pt x="1877"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0" name="Google Shape;2540;p46"/>
          <p:cNvGrpSpPr/>
          <p:nvPr/>
        </p:nvGrpSpPr>
        <p:grpSpPr>
          <a:xfrm flipH="1">
            <a:off x="0" y="2491718"/>
            <a:ext cx="946427" cy="2216182"/>
            <a:chOff x="-404900" y="2083544"/>
            <a:chExt cx="1119900" cy="2360906"/>
          </a:xfrm>
        </p:grpSpPr>
        <p:sp>
          <p:nvSpPr>
            <p:cNvPr id="2541" name="Google Shape;2541;p46"/>
            <p:cNvSpPr/>
            <p:nvPr/>
          </p:nvSpPr>
          <p:spPr>
            <a:xfrm>
              <a:off x="-404900" y="4307050"/>
              <a:ext cx="11199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42" name="Google Shape;2542;p46"/>
            <p:cNvGrpSpPr/>
            <p:nvPr/>
          </p:nvGrpSpPr>
          <p:grpSpPr>
            <a:xfrm>
              <a:off x="-293398" y="2083544"/>
              <a:ext cx="896941" cy="2300343"/>
              <a:chOff x="538175" y="5810697"/>
              <a:chExt cx="3062279" cy="7853681"/>
            </a:xfrm>
          </p:grpSpPr>
          <p:sp>
            <p:nvSpPr>
              <p:cNvPr id="2543" name="Google Shape;2543;p46"/>
              <p:cNvSpPr/>
              <p:nvPr/>
            </p:nvSpPr>
            <p:spPr>
              <a:xfrm>
                <a:off x="547156" y="12561460"/>
                <a:ext cx="3053241" cy="282578"/>
              </a:xfrm>
              <a:custGeom>
                <a:rect b="b" l="l" r="r" t="t"/>
                <a:pathLst>
                  <a:path extrusionOk="0" h="1825" w="19719">
                    <a:moveTo>
                      <a:pt x="1" y="0"/>
                    </a:moveTo>
                    <a:lnTo>
                      <a:pt x="1" y="1824"/>
                    </a:lnTo>
                    <a:lnTo>
                      <a:pt x="19719" y="1824"/>
                    </a:lnTo>
                    <a:lnTo>
                      <a:pt x="1971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4" name="Google Shape;2544;p46"/>
              <p:cNvSpPr/>
              <p:nvPr/>
            </p:nvSpPr>
            <p:spPr>
              <a:xfrm>
                <a:off x="2854756" y="12964202"/>
                <a:ext cx="727581" cy="700175"/>
              </a:xfrm>
              <a:custGeom>
                <a:rect b="b" l="l" r="r" t="t"/>
                <a:pathLst>
                  <a:path extrusionOk="0" h="4522" w="4699">
                    <a:moveTo>
                      <a:pt x="2440" y="0"/>
                    </a:moveTo>
                    <a:cubicBezTo>
                      <a:pt x="1851" y="0"/>
                      <a:pt x="1272" y="230"/>
                      <a:pt x="840" y="662"/>
                    </a:cubicBezTo>
                    <a:cubicBezTo>
                      <a:pt x="193" y="1309"/>
                      <a:pt x="0" y="2281"/>
                      <a:pt x="349" y="3125"/>
                    </a:cubicBezTo>
                    <a:cubicBezTo>
                      <a:pt x="699" y="3970"/>
                      <a:pt x="1523" y="4521"/>
                      <a:pt x="2438" y="4521"/>
                    </a:cubicBezTo>
                    <a:cubicBezTo>
                      <a:pt x="3686" y="4521"/>
                      <a:pt x="4698" y="3509"/>
                      <a:pt x="4698" y="2261"/>
                    </a:cubicBezTo>
                    <a:cubicBezTo>
                      <a:pt x="4698" y="1346"/>
                      <a:pt x="4149" y="523"/>
                      <a:pt x="3304" y="172"/>
                    </a:cubicBezTo>
                    <a:cubicBezTo>
                      <a:pt x="3024" y="57"/>
                      <a:pt x="2731" y="0"/>
                      <a:pt x="244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5" name="Google Shape;2545;p46"/>
              <p:cNvSpPr/>
              <p:nvPr/>
            </p:nvSpPr>
            <p:spPr>
              <a:xfrm>
                <a:off x="2978629" y="13079094"/>
                <a:ext cx="488822" cy="470396"/>
              </a:xfrm>
              <a:custGeom>
                <a:rect b="b" l="l" r="r" t="t"/>
                <a:pathLst>
                  <a:path extrusionOk="0" h="3038" w="3157">
                    <a:moveTo>
                      <a:pt x="1638" y="0"/>
                    </a:moveTo>
                    <a:cubicBezTo>
                      <a:pt x="1243" y="0"/>
                      <a:pt x="854" y="154"/>
                      <a:pt x="564" y="445"/>
                    </a:cubicBezTo>
                    <a:cubicBezTo>
                      <a:pt x="131" y="879"/>
                      <a:pt x="0" y="1532"/>
                      <a:pt x="235" y="2100"/>
                    </a:cubicBezTo>
                    <a:cubicBezTo>
                      <a:pt x="470" y="2667"/>
                      <a:pt x="1024" y="3038"/>
                      <a:pt x="1638" y="3038"/>
                    </a:cubicBezTo>
                    <a:cubicBezTo>
                      <a:pt x="2477" y="3036"/>
                      <a:pt x="3155" y="2358"/>
                      <a:pt x="3157" y="1519"/>
                    </a:cubicBezTo>
                    <a:cubicBezTo>
                      <a:pt x="3157" y="905"/>
                      <a:pt x="2786" y="351"/>
                      <a:pt x="2219" y="116"/>
                    </a:cubicBezTo>
                    <a:cubicBezTo>
                      <a:pt x="2031" y="38"/>
                      <a:pt x="1834" y="0"/>
                      <a:pt x="16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6" name="Google Shape;2546;p46"/>
              <p:cNvSpPr/>
              <p:nvPr/>
            </p:nvSpPr>
            <p:spPr>
              <a:xfrm>
                <a:off x="2863737" y="12708559"/>
                <a:ext cx="736717" cy="737027"/>
              </a:xfrm>
              <a:custGeom>
                <a:rect b="b" l="l" r="r" t="t"/>
                <a:pathLst>
                  <a:path extrusionOk="0" h="4760" w="4758">
                    <a:moveTo>
                      <a:pt x="1" y="1"/>
                    </a:moveTo>
                    <a:lnTo>
                      <a:pt x="2380"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7" name="Google Shape;2547;p46"/>
              <p:cNvSpPr/>
              <p:nvPr/>
            </p:nvSpPr>
            <p:spPr>
              <a:xfrm>
                <a:off x="538175" y="12964357"/>
                <a:ext cx="727272" cy="700020"/>
              </a:xfrm>
              <a:custGeom>
                <a:rect b="b" l="l" r="r" t="t"/>
                <a:pathLst>
                  <a:path extrusionOk="0" h="4521" w="4697">
                    <a:moveTo>
                      <a:pt x="2437" y="1"/>
                    </a:moveTo>
                    <a:cubicBezTo>
                      <a:pt x="1850" y="1"/>
                      <a:pt x="1272" y="230"/>
                      <a:pt x="839" y="662"/>
                    </a:cubicBezTo>
                    <a:cubicBezTo>
                      <a:pt x="193" y="1309"/>
                      <a:pt x="0" y="2280"/>
                      <a:pt x="349" y="3124"/>
                    </a:cubicBezTo>
                    <a:cubicBezTo>
                      <a:pt x="699" y="3969"/>
                      <a:pt x="1523" y="4520"/>
                      <a:pt x="2437" y="4520"/>
                    </a:cubicBezTo>
                    <a:cubicBezTo>
                      <a:pt x="3685" y="4520"/>
                      <a:pt x="4697" y="3508"/>
                      <a:pt x="4697" y="2260"/>
                    </a:cubicBezTo>
                    <a:cubicBezTo>
                      <a:pt x="4697" y="1346"/>
                      <a:pt x="4146" y="522"/>
                      <a:pt x="3301" y="173"/>
                    </a:cubicBezTo>
                    <a:cubicBezTo>
                      <a:pt x="3022" y="57"/>
                      <a:pt x="2728" y="1"/>
                      <a:pt x="243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8" name="Google Shape;2548;p46"/>
              <p:cNvSpPr/>
              <p:nvPr/>
            </p:nvSpPr>
            <p:spPr>
              <a:xfrm>
                <a:off x="661583" y="13078939"/>
                <a:ext cx="489132" cy="470551"/>
              </a:xfrm>
              <a:custGeom>
                <a:rect b="b" l="l" r="r" t="t"/>
                <a:pathLst>
                  <a:path extrusionOk="0" h="3039" w="3159">
                    <a:moveTo>
                      <a:pt x="1639" y="1"/>
                    </a:moveTo>
                    <a:cubicBezTo>
                      <a:pt x="1244" y="1"/>
                      <a:pt x="855" y="155"/>
                      <a:pt x="564" y="446"/>
                    </a:cubicBezTo>
                    <a:cubicBezTo>
                      <a:pt x="131" y="880"/>
                      <a:pt x="0" y="1534"/>
                      <a:pt x="237" y="2101"/>
                    </a:cubicBezTo>
                    <a:cubicBezTo>
                      <a:pt x="471" y="2669"/>
                      <a:pt x="1025" y="3039"/>
                      <a:pt x="1640" y="3039"/>
                    </a:cubicBezTo>
                    <a:cubicBezTo>
                      <a:pt x="2478" y="3039"/>
                      <a:pt x="3158" y="2359"/>
                      <a:pt x="3157" y="1520"/>
                    </a:cubicBezTo>
                    <a:cubicBezTo>
                      <a:pt x="3158" y="906"/>
                      <a:pt x="2788" y="352"/>
                      <a:pt x="2221" y="117"/>
                    </a:cubicBezTo>
                    <a:cubicBezTo>
                      <a:pt x="2032" y="39"/>
                      <a:pt x="1835" y="1"/>
                      <a:pt x="163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9" name="Google Shape;2549;p46"/>
              <p:cNvSpPr/>
              <p:nvPr/>
            </p:nvSpPr>
            <p:spPr>
              <a:xfrm>
                <a:off x="1885604" y="5810697"/>
                <a:ext cx="272979" cy="7269001"/>
              </a:xfrm>
              <a:custGeom>
                <a:rect b="b" l="l" r="r" t="t"/>
                <a:pathLst>
                  <a:path extrusionOk="0" h="46946" w="1763">
                    <a:moveTo>
                      <a:pt x="0" y="1"/>
                    </a:moveTo>
                    <a:lnTo>
                      <a:pt x="0" y="46945"/>
                    </a:lnTo>
                    <a:lnTo>
                      <a:pt x="1763" y="46945"/>
                    </a:lnTo>
                    <a:lnTo>
                      <a:pt x="176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0" name="Google Shape;2550;p46"/>
              <p:cNvSpPr/>
              <p:nvPr/>
            </p:nvSpPr>
            <p:spPr>
              <a:xfrm>
                <a:off x="783908" y="5810697"/>
                <a:ext cx="1335938" cy="339094"/>
              </a:xfrm>
              <a:custGeom>
                <a:rect b="b" l="l" r="r" t="t"/>
                <a:pathLst>
                  <a:path extrusionOk="0" h="2190" w="8628">
                    <a:moveTo>
                      <a:pt x="3043" y="1"/>
                    </a:moveTo>
                    <a:lnTo>
                      <a:pt x="3043" y="335"/>
                    </a:lnTo>
                    <a:cubicBezTo>
                      <a:pt x="3034" y="984"/>
                      <a:pt x="2506" y="1507"/>
                      <a:pt x="1856" y="1507"/>
                    </a:cubicBezTo>
                    <a:cubicBezTo>
                      <a:pt x="1206" y="1507"/>
                      <a:pt x="676" y="984"/>
                      <a:pt x="669" y="335"/>
                    </a:cubicBezTo>
                    <a:cubicBezTo>
                      <a:pt x="665" y="153"/>
                      <a:pt x="516" y="8"/>
                      <a:pt x="334" y="8"/>
                    </a:cubicBezTo>
                    <a:cubicBezTo>
                      <a:pt x="152" y="8"/>
                      <a:pt x="4" y="153"/>
                      <a:pt x="1" y="335"/>
                    </a:cubicBezTo>
                    <a:cubicBezTo>
                      <a:pt x="1" y="1359"/>
                      <a:pt x="831" y="2190"/>
                      <a:pt x="1856" y="2190"/>
                    </a:cubicBezTo>
                    <a:cubicBezTo>
                      <a:pt x="2751" y="2188"/>
                      <a:pt x="3518" y="1550"/>
                      <a:pt x="3681" y="669"/>
                    </a:cubicBezTo>
                    <a:lnTo>
                      <a:pt x="8301" y="669"/>
                    </a:lnTo>
                    <a:cubicBezTo>
                      <a:pt x="8483" y="665"/>
                      <a:pt x="8627" y="516"/>
                      <a:pt x="8627" y="335"/>
                    </a:cubicBezTo>
                    <a:cubicBezTo>
                      <a:pt x="8627" y="154"/>
                      <a:pt x="8483" y="5"/>
                      <a:pt x="830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1" name="Google Shape;2551;p46"/>
              <p:cNvSpPr/>
              <p:nvPr/>
            </p:nvSpPr>
            <p:spPr>
              <a:xfrm>
                <a:off x="1922147" y="5810697"/>
                <a:ext cx="1338261" cy="339094"/>
              </a:xfrm>
              <a:custGeom>
                <a:rect b="b" l="l" r="r" t="t"/>
                <a:pathLst>
                  <a:path extrusionOk="0" h="2190" w="8643">
                    <a:moveTo>
                      <a:pt x="335" y="1"/>
                    </a:moveTo>
                    <a:cubicBezTo>
                      <a:pt x="151" y="1"/>
                      <a:pt x="1" y="150"/>
                      <a:pt x="1" y="335"/>
                    </a:cubicBezTo>
                    <a:cubicBezTo>
                      <a:pt x="1" y="521"/>
                      <a:pt x="151" y="670"/>
                      <a:pt x="335" y="670"/>
                    </a:cubicBezTo>
                    <a:cubicBezTo>
                      <a:pt x="338" y="670"/>
                      <a:pt x="340" y="670"/>
                      <a:pt x="343" y="669"/>
                    </a:cubicBezTo>
                    <a:lnTo>
                      <a:pt x="4962" y="669"/>
                    </a:lnTo>
                    <a:cubicBezTo>
                      <a:pt x="5125" y="1550"/>
                      <a:pt x="5893" y="2188"/>
                      <a:pt x="6787" y="2190"/>
                    </a:cubicBezTo>
                    <a:cubicBezTo>
                      <a:pt x="7811" y="2188"/>
                      <a:pt x="8641" y="1359"/>
                      <a:pt x="8643" y="335"/>
                    </a:cubicBezTo>
                    <a:cubicBezTo>
                      <a:pt x="8638" y="153"/>
                      <a:pt x="8490" y="8"/>
                      <a:pt x="8308" y="8"/>
                    </a:cubicBezTo>
                    <a:cubicBezTo>
                      <a:pt x="8126" y="8"/>
                      <a:pt x="7979" y="153"/>
                      <a:pt x="7974" y="335"/>
                    </a:cubicBezTo>
                    <a:cubicBezTo>
                      <a:pt x="7981" y="996"/>
                      <a:pt x="7449" y="1536"/>
                      <a:pt x="6787" y="1536"/>
                    </a:cubicBezTo>
                    <a:cubicBezTo>
                      <a:pt x="6126" y="1536"/>
                      <a:pt x="5594" y="996"/>
                      <a:pt x="5601" y="335"/>
                    </a:cubicBezTo>
                    <a:lnTo>
                      <a:pt x="5601" y="1"/>
                    </a:lnTo>
                    <a:lnTo>
                      <a:pt x="343" y="1"/>
                    </a:lnTo>
                    <a:cubicBezTo>
                      <a:pt x="340" y="1"/>
                      <a:pt x="337"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2" name="Google Shape;2552;p46"/>
              <p:cNvSpPr/>
              <p:nvPr/>
            </p:nvSpPr>
            <p:spPr>
              <a:xfrm>
                <a:off x="1184018" y="7402464"/>
                <a:ext cx="1676116" cy="519325"/>
              </a:xfrm>
              <a:custGeom>
                <a:rect b="b" l="l" r="r" t="t"/>
                <a:pathLst>
                  <a:path extrusionOk="0" h="3354" w="10825">
                    <a:moveTo>
                      <a:pt x="259" y="1"/>
                    </a:moveTo>
                    <a:cubicBezTo>
                      <a:pt x="117" y="1"/>
                      <a:pt x="1" y="118"/>
                      <a:pt x="1" y="261"/>
                    </a:cubicBezTo>
                    <a:lnTo>
                      <a:pt x="1" y="3093"/>
                    </a:lnTo>
                    <a:cubicBezTo>
                      <a:pt x="1" y="3237"/>
                      <a:pt x="118" y="3353"/>
                      <a:pt x="261" y="3353"/>
                    </a:cubicBezTo>
                    <a:lnTo>
                      <a:pt x="10564" y="3353"/>
                    </a:lnTo>
                    <a:cubicBezTo>
                      <a:pt x="10707" y="3353"/>
                      <a:pt x="10824" y="3237"/>
                      <a:pt x="10824" y="3093"/>
                    </a:cubicBezTo>
                    <a:lnTo>
                      <a:pt x="10824" y="261"/>
                    </a:lnTo>
                    <a:cubicBezTo>
                      <a:pt x="10824" y="118"/>
                      <a:pt x="10708" y="1"/>
                      <a:pt x="10566" y="1"/>
                    </a:cubicBezTo>
                    <a:cubicBezTo>
                      <a:pt x="10566" y="1"/>
                      <a:pt x="10565" y="1"/>
                      <a:pt x="10564" y="1"/>
                    </a:cubicBezTo>
                    <a:lnTo>
                      <a:pt x="261" y="1"/>
                    </a:lnTo>
                    <a:cubicBezTo>
                      <a:pt x="260" y="1"/>
                      <a:pt x="259" y="1"/>
                      <a:pt x="2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3" name="Google Shape;2553;p46"/>
              <p:cNvSpPr/>
              <p:nvPr/>
            </p:nvSpPr>
            <p:spPr>
              <a:xfrm>
                <a:off x="1211735" y="7430180"/>
                <a:ext cx="1620684" cy="463893"/>
              </a:xfrm>
              <a:custGeom>
                <a:rect b="b" l="l" r="r" t="t"/>
                <a:pathLst>
                  <a:path extrusionOk="0" h="2996" w="10467">
                    <a:moveTo>
                      <a:pt x="258" y="1"/>
                    </a:moveTo>
                    <a:cubicBezTo>
                      <a:pt x="116" y="1"/>
                      <a:pt x="1" y="118"/>
                      <a:pt x="2" y="261"/>
                    </a:cubicBezTo>
                    <a:lnTo>
                      <a:pt x="2" y="2735"/>
                    </a:lnTo>
                    <a:cubicBezTo>
                      <a:pt x="1" y="2878"/>
                      <a:pt x="118" y="2995"/>
                      <a:pt x="261" y="2995"/>
                    </a:cubicBezTo>
                    <a:lnTo>
                      <a:pt x="10206" y="2995"/>
                    </a:lnTo>
                    <a:cubicBezTo>
                      <a:pt x="10349" y="2995"/>
                      <a:pt x="10466" y="2878"/>
                      <a:pt x="10466" y="2735"/>
                    </a:cubicBezTo>
                    <a:lnTo>
                      <a:pt x="10466" y="261"/>
                    </a:lnTo>
                    <a:cubicBezTo>
                      <a:pt x="10466" y="117"/>
                      <a:pt x="10349" y="1"/>
                      <a:pt x="10206" y="1"/>
                    </a:cubicBezTo>
                    <a:lnTo>
                      <a:pt x="261" y="1"/>
                    </a:lnTo>
                    <a:cubicBezTo>
                      <a:pt x="260" y="1"/>
                      <a:pt x="259" y="1"/>
                      <a:pt x="25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4" name="Google Shape;2554;p46"/>
              <p:cNvSpPr/>
              <p:nvPr/>
            </p:nvSpPr>
            <p:spPr>
              <a:xfrm>
                <a:off x="2239107" y="7471677"/>
                <a:ext cx="296514" cy="380900"/>
              </a:xfrm>
              <a:custGeom>
                <a:rect b="b" l="l" r="r" t="t"/>
                <a:pathLst>
                  <a:path extrusionOk="0" h="2460" w="1915">
                    <a:moveTo>
                      <a:pt x="188" y="0"/>
                    </a:moveTo>
                    <a:cubicBezTo>
                      <a:pt x="85" y="0"/>
                      <a:pt x="1" y="85"/>
                      <a:pt x="1" y="188"/>
                    </a:cubicBezTo>
                    <a:lnTo>
                      <a:pt x="1" y="2272"/>
                    </a:lnTo>
                    <a:cubicBezTo>
                      <a:pt x="1" y="2375"/>
                      <a:pt x="85" y="2460"/>
                      <a:pt x="188" y="2460"/>
                    </a:cubicBezTo>
                    <a:lnTo>
                      <a:pt x="1727" y="2460"/>
                    </a:lnTo>
                    <a:cubicBezTo>
                      <a:pt x="1830" y="2460"/>
                      <a:pt x="1915" y="2375"/>
                      <a:pt x="1915" y="2272"/>
                    </a:cubicBezTo>
                    <a:lnTo>
                      <a:pt x="1915" y="188"/>
                    </a:lnTo>
                    <a:cubicBezTo>
                      <a:pt x="1915" y="83"/>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5" name="Google Shape;2555;p46"/>
              <p:cNvSpPr/>
              <p:nvPr/>
            </p:nvSpPr>
            <p:spPr>
              <a:xfrm>
                <a:off x="2259546" y="7493665"/>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6" name="Google Shape;2556;p46"/>
              <p:cNvSpPr/>
              <p:nvPr/>
            </p:nvSpPr>
            <p:spPr>
              <a:xfrm>
                <a:off x="2281224"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7" name="Google Shape;2557;p46"/>
              <p:cNvSpPr/>
              <p:nvPr/>
            </p:nvSpPr>
            <p:spPr>
              <a:xfrm>
                <a:off x="2364993"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8" name="Google Shape;2558;p46"/>
              <p:cNvSpPr/>
              <p:nvPr/>
            </p:nvSpPr>
            <p:spPr>
              <a:xfrm>
                <a:off x="2448762" y="7524014"/>
                <a:ext cx="39484" cy="33445"/>
              </a:xfrm>
              <a:custGeom>
                <a:rect b="b" l="l" r="r" t="t"/>
                <a:pathLst>
                  <a:path extrusionOk="0" h="216" w="255">
                    <a:moveTo>
                      <a:pt x="144"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9" name="Google Shape;2559;p46"/>
              <p:cNvSpPr/>
              <p:nvPr/>
            </p:nvSpPr>
            <p:spPr>
              <a:xfrm>
                <a:off x="2281224" y="7604376"/>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0" name="Google Shape;2560;p46"/>
              <p:cNvSpPr/>
              <p:nvPr/>
            </p:nvSpPr>
            <p:spPr>
              <a:xfrm>
                <a:off x="2364993"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1" name="Google Shape;2561;p46"/>
              <p:cNvSpPr/>
              <p:nvPr/>
            </p:nvSpPr>
            <p:spPr>
              <a:xfrm>
                <a:off x="547156" y="12708559"/>
                <a:ext cx="736717" cy="737027"/>
              </a:xfrm>
              <a:custGeom>
                <a:rect b="b" l="l" r="r" t="t"/>
                <a:pathLst>
                  <a:path extrusionOk="0" h="4760" w="4758">
                    <a:moveTo>
                      <a:pt x="1" y="1"/>
                    </a:moveTo>
                    <a:lnTo>
                      <a:pt x="2379"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2" name="Google Shape;2562;p46"/>
              <p:cNvSpPr/>
              <p:nvPr/>
            </p:nvSpPr>
            <p:spPr>
              <a:xfrm>
                <a:off x="2448762"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3" name="Google Shape;2563;p46"/>
              <p:cNvSpPr/>
              <p:nvPr/>
            </p:nvSpPr>
            <p:spPr>
              <a:xfrm>
                <a:off x="2281224" y="7684894"/>
                <a:ext cx="39484" cy="33445"/>
              </a:xfrm>
              <a:custGeom>
                <a:rect b="b" l="l" r="r" t="t"/>
                <a:pathLst>
                  <a:path extrusionOk="0" h="216" w="255">
                    <a:moveTo>
                      <a:pt x="143" y="0"/>
                    </a:moveTo>
                    <a:cubicBezTo>
                      <a:pt x="117" y="0"/>
                      <a:pt x="91" y="10"/>
                      <a:pt x="69"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4" name="Google Shape;2564;p46"/>
              <p:cNvSpPr/>
              <p:nvPr/>
            </p:nvSpPr>
            <p:spPr>
              <a:xfrm>
                <a:off x="2364993"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5" name="Google Shape;2565;p46"/>
              <p:cNvSpPr/>
              <p:nvPr/>
            </p:nvSpPr>
            <p:spPr>
              <a:xfrm>
                <a:off x="2448762"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6" name="Google Shape;2566;p46"/>
              <p:cNvSpPr/>
              <p:nvPr/>
            </p:nvSpPr>
            <p:spPr>
              <a:xfrm>
                <a:off x="2286953" y="7766650"/>
                <a:ext cx="33290" cy="31897"/>
              </a:xfrm>
              <a:custGeom>
                <a:rect b="b" l="l" r="r" t="t"/>
                <a:pathLst>
                  <a:path extrusionOk="0" h="206" w="215">
                    <a:moveTo>
                      <a:pt x="108" y="1"/>
                    </a:moveTo>
                    <a:cubicBezTo>
                      <a:pt x="48" y="1"/>
                      <a:pt x="1" y="47"/>
                      <a:pt x="1" y="104"/>
                    </a:cubicBezTo>
                    <a:cubicBezTo>
                      <a:pt x="1" y="160"/>
                      <a:pt x="48" y="206"/>
                      <a:pt x="108" y="206"/>
                    </a:cubicBezTo>
                    <a:cubicBezTo>
                      <a:pt x="167" y="206"/>
                      <a:pt x="214" y="160"/>
                      <a:pt x="214" y="104"/>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7" name="Google Shape;2567;p46"/>
              <p:cNvSpPr/>
              <p:nvPr/>
            </p:nvSpPr>
            <p:spPr>
              <a:xfrm>
                <a:off x="2364993" y="7765256"/>
                <a:ext cx="39484" cy="33445"/>
              </a:xfrm>
              <a:custGeom>
                <a:rect b="b" l="l" r="r" t="t"/>
                <a:pathLst>
                  <a:path extrusionOk="0" h="216" w="255">
                    <a:moveTo>
                      <a:pt x="143" y="0"/>
                    </a:moveTo>
                    <a:cubicBezTo>
                      <a:pt x="117" y="0"/>
                      <a:pt x="91" y="9"/>
                      <a:pt x="70" y="30"/>
                    </a:cubicBezTo>
                    <a:cubicBezTo>
                      <a:pt x="1" y="97"/>
                      <a:pt x="48" y="215"/>
                      <a:pt x="144" y="216"/>
                    </a:cubicBezTo>
                    <a:cubicBezTo>
                      <a:pt x="145" y="216"/>
                      <a:pt x="146" y="216"/>
                      <a:pt x="147" y="216"/>
                    </a:cubicBezTo>
                    <a:cubicBezTo>
                      <a:pt x="204" y="216"/>
                      <a:pt x="251" y="169"/>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8" name="Google Shape;2568;p46"/>
              <p:cNvSpPr/>
              <p:nvPr/>
            </p:nvSpPr>
            <p:spPr>
              <a:xfrm>
                <a:off x="1420770" y="7510078"/>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9" name="Google Shape;2569;p46"/>
              <p:cNvSpPr/>
              <p:nvPr/>
            </p:nvSpPr>
            <p:spPr>
              <a:xfrm>
                <a:off x="1835436"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0" name="Google Shape;2570;p46"/>
              <p:cNvSpPr/>
              <p:nvPr/>
            </p:nvSpPr>
            <p:spPr>
              <a:xfrm>
                <a:off x="1967360" y="7571395"/>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1" name="Google Shape;2571;p46"/>
              <p:cNvSpPr/>
              <p:nvPr/>
            </p:nvSpPr>
            <p:spPr>
              <a:xfrm>
                <a:off x="2098975"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2" name="Google Shape;2572;p46"/>
              <p:cNvSpPr/>
              <p:nvPr/>
            </p:nvSpPr>
            <p:spPr>
              <a:xfrm>
                <a:off x="1184018" y="8027093"/>
                <a:ext cx="1676116" cy="519480"/>
              </a:xfrm>
              <a:custGeom>
                <a:rect b="b" l="l" r="r" t="t"/>
                <a:pathLst>
                  <a:path extrusionOk="0" h="3355" w="10825">
                    <a:moveTo>
                      <a:pt x="261" y="1"/>
                    </a:moveTo>
                    <a:cubicBezTo>
                      <a:pt x="118" y="1"/>
                      <a:pt x="1" y="117"/>
                      <a:pt x="1" y="261"/>
                    </a:cubicBezTo>
                    <a:lnTo>
                      <a:pt x="1" y="3094"/>
                    </a:lnTo>
                    <a:cubicBezTo>
                      <a:pt x="1" y="3238"/>
                      <a:pt x="118" y="3355"/>
                      <a:pt x="261" y="3355"/>
                    </a:cubicBezTo>
                    <a:lnTo>
                      <a:pt x="10564" y="3355"/>
                    </a:lnTo>
                    <a:cubicBezTo>
                      <a:pt x="10707" y="3355"/>
                      <a:pt x="10824" y="3238"/>
                      <a:pt x="10824" y="3094"/>
                    </a:cubicBezTo>
                    <a:lnTo>
                      <a:pt x="10824" y="261"/>
                    </a:lnTo>
                    <a:cubicBezTo>
                      <a:pt x="10824" y="117"/>
                      <a:pt x="10707"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3" name="Google Shape;2573;p46"/>
              <p:cNvSpPr/>
              <p:nvPr/>
            </p:nvSpPr>
            <p:spPr>
              <a:xfrm>
                <a:off x="1211735" y="8054809"/>
                <a:ext cx="1620684" cy="464048"/>
              </a:xfrm>
              <a:custGeom>
                <a:rect b="b" l="l" r="r" t="t"/>
                <a:pathLst>
                  <a:path extrusionOk="0" h="2997" w="10467">
                    <a:moveTo>
                      <a:pt x="261" y="1"/>
                    </a:moveTo>
                    <a:cubicBezTo>
                      <a:pt x="118" y="1"/>
                      <a:pt x="1" y="118"/>
                      <a:pt x="2" y="261"/>
                    </a:cubicBezTo>
                    <a:lnTo>
                      <a:pt x="2" y="2736"/>
                    </a:lnTo>
                    <a:cubicBezTo>
                      <a:pt x="1" y="2880"/>
                      <a:pt x="118" y="2997"/>
                      <a:pt x="261" y="2997"/>
                    </a:cubicBezTo>
                    <a:lnTo>
                      <a:pt x="10206" y="2997"/>
                    </a:lnTo>
                    <a:cubicBezTo>
                      <a:pt x="10349" y="2997"/>
                      <a:pt x="10466" y="2880"/>
                      <a:pt x="10466" y="2736"/>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4" name="Google Shape;2574;p46"/>
              <p:cNvSpPr/>
              <p:nvPr/>
            </p:nvSpPr>
            <p:spPr>
              <a:xfrm>
                <a:off x="2239107" y="8096307"/>
                <a:ext cx="296514" cy="380900"/>
              </a:xfrm>
              <a:custGeom>
                <a:rect b="b" l="l" r="r" t="t"/>
                <a:pathLst>
                  <a:path extrusionOk="0" h="2460" w="1915">
                    <a:moveTo>
                      <a:pt x="188" y="0"/>
                    </a:moveTo>
                    <a:cubicBezTo>
                      <a:pt x="85" y="2"/>
                      <a:pt x="1" y="85"/>
                      <a:pt x="1" y="189"/>
                    </a:cubicBezTo>
                    <a:lnTo>
                      <a:pt x="1" y="2274"/>
                    </a:lnTo>
                    <a:cubicBezTo>
                      <a:pt x="1" y="2376"/>
                      <a:pt x="84" y="2460"/>
                      <a:pt x="186" y="2460"/>
                    </a:cubicBezTo>
                    <a:cubicBezTo>
                      <a:pt x="186" y="2460"/>
                      <a:pt x="187" y="2460"/>
                      <a:pt x="188" y="2460"/>
                    </a:cubicBezTo>
                    <a:lnTo>
                      <a:pt x="1727" y="2460"/>
                    </a:lnTo>
                    <a:cubicBezTo>
                      <a:pt x="1728" y="2460"/>
                      <a:pt x="1729" y="2460"/>
                      <a:pt x="1730" y="2460"/>
                    </a:cubicBezTo>
                    <a:cubicBezTo>
                      <a:pt x="1832" y="2460"/>
                      <a:pt x="1915" y="2376"/>
                      <a:pt x="1915" y="2274"/>
                    </a:cubicBezTo>
                    <a:lnTo>
                      <a:pt x="1915" y="189"/>
                    </a:lnTo>
                    <a:cubicBezTo>
                      <a:pt x="1915" y="85"/>
                      <a:pt x="1830" y="2"/>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5" name="Google Shape;2575;p46"/>
              <p:cNvSpPr/>
              <p:nvPr/>
            </p:nvSpPr>
            <p:spPr>
              <a:xfrm>
                <a:off x="2259546" y="8118449"/>
                <a:ext cx="255482" cy="336926"/>
              </a:xfrm>
              <a:custGeom>
                <a:rect b="b" l="l" r="r" t="t"/>
                <a:pathLst>
                  <a:path extrusionOk="0" h="2176" w="1650">
                    <a:moveTo>
                      <a:pt x="0" y="1"/>
                    </a:moveTo>
                    <a:lnTo>
                      <a:pt x="0" y="2175"/>
                    </a:lnTo>
                    <a:lnTo>
                      <a:pt x="1650" y="2175"/>
                    </a:lnTo>
                    <a:lnTo>
                      <a:pt x="165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6" name="Google Shape;2576;p46"/>
              <p:cNvSpPr/>
              <p:nvPr/>
            </p:nvSpPr>
            <p:spPr>
              <a:xfrm>
                <a:off x="2281224" y="8148798"/>
                <a:ext cx="39484" cy="33445"/>
              </a:xfrm>
              <a:custGeom>
                <a:rect b="b" l="l" r="r" t="t"/>
                <a:pathLst>
                  <a:path extrusionOk="0" h="216" w="255">
                    <a:moveTo>
                      <a:pt x="143"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7" name="Google Shape;2577;p46"/>
              <p:cNvSpPr/>
              <p:nvPr/>
            </p:nvSpPr>
            <p:spPr>
              <a:xfrm>
                <a:off x="2364993"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8" name="Google Shape;2578;p46"/>
              <p:cNvSpPr/>
              <p:nvPr/>
            </p:nvSpPr>
            <p:spPr>
              <a:xfrm>
                <a:off x="2448762"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9" name="Google Shape;2579;p46"/>
              <p:cNvSpPr/>
              <p:nvPr/>
            </p:nvSpPr>
            <p:spPr>
              <a:xfrm>
                <a:off x="2281224" y="8229315"/>
                <a:ext cx="39484" cy="33445"/>
              </a:xfrm>
              <a:custGeom>
                <a:rect b="b" l="l" r="r" t="t"/>
                <a:pathLst>
                  <a:path extrusionOk="0" h="216" w="255">
                    <a:moveTo>
                      <a:pt x="143" y="0"/>
                    </a:moveTo>
                    <a:cubicBezTo>
                      <a:pt x="117" y="0"/>
                      <a:pt x="91" y="10"/>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0" name="Google Shape;2580;p46"/>
              <p:cNvSpPr/>
              <p:nvPr/>
            </p:nvSpPr>
            <p:spPr>
              <a:xfrm>
                <a:off x="2364993"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1" name="Google Shape;2581;p46"/>
              <p:cNvSpPr/>
              <p:nvPr/>
            </p:nvSpPr>
            <p:spPr>
              <a:xfrm>
                <a:off x="2448762"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2" name="Google Shape;2582;p46"/>
              <p:cNvSpPr/>
              <p:nvPr/>
            </p:nvSpPr>
            <p:spPr>
              <a:xfrm>
                <a:off x="2281224" y="8309678"/>
                <a:ext cx="39484" cy="33445"/>
              </a:xfrm>
              <a:custGeom>
                <a:rect b="b" l="l" r="r" t="t"/>
                <a:pathLst>
                  <a:path extrusionOk="0" h="216"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3" name="Google Shape;2583;p46"/>
              <p:cNvSpPr/>
              <p:nvPr/>
            </p:nvSpPr>
            <p:spPr>
              <a:xfrm>
                <a:off x="2364993" y="8309678"/>
                <a:ext cx="39484" cy="33445"/>
              </a:xfrm>
              <a:custGeom>
                <a:rect b="b" l="l" r="r" t="t"/>
                <a:pathLst>
                  <a:path extrusionOk="0" h="216" w="255">
                    <a:moveTo>
                      <a:pt x="144" y="1"/>
                    </a:moveTo>
                    <a:cubicBezTo>
                      <a:pt x="118" y="1"/>
                      <a:pt x="91"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4" name="Google Shape;2584;p46"/>
              <p:cNvSpPr/>
              <p:nvPr/>
            </p:nvSpPr>
            <p:spPr>
              <a:xfrm>
                <a:off x="2448762" y="8309678"/>
                <a:ext cx="39484" cy="33445"/>
              </a:xfrm>
              <a:custGeom>
                <a:rect b="b" l="l" r="r" t="t"/>
                <a:pathLst>
                  <a:path extrusionOk="0" h="216" w="255">
                    <a:moveTo>
                      <a:pt x="144" y="1"/>
                    </a:moveTo>
                    <a:cubicBezTo>
                      <a:pt x="118" y="1"/>
                      <a:pt x="92"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5" name="Google Shape;2585;p46"/>
              <p:cNvSpPr/>
              <p:nvPr/>
            </p:nvSpPr>
            <p:spPr>
              <a:xfrm>
                <a:off x="2281224" y="8390040"/>
                <a:ext cx="39484" cy="33445"/>
              </a:xfrm>
              <a:custGeom>
                <a:rect b="b" l="l" r="r" t="t"/>
                <a:pathLst>
                  <a:path extrusionOk="0" h="216" w="255">
                    <a:moveTo>
                      <a:pt x="143" y="0"/>
                    </a:moveTo>
                    <a:cubicBezTo>
                      <a:pt x="117" y="0"/>
                      <a:pt x="91" y="9"/>
                      <a:pt x="69"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6" name="Google Shape;2586;p46"/>
              <p:cNvSpPr/>
              <p:nvPr/>
            </p:nvSpPr>
            <p:spPr>
              <a:xfrm>
                <a:off x="2364993" y="8390040"/>
                <a:ext cx="39484" cy="33445"/>
              </a:xfrm>
              <a:custGeom>
                <a:rect b="b" l="l" r="r" t="t"/>
                <a:pathLst>
                  <a:path extrusionOk="0" h="216" w="255">
                    <a:moveTo>
                      <a:pt x="143" y="0"/>
                    </a:moveTo>
                    <a:cubicBezTo>
                      <a:pt x="117" y="0"/>
                      <a:pt x="91" y="9"/>
                      <a:pt x="70" y="30"/>
                    </a:cubicBezTo>
                    <a:cubicBezTo>
                      <a:pt x="1" y="98"/>
                      <a:pt x="48" y="215"/>
                      <a:pt x="144" y="215"/>
                    </a:cubicBezTo>
                    <a:cubicBezTo>
                      <a:pt x="145" y="215"/>
                      <a:pt x="146" y="215"/>
                      <a:pt x="147" y="215"/>
                    </a:cubicBezTo>
                    <a:cubicBezTo>
                      <a:pt x="204" y="215"/>
                      <a:pt x="251"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7" name="Google Shape;2587;p46"/>
              <p:cNvSpPr/>
              <p:nvPr/>
            </p:nvSpPr>
            <p:spPr>
              <a:xfrm>
                <a:off x="1420770" y="8134862"/>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8" name="Google Shape;2588;p46"/>
              <p:cNvSpPr/>
              <p:nvPr/>
            </p:nvSpPr>
            <p:spPr>
              <a:xfrm>
                <a:off x="1835436"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9" name="Google Shape;2589;p46"/>
              <p:cNvSpPr/>
              <p:nvPr/>
            </p:nvSpPr>
            <p:spPr>
              <a:xfrm>
                <a:off x="1967360" y="8196334"/>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0" name="Google Shape;2590;p46"/>
              <p:cNvSpPr/>
              <p:nvPr/>
            </p:nvSpPr>
            <p:spPr>
              <a:xfrm>
                <a:off x="2098975"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1" name="Google Shape;2591;p46"/>
              <p:cNvSpPr/>
              <p:nvPr/>
            </p:nvSpPr>
            <p:spPr>
              <a:xfrm>
                <a:off x="1184018" y="8652031"/>
                <a:ext cx="1676116" cy="519480"/>
              </a:xfrm>
              <a:custGeom>
                <a:rect b="b" l="l" r="r" t="t"/>
                <a:pathLst>
                  <a:path extrusionOk="0" h="3355" w="10825">
                    <a:moveTo>
                      <a:pt x="261" y="0"/>
                    </a:moveTo>
                    <a:cubicBezTo>
                      <a:pt x="118" y="0"/>
                      <a:pt x="1" y="116"/>
                      <a:pt x="1" y="261"/>
                    </a:cubicBezTo>
                    <a:lnTo>
                      <a:pt x="1" y="3094"/>
                    </a:lnTo>
                    <a:cubicBezTo>
                      <a:pt x="1" y="3237"/>
                      <a:pt x="118" y="3354"/>
                      <a:pt x="261" y="3354"/>
                    </a:cubicBezTo>
                    <a:lnTo>
                      <a:pt x="10564" y="3354"/>
                    </a:lnTo>
                    <a:cubicBezTo>
                      <a:pt x="10707" y="3354"/>
                      <a:pt x="10824" y="3237"/>
                      <a:pt x="10824" y="3094"/>
                    </a:cubicBezTo>
                    <a:lnTo>
                      <a:pt x="10824" y="261"/>
                    </a:lnTo>
                    <a:cubicBezTo>
                      <a:pt x="10824" y="116"/>
                      <a:pt x="10707" y="0"/>
                      <a:pt x="1056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2" name="Google Shape;2592;p46"/>
              <p:cNvSpPr/>
              <p:nvPr/>
            </p:nvSpPr>
            <p:spPr>
              <a:xfrm>
                <a:off x="1211735" y="8679748"/>
                <a:ext cx="1620684" cy="464048"/>
              </a:xfrm>
              <a:custGeom>
                <a:rect b="b" l="l" r="r" t="t"/>
                <a:pathLst>
                  <a:path extrusionOk="0" h="2997" w="10467">
                    <a:moveTo>
                      <a:pt x="261" y="0"/>
                    </a:moveTo>
                    <a:cubicBezTo>
                      <a:pt x="118" y="0"/>
                      <a:pt x="1" y="116"/>
                      <a:pt x="2" y="261"/>
                    </a:cubicBezTo>
                    <a:lnTo>
                      <a:pt x="2" y="2735"/>
                    </a:lnTo>
                    <a:cubicBezTo>
                      <a:pt x="1" y="2879"/>
                      <a:pt x="118" y="2996"/>
                      <a:pt x="261" y="2996"/>
                    </a:cubicBezTo>
                    <a:lnTo>
                      <a:pt x="10206" y="2996"/>
                    </a:lnTo>
                    <a:cubicBezTo>
                      <a:pt x="10349" y="2996"/>
                      <a:pt x="10466" y="2879"/>
                      <a:pt x="10466" y="2735"/>
                    </a:cubicBezTo>
                    <a:lnTo>
                      <a:pt x="10466" y="261"/>
                    </a:lnTo>
                    <a:cubicBezTo>
                      <a:pt x="10466" y="118"/>
                      <a:pt x="10349" y="0"/>
                      <a:pt x="1020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3" name="Google Shape;2593;p46"/>
              <p:cNvSpPr/>
              <p:nvPr/>
            </p:nvSpPr>
            <p:spPr>
              <a:xfrm>
                <a:off x="2239107" y="8721091"/>
                <a:ext cx="296514" cy="381055"/>
              </a:xfrm>
              <a:custGeom>
                <a:rect b="b" l="l" r="r" t="t"/>
                <a:pathLst>
                  <a:path extrusionOk="0" h="2461" w="1915">
                    <a:moveTo>
                      <a:pt x="188" y="1"/>
                    </a:moveTo>
                    <a:cubicBezTo>
                      <a:pt x="85" y="1"/>
                      <a:pt x="1" y="85"/>
                      <a:pt x="1" y="190"/>
                    </a:cubicBezTo>
                    <a:lnTo>
                      <a:pt x="1" y="2274"/>
                    </a:lnTo>
                    <a:cubicBezTo>
                      <a:pt x="1" y="2377"/>
                      <a:pt x="85" y="2460"/>
                      <a:pt x="188" y="2460"/>
                    </a:cubicBezTo>
                    <a:lnTo>
                      <a:pt x="1727" y="2460"/>
                    </a:lnTo>
                    <a:cubicBezTo>
                      <a:pt x="1830" y="2460"/>
                      <a:pt x="1915" y="2377"/>
                      <a:pt x="1915" y="2274"/>
                    </a:cubicBezTo>
                    <a:lnTo>
                      <a:pt x="1915" y="190"/>
                    </a:lnTo>
                    <a:cubicBezTo>
                      <a:pt x="1915" y="85"/>
                      <a:pt x="1830" y="1"/>
                      <a:pt x="17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4" name="Google Shape;2594;p46"/>
              <p:cNvSpPr/>
              <p:nvPr/>
            </p:nvSpPr>
            <p:spPr>
              <a:xfrm>
                <a:off x="2259546" y="8743388"/>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5" name="Google Shape;2595;p46"/>
              <p:cNvSpPr/>
              <p:nvPr/>
            </p:nvSpPr>
            <p:spPr>
              <a:xfrm>
                <a:off x="2281224" y="8773737"/>
                <a:ext cx="39484" cy="33290"/>
              </a:xfrm>
              <a:custGeom>
                <a:rect b="b" l="l" r="r" t="t"/>
                <a:pathLst>
                  <a:path extrusionOk="0" h="215" w="255">
                    <a:moveTo>
                      <a:pt x="143"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6" name="Google Shape;2596;p46"/>
              <p:cNvSpPr/>
              <p:nvPr/>
            </p:nvSpPr>
            <p:spPr>
              <a:xfrm>
                <a:off x="2364993"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7" name="Google Shape;2597;p46"/>
              <p:cNvSpPr/>
              <p:nvPr/>
            </p:nvSpPr>
            <p:spPr>
              <a:xfrm>
                <a:off x="2448762"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8" name="Google Shape;2598;p46"/>
              <p:cNvSpPr/>
              <p:nvPr/>
            </p:nvSpPr>
            <p:spPr>
              <a:xfrm>
                <a:off x="2281224" y="8854099"/>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9" name="Google Shape;2599;p46"/>
              <p:cNvSpPr/>
              <p:nvPr/>
            </p:nvSpPr>
            <p:spPr>
              <a:xfrm>
                <a:off x="2364993"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0" name="Google Shape;2600;p46"/>
              <p:cNvSpPr/>
              <p:nvPr/>
            </p:nvSpPr>
            <p:spPr>
              <a:xfrm>
                <a:off x="2448762"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1" name="Google Shape;2601;p46"/>
              <p:cNvSpPr/>
              <p:nvPr/>
            </p:nvSpPr>
            <p:spPr>
              <a:xfrm>
                <a:off x="2281224"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2" name="Google Shape;2602;p46"/>
              <p:cNvSpPr/>
              <p:nvPr/>
            </p:nvSpPr>
            <p:spPr>
              <a:xfrm>
                <a:off x="2364993"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3" name="Google Shape;2603;p46"/>
              <p:cNvSpPr/>
              <p:nvPr/>
            </p:nvSpPr>
            <p:spPr>
              <a:xfrm>
                <a:off x="2448762" y="8934462"/>
                <a:ext cx="39484" cy="33600"/>
              </a:xfrm>
              <a:custGeom>
                <a:rect b="b" l="l" r="r" t="t"/>
                <a:pathLst>
                  <a:path extrusionOk="0" h="217" w="255">
                    <a:moveTo>
                      <a:pt x="144" y="1"/>
                    </a:moveTo>
                    <a:cubicBezTo>
                      <a:pt x="118" y="1"/>
                      <a:pt x="92" y="10"/>
                      <a:pt x="71" y="30"/>
                    </a:cubicBezTo>
                    <a:cubicBezTo>
                      <a:pt x="1" y="97"/>
                      <a:pt x="48" y="215"/>
                      <a:pt x="144" y="216"/>
                    </a:cubicBezTo>
                    <a:cubicBezTo>
                      <a:pt x="203" y="216"/>
                      <a:pt x="250" y="170"/>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4" name="Google Shape;2604;p46"/>
              <p:cNvSpPr/>
              <p:nvPr/>
            </p:nvSpPr>
            <p:spPr>
              <a:xfrm>
                <a:off x="2286953" y="9016373"/>
                <a:ext cx="33290" cy="31897"/>
              </a:xfrm>
              <a:custGeom>
                <a:rect b="b" l="l" r="r" t="t"/>
                <a:pathLst>
                  <a:path extrusionOk="0" h="206" w="215">
                    <a:moveTo>
                      <a:pt x="108" y="1"/>
                    </a:moveTo>
                    <a:cubicBezTo>
                      <a:pt x="48" y="1"/>
                      <a:pt x="1" y="47"/>
                      <a:pt x="1" y="102"/>
                    </a:cubicBezTo>
                    <a:cubicBezTo>
                      <a:pt x="1" y="160"/>
                      <a:pt x="48" y="205"/>
                      <a:pt x="108" y="205"/>
                    </a:cubicBezTo>
                    <a:cubicBezTo>
                      <a:pt x="167" y="205"/>
                      <a:pt x="214" y="160"/>
                      <a:pt x="214" y="102"/>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5" name="Google Shape;2605;p46"/>
              <p:cNvSpPr/>
              <p:nvPr/>
            </p:nvSpPr>
            <p:spPr>
              <a:xfrm>
                <a:off x="2364993" y="9014824"/>
                <a:ext cx="39484" cy="33445"/>
              </a:xfrm>
              <a:custGeom>
                <a:rect b="b" l="l" r="r" t="t"/>
                <a:pathLst>
                  <a:path extrusionOk="0" h="216" w="255">
                    <a:moveTo>
                      <a:pt x="143" y="1"/>
                    </a:moveTo>
                    <a:cubicBezTo>
                      <a:pt x="117" y="1"/>
                      <a:pt x="91" y="10"/>
                      <a:pt x="70" y="31"/>
                    </a:cubicBezTo>
                    <a:cubicBezTo>
                      <a:pt x="1" y="98"/>
                      <a:pt x="48" y="215"/>
                      <a:pt x="144" y="215"/>
                    </a:cubicBezTo>
                    <a:cubicBezTo>
                      <a:pt x="145" y="216"/>
                      <a:pt x="146" y="216"/>
                      <a:pt x="147" y="216"/>
                    </a:cubicBezTo>
                    <a:cubicBezTo>
                      <a:pt x="204" y="216"/>
                      <a:pt x="251" y="170"/>
                      <a:pt x="251" y="114"/>
                    </a:cubicBezTo>
                    <a:cubicBezTo>
                      <a:pt x="254" y="47"/>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6" name="Google Shape;2606;p46"/>
              <p:cNvSpPr/>
              <p:nvPr/>
            </p:nvSpPr>
            <p:spPr>
              <a:xfrm>
                <a:off x="1420770" y="8759801"/>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7" name="Google Shape;2607;p46"/>
              <p:cNvSpPr/>
              <p:nvPr/>
            </p:nvSpPr>
            <p:spPr>
              <a:xfrm>
                <a:off x="1835436"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8" name="Google Shape;2608;p46"/>
              <p:cNvSpPr/>
              <p:nvPr/>
            </p:nvSpPr>
            <p:spPr>
              <a:xfrm>
                <a:off x="1967360" y="8821118"/>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9" name="Google Shape;2609;p46"/>
              <p:cNvSpPr/>
              <p:nvPr/>
            </p:nvSpPr>
            <p:spPr>
              <a:xfrm>
                <a:off x="2098975"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0" name="Google Shape;2610;p46"/>
              <p:cNvSpPr/>
              <p:nvPr/>
            </p:nvSpPr>
            <p:spPr>
              <a:xfrm>
                <a:off x="1184018" y="9276815"/>
                <a:ext cx="1676116" cy="519480"/>
              </a:xfrm>
              <a:custGeom>
                <a:rect b="b" l="l" r="r" t="t"/>
                <a:pathLst>
                  <a:path extrusionOk="0" h="3355" w="10825">
                    <a:moveTo>
                      <a:pt x="261" y="1"/>
                    </a:moveTo>
                    <a:cubicBezTo>
                      <a:pt x="117" y="1"/>
                      <a:pt x="1" y="117"/>
                      <a:pt x="1" y="261"/>
                    </a:cubicBezTo>
                    <a:lnTo>
                      <a:pt x="1" y="3094"/>
                    </a:lnTo>
                    <a:cubicBezTo>
                      <a:pt x="1" y="3238"/>
                      <a:pt x="117" y="3355"/>
                      <a:pt x="261" y="3355"/>
                    </a:cubicBezTo>
                    <a:lnTo>
                      <a:pt x="10564" y="3355"/>
                    </a:lnTo>
                    <a:cubicBezTo>
                      <a:pt x="10708" y="3355"/>
                      <a:pt x="10824" y="3238"/>
                      <a:pt x="10824" y="3094"/>
                    </a:cubicBezTo>
                    <a:lnTo>
                      <a:pt x="10824" y="261"/>
                    </a:lnTo>
                    <a:cubicBezTo>
                      <a:pt x="10824" y="117"/>
                      <a:pt x="10708"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1" name="Google Shape;2611;p46"/>
              <p:cNvSpPr/>
              <p:nvPr/>
            </p:nvSpPr>
            <p:spPr>
              <a:xfrm>
                <a:off x="1211735" y="9304532"/>
                <a:ext cx="1620684" cy="464048"/>
              </a:xfrm>
              <a:custGeom>
                <a:rect b="b" l="l" r="r" t="t"/>
                <a:pathLst>
                  <a:path extrusionOk="0" h="2997" w="10467">
                    <a:moveTo>
                      <a:pt x="261" y="1"/>
                    </a:moveTo>
                    <a:cubicBezTo>
                      <a:pt x="118" y="1"/>
                      <a:pt x="1" y="117"/>
                      <a:pt x="2" y="261"/>
                    </a:cubicBezTo>
                    <a:lnTo>
                      <a:pt x="2" y="2735"/>
                    </a:lnTo>
                    <a:cubicBezTo>
                      <a:pt x="1" y="2880"/>
                      <a:pt x="118" y="2996"/>
                      <a:pt x="261" y="2997"/>
                    </a:cubicBezTo>
                    <a:lnTo>
                      <a:pt x="10206" y="2997"/>
                    </a:lnTo>
                    <a:cubicBezTo>
                      <a:pt x="10349" y="2996"/>
                      <a:pt x="10466" y="2880"/>
                      <a:pt x="10466" y="2735"/>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2" name="Google Shape;2612;p46"/>
              <p:cNvSpPr/>
              <p:nvPr/>
            </p:nvSpPr>
            <p:spPr>
              <a:xfrm>
                <a:off x="2239107" y="9346029"/>
                <a:ext cx="296514" cy="380900"/>
              </a:xfrm>
              <a:custGeom>
                <a:rect b="b" l="l" r="r" t="t"/>
                <a:pathLst>
                  <a:path extrusionOk="0" h="2460" w="1915">
                    <a:moveTo>
                      <a:pt x="188" y="0"/>
                    </a:moveTo>
                    <a:cubicBezTo>
                      <a:pt x="85" y="0"/>
                      <a:pt x="1" y="85"/>
                      <a:pt x="1" y="188"/>
                    </a:cubicBezTo>
                    <a:lnTo>
                      <a:pt x="1" y="2272"/>
                    </a:lnTo>
                    <a:cubicBezTo>
                      <a:pt x="1" y="2377"/>
                      <a:pt x="85" y="2460"/>
                      <a:pt x="188" y="2460"/>
                    </a:cubicBezTo>
                    <a:lnTo>
                      <a:pt x="1727" y="2460"/>
                    </a:lnTo>
                    <a:cubicBezTo>
                      <a:pt x="1830" y="2460"/>
                      <a:pt x="1915" y="2377"/>
                      <a:pt x="1915" y="2272"/>
                    </a:cubicBezTo>
                    <a:lnTo>
                      <a:pt x="1915" y="188"/>
                    </a:lnTo>
                    <a:cubicBezTo>
                      <a:pt x="1915" y="85"/>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3" name="Google Shape;2613;p46"/>
              <p:cNvSpPr/>
              <p:nvPr/>
            </p:nvSpPr>
            <p:spPr>
              <a:xfrm>
                <a:off x="2259546" y="9368017"/>
                <a:ext cx="255482" cy="337081"/>
              </a:xfrm>
              <a:custGeom>
                <a:rect b="b" l="l" r="r" t="t"/>
                <a:pathLst>
                  <a:path extrusionOk="0" h="2177" w="1650">
                    <a:moveTo>
                      <a:pt x="0" y="0"/>
                    </a:moveTo>
                    <a:lnTo>
                      <a:pt x="0" y="2176"/>
                    </a:lnTo>
                    <a:lnTo>
                      <a:pt x="1650" y="2176"/>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4" name="Google Shape;2614;p46"/>
              <p:cNvSpPr/>
              <p:nvPr/>
            </p:nvSpPr>
            <p:spPr>
              <a:xfrm>
                <a:off x="2281224" y="9398521"/>
                <a:ext cx="39484" cy="33445"/>
              </a:xfrm>
              <a:custGeom>
                <a:rect b="b" l="l" r="r" t="t"/>
                <a:pathLst>
                  <a:path extrusionOk="0" h="216" w="255">
                    <a:moveTo>
                      <a:pt x="143"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5" name="Google Shape;2615;p46"/>
              <p:cNvSpPr/>
              <p:nvPr/>
            </p:nvSpPr>
            <p:spPr>
              <a:xfrm>
                <a:off x="2364993"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6" name="Google Shape;2616;p46"/>
              <p:cNvSpPr/>
              <p:nvPr/>
            </p:nvSpPr>
            <p:spPr>
              <a:xfrm>
                <a:off x="2448762"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7" name="Google Shape;2617;p46"/>
              <p:cNvSpPr/>
              <p:nvPr/>
            </p:nvSpPr>
            <p:spPr>
              <a:xfrm>
                <a:off x="2281224" y="9478883"/>
                <a:ext cx="39484" cy="33600"/>
              </a:xfrm>
              <a:custGeom>
                <a:rect b="b" l="l" r="r" t="t"/>
                <a:pathLst>
                  <a:path extrusionOk="0" h="217"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8" name="Google Shape;2618;p46"/>
              <p:cNvSpPr/>
              <p:nvPr/>
            </p:nvSpPr>
            <p:spPr>
              <a:xfrm>
                <a:off x="2364993" y="9478883"/>
                <a:ext cx="39484" cy="33600"/>
              </a:xfrm>
              <a:custGeom>
                <a:rect b="b" l="l" r="r" t="t"/>
                <a:pathLst>
                  <a:path extrusionOk="0" h="217" w="255">
                    <a:moveTo>
                      <a:pt x="144" y="1"/>
                    </a:moveTo>
                    <a:cubicBezTo>
                      <a:pt x="118" y="1"/>
                      <a:pt x="91"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9" name="Google Shape;2619;p46"/>
              <p:cNvSpPr/>
              <p:nvPr/>
            </p:nvSpPr>
            <p:spPr>
              <a:xfrm>
                <a:off x="2448762" y="9478883"/>
                <a:ext cx="39484" cy="33600"/>
              </a:xfrm>
              <a:custGeom>
                <a:rect b="b" l="l" r="r" t="t"/>
                <a:pathLst>
                  <a:path extrusionOk="0" h="217" w="255">
                    <a:moveTo>
                      <a:pt x="144" y="1"/>
                    </a:moveTo>
                    <a:cubicBezTo>
                      <a:pt x="118" y="1"/>
                      <a:pt x="92"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0" name="Google Shape;2620;p46"/>
              <p:cNvSpPr/>
              <p:nvPr/>
            </p:nvSpPr>
            <p:spPr>
              <a:xfrm>
                <a:off x="2281224" y="9559246"/>
                <a:ext cx="39484" cy="33445"/>
              </a:xfrm>
              <a:custGeom>
                <a:rect b="b" l="l" r="r" t="t"/>
                <a:pathLst>
                  <a:path extrusionOk="0" h="216" w="255">
                    <a:moveTo>
                      <a:pt x="143"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1" name="Google Shape;2621;p46"/>
              <p:cNvSpPr/>
              <p:nvPr/>
            </p:nvSpPr>
            <p:spPr>
              <a:xfrm>
                <a:off x="2364993"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2" name="Google Shape;2622;p46"/>
              <p:cNvSpPr/>
              <p:nvPr/>
            </p:nvSpPr>
            <p:spPr>
              <a:xfrm>
                <a:off x="2448762"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3" name="Google Shape;2623;p46"/>
              <p:cNvSpPr/>
              <p:nvPr/>
            </p:nvSpPr>
            <p:spPr>
              <a:xfrm>
                <a:off x="2281224" y="9639763"/>
                <a:ext cx="39484" cy="33290"/>
              </a:xfrm>
              <a:custGeom>
                <a:rect b="b" l="l" r="r" t="t"/>
                <a:pathLst>
                  <a:path extrusionOk="0" h="215" w="255">
                    <a:moveTo>
                      <a:pt x="143" y="0"/>
                    </a:moveTo>
                    <a:cubicBezTo>
                      <a:pt x="117" y="0"/>
                      <a:pt x="91" y="9"/>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4" name="Google Shape;2624;p46"/>
              <p:cNvSpPr/>
              <p:nvPr/>
            </p:nvSpPr>
            <p:spPr>
              <a:xfrm>
                <a:off x="2364993" y="9639763"/>
                <a:ext cx="39484" cy="33290"/>
              </a:xfrm>
              <a:custGeom>
                <a:rect b="b" l="l" r="r" t="t"/>
                <a:pathLst>
                  <a:path extrusionOk="0" h="215" w="255">
                    <a:moveTo>
                      <a:pt x="143" y="0"/>
                    </a:moveTo>
                    <a:cubicBezTo>
                      <a:pt x="118" y="0"/>
                      <a:pt x="91" y="9"/>
                      <a:pt x="70" y="30"/>
                    </a:cubicBezTo>
                    <a:cubicBezTo>
                      <a:pt x="1" y="98"/>
                      <a:pt x="48" y="215"/>
                      <a:pt x="144" y="215"/>
                    </a:cubicBezTo>
                    <a:cubicBezTo>
                      <a:pt x="145" y="215"/>
                      <a:pt x="146" y="215"/>
                      <a:pt x="147" y="215"/>
                    </a:cubicBezTo>
                    <a:cubicBezTo>
                      <a:pt x="204" y="215"/>
                      <a:pt x="251"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5" name="Google Shape;2625;p46"/>
              <p:cNvSpPr/>
              <p:nvPr/>
            </p:nvSpPr>
            <p:spPr>
              <a:xfrm>
                <a:off x="1420770" y="9384585"/>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6" name="Google Shape;2626;p46"/>
              <p:cNvSpPr/>
              <p:nvPr/>
            </p:nvSpPr>
            <p:spPr>
              <a:xfrm>
                <a:off x="1835436"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7" name="Google Shape;2627;p46"/>
              <p:cNvSpPr/>
              <p:nvPr/>
            </p:nvSpPr>
            <p:spPr>
              <a:xfrm>
                <a:off x="1967360" y="9446057"/>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8" name="Google Shape;2628;p46"/>
              <p:cNvSpPr/>
              <p:nvPr/>
            </p:nvSpPr>
            <p:spPr>
              <a:xfrm>
                <a:off x="2098975"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29" name="Google Shape;2629;p46"/>
          <p:cNvSpPr/>
          <p:nvPr/>
        </p:nvSpPr>
        <p:spPr>
          <a:xfrm>
            <a:off x="1808575" y="2698576"/>
            <a:ext cx="425400" cy="4305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7</a:t>
            </a:r>
            <a:endParaRPr sz="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0" name="Shape 510"/>
        <p:cNvGrpSpPr/>
        <p:nvPr/>
      </p:nvGrpSpPr>
      <p:grpSpPr>
        <a:xfrm>
          <a:off x="0" y="0"/>
          <a:ext cx="0" cy="0"/>
          <a:chOff x="0" y="0"/>
          <a:chExt cx="0" cy="0"/>
        </a:xfrm>
      </p:grpSpPr>
      <p:sp>
        <p:nvSpPr>
          <p:cNvPr id="511" name="Google Shape;511;p29"/>
          <p:cNvSpPr/>
          <p:nvPr/>
        </p:nvSpPr>
        <p:spPr>
          <a:xfrm>
            <a:off x="843600" y="1125800"/>
            <a:ext cx="720600" cy="720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29"/>
          <p:cNvSpPr/>
          <p:nvPr/>
        </p:nvSpPr>
        <p:spPr>
          <a:xfrm>
            <a:off x="3511925" y="1088175"/>
            <a:ext cx="720600" cy="720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29"/>
          <p:cNvSpPr/>
          <p:nvPr/>
        </p:nvSpPr>
        <p:spPr>
          <a:xfrm>
            <a:off x="6044000" y="1088175"/>
            <a:ext cx="720600" cy="720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29"/>
          <p:cNvSpPr/>
          <p:nvPr/>
        </p:nvSpPr>
        <p:spPr>
          <a:xfrm>
            <a:off x="848650" y="2830250"/>
            <a:ext cx="720600" cy="720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29"/>
          <p:cNvSpPr/>
          <p:nvPr/>
        </p:nvSpPr>
        <p:spPr>
          <a:xfrm>
            <a:off x="3507638" y="2830250"/>
            <a:ext cx="720600" cy="720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29"/>
          <p:cNvSpPr txBox="1"/>
          <p:nvPr>
            <p:ph idx="9" type="subTitle"/>
          </p:nvPr>
        </p:nvSpPr>
        <p:spPr>
          <a:xfrm>
            <a:off x="741300" y="1940338"/>
            <a:ext cx="2336400" cy="3459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Abstract</a:t>
            </a:r>
            <a:endParaRPr/>
          </a:p>
        </p:txBody>
      </p:sp>
      <p:sp>
        <p:nvSpPr>
          <p:cNvPr id="517" name="Google Shape;517;p29"/>
          <p:cNvSpPr txBox="1"/>
          <p:nvPr>
            <p:ph type="title"/>
          </p:nvPr>
        </p:nvSpPr>
        <p:spPr>
          <a:xfrm>
            <a:off x="843750" y="1286450"/>
            <a:ext cx="720600" cy="399300"/>
          </a:xfrm>
          <a:prstGeom prst="rect">
            <a:avLst/>
          </a:prstGeom>
        </p:spPr>
        <p:txBody>
          <a:bodyPr anchorCtr="0" anchor="ctr" bIns="0" lIns="91425" spcFirstLastPara="1" rIns="91425" wrap="square" tIns="0">
            <a:noAutofit/>
          </a:bodyPr>
          <a:lstStyle/>
          <a:p>
            <a:pPr indent="0" lvl="0" marL="0" rtl="0" algn="ctr">
              <a:spcBef>
                <a:spcPts val="0"/>
              </a:spcBef>
              <a:spcAft>
                <a:spcPts val="0"/>
              </a:spcAft>
              <a:buNone/>
            </a:pPr>
            <a:r>
              <a:rPr lang="en"/>
              <a:t>01</a:t>
            </a:r>
            <a:endParaRPr/>
          </a:p>
        </p:txBody>
      </p:sp>
      <p:sp>
        <p:nvSpPr>
          <p:cNvPr id="518" name="Google Shape;518;p29"/>
          <p:cNvSpPr txBox="1"/>
          <p:nvPr>
            <p:ph idx="2" type="title"/>
          </p:nvPr>
        </p:nvSpPr>
        <p:spPr>
          <a:xfrm>
            <a:off x="3512050" y="1248825"/>
            <a:ext cx="720600" cy="399300"/>
          </a:xfrm>
          <a:prstGeom prst="rect">
            <a:avLst/>
          </a:prstGeom>
        </p:spPr>
        <p:txBody>
          <a:bodyPr anchorCtr="0" anchor="ctr" bIns="0" lIns="91425" spcFirstLastPara="1" rIns="91425" wrap="square" tIns="0">
            <a:noAutofit/>
          </a:bodyPr>
          <a:lstStyle/>
          <a:p>
            <a:pPr indent="0" lvl="0" marL="0" rtl="0" algn="ctr">
              <a:spcBef>
                <a:spcPts val="0"/>
              </a:spcBef>
              <a:spcAft>
                <a:spcPts val="0"/>
              </a:spcAft>
              <a:buNone/>
            </a:pPr>
            <a:r>
              <a:rPr lang="en"/>
              <a:t>02</a:t>
            </a:r>
            <a:endParaRPr/>
          </a:p>
        </p:txBody>
      </p:sp>
      <p:sp>
        <p:nvSpPr>
          <p:cNvPr id="519" name="Google Shape;519;p29"/>
          <p:cNvSpPr txBox="1"/>
          <p:nvPr>
            <p:ph idx="4" type="title"/>
          </p:nvPr>
        </p:nvSpPr>
        <p:spPr>
          <a:xfrm>
            <a:off x="6044100" y="1248825"/>
            <a:ext cx="720600" cy="399300"/>
          </a:xfrm>
          <a:prstGeom prst="rect">
            <a:avLst/>
          </a:prstGeom>
        </p:spPr>
        <p:txBody>
          <a:bodyPr anchorCtr="0" anchor="ctr" bIns="0" lIns="91425" spcFirstLastPara="1" rIns="91425" wrap="square" tIns="0">
            <a:noAutofit/>
          </a:bodyPr>
          <a:lstStyle/>
          <a:p>
            <a:pPr indent="0" lvl="0" marL="0" rtl="0" algn="ctr">
              <a:spcBef>
                <a:spcPts val="0"/>
              </a:spcBef>
              <a:spcAft>
                <a:spcPts val="0"/>
              </a:spcAft>
              <a:buNone/>
            </a:pPr>
            <a:r>
              <a:rPr lang="en"/>
              <a:t>03</a:t>
            </a:r>
            <a:endParaRPr/>
          </a:p>
        </p:txBody>
      </p:sp>
      <p:sp>
        <p:nvSpPr>
          <p:cNvPr id="520" name="Google Shape;520;p29"/>
          <p:cNvSpPr txBox="1"/>
          <p:nvPr>
            <p:ph idx="6" type="title"/>
          </p:nvPr>
        </p:nvSpPr>
        <p:spPr>
          <a:xfrm>
            <a:off x="848500" y="2999150"/>
            <a:ext cx="720600" cy="382800"/>
          </a:xfrm>
          <a:prstGeom prst="rect">
            <a:avLst/>
          </a:prstGeom>
        </p:spPr>
        <p:txBody>
          <a:bodyPr anchorCtr="0" anchor="ctr" bIns="0" lIns="91425" spcFirstLastPara="1" rIns="91425" wrap="square" tIns="0">
            <a:noAutofit/>
          </a:bodyPr>
          <a:lstStyle/>
          <a:p>
            <a:pPr indent="0" lvl="0" marL="0" rtl="0" algn="ctr">
              <a:spcBef>
                <a:spcPts val="0"/>
              </a:spcBef>
              <a:spcAft>
                <a:spcPts val="0"/>
              </a:spcAft>
              <a:buNone/>
            </a:pPr>
            <a:r>
              <a:rPr lang="en"/>
              <a:t>04</a:t>
            </a:r>
            <a:endParaRPr/>
          </a:p>
        </p:txBody>
      </p:sp>
      <p:sp>
        <p:nvSpPr>
          <p:cNvPr id="521" name="Google Shape;521;p29"/>
          <p:cNvSpPr txBox="1"/>
          <p:nvPr>
            <p:ph idx="8" type="title"/>
          </p:nvPr>
        </p:nvSpPr>
        <p:spPr>
          <a:xfrm>
            <a:off x="640275" y="421525"/>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Table of contents</a:t>
            </a:r>
            <a:endParaRPr/>
          </a:p>
        </p:txBody>
      </p:sp>
      <p:sp>
        <p:nvSpPr>
          <p:cNvPr id="522" name="Google Shape;522;p29"/>
          <p:cNvSpPr txBox="1"/>
          <p:nvPr>
            <p:ph idx="13" type="subTitle"/>
          </p:nvPr>
        </p:nvSpPr>
        <p:spPr>
          <a:xfrm>
            <a:off x="3403800" y="1894200"/>
            <a:ext cx="2336400" cy="3459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Clinical</a:t>
            </a:r>
            <a:endParaRPr/>
          </a:p>
          <a:p>
            <a:pPr indent="0" lvl="0" marL="0" rtl="0" algn="l">
              <a:spcBef>
                <a:spcPts val="0"/>
              </a:spcBef>
              <a:spcAft>
                <a:spcPts val="0"/>
              </a:spcAft>
              <a:buNone/>
            </a:pPr>
            <a:r>
              <a:rPr lang="en"/>
              <a:t>Problem</a:t>
            </a:r>
            <a:endParaRPr/>
          </a:p>
        </p:txBody>
      </p:sp>
      <p:sp>
        <p:nvSpPr>
          <p:cNvPr id="523" name="Google Shape;523;p29"/>
          <p:cNvSpPr txBox="1"/>
          <p:nvPr>
            <p:ph idx="14" type="subTitle"/>
          </p:nvPr>
        </p:nvSpPr>
        <p:spPr>
          <a:xfrm>
            <a:off x="5932650" y="1855825"/>
            <a:ext cx="2336400" cy="3459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Theoretical</a:t>
            </a:r>
            <a:endParaRPr/>
          </a:p>
          <a:p>
            <a:pPr indent="0" lvl="0" marL="0" rtl="0" algn="l">
              <a:spcBef>
                <a:spcPts val="0"/>
              </a:spcBef>
              <a:spcAft>
                <a:spcPts val="0"/>
              </a:spcAft>
              <a:buNone/>
            </a:pPr>
            <a:r>
              <a:rPr lang="en"/>
              <a:t>Framework</a:t>
            </a:r>
            <a:endParaRPr/>
          </a:p>
        </p:txBody>
      </p:sp>
      <p:sp>
        <p:nvSpPr>
          <p:cNvPr id="524" name="Google Shape;524;p29"/>
          <p:cNvSpPr txBox="1"/>
          <p:nvPr>
            <p:ph idx="15" type="subTitle"/>
          </p:nvPr>
        </p:nvSpPr>
        <p:spPr>
          <a:xfrm>
            <a:off x="720000" y="3666400"/>
            <a:ext cx="2379000" cy="3459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Evidence-Based</a:t>
            </a:r>
            <a:endParaRPr/>
          </a:p>
          <a:p>
            <a:pPr indent="0" lvl="0" marL="0" rtl="0" algn="l">
              <a:spcBef>
                <a:spcPts val="0"/>
              </a:spcBef>
              <a:spcAft>
                <a:spcPts val="0"/>
              </a:spcAft>
              <a:buNone/>
            </a:pPr>
            <a:r>
              <a:rPr lang="en"/>
              <a:t>Practice</a:t>
            </a:r>
            <a:endParaRPr/>
          </a:p>
        </p:txBody>
      </p:sp>
      <p:sp>
        <p:nvSpPr>
          <p:cNvPr id="525" name="Google Shape;525;p29"/>
          <p:cNvSpPr txBox="1"/>
          <p:nvPr>
            <p:ph idx="16" type="title"/>
          </p:nvPr>
        </p:nvSpPr>
        <p:spPr>
          <a:xfrm>
            <a:off x="3507513" y="2999150"/>
            <a:ext cx="720600" cy="382800"/>
          </a:xfrm>
          <a:prstGeom prst="rect">
            <a:avLst/>
          </a:prstGeom>
        </p:spPr>
        <p:txBody>
          <a:bodyPr anchorCtr="0" anchor="ctr" bIns="0" lIns="91425" spcFirstLastPara="1" rIns="91425" wrap="square" tIns="0">
            <a:noAutofit/>
          </a:bodyPr>
          <a:lstStyle/>
          <a:p>
            <a:pPr indent="0" lvl="0" marL="0" rtl="0" algn="ctr">
              <a:spcBef>
                <a:spcPts val="0"/>
              </a:spcBef>
              <a:spcAft>
                <a:spcPts val="0"/>
              </a:spcAft>
              <a:buNone/>
            </a:pPr>
            <a:r>
              <a:rPr lang="en"/>
              <a:t>05</a:t>
            </a:r>
            <a:endParaRPr/>
          </a:p>
        </p:txBody>
      </p:sp>
      <p:sp>
        <p:nvSpPr>
          <p:cNvPr id="526" name="Google Shape;526;p29"/>
          <p:cNvSpPr txBox="1"/>
          <p:nvPr>
            <p:ph idx="18" type="subTitle"/>
          </p:nvPr>
        </p:nvSpPr>
        <p:spPr>
          <a:xfrm>
            <a:off x="3441613" y="3640488"/>
            <a:ext cx="3030300" cy="3459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Recommendation</a:t>
            </a:r>
            <a:endParaRPr/>
          </a:p>
          <a:p>
            <a:pPr indent="0" lvl="0" marL="0" rtl="0" algn="l">
              <a:spcBef>
                <a:spcPts val="0"/>
              </a:spcBef>
              <a:spcAft>
                <a:spcPts val="0"/>
              </a:spcAft>
              <a:buNone/>
            </a:pPr>
            <a:r>
              <a:rPr lang="en"/>
              <a:t>For Practice</a:t>
            </a:r>
            <a:endParaRPr/>
          </a:p>
        </p:txBody>
      </p:sp>
      <p:grpSp>
        <p:nvGrpSpPr>
          <p:cNvPr id="527" name="Google Shape;527;p29"/>
          <p:cNvGrpSpPr/>
          <p:nvPr/>
        </p:nvGrpSpPr>
        <p:grpSpPr>
          <a:xfrm>
            <a:off x="6699850" y="3703250"/>
            <a:ext cx="1884000" cy="1193375"/>
            <a:chOff x="5126200" y="3324500"/>
            <a:chExt cx="1884000" cy="1193375"/>
          </a:xfrm>
        </p:grpSpPr>
        <p:sp>
          <p:nvSpPr>
            <p:cNvPr id="528" name="Google Shape;528;p29"/>
            <p:cNvSpPr/>
            <p:nvPr/>
          </p:nvSpPr>
          <p:spPr>
            <a:xfrm>
              <a:off x="5126200" y="4378675"/>
              <a:ext cx="1884000" cy="139200"/>
            </a:xfrm>
            <a:custGeom>
              <a:rect b="b" l="l" r="r" t="t"/>
              <a:pathLst>
                <a:path extrusionOk="0" h="5568" w="75360">
                  <a:moveTo>
                    <a:pt x="37681" y="1"/>
                  </a:moveTo>
                  <a:cubicBezTo>
                    <a:pt x="27686" y="1"/>
                    <a:pt x="18104" y="294"/>
                    <a:pt x="11037" y="817"/>
                  </a:cubicBezTo>
                  <a:cubicBezTo>
                    <a:pt x="3971" y="1338"/>
                    <a:pt x="1" y="2046"/>
                    <a:pt x="1" y="2785"/>
                  </a:cubicBezTo>
                  <a:cubicBezTo>
                    <a:pt x="1" y="3522"/>
                    <a:pt x="3971" y="4230"/>
                    <a:pt x="11037" y="4753"/>
                  </a:cubicBezTo>
                  <a:cubicBezTo>
                    <a:pt x="18104" y="5274"/>
                    <a:pt x="27686" y="5567"/>
                    <a:pt x="37681" y="5567"/>
                  </a:cubicBezTo>
                  <a:cubicBezTo>
                    <a:pt x="47673" y="5567"/>
                    <a:pt x="57257" y="5274"/>
                    <a:pt x="64323" y="4753"/>
                  </a:cubicBezTo>
                  <a:cubicBezTo>
                    <a:pt x="71389" y="4230"/>
                    <a:pt x="75359" y="3522"/>
                    <a:pt x="75359" y="2785"/>
                  </a:cubicBezTo>
                  <a:cubicBezTo>
                    <a:pt x="75359" y="2046"/>
                    <a:pt x="71389" y="1338"/>
                    <a:pt x="64323" y="817"/>
                  </a:cubicBezTo>
                  <a:cubicBezTo>
                    <a:pt x="57257" y="294"/>
                    <a:pt x="47673" y="1"/>
                    <a:pt x="37681" y="1"/>
                  </a:cubicBezTo>
                  <a:close/>
                </a:path>
              </a:pathLst>
            </a:cu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29"/>
            <p:cNvSpPr/>
            <p:nvPr/>
          </p:nvSpPr>
          <p:spPr>
            <a:xfrm>
              <a:off x="5479525" y="3751350"/>
              <a:ext cx="522950" cy="67400"/>
            </a:xfrm>
            <a:custGeom>
              <a:rect b="b" l="l" r="r" t="t"/>
              <a:pathLst>
                <a:path extrusionOk="0" h="2696" w="20918">
                  <a:moveTo>
                    <a:pt x="1" y="0"/>
                  </a:moveTo>
                  <a:lnTo>
                    <a:pt x="1"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29"/>
            <p:cNvSpPr/>
            <p:nvPr/>
          </p:nvSpPr>
          <p:spPr>
            <a:xfrm>
              <a:off x="5380600" y="3778100"/>
              <a:ext cx="190200" cy="653700"/>
            </a:xfrm>
            <a:custGeom>
              <a:rect b="b" l="l" r="r" t="t"/>
              <a:pathLst>
                <a:path extrusionOk="0" h="26148" w="7608">
                  <a:moveTo>
                    <a:pt x="5731" y="1"/>
                  </a:moveTo>
                  <a:lnTo>
                    <a:pt x="0" y="26147"/>
                  </a:lnTo>
                  <a:lnTo>
                    <a:pt x="1998" y="26147"/>
                  </a:lnTo>
                  <a:lnTo>
                    <a:pt x="7608" y="555"/>
                  </a:lnTo>
                  <a:lnTo>
                    <a:pt x="573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1" name="Google Shape;531;p29"/>
            <p:cNvSpPr/>
            <p:nvPr/>
          </p:nvSpPr>
          <p:spPr>
            <a:xfrm>
              <a:off x="5901525" y="3778100"/>
              <a:ext cx="190225" cy="653700"/>
            </a:xfrm>
            <a:custGeom>
              <a:rect b="b" l="l" r="r" t="t"/>
              <a:pathLst>
                <a:path extrusionOk="0" h="26148" w="7609">
                  <a:moveTo>
                    <a:pt x="1879" y="1"/>
                  </a:moveTo>
                  <a:lnTo>
                    <a:pt x="1" y="555"/>
                  </a:lnTo>
                  <a:lnTo>
                    <a:pt x="5610" y="26147"/>
                  </a:lnTo>
                  <a:lnTo>
                    <a:pt x="7608" y="26147"/>
                  </a:lnTo>
                  <a:lnTo>
                    <a:pt x="187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29"/>
            <p:cNvSpPr/>
            <p:nvPr/>
          </p:nvSpPr>
          <p:spPr>
            <a:xfrm>
              <a:off x="5469850" y="3919850"/>
              <a:ext cx="1162125" cy="247125"/>
            </a:xfrm>
            <a:custGeom>
              <a:rect b="b" l="l" r="r" t="t"/>
              <a:pathLst>
                <a:path extrusionOk="0" h="9885" w="46485">
                  <a:moveTo>
                    <a:pt x="87" y="0"/>
                  </a:moveTo>
                  <a:cubicBezTo>
                    <a:pt x="39" y="0"/>
                    <a:pt x="0" y="39"/>
                    <a:pt x="0" y="86"/>
                  </a:cubicBezTo>
                  <a:lnTo>
                    <a:pt x="0" y="9884"/>
                  </a:lnTo>
                  <a:lnTo>
                    <a:pt x="46484" y="9884"/>
                  </a:lnTo>
                  <a:lnTo>
                    <a:pt x="4648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29"/>
            <p:cNvSpPr/>
            <p:nvPr/>
          </p:nvSpPr>
          <p:spPr>
            <a:xfrm>
              <a:off x="5818500" y="3324500"/>
              <a:ext cx="887175" cy="572900"/>
            </a:xfrm>
            <a:custGeom>
              <a:rect b="b" l="l" r="r" t="t"/>
              <a:pathLst>
                <a:path extrusionOk="0" h="22916" w="35487">
                  <a:moveTo>
                    <a:pt x="5685" y="0"/>
                  </a:moveTo>
                  <a:cubicBezTo>
                    <a:pt x="4854" y="0"/>
                    <a:pt x="4138" y="673"/>
                    <a:pt x="3959" y="1616"/>
                  </a:cubicBezTo>
                  <a:lnTo>
                    <a:pt x="0" y="22915"/>
                  </a:lnTo>
                  <a:lnTo>
                    <a:pt x="32538" y="22915"/>
                  </a:lnTo>
                  <a:lnTo>
                    <a:pt x="35315" y="2367"/>
                  </a:lnTo>
                  <a:cubicBezTo>
                    <a:pt x="35487" y="1123"/>
                    <a:pt x="34658" y="0"/>
                    <a:pt x="3356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29"/>
            <p:cNvSpPr/>
            <p:nvPr/>
          </p:nvSpPr>
          <p:spPr>
            <a:xfrm>
              <a:off x="6484350" y="3324500"/>
              <a:ext cx="229050" cy="584125"/>
            </a:xfrm>
            <a:custGeom>
              <a:rect b="b" l="l" r="r" t="t"/>
              <a:pathLst>
                <a:path extrusionOk="0" h="23365" w="9162">
                  <a:moveTo>
                    <a:pt x="6935" y="898"/>
                  </a:moveTo>
                  <a:cubicBezTo>
                    <a:pt x="7348" y="898"/>
                    <a:pt x="7736" y="1103"/>
                    <a:pt x="7999" y="1462"/>
                  </a:cubicBezTo>
                  <a:cubicBezTo>
                    <a:pt x="8252" y="1807"/>
                    <a:pt x="8361" y="2257"/>
                    <a:pt x="8299" y="2698"/>
                  </a:cubicBezTo>
                  <a:lnTo>
                    <a:pt x="5574" y="22465"/>
                  </a:lnTo>
                  <a:lnTo>
                    <a:pt x="963" y="22465"/>
                  </a:lnTo>
                  <a:lnTo>
                    <a:pt x="4818" y="2132"/>
                  </a:lnTo>
                  <a:cubicBezTo>
                    <a:pt x="4958" y="1406"/>
                    <a:pt x="5513" y="898"/>
                    <a:pt x="6167" y="898"/>
                  </a:cubicBezTo>
                  <a:close/>
                  <a:moveTo>
                    <a:pt x="6167" y="0"/>
                  </a:moveTo>
                  <a:cubicBezTo>
                    <a:pt x="5147" y="0"/>
                    <a:pt x="4281" y="796"/>
                    <a:pt x="4062" y="1938"/>
                  </a:cubicBezTo>
                  <a:lnTo>
                    <a:pt x="0" y="23364"/>
                  </a:lnTo>
                  <a:lnTo>
                    <a:pt x="6234" y="23364"/>
                  </a:lnTo>
                  <a:lnTo>
                    <a:pt x="9064" y="2841"/>
                  </a:lnTo>
                  <a:cubicBezTo>
                    <a:pt x="9161" y="2140"/>
                    <a:pt x="8988" y="1425"/>
                    <a:pt x="8590" y="880"/>
                  </a:cubicBezTo>
                  <a:cubicBezTo>
                    <a:pt x="8179" y="322"/>
                    <a:pt x="7575" y="0"/>
                    <a:pt x="693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29"/>
            <p:cNvSpPr/>
            <p:nvPr/>
          </p:nvSpPr>
          <p:spPr>
            <a:xfrm>
              <a:off x="5818500" y="3837125"/>
              <a:ext cx="821600" cy="60275"/>
            </a:xfrm>
            <a:custGeom>
              <a:rect b="b" l="l" r="r" t="t"/>
              <a:pathLst>
                <a:path extrusionOk="0" h="2411" w="32864">
                  <a:moveTo>
                    <a:pt x="448" y="1"/>
                  </a:moveTo>
                  <a:lnTo>
                    <a:pt x="0" y="2410"/>
                  </a:lnTo>
                  <a:lnTo>
                    <a:pt x="32538" y="2410"/>
                  </a:lnTo>
                  <a:lnTo>
                    <a:pt x="3286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6" name="Google Shape;536;p29"/>
            <p:cNvSpPr/>
            <p:nvPr/>
          </p:nvSpPr>
          <p:spPr>
            <a:xfrm>
              <a:off x="5469850" y="3863675"/>
              <a:ext cx="1162125" cy="247175"/>
            </a:xfrm>
            <a:custGeom>
              <a:rect b="b" l="l" r="r" t="t"/>
              <a:pathLst>
                <a:path extrusionOk="0" h="9887" w="46485">
                  <a:moveTo>
                    <a:pt x="1871" y="1"/>
                  </a:moveTo>
                  <a:cubicBezTo>
                    <a:pt x="836" y="1"/>
                    <a:pt x="0" y="971"/>
                    <a:pt x="0" y="2170"/>
                  </a:cubicBezTo>
                  <a:lnTo>
                    <a:pt x="0" y="9886"/>
                  </a:lnTo>
                  <a:lnTo>
                    <a:pt x="46484" y="9886"/>
                  </a:lnTo>
                  <a:lnTo>
                    <a:pt x="4648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29"/>
            <p:cNvSpPr/>
            <p:nvPr/>
          </p:nvSpPr>
          <p:spPr>
            <a:xfrm>
              <a:off x="6070275" y="3852425"/>
              <a:ext cx="571375" cy="269625"/>
            </a:xfrm>
            <a:custGeom>
              <a:rect b="b" l="l" r="r" t="t"/>
              <a:pathLst>
                <a:path extrusionOk="0" h="10785" w="22855">
                  <a:moveTo>
                    <a:pt x="22078" y="899"/>
                  </a:moveTo>
                  <a:lnTo>
                    <a:pt x="22078" y="9886"/>
                  </a:lnTo>
                  <a:lnTo>
                    <a:pt x="774" y="9886"/>
                  </a:lnTo>
                  <a:lnTo>
                    <a:pt x="775" y="2622"/>
                  </a:lnTo>
                  <a:cubicBezTo>
                    <a:pt x="775" y="1671"/>
                    <a:pt x="1361" y="899"/>
                    <a:pt x="2081" y="899"/>
                  </a:cubicBezTo>
                  <a:close/>
                  <a:moveTo>
                    <a:pt x="2080" y="0"/>
                  </a:moveTo>
                  <a:cubicBezTo>
                    <a:pt x="934" y="0"/>
                    <a:pt x="1" y="1177"/>
                    <a:pt x="1" y="2620"/>
                  </a:cubicBezTo>
                  <a:lnTo>
                    <a:pt x="1" y="10785"/>
                  </a:lnTo>
                  <a:lnTo>
                    <a:pt x="22854" y="10785"/>
                  </a:lnTo>
                  <a:lnTo>
                    <a:pt x="2285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29"/>
            <p:cNvSpPr/>
            <p:nvPr/>
          </p:nvSpPr>
          <p:spPr>
            <a:xfrm>
              <a:off x="6128375" y="3751350"/>
              <a:ext cx="522950" cy="67400"/>
            </a:xfrm>
            <a:custGeom>
              <a:rect b="b" l="l" r="r" t="t"/>
              <a:pathLst>
                <a:path extrusionOk="0" h="2696" w="20918">
                  <a:moveTo>
                    <a:pt x="0" y="0"/>
                  </a:moveTo>
                  <a:lnTo>
                    <a:pt x="0" y="2696"/>
                  </a:lnTo>
                  <a:lnTo>
                    <a:pt x="20918" y="2696"/>
                  </a:lnTo>
                  <a:lnTo>
                    <a:pt x="2091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29"/>
            <p:cNvSpPr/>
            <p:nvPr/>
          </p:nvSpPr>
          <p:spPr>
            <a:xfrm>
              <a:off x="6029450" y="3778100"/>
              <a:ext cx="190200" cy="653700"/>
            </a:xfrm>
            <a:custGeom>
              <a:rect b="b" l="l" r="r" t="t"/>
              <a:pathLst>
                <a:path extrusionOk="0" h="26148" w="7608">
                  <a:moveTo>
                    <a:pt x="5730" y="1"/>
                  </a:moveTo>
                  <a:lnTo>
                    <a:pt x="0" y="26147"/>
                  </a:lnTo>
                  <a:lnTo>
                    <a:pt x="1998" y="26147"/>
                  </a:lnTo>
                  <a:lnTo>
                    <a:pt x="7607" y="555"/>
                  </a:lnTo>
                  <a:lnTo>
                    <a:pt x="573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29"/>
            <p:cNvSpPr/>
            <p:nvPr/>
          </p:nvSpPr>
          <p:spPr>
            <a:xfrm>
              <a:off x="6550375" y="3778100"/>
              <a:ext cx="190200" cy="653700"/>
            </a:xfrm>
            <a:custGeom>
              <a:rect b="b" l="l" r="r" t="t"/>
              <a:pathLst>
                <a:path extrusionOk="0" h="26148" w="7608">
                  <a:moveTo>
                    <a:pt x="1877" y="1"/>
                  </a:moveTo>
                  <a:lnTo>
                    <a:pt x="0" y="555"/>
                  </a:lnTo>
                  <a:lnTo>
                    <a:pt x="5610" y="26147"/>
                  </a:lnTo>
                  <a:lnTo>
                    <a:pt x="7608" y="26147"/>
                  </a:lnTo>
                  <a:lnTo>
                    <a:pt x="1877"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1" name="Google Shape;541;p29"/>
          <p:cNvGrpSpPr/>
          <p:nvPr/>
        </p:nvGrpSpPr>
        <p:grpSpPr>
          <a:xfrm>
            <a:off x="8344283" y="2538768"/>
            <a:ext cx="946427" cy="2216182"/>
            <a:chOff x="-404900" y="2083544"/>
            <a:chExt cx="1119900" cy="2360906"/>
          </a:xfrm>
        </p:grpSpPr>
        <p:sp>
          <p:nvSpPr>
            <p:cNvPr id="542" name="Google Shape;542;p29"/>
            <p:cNvSpPr/>
            <p:nvPr/>
          </p:nvSpPr>
          <p:spPr>
            <a:xfrm>
              <a:off x="-404900" y="4307050"/>
              <a:ext cx="11199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43" name="Google Shape;543;p29"/>
            <p:cNvGrpSpPr/>
            <p:nvPr/>
          </p:nvGrpSpPr>
          <p:grpSpPr>
            <a:xfrm>
              <a:off x="-293398" y="2083544"/>
              <a:ext cx="896941" cy="2300343"/>
              <a:chOff x="538175" y="5810697"/>
              <a:chExt cx="3062279" cy="7853681"/>
            </a:xfrm>
          </p:grpSpPr>
          <p:sp>
            <p:nvSpPr>
              <p:cNvPr id="544" name="Google Shape;544;p29"/>
              <p:cNvSpPr/>
              <p:nvPr/>
            </p:nvSpPr>
            <p:spPr>
              <a:xfrm>
                <a:off x="547156" y="12561460"/>
                <a:ext cx="3053241" cy="282578"/>
              </a:xfrm>
              <a:custGeom>
                <a:rect b="b" l="l" r="r" t="t"/>
                <a:pathLst>
                  <a:path extrusionOk="0" h="1825" w="19719">
                    <a:moveTo>
                      <a:pt x="1" y="0"/>
                    </a:moveTo>
                    <a:lnTo>
                      <a:pt x="1" y="1824"/>
                    </a:lnTo>
                    <a:lnTo>
                      <a:pt x="19719" y="1824"/>
                    </a:lnTo>
                    <a:lnTo>
                      <a:pt x="1971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29"/>
              <p:cNvSpPr/>
              <p:nvPr/>
            </p:nvSpPr>
            <p:spPr>
              <a:xfrm>
                <a:off x="2854756" y="12964202"/>
                <a:ext cx="727581" cy="700175"/>
              </a:xfrm>
              <a:custGeom>
                <a:rect b="b" l="l" r="r" t="t"/>
                <a:pathLst>
                  <a:path extrusionOk="0" h="4522" w="4699">
                    <a:moveTo>
                      <a:pt x="2440" y="0"/>
                    </a:moveTo>
                    <a:cubicBezTo>
                      <a:pt x="1851" y="0"/>
                      <a:pt x="1272" y="230"/>
                      <a:pt x="840" y="662"/>
                    </a:cubicBezTo>
                    <a:cubicBezTo>
                      <a:pt x="193" y="1309"/>
                      <a:pt x="0" y="2281"/>
                      <a:pt x="349" y="3125"/>
                    </a:cubicBezTo>
                    <a:cubicBezTo>
                      <a:pt x="699" y="3970"/>
                      <a:pt x="1523" y="4521"/>
                      <a:pt x="2438" y="4521"/>
                    </a:cubicBezTo>
                    <a:cubicBezTo>
                      <a:pt x="3686" y="4521"/>
                      <a:pt x="4698" y="3509"/>
                      <a:pt x="4698" y="2261"/>
                    </a:cubicBezTo>
                    <a:cubicBezTo>
                      <a:pt x="4698" y="1346"/>
                      <a:pt x="4149" y="523"/>
                      <a:pt x="3304" y="172"/>
                    </a:cubicBezTo>
                    <a:cubicBezTo>
                      <a:pt x="3024" y="57"/>
                      <a:pt x="2731" y="0"/>
                      <a:pt x="2440"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29"/>
              <p:cNvSpPr/>
              <p:nvPr/>
            </p:nvSpPr>
            <p:spPr>
              <a:xfrm>
                <a:off x="2978629" y="13079094"/>
                <a:ext cx="488822" cy="470396"/>
              </a:xfrm>
              <a:custGeom>
                <a:rect b="b" l="l" r="r" t="t"/>
                <a:pathLst>
                  <a:path extrusionOk="0" h="3038" w="3157">
                    <a:moveTo>
                      <a:pt x="1638" y="0"/>
                    </a:moveTo>
                    <a:cubicBezTo>
                      <a:pt x="1243" y="0"/>
                      <a:pt x="854" y="154"/>
                      <a:pt x="564" y="445"/>
                    </a:cubicBezTo>
                    <a:cubicBezTo>
                      <a:pt x="131" y="879"/>
                      <a:pt x="0" y="1532"/>
                      <a:pt x="235" y="2100"/>
                    </a:cubicBezTo>
                    <a:cubicBezTo>
                      <a:pt x="470" y="2667"/>
                      <a:pt x="1024" y="3038"/>
                      <a:pt x="1638" y="3038"/>
                    </a:cubicBezTo>
                    <a:cubicBezTo>
                      <a:pt x="2477" y="3036"/>
                      <a:pt x="3155" y="2358"/>
                      <a:pt x="3157" y="1519"/>
                    </a:cubicBezTo>
                    <a:cubicBezTo>
                      <a:pt x="3157" y="905"/>
                      <a:pt x="2786" y="351"/>
                      <a:pt x="2219" y="116"/>
                    </a:cubicBezTo>
                    <a:cubicBezTo>
                      <a:pt x="2031" y="38"/>
                      <a:pt x="1834" y="0"/>
                      <a:pt x="163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29"/>
              <p:cNvSpPr/>
              <p:nvPr/>
            </p:nvSpPr>
            <p:spPr>
              <a:xfrm>
                <a:off x="2863737" y="12708559"/>
                <a:ext cx="736717" cy="737027"/>
              </a:xfrm>
              <a:custGeom>
                <a:rect b="b" l="l" r="r" t="t"/>
                <a:pathLst>
                  <a:path extrusionOk="0" h="4760" w="4758">
                    <a:moveTo>
                      <a:pt x="1" y="1"/>
                    </a:moveTo>
                    <a:lnTo>
                      <a:pt x="2380"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29"/>
              <p:cNvSpPr/>
              <p:nvPr/>
            </p:nvSpPr>
            <p:spPr>
              <a:xfrm>
                <a:off x="538175" y="12964357"/>
                <a:ext cx="727272" cy="700020"/>
              </a:xfrm>
              <a:custGeom>
                <a:rect b="b" l="l" r="r" t="t"/>
                <a:pathLst>
                  <a:path extrusionOk="0" h="4521" w="4697">
                    <a:moveTo>
                      <a:pt x="2437" y="1"/>
                    </a:moveTo>
                    <a:cubicBezTo>
                      <a:pt x="1850" y="1"/>
                      <a:pt x="1272" y="230"/>
                      <a:pt x="839" y="662"/>
                    </a:cubicBezTo>
                    <a:cubicBezTo>
                      <a:pt x="193" y="1309"/>
                      <a:pt x="0" y="2280"/>
                      <a:pt x="349" y="3124"/>
                    </a:cubicBezTo>
                    <a:cubicBezTo>
                      <a:pt x="699" y="3969"/>
                      <a:pt x="1523" y="4520"/>
                      <a:pt x="2437" y="4520"/>
                    </a:cubicBezTo>
                    <a:cubicBezTo>
                      <a:pt x="3685" y="4520"/>
                      <a:pt x="4697" y="3508"/>
                      <a:pt x="4697" y="2260"/>
                    </a:cubicBezTo>
                    <a:cubicBezTo>
                      <a:pt x="4697" y="1346"/>
                      <a:pt x="4146" y="522"/>
                      <a:pt x="3301" y="173"/>
                    </a:cubicBezTo>
                    <a:cubicBezTo>
                      <a:pt x="3022" y="57"/>
                      <a:pt x="2728" y="1"/>
                      <a:pt x="243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9" name="Google Shape;549;p29"/>
              <p:cNvSpPr/>
              <p:nvPr/>
            </p:nvSpPr>
            <p:spPr>
              <a:xfrm>
                <a:off x="661583" y="13078939"/>
                <a:ext cx="489132" cy="470551"/>
              </a:xfrm>
              <a:custGeom>
                <a:rect b="b" l="l" r="r" t="t"/>
                <a:pathLst>
                  <a:path extrusionOk="0" h="3039" w="3159">
                    <a:moveTo>
                      <a:pt x="1639" y="1"/>
                    </a:moveTo>
                    <a:cubicBezTo>
                      <a:pt x="1244" y="1"/>
                      <a:pt x="855" y="155"/>
                      <a:pt x="564" y="446"/>
                    </a:cubicBezTo>
                    <a:cubicBezTo>
                      <a:pt x="131" y="880"/>
                      <a:pt x="0" y="1534"/>
                      <a:pt x="237" y="2101"/>
                    </a:cubicBezTo>
                    <a:cubicBezTo>
                      <a:pt x="471" y="2669"/>
                      <a:pt x="1025" y="3039"/>
                      <a:pt x="1640" y="3039"/>
                    </a:cubicBezTo>
                    <a:cubicBezTo>
                      <a:pt x="2478" y="3039"/>
                      <a:pt x="3158" y="2359"/>
                      <a:pt x="3157" y="1520"/>
                    </a:cubicBezTo>
                    <a:cubicBezTo>
                      <a:pt x="3158" y="906"/>
                      <a:pt x="2788" y="352"/>
                      <a:pt x="2221" y="117"/>
                    </a:cubicBezTo>
                    <a:cubicBezTo>
                      <a:pt x="2032" y="39"/>
                      <a:pt x="1835" y="1"/>
                      <a:pt x="163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29"/>
              <p:cNvSpPr/>
              <p:nvPr/>
            </p:nvSpPr>
            <p:spPr>
              <a:xfrm>
                <a:off x="1885604" y="5810697"/>
                <a:ext cx="272979" cy="7269001"/>
              </a:xfrm>
              <a:custGeom>
                <a:rect b="b" l="l" r="r" t="t"/>
                <a:pathLst>
                  <a:path extrusionOk="0" h="46946" w="1763">
                    <a:moveTo>
                      <a:pt x="0" y="1"/>
                    </a:moveTo>
                    <a:lnTo>
                      <a:pt x="0" y="46945"/>
                    </a:lnTo>
                    <a:lnTo>
                      <a:pt x="1763" y="46945"/>
                    </a:lnTo>
                    <a:lnTo>
                      <a:pt x="176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1" name="Google Shape;551;p29"/>
              <p:cNvSpPr/>
              <p:nvPr/>
            </p:nvSpPr>
            <p:spPr>
              <a:xfrm>
                <a:off x="783908" y="5810697"/>
                <a:ext cx="1335938" cy="339094"/>
              </a:xfrm>
              <a:custGeom>
                <a:rect b="b" l="l" r="r" t="t"/>
                <a:pathLst>
                  <a:path extrusionOk="0" h="2190" w="8628">
                    <a:moveTo>
                      <a:pt x="3043" y="1"/>
                    </a:moveTo>
                    <a:lnTo>
                      <a:pt x="3043" y="335"/>
                    </a:lnTo>
                    <a:cubicBezTo>
                      <a:pt x="3034" y="984"/>
                      <a:pt x="2506" y="1507"/>
                      <a:pt x="1856" y="1507"/>
                    </a:cubicBezTo>
                    <a:cubicBezTo>
                      <a:pt x="1206" y="1507"/>
                      <a:pt x="676" y="984"/>
                      <a:pt x="669" y="335"/>
                    </a:cubicBezTo>
                    <a:cubicBezTo>
                      <a:pt x="665" y="153"/>
                      <a:pt x="516" y="8"/>
                      <a:pt x="334" y="8"/>
                    </a:cubicBezTo>
                    <a:cubicBezTo>
                      <a:pt x="152" y="8"/>
                      <a:pt x="4" y="153"/>
                      <a:pt x="1" y="335"/>
                    </a:cubicBezTo>
                    <a:cubicBezTo>
                      <a:pt x="1" y="1359"/>
                      <a:pt x="831" y="2190"/>
                      <a:pt x="1856" y="2190"/>
                    </a:cubicBezTo>
                    <a:cubicBezTo>
                      <a:pt x="2751" y="2188"/>
                      <a:pt x="3518" y="1550"/>
                      <a:pt x="3681" y="669"/>
                    </a:cubicBezTo>
                    <a:lnTo>
                      <a:pt x="8301" y="669"/>
                    </a:lnTo>
                    <a:cubicBezTo>
                      <a:pt x="8483" y="665"/>
                      <a:pt x="8627" y="516"/>
                      <a:pt x="8627" y="335"/>
                    </a:cubicBezTo>
                    <a:cubicBezTo>
                      <a:pt x="8627" y="154"/>
                      <a:pt x="8483" y="5"/>
                      <a:pt x="830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2" name="Google Shape;552;p29"/>
              <p:cNvSpPr/>
              <p:nvPr/>
            </p:nvSpPr>
            <p:spPr>
              <a:xfrm>
                <a:off x="1922147" y="5810697"/>
                <a:ext cx="1338261" cy="339094"/>
              </a:xfrm>
              <a:custGeom>
                <a:rect b="b" l="l" r="r" t="t"/>
                <a:pathLst>
                  <a:path extrusionOk="0" h="2190" w="8643">
                    <a:moveTo>
                      <a:pt x="335" y="1"/>
                    </a:moveTo>
                    <a:cubicBezTo>
                      <a:pt x="151" y="1"/>
                      <a:pt x="1" y="150"/>
                      <a:pt x="1" y="335"/>
                    </a:cubicBezTo>
                    <a:cubicBezTo>
                      <a:pt x="1" y="521"/>
                      <a:pt x="151" y="670"/>
                      <a:pt x="335" y="670"/>
                    </a:cubicBezTo>
                    <a:cubicBezTo>
                      <a:pt x="338" y="670"/>
                      <a:pt x="340" y="670"/>
                      <a:pt x="343" y="669"/>
                    </a:cubicBezTo>
                    <a:lnTo>
                      <a:pt x="4962" y="669"/>
                    </a:lnTo>
                    <a:cubicBezTo>
                      <a:pt x="5125" y="1550"/>
                      <a:pt x="5893" y="2188"/>
                      <a:pt x="6787" y="2190"/>
                    </a:cubicBezTo>
                    <a:cubicBezTo>
                      <a:pt x="7811" y="2188"/>
                      <a:pt x="8641" y="1359"/>
                      <a:pt x="8643" y="335"/>
                    </a:cubicBezTo>
                    <a:cubicBezTo>
                      <a:pt x="8638" y="153"/>
                      <a:pt x="8490" y="8"/>
                      <a:pt x="8308" y="8"/>
                    </a:cubicBezTo>
                    <a:cubicBezTo>
                      <a:pt x="8126" y="8"/>
                      <a:pt x="7979" y="153"/>
                      <a:pt x="7974" y="335"/>
                    </a:cubicBezTo>
                    <a:cubicBezTo>
                      <a:pt x="7981" y="996"/>
                      <a:pt x="7449" y="1536"/>
                      <a:pt x="6787" y="1536"/>
                    </a:cubicBezTo>
                    <a:cubicBezTo>
                      <a:pt x="6126" y="1536"/>
                      <a:pt x="5594" y="996"/>
                      <a:pt x="5601" y="335"/>
                    </a:cubicBezTo>
                    <a:lnTo>
                      <a:pt x="5601" y="1"/>
                    </a:lnTo>
                    <a:lnTo>
                      <a:pt x="343" y="1"/>
                    </a:lnTo>
                    <a:cubicBezTo>
                      <a:pt x="340" y="1"/>
                      <a:pt x="337"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3" name="Google Shape;553;p29"/>
              <p:cNvSpPr/>
              <p:nvPr/>
            </p:nvSpPr>
            <p:spPr>
              <a:xfrm>
                <a:off x="1184018" y="7402464"/>
                <a:ext cx="1676116" cy="519325"/>
              </a:xfrm>
              <a:custGeom>
                <a:rect b="b" l="l" r="r" t="t"/>
                <a:pathLst>
                  <a:path extrusionOk="0" h="3354" w="10825">
                    <a:moveTo>
                      <a:pt x="259" y="1"/>
                    </a:moveTo>
                    <a:cubicBezTo>
                      <a:pt x="117" y="1"/>
                      <a:pt x="1" y="118"/>
                      <a:pt x="1" y="261"/>
                    </a:cubicBezTo>
                    <a:lnTo>
                      <a:pt x="1" y="3093"/>
                    </a:lnTo>
                    <a:cubicBezTo>
                      <a:pt x="1" y="3237"/>
                      <a:pt x="118" y="3353"/>
                      <a:pt x="261" y="3353"/>
                    </a:cubicBezTo>
                    <a:lnTo>
                      <a:pt x="10564" y="3353"/>
                    </a:lnTo>
                    <a:cubicBezTo>
                      <a:pt x="10707" y="3353"/>
                      <a:pt x="10824" y="3237"/>
                      <a:pt x="10824" y="3093"/>
                    </a:cubicBezTo>
                    <a:lnTo>
                      <a:pt x="10824" y="261"/>
                    </a:lnTo>
                    <a:cubicBezTo>
                      <a:pt x="10824" y="118"/>
                      <a:pt x="10708" y="1"/>
                      <a:pt x="10566" y="1"/>
                    </a:cubicBezTo>
                    <a:cubicBezTo>
                      <a:pt x="10566" y="1"/>
                      <a:pt x="10565" y="1"/>
                      <a:pt x="10564" y="1"/>
                    </a:cubicBezTo>
                    <a:lnTo>
                      <a:pt x="261" y="1"/>
                    </a:lnTo>
                    <a:cubicBezTo>
                      <a:pt x="260" y="1"/>
                      <a:pt x="259" y="1"/>
                      <a:pt x="2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4" name="Google Shape;554;p29"/>
              <p:cNvSpPr/>
              <p:nvPr/>
            </p:nvSpPr>
            <p:spPr>
              <a:xfrm>
                <a:off x="1211735" y="7430180"/>
                <a:ext cx="1620684" cy="463893"/>
              </a:xfrm>
              <a:custGeom>
                <a:rect b="b" l="l" r="r" t="t"/>
                <a:pathLst>
                  <a:path extrusionOk="0" h="2996" w="10467">
                    <a:moveTo>
                      <a:pt x="258" y="1"/>
                    </a:moveTo>
                    <a:cubicBezTo>
                      <a:pt x="116" y="1"/>
                      <a:pt x="1" y="118"/>
                      <a:pt x="2" y="261"/>
                    </a:cubicBezTo>
                    <a:lnTo>
                      <a:pt x="2" y="2735"/>
                    </a:lnTo>
                    <a:cubicBezTo>
                      <a:pt x="1" y="2878"/>
                      <a:pt x="118" y="2995"/>
                      <a:pt x="261" y="2995"/>
                    </a:cubicBezTo>
                    <a:lnTo>
                      <a:pt x="10206" y="2995"/>
                    </a:lnTo>
                    <a:cubicBezTo>
                      <a:pt x="10349" y="2995"/>
                      <a:pt x="10466" y="2878"/>
                      <a:pt x="10466" y="2735"/>
                    </a:cubicBezTo>
                    <a:lnTo>
                      <a:pt x="10466" y="261"/>
                    </a:lnTo>
                    <a:cubicBezTo>
                      <a:pt x="10466" y="117"/>
                      <a:pt x="10349" y="1"/>
                      <a:pt x="10206" y="1"/>
                    </a:cubicBezTo>
                    <a:lnTo>
                      <a:pt x="261" y="1"/>
                    </a:lnTo>
                    <a:cubicBezTo>
                      <a:pt x="260" y="1"/>
                      <a:pt x="259" y="1"/>
                      <a:pt x="258"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5" name="Google Shape;555;p29"/>
              <p:cNvSpPr/>
              <p:nvPr/>
            </p:nvSpPr>
            <p:spPr>
              <a:xfrm>
                <a:off x="2239107" y="7471677"/>
                <a:ext cx="296514" cy="380900"/>
              </a:xfrm>
              <a:custGeom>
                <a:rect b="b" l="l" r="r" t="t"/>
                <a:pathLst>
                  <a:path extrusionOk="0" h="2460" w="1915">
                    <a:moveTo>
                      <a:pt x="188" y="0"/>
                    </a:moveTo>
                    <a:cubicBezTo>
                      <a:pt x="85" y="0"/>
                      <a:pt x="1" y="85"/>
                      <a:pt x="1" y="188"/>
                    </a:cubicBezTo>
                    <a:lnTo>
                      <a:pt x="1" y="2272"/>
                    </a:lnTo>
                    <a:cubicBezTo>
                      <a:pt x="1" y="2375"/>
                      <a:pt x="85" y="2460"/>
                      <a:pt x="188" y="2460"/>
                    </a:cubicBezTo>
                    <a:lnTo>
                      <a:pt x="1727" y="2460"/>
                    </a:lnTo>
                    <a:cubicBezTo>
                      <a:pt x="1830" y="2460"/>
                      <a:pt x="1915" y="2375"/>
                      <a:pt x="1915" y="2272"/>
                    </a:cubicBezTo>
                    <a:lnTo>
                      <a:pt x="1915" y="188"/>
                    </a:lnTo>
                    <a:cubicBezTo>
                      <a:pt x="1915" y="83"/>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6" name="Google Shape;556;p29"/>
              <p:cNvSpPr/>
              <p:nvPr/>
            </p:nvSpPr>
            <p:spPr>
              <a:xfrm>
                <a:off x="2259546" y="7493665"/>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7" name="Google Shape;557;p29"/>
              <p:cNvSpPr/>
              <p:nvPr/>
            </p:nvSpPr>
            <p:spPr>
              <a:xfrm>
                <a:off x="2281224"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8" name="Google Shape;558;p29"/>
              <p:cNvSpPr/>
              <p:nvPr/>
            </p:nvSpPr>
            <p:spPr>
              <a:xfrm>
                <a:off x="2364993" y="7524014"/>
                <a:ext cx="39484" cy="33445"/>
              </a:xfrm>
              <a:custGeom>
                <a:rect b="b" l="l" r="r" t="t"/>
                <a:pathLst>
                  <a:path extrusionOk="0" h="216" w="255">
                    <a:moveTo>
                      <a:pt x="143"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9" name="Google Shape;559;p29"/>
              <p:cNvSpPr/>
              <p:nvPr/>
            </p:nvSpPr>
            <p:spPr>
              <a:xfrm>
                <a:off x="2448762" y="7524014"/>
                <a:ext cx="39484" cy="33445"/>
              </a:xfrm>
              <a:custGeom>
                <a:rect b="b" l="l" r="r" t="t"/>
                <a:pathLst>
                  <a:path extrusionOk="0" h="216" w="255">
                    <a:moveTo>
                      <a:pt x="144" y="1"/>
                    </a:moveTo>
                    <a:cubicBezTo>
                      <a:pt x="118" y="1"/>
                      <a:pt x="92" y="10"/>
                      <a:pt x="71" y="30"/>
                    </a:cubicBezTo>
                    <a:cubicBezTo>
                      <a:pt x="1" y="98"/>
                      <a:pt x="48" y="215"/>
                      <a:pt x="144" y="215"/>
                    </a:cubicBezTo>
                    <a:cubicBezTo>
                      <a:pt x="145" y="215"/>
                      <a:pt x="146" y="215"/>
                      <a:pt x="147" y="215"/>
                    </a:cubicBezTo>
                    <a:cubicBezTo>
                      <a:pt x="204" y="215"/>
                      <a:pt x="250" y="170"/>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0" name="Google Shape;560;p29"/>
              <p:cNvSpPr/>
              <p:nvPr/>
            </p:nvSpPr>
            <p:spPr>
              <a:xfrm>
                <a:off x="2281224" y="7604376"/>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1" name="Google Shape;561;p29"/>
              <p:cNvSpPr/>
              <p:nvPr/>
            </p:nvSpPr>
            <p:spPr>
              <a:xfrm>
                <a:off x="2364993"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29"/>
              <p:cNvSpPr/>
              <p:nvPr/>
            </p:nvSpPr>
            <p:spPr>
              <a:xfrm>
                <a:off x="547156" y="12708559"/>
                <a:ext cx="736717" cy="737027"/>
              </a:xfrm>
              <a:custGeom>
                <a:rect b="b" l="l" r="r" t="t"/>
                <a:pathLst>
                  <a:path extrusionOk="0" h="4760" w="4758">
                    <a:moveTo>
                      <a:pt x="1" y="1"/>
                    </a:moveTo>
                    <a:lnTo>
                      <a:pt x="2379" y="4759"/>
                    </a:lnTo>
                    <a:lnTo>
                      <a:pt x="475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3" name="Google Shape;563;p29"/>
              <p:cNvSpPr/>
              <p:nvPr/>
            </p:nvSpPr>
            <p:spPr>
              <a:xfrm>
                <a:off x="2448762" y="7604376"/>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4" name="Google Shape;564;p29"/>
              <p:cNvSpPr/>
              <p:nvPr/>
            </p:nvSpPr>
            <p:spPr>
              <a:xfrm>
                <a:off x="2281224" y="7684894"/>
                <a:ext cx="39484" cy="33445"/>
              </a:xfrm>
              <a:custGeom>
                <a:rect b="b" l="l" r="r" t="t"/>
                <a:pathLst>
                  <a:path extrusionOk="0" h="216" w="255">
                    <a:moveTo>
                      <a:pt x="143" y="0"/>
                    </a:moveTo>
                    <a:cubicBezTo>
                      <a:pt x="117" y="0"/>
                      <a:pt x="91" y="10"/>
                      <a:pt x="69"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29"/>
              <p:cNvSpPr/>
              <p:nvPr/>
            </p:nvSpPr>
            <p:spPr>
              <a:xfrm>
                <a:off x="2364993"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29"/>
              <p:cNvSpPr/>
              <p:nvPr/>
            </p:nvSpPr>
            <p:spPr>
              <a:xfrm>
                <a:off x="2448762" y="7684894"/>
                <a:ext cx="39484" cy="33445"/>
              </a:xfrm>
              <a:custGeom>
                <a:rect b="b" l="l" r="r" t="t"/>
                <a:pathLst>
                  <a:path extrusionOk="0" h="216" w="255">
                    <a:moveTo>
                      <a:pt x="143" y="0"/>
                    </a:moveTo>
                    <a:cubicBezTo>
                      <a:pt x="118" y="0"/>
                      <a:pt x="91" y="10"/>
                      <a:pt x="70" y="31"/>
                    </a:cubicBezTo>
                    <a:cubicBezTo>
                      <a:pt x="1" y="96"/>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29"/>
              <p:cNvSpPr/>
              <p:nvPr/>
            </p:nvSpPr>
            <p:spPr>
              <a:xfrm>
                <a:off x="2286953" y="7766650"/>
                <a:ext cx="33290" cy="31897"/>
              </a:xfrm>
              <a:custGeom>
                <a:rect b="b" l="l" r="r" t="t"/>
                <a:pathLst>
                  <a:path extrusionOk="0" h="206" w="215">
                    <a:moveTo>
                      <a:pt x="108" y="1"/>
                    </a:moveTo>
                    <a:cubicBezTo>
                      <a:pt x="48" y="1"/>
                      <a:pt x="1" y="47"/>
                      <a:pt x="1" y="104"/>
                    </a:cubicBezTo>
                    <a:cubicBezTo>
                      <a:pt x="1" y="160"/>
                      <a:pt x="48" y="206"/>
                      <a:pt x="108" y="206"/>
                    </a:cubicBezTo>
                    <a:cubicBezTo>
                      <a:pt x="167" y="206"/>
                      <a:pt x="214" y="160"/>
                      <a:pt x="214" y="104"/>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29"/>
              <p:cNvSpPr/>
              <p:nvPr/>
            </p:nvSpPr>
            <p:spPr>
              <a:xfrm>
                <a:off x="2364993" y="7765256"/>
                <a:ext cx="39484" cy="33445"/>
              </a:xfrm>
              <a:custGeom>
                <a:rect b="b" l="l" r="r" t="t"/>
                <a:pathLst>
                  <a:path extrusionOk="0" h="216" w="255">
                    <a:moveTo>
                      <a:pt x="143" y="0"/>
                    </a:moveTo>
                    <a:cubicBezTo>
                      <a:pt x="117" y="0"/>
                      <a:pt x="91" y="9"/>
                      <a:pt x="70" y="30"/>
                    </a:cubicBezTo>
                    <a:cubicBezTo>
                      <a:pt x="1" y="97"/>
                      <a:pt x="48" y="215"/>
                      <a:pt x="144" y="216"/>
                    </a:cubicBezTo>
                    <a:cubicBezTo>
                      <a:pt x="145" y="216"/>
                      <a:pt x="146" y="216"/>
                      <a:pt x="147" y="216"/>
                    </a:cubicBezTo>
                    <a:cubicBezTo>
                      <a:pt x="204" y="216"/>
                      <a:pt x="251" y="169"/>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29"/>
              <p:cNvSpPr/>
              <p:nvPr/>
            </p:nvSpPr>
            <p:spPr>
              <a:xfrm>
                <a:off x="1420770" y="7510078"/>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29"/>
              <p:cNvSpPr/>
              <p:nvPr/>
            </p:nvSpPr>
            <p:spPr>
              <a:xfrm>
                <a:off x="1835436"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29"/>
              <p:cNvSpPr/>
              <p:nvPr/>
            </p:nvSpPr>
            <p:spPr>
              <a:xfrm>
                <a:off x="1967360" y="7571395"/>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2" name="Google Shape;572;p29"/>
              <p:cNvSpPr/>
              <p:nvPr/>
            </p:nvSpPr>
            <p:spPr>
              <a:xfrm>
                <a:off x="2098975" y="7571395"/>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3" name="Google Shape;573;p29"/>
              <p:cNvSpPr/>
              <p:nvPr/>
            </p:nvSpPr>
            <p:spPr>
              <a:xfrm>
                <a:off x="1184018" y="8027093"/>
                <a:ext cx="1676116" cy="519480"/>
              </a:xfrm>
              <a:custGeom>
                <a:rect b="b" l="l" r="r" t="t"/>
                <a:pathLst>
                  <a:path extrusionOk="0" h="3355" w="10825">
                    <a:moveTo>
                      <a:pt x="261" y="1"/>
                    </a:moveTo>
                    <a:cubicBezTo>
                      <a:pt x="118" y="1"/>
                      <a:pt x="1" y="117"/>
                      <a:pt x="1" y="261"/>
                    </a:cubicBezTo>
                    <a:lnTo>
                      <a:pt x="1" y="3094"/>
                    </a:lnTo>
                    <a:cubicBezTo>
                      <a:pt x="1" y="3238"/>
                      <a:pt x="118" y="3355"/>
                      <a:pt x="261" y="3355"/>
                    </a:cubicBezTo>
                    <a:lnTo>
                      <a:pt x="10564" y="3355"/>
                    </a:lnTo>
                    <a:cubicBezTo>
                      <a:pt x="10707" y="3355"/>
                      <a:pt x="10824" y="3238"/>
                      <a:pt x="10824" y="3094"/>
                    </a:cubicBezTo>
                    <a:lnTo>
                      <a:pt x="10824" y="261"/>
                    </a:lnTo>
                    <a:cubicBezTo>
                      <a:pt x="10824" y="117"/>
                      <a:pt x="10707"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4" name="Google Shape;574;p29"/>
              <p:cNvSpPr/>
              <p:nvPr/>
            </p:nvSpPr>
            <p:spPr>
              <a:xfrm>
                <a:off x="1211735" y="8054809"/>
                <a:ext cx="1620684" cy="464048"/>
              </a:xfrm>
              <a:custGeom>
                <a:rect b="b" l="l" r="r" t="t"/>
                <a:pathLst>
                  <a:path extrusionOk="0" h="2997" w="10467">
                    <a:moveTo>
                      <a:pt x="261" y="1"/>
                    </a:moveTo>
                    <a:cubicBezTo>
                      <a:pt x="118" y="1"/>
                      <a:pt x="1" y="118"/>
                      <a:pt x="2" y="261"/>
                    </a:cubicBezTo>
                    <a:lnTo>
                      <a:pt x="2" y="2736"/>
                    </a:lnTo>
                    <a:cubicBezTo>
                      <a:pt x="1" y="2880"/>
                      <a:pt x="118" y="2997"/>
                      <a:pt x="261" y="2997"/>
                    </a:cubicBezTo>
                    <a:lnTo>
                      <a:pt x="10206" y="2997"/>
                    </a:lnTo>
                    <a:cubicBezTo>
                      <a:pt x="10349" y="2997"/>
                      <a:pt x="10466" y="2880"/>
                      <a:pt x="10466" y="2736"/>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5" name="Google Shape;575;p29"/>
              <p:cNvSpPr/>
              <p:nvPr/>
            </p:nvSpPr>
            <p:spPr>
              <a:xfrm>
                <a:off x="2239107" y="8096307"/>
                <a:ext cx="296514" cy="380900"/>
              </a:xfrm>
              <a:custGeom>
                <a:rect b="b" l="l" r="r" t="t"/>
                <a:pathLst>
                  <a:path extrusionOk="0" h="2460" w="1915">
                    <a:moveTo>
                      <a:pt x="188" y="0"/>
                    </a:moveTo>
                    <a:cubicBezTo>
                      <a:pt x="85" y="2"/>
                      <a:pt x="1" y="85"/>
                      <a:pt x="1" y="189"/>
                    </a:cubicBezTo>
                    <a:lnTo>
                      <a:pt x="1" y="2274"/>
                    </a:lnTo>
                    <a:cubicBezTo>
                      <a:pt x="1" y="2376"/>
                      <a:pt x="84" y="2460"/>
                      <a:pt x="186" y="2460"/>
                    </a:cubicBezTo>
                    <a:cubicBezTo>
                      <a:pt x="186" y="2460"/>
                      <a:pt x="187" y="2460"/>
                      <a:pt x="188" y="2460"/>
                    </a:cubicBezTo>
                    <a:lnTo>
                      <a:pt x="1727" y="2460"/>
                    </a:lnTo>
                    <a:cubicBezTo>
                      <a:pt x="1728" y="2460"/>
                      <a:pt x="1729" y="2460"/>
                      <a:pt x="1730" y="2460"/>
                    </a:cubicBezTo>
                    <a:cubicBezTo>
                      <a:pt x="1832" y="2460"/>
                      <a:pt x="1915" y="2376"/>
                      <a:pt x="1915" y="2274"/>
                    </a:cubicBezTo>
                    <a:lnTo>
                      <a:pt x="1915" y="189"/>
                    </a:lnTo>
                    <a:cubicBezTo>
                      <a:pt x="1915" y="85"/>
                      <a:pt x="1830" y="2"/>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6" name="Google Shape;576;p29"/>
              <p:cNvSpPr/>
              <p:nvPr/>
            </p:nvSpPr>
            <p:spPr>
              <a:xfrm>
                <a:off x="2259546" y="8118449"/>
                <a:ext cx="255482" cy="336926"/>
              </a:xfrm>
              <a:custGeom>
                <a:rect b="b" l="l" r="r" t="t"/>
                <a:pathLst>
                  <a:path extrusionOk="0" h="2176" w="1650">
                    <a:moveTo>
                      <a:pt x="0" y="1"/>
                    </a:moveTo>
                    <a:lnTo>
                      <a:pt x="0" y="2175"/>
                    </a:lnTo>
                    <a:lnTo>
                      <a:pt x="1650" y="2175"/>
                    </a:lnTo>
                    <a:lnTo>
                      <a:pt x="165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7" name="Google Shape;577;p29"/>
              <p:cNvSpPr/>
              <p:nvPr/>
            </p:nvSpPr>
            <p:spPr>
              <a:xfrm>
                <a:off x="2281224" y="8148798"/>
                <a:ext cx="39484" cy="33445"/>
              </a:xfrm>
              <a:custGeom>
                <a:rect b="b" l="l" r="r" t="t"/>
                <a:pathLst>
                  <a:path extrusionOk="0" h="216" w="255">
                    <a:moveTo>
                      <a:pt x="143"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29"/>
              <p:cNvSpPr/>
              <p:nvPr/>
            </p:nvSpPr>
            <p:spPr>
              <a:xfrm>
                <a:off x="2364993"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9" name="Google Shape;579;p29"/>
              <p:cNvSpPr/>
              <p:nvPr/>
            </p:nvSpPr>
            <p:spPr>
              <a:xfrm>
                <a:off x="2448762" y="8148798"/>
                <a:ext cx="39484" cy="33445"/>
              </a:xfrm>
              <a:custGeom>
                <a:rect b="b" l="l" r="r" t="t"/>
                <a:pathLst>
                  <a:path extrusionOk="0" h="216" w="255">
                    <a:moveTo>
                      <a:pt x="144" y="1"/>
                    </a:moveTo>
                    <a:cubicBezTo>
                      <a:pt x="118" y="1"/>
                      <a:pt x="92" y="10"/>
                      <a:pt x="71" y="31"/>
                    </a:cubicBezTo>
                    <a:cubicBezTo>
                      <a:pt x="1" y="98"/>
                      <a:pt x="48" y="215"/>
                      <a:pt x="144" y="215"/>
                    </a:cubicBezTo>
                    <a:cubicBezTo>
                      <a:pt x="145" y="216"/>
                      <a:pt x="146" y="216"/>
                      <a:pt x="147" y="216"/>
                    </a:cubicBezTo>
                    <a:cubicBezTo>
                      <a:pt x="204" y="216"/>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0" name="Google Shape;580;p29"/>
              <p:cNvSpPr/>
              <p:nvPr/>
            </p:nvSpPr>
            <p:spPr>
              <a:xfrm>
                <a:off x="2281224" y="8229315"/>
                <a:ext cx="39484" cy="33445"/>
              </a:xfrm>
              <a:custGeom>
                <a:rect b="b" l="l" r="r" t="t"/>
                <a:pathLst>
                  <a:path extrusionOk="0" h="216" w="255">
                    <a:moveTo>
                      <a:pt x="143" y="0"/>
                    </a:moveTo>
                    <a:cubicBezTo>
                      <a:pt x="117" y="0"/>
                      <a:pt x="91" y="10"/>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1" name="Google Shape;581;p29"/>
              <p:cNvSpPr/>
              <p:nvPr/>
            </p:nvSpPr>
            <p:spPr>
              <a:xfrm>
                <a:off x="2364993"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2" name="Google Shape;582;p29"/>
              <p:cNvSpPr/>
              <p:nvPr/>
            </p:nvSpPr>
            <p:spPr>
              <a:xfrm>
                <a:off x="2448762" y="8229315"/>
                <a:ext cx="39484" cy="33445"/>
              </a:xfrm>
              <a:custGeom>
                <a:rect b="b" l="l" r="r" t="t"/>
                <a:pathLst>
                  <a:path extrusionOk="0" h="216" w="255">
                    <a:moveTo>
                      <a:pt x="143" y="0"/>
                    </a:moveTo>
                    <a:cubicBezTo>
                      <a:pt x="118" y="0"/>
                      <a:pt x="91" y="10"/>
                      <a:pt x="70"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29"/>
              <p:cNvSpPr/>
              <p:nvPr/>
            </p:nvSpPr>
            <p:spPr>
              <a:xfrm>
                <a:off x="2281224" y="8309678"/>
                <a:ext cx="39484" cy="33445"/>
              </a:xfrm>
              <a:custGeom>
                <a:rect b="b" l="l" r="r" t="t"/>
                <a:pathLst>
                  <a:path extrusionOk="0" h="216"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29"/>
              <p:cNvSpPr/>
              <p:nvPr/>
            </p:nvSpPr>
            <p:spPr>
              <a:xfrm>
                <a:off x="2364993" y="8309678"/>
                <a:ext cx="39484" cy="33445"/>
              </a:xfrm>
              <a:custGeom>
                <a:rect b="b" l="l" r="r" t="t"/>
                <a:pathLst>
                  <a:path extrusionOk="0" h="216" w="255">
                    <a:moveTo>
                      <a:pt x="144" y="1"/>
                    </a:moveTo>
                    <a:cubicBezTo>
                      <a:pt x="118" y="1"/>
                      <a:pt x="91"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29"/>
              <p:cNvSpPr/>
              <p:nvPr/>
            </p:nvSpPr>
            <p:spPr>
              <a:xfrm>
                <a:off x="2448762" y="8309678"/>
                <a:ext cx="39484" cy="33445"/>
              </a:xfrm>
              <a:custGeom>
                <a:rect b="b" l="l" r="r" t="t"/>
                <a:pathLst>
                  <a:path extrusionOk="0" h="216" w="255">
                    <a:moveTo>
                      <a:pt x="144" y="1"/>
                    </a:moveTo>
                    <a:cubicBezTo>
                      <a:pt x="118" y="1"/>
                      <a:pt x="92" y="10"/>
                      <a:pt x="70" y="31"/>
                    </a:cubicBezTo>
                    <a:cubicBezTo>
                      <a:pt x="1" y="97"/>
                      <a:pt x="48" y="216"/>
                      <a:pt x="144" y="216"/>
                    </a:cubicBezTo>
                    <a:cubicBezTo>
                      <a:pt x="145" y="216"/>
                      <a:pt x="146" y="216"/>
                      <a:pt x="147" y="216"/>
                    </a:cubicBezTo>
                    <a:cubicBezTo>
                      <a:pt x="204" y="216"/>
                      <a:pt x="250" y="171"/>
                      <a:pt x="251" y="113"/>
                    </a:cubicBezTo>
                    <a:cubicBezTo>
                      <a:pt x="254" y="46"/>
                      <a:pt x="201"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29"/>
              <p:cNvSpPr/>
              <p:nvPr/>
            </p:nvSpPr>
            <p:spPr>
              <a:xfrm>
                <a:off x="2281224" y="8390040"/>
                <a:ext cx="39484" cy="33445"/>
              </a:xfrm>
              <a:custGeom>
                <a:rect b="b" l="l" r="r" t="t"/>
                <a:pathLst>
                  <a:path extrusionOk="0" h="216" w="255">
                    <a:moveTo>
                      <a:pt x="143" y="0"/>
                    </a:moveTo>
                    <a:cubicBezTo>
                      <a:pt x="117" y="0"/>
                      <a:pt x="91" y="9"/>
                      <a:pt x="69"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7" name="Google Shape;587;p29"/>
              <p:cNvSpPr/>
              <p:nvPr/>
            </p:nvSpPr>
            <p:spPr>
              <a:xfrm>
                <a:off x="2364993" y="8390040"/>
                <a:ext cx="39484" cy="33445"/>
              </a:xfrm>
              <a:custGeom>
                <a:rect b="b" l="l" r="r" t="t"/>
                <a:pathLst>
                  <a:path extrusionOk="0" h="216" w="255">
                    <a:moveTo>
                      <a:pt x="143" y="0"/>
                    </a:moveTo>
                    <a:cubicBezTo>
                      <a:pt x="117" y="0"/>
                      <a:pt x="91" y="9"/>
                      <a:pt x="70" y="30"/>
                    </a:cubicBezTo>
                    <a:cubicBezTo>
                      <a:pt x="1" y="98"/>
                      <a:pt x="48" y="215"/>
                      <a:pt x="144" y="215"/>
                    </a:cubicBezTo>
                    <a:cubicBezTo>
                      <a:pt x="145" y="215"/>
                      <a:pt x="146" y="215"/>
                      <a:pt x="147" y="215"/>
                    </a:cubicBezTo>
                    <a:cubicBezTo>
                      <a:pt x="204" y="215"/>
                      <a:pt x="251" y="170"/>
                      <a:pt x="251" y="113"/>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8" name="Google Shape;588;p29"/>
              <p:cNvSpPr/>
              <p:nvPr/>
            </p:nvSpPr>
            <p:spPr>
              <a:xfrm>
                <a:off x="1420770" y="8134862"/>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9" name="Google Shape;589;p29"/>
              <p:cNvSpPr/>
              <p:nvPr/>
            </p:nvSpPr>
            <p:spPr>
              <a:xfrm>
                <a:off x="1835436"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29"/>
              <p:cNvSpPr/>
              <p:nvPr/>
            </p:nvSpPr>
            <p:spPr>
              <a:xfrm>
                <a:off x="1967360" y="8196334"/>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29"/>
              <p:cNvSpPr/>
              <p:nvPr/>
            </p:nvSpPr>
            <p:spPr>
              <a:xfrm>
                <a:off x="2098975" y="8196334"/>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29"/>
              <p:cNvSpPr/>
              <p:nvPr/>
            </p:nvSpPr>
            <p:spPr>
              <a:xfrm>
                <a:off x="1184018" y="8652031"/>
                <a:ext cx="1676116" cy="519480"/>
              </a:xfrm>
              <a:custGeom>
                <a:rect b="b" l="l" r="r" t="t"/>
                <a:pathLst>
                  <a:path extrusionOk="0" h="3355" w="10825">
                    <a:moveTo>
                      <a:pt x="261" y="0"/>
                    </a:moveTo>
                    <a:cubicBezTo>
                      <a:pt x="118" y="0"/>
                      <a:pt x="1" y="116"/>
                      <a:pt x="1" y="261"/>
                    </a:cubicBezTo>
                    <a:lnTo>
                      <a:pt x="1" y="3094"/>
                    </a:lnTo>
                    <a:cubicBezTo>
                      <a:pt x="1" y="3237"/>
                      <a:pt x="118" y="3354"/>
                      <a:pt x="261" y="3354"/>
                    </a:cubicBezTo>
                    <a:lnTo>
                      <a:pt x="10564" y="3354"/>
                    </a:lnTo>
                    <a:cubicBezTo>
                      <a:pt x="10707" y="3354"/>
                      <a:pt x="10824" y="3237"/>
                      <a:pt x="10824" y="3094"/>
                    </a:cubicBezTo>
                    <a:lnTo>
                      <a:pt x="10824" y="261"/>
                    </a:lnTo>
                    <a:cubicBezTo>
                      <a:pt x="10824" y="116"/>
                      <a:pt x="10707" y="0"/>
                      <a:pt x="1056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29"/>
              <p:cNvSpPr/>
              <p:nvPr/>
            </p:nvSpPr>
            <p:spPr>
              <a:xfrm>
                <a:off x="1211735" y="8679748"/>
                <a:ext cx="1620684" cy="464048"/>
              </a:xfrm>
              <a:custGeom>
                <a:rect b="b" l="l" r="r" t="t"/>
                <a:pathLst>
                  <a:path extrusionOk="0" h="2997" w="10467">
                    <a:moveTo>
                      <a:pt x="261" y="0"/>
                    </a:moveTo>
                    <a:cubicBezTo>
                      <a:pt x="118" y="0"/>
                      <a:pt x="1" y="116"/>
                      <a:pt x="2" y="261"/>
                    </a:cubicBezTo>
                    <a:lnTo>
                      <a:pt x="2" y="2735"/>
                    </a:lnTo>
                    <a:cubicBezTo>
                      <a:pt x="1" y="2879"/>
                      <a:pt x="118" y="2996"/>
                      <a:pt x="261" y="2996"/>
                    </a:cubicBezTo>
                    <a:lnTo>
                      <a:pt x="10206" y="2996"/>
                    </a:lnTo>
                    <a:cubicBezTo>
                      <a:pt x="10349" y="2996"/>
                      <a:pt x="10466" y="2879"/>
                      <a:pt x="10466" y="2735"/>
                    </a:cubicBezTo>
                    <a:lnTo>
                      <a:pt x="10466" y="261"/>
                    </a:lnTo>
                    <a:cubicBezTo>
                      <a:pt x="10466" y="118"/>
                      <a:pt x="10349" y="0"/>
                      <a:pt x="1020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4" name="Google Shape;594;p29"/>
              <p:cNvSpPr/>
              <p:nvPr/>
            </p:nvSpPr>
            <p:spPr>
              <a:xfrm>
                <a:off x="2239107" y="8721091"/>
                <a:ext cx="296514" cy="381055"/>
              </a:xfrm>
              <a:custGeom>
                <a:rect b="b" l="l" r="r" t="t"/>
                <a:pathLst>
                  <a:path extrusionOk="0" h="2461" w="1915">
                    <a:moveTo>
                      <a:pt x="188" y="1"/>
                    </a:moveTo>
                    <a:cubicBezTo>
                      <a:pt x="85" y="1"/>
                      <a:pt x="1" y="85"/>
                      <a:pt x="1" y="190"/>
                    </a:cubicBezTo>
                    <a:lnTo>
                      <a:pt x="1" y="2274"/>
                    </a:lnTo>
                    <a:cubicBezTo>
                      <a:pt x="1" y="2377"/>
                      <a:pt x="85" y="2460"/>
                      <a:pt x="188" y="2460"/>
                    </a:cubicBezTo>
                    <a:lnTo>
                      <a:pt x="1727" y="2460"/>
                    </a:lnTo>
                    <a:cubicBezTo>
                      <a:pt x="1830" y="2460"/>
                      <a:pt x="1915" y="2377"/>
                      <a:pt x="1915" y="2274"/>
                    </a:cubicBezTo>
                    <a:lnTo>
                      <a:pt x="1915" y="190"/>
                    </a:lnTo>
                    <a:cubicBezTo>
                      <a:pt x="1915" y="85"/>
                      <a:pt x="1830" y="1"/>
                      <a:pt x="17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29"/>
              <p:cNvSpPr/>
              <p:nvPr/>
            </p:nvSpPr>
            <p:spPr>
              <a:xfrm>
                <a:off x="2259546" y="8743388"/>
                <a:ext cx="255482" cy="336772"/>
              </a:xfrm>
              <a:custGeom>
                <a:rect b="b" l="l" r="r" t="t"/>
                <a:pathLst>
                  <a:path extrusionOk="0" h="2175" w="1650">
                    <a:moveTo>
                      <a:pt x="0" y="0"/>
                    </a:moveTo>
                    <a:lnTo>
                      <a:pt x="0" y="2175"/>
                    </a:lnTo>
                    <a:lnTo>
                      <a:pt x="1650" y="2175"/>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29"/>
              <p:cNvSpPr/>
              <p:nvPr/>
            </p:nvSpPr>
            <p:spPr>
              <a:xfrm>
                <a:off x="2281224" y="8773737"/>
                <a:ext cx="39484" cy="33290"/>
              </a:xfrm>
              <a:custGeom>
                <a:rect b="b" l="l" r="r" t="t"/>
                <a:pathLst>
                  <a:path extrusionOk="0" h="215" w="255">
                    <a:moveTo>
                      <a:pt x="143"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3"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29"/>
              <p:cNvSpPr/>
              <p:nvPr/>
            </p:nvSpPr>
            <p:spPr>
              <a:xfrm>
                <a:off x="2364993"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29"/>
              <p:cNvSpPr/>
              <p:nvPr/>
            </p:nvSpPr>
            <p:spPr>
              <a:xfrm>
                <a:off x="2448762" y="8773737"/>
                <a:ext cx="39484" cy="33290"/>
              </a:xfrm>
              <a:custGeom>
                <a:rect b="b" l="l" r="r" t="t"/>
                <a:pathLst>
                  <a:path extrusionOk="0" h="215" w="255">
                    <a:moveTo>
                      <a:pt x="144" y="0"/>
                    </a:moveTo>
                    <a:cubicBezTo>
                      <a:pt x="118" y="0"/>
                      <a:pt x="92" y="9"/>
                      <a:pt x="71" y="30"/>
                    </a:cubicBezTo>
                    <a:cubicBezTo>
                      <a:pt x="1" y="98"/>
                      <a:pt x="48" y="215"/>
                      <a:pt x="144" y="215"/>
                    </a:cubicBezTo>
                    <a:cubicBezTo>
                      <a:pt x="145" y="215"/>
                      <a:pt x="146" y="215"/>
                      <a:pt x="147" y="215"/>
                    </a:cubicBezTo>
                    <a:cubicBezTo>
                      <a:pt x="204" y="215"/>
                      <a:pt x="250" y="170"/>
                      <a:pt x="251" y="113"/>
                    </a:cubicBezTo>
                    <a:cubicBezTo>
                      <a:pt x="254" y="46"/>
                      <a:pt x="200" y="0"/>
                      <a:pt x="144"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29"/>
              <p:cNvSpPr/>
              <p:nvPr/>
            </p:nvSpPr>
            <p:spPr>
              <a:xfrm>
                <a:off x="2281224" y="8854099"/>
                <a:ext cx="39484" cy="33445"/>
              </a:xfrm>
              <a:custGeom>
                <a:rect b="b" l="l" r="r" t="t"/>
                <a:pathLst>
                  <a:path extrusionOk="0" h="216" w="255">
                    <a:moveTo>
                      <a:pt x="143" y="1"/>
                    </a:moveTo>
                    <a:cubicBezTo>
                      <a:pt x="117" y="1"/>
                      <a:pt x="91" y="10"/>
                      <a:pt x="69" y="31"/>
                    </a:cubicBezTo>
                    <a:cubicBezTo>
                      <a:pt x="1" y="98"/>
                      <a:pt x="48" y="216"/>
                      <a:pt x="144" y="216"/>
                    </a:cubicBezTo>
                    <a:cubicBezTo>
                      <a:pt x="145" y="216"/>
                      <a:pt x="146" y="216"/>
                      <a:pt x="147" y="216"/>
                    </a:cubicBezTo>
                    <a:cubicBezTo>
                      <a:pt x="204" y="216"/>
                      <a:pt x="250"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29"/>
              <p:cNvSpPr/>
              <p:nvPr/>
            </p:nvSpPr>
            <p:spPr>
              <a:xfrm>
                <a:off x="2364993"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29"/>
              <p:cNvSpPr/>
              <p:nvPr/>
            </p:nvSpPr>
            <p:spPr>
              <a:xfrm>
                <a:off x="2448762" y="8854099"/>
                <a:ext cx="39484" cy="33445"/>
              </a:xfrm>
              <a:custGeom>
                <a:rect b="b" l="l" r="r" t="t"/>
                <a:pathLst>
                  <a:path extrusionOk="0" h="216" w="255">
                    <a:moveTo>
                      <a:pt x="143" y="1"/>
                    </a:moveTo>
                    <a:cubicBezTo>
                      <a:pt x="118" y="1"/>
                      <a:pt x="91" y="10"/>
                      <a:pt x="70" y="31"/>
                    </a:cubicBezTo>
                    <a:cubicBezTo>
                      <a:pt x="1" y="98"/>
                      <a:pt x="48" y="216"/>
                      <a:pt x="144" y="216"/>
                    </a:cubicBezTo>
                    <a:cubicBezTo>
                      <a:pt x="145" y="216"/>
                      <a:pt x="146" y="216"/>
                      <a:pt x="147" y="216"/>
                    </a:cubicBezTo>
                    <a:cubicBezTo>
                      <a:pt x="204" y="216"/>
                      <a:pt x="251" y="170"/>
                      <a:pt x="251" y="113"/>
                    </a:cubicBezTo>
                    <a:cubicBezTo>
                      <a:pt x="254" y="46"/>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29"/>
              <p:cNvSpPr/>
              <p:nvPr/>
            </p:nvSpPr>
            <p:spPr>
              <a:xfrm>
                <a:off x="2281224"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9"/>
              <p:cNvSpPr/>
              <p:nvPr/>
            </p:nvSpPr>
            <p:spPr>
              <a:xfrm>
                <a:off x="2364993" y="8934462"/>
                <a:ext cx="39484" cy="33600"/>
              </a:xfrm>
              <a:custGeom>
                <a:rect b="b" l="l" r="r" t="t"/>
                <a:pathLst>
                  <a:path extrusionOk="0" h="217" w="255">
                    <a:moveTo>
                      <a:pt x="143" y="1"/>
                    </a:moveTo>
                    <a:cubicBezTo>
                      <a:pt x="118" y="1"/>
                      <a:pt x="92" y="10"/>
                      <a:pt x="71" y="30"/>
                    </a:cubicBezTo>
                    <a:cubicBezTo>
                      <a:pt x="1" y="97"/>
                      <a:pt x="48" y="215"/>
                      <a:pt x="144" y="216"/>
                    </a:cubicBezTo>
                    <a:cubicBezTo>
                      <a:pt x="203" y="216"/>
                      <a:pt x="250" y="170"/>
                      <a:pt x="251" y="113"/>
                    </a:cubicBezTo>
                    <a:cubicBezTo>
                      <a:pt x="254" y="46"/>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29"/>
              <p:cNvSpPr/>
              <p:nvPr/>
            </p:nvSpPr>
            <p:spPr>
              <a:xfrm>
                <a:off x="2448762" y="8934462"/>
                <a:ext cx="39484" cy="33600"/>
              </a:xfrm>
              <a:custGeom>
                <a:rect b="b" l="l" r="r" t="t"/>
                <a:pathLst>
                  <a:path extrusionOk="0" h="217" w="255">
                    <a:moveTo>
                      <a:pt x="144" y="1"/>
                    </a:moveTo>
                    <a:cubicBezTo>
                      <a:pt x="118" y="1"/>
                      <a:pt x="92" y="10"/>
                      <a:pt x="71" y="30"/>
                    </a:cubicBezTo>
                    <a:cubicBezTo>
                      <a:pt x="1" y="97"/>
                      <a:pt x="48" y="215"/>
                      <a:pt x="144" y="216"/>
                    </a:cubicBezTo>
                    <a:cubicBezTo>
                      <a:pt x="203" y="216"/>
                      <a:pt x="250" y="170"/>
                      <a:pt x="251" y="113"/>
                    </a:cubicBezTo>
                    <a:cubicBezTo>
                      <a:pt x="254" y="46"/>
                      <a:pt x="200" y="1"/>
                      <a:pt x="144"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29"/>
              <p:cNvSpPr/>
              <p:nvPr/>
            </p:nvSpPr>
            <p:spPr>
              <a:xfrm>
                <a:off x="2286953" y="9016373"/>
                <a:ext cx="33290" cy="31897"/>
              </a:xfrm>
              <a:custGeom>
                <a:rect b="b" l="l" r="r" t="t"/>
                <a:pathLst>
                  <a:path extrusionOk="0" h="206" w="215">
                    <a:moveTo>
                      <a:pt x="108" y="1"/>
                    </a:moveTo>
                    <a:cubicBezTo>
                      <a:pt x="48" y="1"/>
                      <a:pt x="1" y="47"/>
                      <a:pt x="1" y="102"/>
                    </a:cubicBezTo>
                    <a:cubicBezTo>
                      <a:pt x="1" y="160"/>
                      <a:pt x="48" y="205"/>
                      <a:pt x="108" y="205"/>
                    </a:cubicBezTo>
                    <a:cubicBezTo>
                      <a:pt x="167" y="205"/>
                      <a:pt x="214" y="160"/>
                      <a:pt x="214" y="102"/>
                    </a:cubicBezTo>
                    <a:cubicBezTo>
                      <a:pt x="214" y="47"/>
                      <a:pt x="167" y="1"/>
                      <a:pt x="108"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29"/>
              <p:cNvSpPr/>
              <p:nvPr/>
            </p:nvSpPr>
            <p:spPr>
              <a:xfrm>
                <a:off x="2364993" y="9014824"/>
                <a:ext cx="39484" cy="33445"/>
              </a:xfrm>
              <a:custGeom>
                <a:rect b="b" l="l" r="r" t="t"/>
                <a:pathLst>
                  <a:path extrusionOk="0" h="216" w="255">
                    <a:moveTo>
                      <a:pt x="143" y="1"/>
                    </a:moveTo>
                    <a:cubicBezTo>
                      <a:pt x="117" y="1"/>
                      <a:pt x="91" y="10"/>
                      <a:pt x="70" y="31"/>
                    </a:cubicBezTo>
                    <a:cubicBezTo>
                      <a:pt x="1" y="98"/>
                      <a:pt x="48" y="215"/>
                      <a:pt x="144" y="215"/>
                    </a:cubicBezTo>
                    <a:cubicBezTo>
                      <a:pt x="145" y="216"/>
                      <a:pt x="146" y="216"/>
                      <a:pt x="147" y="216"/>
                    </a:cubicBezTo>
                    <a:cubicBezTo>
                      <a:pt x="204" y="216"/>
                      <a:pt x="251" y="170"/>
                      <a:pt x="251" y="114"/>
                    </a:cubicBezTo>
                    <a:cubicBezTo>
                      <a:pt x="254" y="47"/>
                      <a:pt x="200" y="1"/>
                      <a:pt x="1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29"/>
              <p:cNvSpPr/>
              <p:nvPr/>
            </p:nvSpPr>
            <p:spPr>
              <a:xfrm>
                <a:off x="1420770" y="8759801"/>
                <a:ext cx="757310" cy="303946"/>
              </a:xfrm>
              <a:custGeom>
                <a:rect b="b" l="l" r="r" t="t"/>
                <a:pathLst>
                  <a:path extrusionOk="0" h="1963" w="4891">
                    <a:moveTo>
                      <a:pt x="0" y="0"/>
                    </a:moveTo>
                    <a:lnTo>
                      <a:pt x="0" y="1963"/>
                    </a:lnTo>
                    <a:lnTo>
                      <a:pt x="4891" y="1963"/>
                    </a:lnTo>
                    <a:lnTo>
                      <a:pt x="489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29"/>
              <p:cNvSpPr/>
              <p:nvPr/>
            </p:nvSpPr>
            <p:spPr>
              <a:xfrm>
                <a:off x="1835436"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9"/>
              <p:cNvSpPr/>
              <p:nvPr/>
            </p:nvSpPr>
            <p:spPr>
              <a:xfrm>
                <a:off x="1967360" y="8821118"/>
                <a:ext cx="37161" cy="180386"/>
              </a:xfrm>
              <a:custGeom>
                <a:rect b="b" l="l" r="r" t="t"/>
                <a:pathLst>
                  <a:path extrusionOk="0" h="1165" w="240">
                    <a:moveTo>
                      <a:pt x="1" y="1"/>
                    </a:moveTo>
                    <a:lnTo>
                      <a:pt x="1" y="1164"/>
                    </a:lnTo>
                    <a:lnTo>
                      <a:pt x="240" y="1164"/>
                    </a:lnTo>
                    <a:lnTo>
                      <a:pt x="24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29"/>
              <p:cNvSpPr/>
              <p:nvPr/>
            </p:nvSpPr>
            <p:spPr>
              <a:xfrm>
                <a:off x="2098975" y="8821118"/>
                <a:ext cx="37471" cy="180386"/>
              </a:xfrm>
              <a:custGeom>
                <a:rect b="b" l="l" r="r" t="t"/>
                <a:pathLst>
                  <a:path extrusionOk="0" h="1165" w="242">
                    <a:moveTo>
                      <a:pt x="1" y="1"/>
                    </a:moveTo>
                    <a:lnTo>
                      <a:pt x="1" y="1164"/>
                    </a:lnTo>
                    <a:lnTo>
                      <a:pt x="241" y="1164"/>
                    </a:lnTo>
                    <a:lnTo>
                      <a:pt x="24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29"/>
              <p:cNvSpPr/>
              <p:nvPr/>
            </p:nvSpPr>
            <p:spPr>
              <a:xfrm>
                <a:off x="1184018" y="9276815"/>
                <a:ext cx="1676116" cy="519480"/>
              </a:xfrm>
              <a:custGeom>
                <a:rect b="b" l="l" r="r" t="t"/>
                <a:pathLst>
                  <a:path extrusionOk="0" h="3355" w="10825">
                    <a:moveTo>
                      <a:pt x="261" y="1"/>
                    </a:moveTo>
                    <a:cubicBezTo>
                      <a:pt x="117" y="1"/>
                      <a:pt x="1" y="117"/>
                      <a:pt x="1" y="261"/>
                    </a:cubicBezTo>
                    <a:lnTo>
                      <a:pt x="1" y="3094"/>
                    </a:lnTo>
                    <a:cubicBezTo>
                      <a:pt x="1" y="3238"/>
                      <a:pt x="117" y="3355"/>
                      <a:pt x="261" y="3355"/>
                    </a:cubicBezTo>
                    <a:lnTo>
                      <a:pt x="10564" y="3355"/>
                    </a:lnTo>
                    <a:cubicBezTo>
                      <a:pt x="10708" y="3355"/>
                      <a:pt x="10824" y="3238"/>
                      <a:pt x="10824" y="3094"/>
                    </a:cubicBezTo>
                    <a:lnTo>
                      <a:pt x="10824" y="261"/>
                    </a:lnTo>
                    <a:cubicBezTo>
                      <a:pt x="10824" y="117"/>
                      <a:pt x="10708" y="1"/>
                      <a:pt x="1056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2" name="Google Shape;612;p29"/>
              <p:cNvSpPr/>
              <p:nvPr/>
            </p:nvSpPr>
            <p:spPr>
              <a:xfrm>
                <a:off x="1211735" y="9304532"/>
                <a:ext cx="1620684" cy="464048"/>
              </a:xfrm>
              <a:custGeom>
                <a:rect b="b" l="l" r="r" t="t"/>
                <a:pathLst>
                  <a:path extrusionOk="0" h="2997" w="10467">
                    <a:moveTo>
                      <a:pt x="261" y="1"/>
                    </a:moveTo>
                    <a:cubicBezTo>
                      <a:pt x="118" y="1"/>
                      <a:pt x="1" y="117"/>
                      <a:pt x="2" y="261"/>
                    </a:cubicBezTo>
                    <a:lnTo>
                      <a:pt x="2" y="2735"/>
                    </a:lnTo>
                    <a:cubicBezTo>
                      <a:pt x="1" y="2880"/>
                      <a:pt x="118" y="2996"/>
                      <a:pt x="261" y="2997"/>
                    </a:cubicBezTo>
                    <a:lnTo>
                      <a:pt x="10206" y="2997"/>
                    </a:lnTo>
                    <a:cubicBezTo>
                      <a:pt x="10349" y="2996"/>
                      <a:pt x="10466" y="2880"/>
                      <a:pt x="10466" y="2735"/>
                    </a:cubicBezTo>
                    <a:lnTo>
                      <a:pt x="10466" y="261"/>
                    </a:lnTo>
                    <a:cubicBezTo>
                      <a:pt x="10466" y="118"/>
                      <a:pt x="10349" y="1"/>
                      <a:pt x="1020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3" name="Google Shape;613;p29"/>
              <p:cNvSpPr/>
              <p:nvPr/>
            </p:nvSpPr>
            <p:spPr>
              <a:xfrm>
                <a:off x="2239107" y="9346029"/>
                <a:ext cx="296514" cy="380900"/>
              </a:xfrm>
              <a:custGeom>
                <a:rect b="b" l="l" r="r" t="t"/>
                <a:pathLst>
                  <a:path extrusionOk="0" h="2460" w="1915">
                    <a:moveTo>
                      <a:pt x="188" y="0"/>
                    </a:moveTo>
                    <a:cubicBezTo>
                      <a:pt x="85" y="0"/>
                      <a:pt x="1" y="85"/>
                      <a:pt x="1" y="188"/>
                    </a:cubicBezTo>
                    <a:lnTo>
                      <a:pt x="1" y="2272"/>
                    </a:lnTo>
                    <a:cubicBezTo>
                      <a:pt x="1" y="2377"/>
                      <a:pt x="85" y="2460"/>
                      <a:pt x="188" y="2460"/>
                    </a:cubicBezTo>
                    <a:lnTo>
                      <a:pt x="1727" y="2460"/>
                    </a:lnTo>
                    <a:cubicBezTo>
                      <a:pt x="1830" y="2460"/>
                      <a:pt x="1915" y="2377"/>
                      <a:pt x="1915" y="2272"/>
                    </a:cubicBezTo>
                    <a:lnTo>
                      <a:pt x="1915" y="188"/>
                    </a:lnTo>
                    <a:cubicBezTo>
                      <a:pt x="1915" y="85"/>
                      <a:pt x="1830" y="0"/>
                      <a:pt x="172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4" name="Google Shape;614;p29"/>
              <p:cNvSpPr/>
              <p:nvPr/>
            </p:nvSpPr>
            <p:spPr>
              <a:xfrm>
                <a:off x="2259546" y="9368017"/>
                <a:ext cx="255482" cy="337081"/>
              </a:xfrm>
              <a:custGeom>
                <a:rect b="b" l="l" r="r" t="t"/>
                <a:pathLst>
                  <a:path extrusionOk="0" h="2177" w="1650">
                    <a:moveTo>
                      <a:pt x="0" y="0"/>
                    </a:moveTo>
                    <a:lnTo>
                      <a:pt x="0" y="2176"/>
                    </a:lnTo>
                    <a:lnTo>
                      <a:pt x="1650" y="2176"/>
                    </a:lnTo>
                    <a:lnTo>
                      <a:pt x="165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5" name="Google Shape;615;p29"/>
              <p:cNvSpPr/>
              <p:nvPr/>
            </p:nvSpPr>
            <p:spPr>
              <a:xfrm>
                <a:off x="2281224" y="9398521"/>
                <a:ext cx="39484" cy="33445"/>
              </a:xfrm>
              <a:custGeom>
                <a:rect b="b" l="l" r="r" t="t"/>
                <a:pathLst>
                  <a:path extrusionOk="0" h="216" w="255">
                    <a:moveTo>
                      <a:pt x="143"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6" name="Google Shape;616;p29"/>
              <p:cNvSpPr/>
              <p:nvPr/>
            </p:nvSpPr>
            <p:spPr>
              <a:xfrm>
                <a:off x="2364993"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7" name="Google Shape;617;p29"/>
              <p:cNvSpPr/>
              <p:nvPr/>
            </p:nvSpPr>
            <p:spPr>
              <a:xfrm>
                <a:off x="2448762" y="9398521"/>
                <a:ext cx="39484" cy="33445"/>
              </a:xfrm>
              <a:custGeom>
                <a:rect b="b" l="l" r="r" t="t"/>
                <a:pathLst>
                  <a:path extrusionOk="0" h="216" w="255">
                    <a:moveTo>
                      <a:pt x="144" y="1"/>
                    </a:moveTo>
                    <a:cubicBezTo>
                      <a:pt x="118" y="1"/>
                      <a:pt x="92" y="10"/>
                      <a:pt x="71" y="31"/>
                    </a:cubicBezTo>
                    <a:cubicBezTo>
                      <a:pt x="1" y="98"/>
                      <a:pt x="48" y="215"/>
                      <a:pt x="144" y="215"/>
                    </a:cubicBezTo>
                    <a:cubicBezTo>
                      <a:pt x="145" y="215"/>
                      <a:pt x="146" y="215"/>
                      <a:pt x="147" y="215"/>
                    </a:cubicBezTo>
                    <a:cubicBezTo>
                      <a:pt x="204" y="215"/>
                      <a:pt x="250" y="170"/>
                      <a:pt x="251" y="114"/>
                    </a:cubicBezTo>
                    <a:cubicBezTo>
                      <a:pt x="254" y="47"/>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8" name="Google Shape;618;p29"/>
              <p:cNvSpPr/>
              <p:nvPr/>
            </p:nvSpPr>
            <p:spPr>
              <a:xfrm>
                <a:off x="2281224" y="9478883"/>
                <a:ext cx="39484" cy="33600"/>
              </a:xfrm>
              <a:custGeom>
                <a:rect b="b" l="l" r="r" t="t"/>
                <a:pathLst>
                  <a:path extrusionOk="0" h="217" w="255">
                    <a:moveTo>
                      <a:pt x="144" y="1"/>
                    </a:moveTo>
                    <a:cubicBezTo>
                      <a:pt x="118" y="1"/>
                      <a:pt x="91" y="10"/>
                      <a:pt x="69" y="31"/>
                    </a:cubicBezTo>
                    <a:cubicBezTo>
                      <a:pt x="1" y="97"/>
                      <a:pt x="48" y="216"/>
                      <a:pt x="144" y="216"/>
                    </a:cubicBezTo>
                    <a:cubicBezTo>
                      <a:pt x="145" y="216"/>
                      <a:pt x="146" y="216"/>
                      <a:pt x="146" y="216"/>
                    </a:cubicBezTo>
                    <a:cubicBezTo>
                      <a:pt x="204" y="216"/>
                      <a:pt x="250" y="169"/>
                      <a:pt x="251" y="113"/>
                    </a:cubicBezTo>
                    <a:cubicBezTo>
                      <a:pt x="254" y="46"/>
                      <a:pt x="200"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9" name="Google Shape;619;p29"/>
              <p:cNvSpPr/>
              <p:nvPr/>
            </p:nvSpPr>
            <p:spPr>
              <a:xfrm>
                <a:off x="2364993" y="9478883"/>
                <a:ext cx="39484" cy="33600"/>
              </a:xfrm>
              <a:custGeom>
                <a:rect b="b" l="l" r="r" t="t"/>
                <a:pathLst>
                  <a:path extrusionOk="0" h="217" w="255">
                    <a:moveTo>
                      <a:pt x="144" y="1"/>
                    </a:moveTo>
                    <a:cubicBezTo>
                      <a:pt x="118" y="1"/>
                      <a:pt x="91"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29"/>
              <p:cNvSpPr/>
              <p:nvPr/>
            </p:nvSpPr>
            <p:spPr>
              <a:xfrm>
                <a:off x="2448762" y="9478883"/>
                <a:ext cx="39484" cy="33600"/>
              </a:xfrm>
              <a:custGeom>
                <a:rect b="b" l="l" r="r" t="t"/>
                <a:pathLst>
                  <a:path extrusionOk="0" h="217" w="255">
                    <a:moveTo>
                      <a:pt x="144" y="1"/>
                    </a:moveTo>
                    <a:cubicBezTo>
                      <a:pt x="118" y="1"/>
                      <a:pt x="92" y="10"/>
                      <a:pt x="70" y="31"/>
                    </a:cubicBezTo>
                    <a:cubicBezTo>
                      <a:pt x="1" y="97"/>
                      <a:pt x="48" y="216"/>
                      <a:pt x="144" y="216"/>
                    </a:cubicBezTo>
                    <a:cubicBezTo>
                      <a:pt x="145" y="216"/>
                      <a:pt x="146" y="216"/>
                      <a:pt x="147" y="216"/>
                    </a:cubicBezTo>
                    <a:cubicBezTo>
                      <a:pt x="204" y="216"/>
                      <a:pt x="251" y="169"/>
                      <a:pt x="251" y="113"/>
                    </a:cubicBezTo>
                    <a:cubicBezTo>
                      <a:pt x="254" y="46"/>
                      <a:pt x="201" y="1"/>
                      <a:pt x="144"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29"/>
              <p:cNvSpPr/>
              <p:nvPr/>
            </p:nvSpPr>
            <p:spPr>
              <a:xfrm>
                <a:off x="2281224" y="9559246"/>
                <a:ext cx="39484" cy="33445"/>
              </a:xfrm>
              <a:custGeom>
                <a:rect b="b" l="l" r="r" t="t"/>
                <a:pathLst>
                  <a:path extrusionOk="0" h="216" w="255">
                    <a:moveTo>
                      <a:pt x="143"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29"/>
              <p:cNvSpPr/>
              <p:nvPr/>
            </p:nvSpPr>
            <p:spPr>
              <a:xfrm>
                <a:off x="2364993"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29"/>
              <p:cNvSpPr/>
              <p:nvPr/>
            </p:nvSpPr>
            <p:spPr>
              <a:xfrm>
                <a:off x="2448762" y="9559246"/>
                <a:ext cx="39484" cy="33445"/>
              </a:xfrm>
              <a:custGeom>
                <a:rect b="b" l="l" r="r" t="t"/>
                <a:pathLst>
                  <a:path extrusionOk="0" h="216" w="255">
                    <a:moveTo>
                      <a:pt x="144" y="0"/>
                    </a:moveTo>
                    <a:cubicBezTo>
                      <a:pt x="118" y="0"/>
                      <a:pt x="92" y="10"/>
                      <a:pt x="71" y="31"/>
                    </a:cubicBezTo>
                    <a:cubicBezTo>
                      <a:pt x="1" y="98"/>
                      <a:pt x="48" y="215"/>
                      <a:pt x="144" y="215"/>
                    </a:cubicBezTo>
                    <a:cubicBezTo>
                      <a:pt x="145" y="215"/>
                      <a:pt x="146" y="215"/>
                      <a:pt x="147" y="215"/>
                    </a:cubicBezTo>
                    <a:cubicBezTo>
                      <a:pt x="204" y="215"/>
                      <a:pt x="250" y="170"/>
                      <a:pt x="251" y="114"/>
                    </a:cubicBezTo>
                    <a:cubicBezTo>
                      <a:pt x="254" y="47"/>
                      <a:pt x="200" y="0"/>
                      <a:pt x="144"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29"/>
              <p:cNvSpPr/>
              <p:nvPr/>
            </p:nvSpPr>
            <p:spPr>
              <a:xfrm>
                <a:off x="2281224" y="9639763"/>
                <a:ext cx="39484" cy="33290"/>
              </a:xfrm>
              <a:custGeom>
                <a:rect b="b" l="l" r="r" t="t"/>
                <a:pathLst>
                  <a:path extrusionOk="0" h="215" w="255">
                    <a:moveTo>
                      <a:pt x="143" y="0"/>
                    </a:moveTo>
                    <a:cubicBezTo>
                      <a:pt x="117" y="0"/>
                      <a:pt x="91" y="9"/>
                      <a:pt x="69" y="30"/>
                    </a:cubicBezTo>
                    <a:cubicBezTo>
                      <a:pt x="1" y="98"/>
                      <a:pt x="48" y="215"/>
                      <a:pt x="144" y="215"/>
                    </a:cubicBezTo>
                    <a:cubicBezTo>
                      <a:pt x="145" y="215"/>
                      <a:pt x="146" y="215"/>
                      <a:pt x="147" y="215"/>
                    </a:cubicBezTo>
                    <a:cubicBezTo>
                      <a:pt x="204" y="215"/>
                      <a:pt x="250"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29"/>
              <p:cNvSpPr/>
              <p:nvPr/>
            </p:nvSpPr>
            <p:spPr>
              <a:xfrm>
                <a:off x="2364993" y="9639763"/>
                <a:ext cx="39484" cy="33290"/>
              </a:xfrm>
              <a:custGeom>
                <a:rect b="b" l="l" r="r" t="t"/>
                <a:pathLst>
                  <a:path extrusionOk="0" h="215" w="255">
                    <a:moveTo>
                      <a:pt x="143" y="0"/>
                    </a:moveTo>
                    <a:cubicBezTo>
                      <a:pt x="118" y="0"/>
                      <a:pt x="91" y="9"/>
                      <a:pt x="70" y="30"/>
                    </a:cubicBezTo>
                    <a:cubicBezTo>
                      <a:pt x="1" y="98"/>
                      <a:pt x="48" y="215"/>
                      <a:pt x="144" y="215"/>
                    </a:cubicBezTo>
                    <a:cubicBezTo>
                      <a:pt x="145" y="215"/>
                      <a:pt x="146" y="215"/>
                      <a:pt x="147" y="215"/>
                    </a:cubicBezTo>
                    <a:cubicBezTo>
                      <a:pt x="204" y="215"/>
                      <a:pt x="251" y="170"/>
                      <a:pt x="251" y="112"/>
                    </a:cubicBezTo>
                    <a:cubicBezTo>
                      <a:pt x="254" y="46"/>
                      <a:pt x="200" y="0"/>
                      <a:pt x="143"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29"/>
              <p:cNvSpPr/>
              <p:nvPr/>
            </p:nvSpPr>
            <p:spPr>
              <a:xfrm>
                <a:off x="1420770" y="9384585"/>
                <a:ext cx="757310" cy="304101"/>
              </a:xfrm>
              <a:custGeom>
                <a:rect b="b" l="l" r="r" t="t"/>
                <a:pathLst>
                  <a:path extrusionOk="0" h="1964" w="4891">
                    <a:moveTo>
                      <a:pt x="0" y="1"/>
                    </a:moveTo>
                    <a:lnTo>
                      <a:pt x="0" y="1963"/>
                    </a:lnTo>
                    <a:lnTo>
                      <a:pt x="4891" y="1963"/>
                    </a:lnTo>
                    <a:lnTo>
                      <a:pt x="489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29"/>
              <p:cNvSpPr/>
              <p:nvPr/>
            </p:nvSpPr>
            <p:spPr>
              <a:xfrm>
                <a:off x="1835436"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9"/>
              <p:cNvSpPr/>
              <p:nvPr/>
            </p:nvSpPr>
            <p:spPr>
              <a:xfrm>
                <a:off x="1967360" y="9446057"/>
                <a:ext cx="37161" cy="180231"/>
              </a:xfrm>
              <a:custGeom>
                <a:rect b="b" l="l" r="r" t="t"/>
                <a:pathLst>
                  <a:path extrusionOk="0" h="1164" w="240">
                    <a:moveTo>
                      <a:pt x="1" y="0"/>
                    </a:moveTo>
                    <a:lnTo>
                      <a:pt x="1" y="1164"/>
                    </a:lnTo>
                    <a:lnTo>
                      <a:pt x="240" y="1164"/>
                    </a:lnTo>
                    <a:lnTo>
                      <a:pt x="24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29"/>
              <p:cNvSpPr/>
              <p:nvPr/>
            </p:nvSpPr>
            <p:spPr>
              <a:xfrm>
                <a:off x="2098975" y="9446057"/>
                <a:ext cx="37471" cy="180231"/>
              </a:xfrm>
              <a:custGeom>
                <a:rect b="b" l="l" r="r" t="t"/>
                <a:pathLst>
                  <a:path extrusionOk="0" h="1164" w="242">
                    <a:moveTo>
                      <a:pt x="1" y="0"/>
                    </a:moveTo>
                    <a:lnTo>
                      <a:pt x="1" y="1164"/>
                    </a:lnTo>
                    <a:lnTo>
                      <a:pt x="241" y="1164"/>
                    </a:lnTo>
                    <a:lnTo>
                      <a:pt x="24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3" name="Shape 2633"/>
        <p:cNvGrpSpPr/>
        <p:nvPr/>
      </p:nvGrpSpPr>
      <p:grpSpPr>
        <a:xfrm>
          <a:off x="0" y="0"/>
          <a:ext cx="0" cy="0"/>
          <a:chOff x="0" y="0"/>
          <a:chExt cx="0" cy="0"/>
        </a:xfrm>
      </p:grpSpPr>
      <p:sp>
        <p:nvSpPr>
          <p:cNvPr id="2634" name="Google Shape;2634;p47"/>
          <p:cNvSpPr/>
          <p:nvPr/>
        </p:nvSpPr>
        <p:spPr>
          <a:xfrm>
            <a:off x="186925" y="4560575"/>
            <a:ext cx="2493000" cy="717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5" name="Google Shape;2635;p47"/>
          <p:cNvSpPr txBox="1"/>
          <p:nvPr>
            <p:ph type="title"/>
          </p:nvPr>
        </p:nvSpPr>
        <p:spPr>
          <a:xfrm>
            <a:off x="3944450" y="469175"/>
            <a:ext cx="3883800" cy="5253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Conclusion</a:t>
            </a:r>
            <a:endParaRPr/>
          </a:p>
        </p:txBody>
      </p:sp>
      <p:sp>
        <p:nvSpPr>
          <p:cNvPr id="2636" name="Google Shape;2636;p47"/>
          <p:cNvSpPr txBox="1"/>
          <p:nvPr>
            <p:ph idx="1" type="subTitle"/>
          </p:nvPr>
        </p:nvSpPr>
        <p:spPr>
          <a:xfrm>
            <a:off x="2755100" y="1060300"/>
            <a:ext cx="6074400" cy="31524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700"/>
              <a:t>Practicing FPDR will help promote patient autonomy and patient-centered care. Research shows many benefits of FPDR including</a:t>
            </a:r>
            <a:r>
              <a:rPr lang="en" sz="1700"/>
              <a:t>: </a:t>
            </a:r>
            <a:endParaRPr sz="1700"/>
          </a:p>
          <a:p>
            <a:pPr indent="-336550" lvl="0" marL="914400" rtl="0" algn="l">
              <a:spcBef>
                <a:spcPts val="0"/>
              </a:spcBef>
              <a:spcAft>
                <a:spcPts val="0"/>
              </a:spcAft>
              <a:buSzPts val="1700"/>
              <a:buChar char="●"/>
            </a:pPr>
            <a:r>
              <a:rPr lang="en" sz="1700"/>
              <a:t>I</a:t>
            </a:r>
            <a:r>
              <a:rPr lang="en" sz="1700"/>
              <a:t>mproved grieving &amp; decreased depression</a:t>
            </a:r>
            <a:endParaRPr sz="1700"/>
          </a:p>
          <a:p>
            <a:pPr indent="-336550" lvl="0" marL="914400" rtl="0" algn="l">
              <a:spcBef>
                <a:spcPts val="0"/>
              </a:spcBef>
              <a:spcAft>
                <a:spcPts val="0"/>
              </a:spcAft>
              <a:buSzPts val="1700"/>
              <a:buChar char="●"/>
            </a:pPr>
            <a:r>
              <a:rPr lang="en" sz="1700"/>
              <a:t>Improved HCP professionalism/accountability</a:t>
            </a:r>
            <a:endParaRPr sz="1700"/>
          </a:p>
          <a:p>
            <a:pPr indent="-336550" lvl="0" marL="914400" rtl="0" algn="l">
              <a:spcBef>
                <a:spcPts val="0"/>
              </a:spcBef>
              <a:spcAft>
                <a:spcPts val="0"/>
              </a:spcAft>
              <a:buSzPts val="1700"/>
              <a:buChar char="●"/>
            </a:pPr>
            <a:r>
              <a:rPr lang="en" sz="1700"/>
              <a:t>A more humanistic approach to resuscitation</a:t>
            </a:r>
            <a:endParaRPr sz="1700"/>
          </a:p>
          <a:p>
            <a:pPr indent="0" lvl="0" marL="0" rtl="0" algn="l">
              <a:spcBef>
                <a:spcPts val="0"/>
              </a:spcBef>
              <a:spcAft>
                <a:spcPts val="0"/>
              </a:spcAft>
              <a:buNone/>
            </a:pPr>
            <a:r>
              <a:rPr lang="en" sz="1700"/>
              <a:t>Implementation of a clear consistent policy, can alleviate disparities caused by different HCP’s opinions on FPDR. Nurses must also be educated about this practice to encourage compliance and patient/family education.</a:t>
            </a:r>
            <a:endParaRPr sz="1700"/>
          </a:p>
        </p:txBody>
      </p:sp>
      <p:grpSp>
        <p:nvGrpSpPr>
          <p:cNvPr id="2637" name="Google Shape;2637;p47"/>
          <p:cNvGrpSpPr/>
          <p:nvPr/>
        </p:nvGrpSpPr>
        <p:grpSpPr>
          <a:xfrm>
            <a:off x="1123882" y="940342"/>
            <a:ext cx="1151609" cy="1429229"/>
            <a:chOff x="4762275" y="1135300"/>
            <a:chExt cx="1905375" cy="2043800"/>
          </a:xfrm>
        </p:grpSpPr>
        <p:sp>
          <p:nvSpPr>
            <p:cNvPr id="2638" name="Google Shape;2638;p47"/>
            <p:cNvSpPr/>
            <p:nvPr/>
          </p:nvSpPr>
          <p:spPr>
            <a:xfrm>
              <a:off x="4791125" y="1138575"/>
              <a:ext cx="1854850" cy="2040475"/>
            </a:xfrm>
            <a:custGeom>
              <a:rect b="b" l="l" r="r" t="t"/>
              <a:pathLst>
                <a:path extrusionOk="0" h="81619" w="74194">
                  <a:moveTo>
                    <a:pt x="1" y="1"/>
                  </a:moveTo>
                  <a:lnTo>
                    <a:pt x="1" y="81619"/>
                  </a:lnTo>
                  <a:lnTo>
                    <a:pt x="74193" y="81619"/>
                  </a:lnTo>
                  <a:lnTo>
                    <a:pt x="7419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9" name="Google Shape;2639;p47"/>
            <p:cNvSpPr/>
            <p:nvPr/>
          </p:nvSpPr>
          <p:spPr>
            <a:xfrm>
              <a:off x="4791100" y="1138625"/>
              <a:ext cx="1785850" cy="1010725"/>
            </a:xfrm>
            <a:custGeom>
              <a:rect b="b" l="l" r="r" t="t"/>
              <a:pathLst>
                <a:path extrusionOk="0" h="40429" w="71434">
                  <a:moveTo>
                    <a:pt x="56544" y="0"/>
                  </a:moveTo>
                  <a:cubicBezTo>
                    <a:pt x="54841" y="2161"/>
                    <a:pt x="53094" y="4266"/>
                    <a:pt x="51036" y="5864"/>
                  </a:cubicBezTo>
                  <a:cubicBezTo>
                    <a:pt x="41385" y="13362"/>
                    <a:pt x="27266" y="8239"/>
                    <a:pt x="18497" y="17206"/>
                  </a:cubicBezTo>
                  <a:cubicBezTo>
                    <a:pt x="15000" y="20782"/>
                    <a:pt x="12689" y="26350"/>
                    <a:pt x="8410" y="28261"/>
                  </a:cubicBezTo>
                  <a:cubicBezTo>
                    <a:pt x="7093" y="28851"/>
                    <a:pt x="5680" y="29034"/>
                    <a:pt x="4326" y="29474"/>
                  </a:cubicBezTo>
                  <a:cubicBezTo>
                    <a:pt x="2783" y="29974"/>
                    <a:pt x="1337" y="30799"/>
                    <a:pt x="0" y="31861"/>
                  </a:cubicBezTo>
                  <a:lnTo>
                    <a:pt x="0" y="40428"/>
                  </a:lnTo>
                  <a:cubicBezTo>
                    <a:pt x="835" y="39378"/>
                    <a:pt x="1773" y="38515"/>
                    <a:pt x="2913" y="38060"/>
                  </a:cubicBezTo>
                  <a:cubicBezTo>
                    <a:pt x="3945" y="37650"/>
                    <a:pt x="5030" y="37628"/>
                    <a:pt x="6122" y="37628"/>
                  </a:cubicBezTo>
                  <a:cubicBezTo>
                    <a:pt x="6250" y="37628"/>
                    <a:pt x="6378" y="37629"/>
                    <a:pt x="6506" y="37629"/>
                  </a:cubicBezTo>
                  <a:cubicBezTo>
                    <a:pt x="7214" y="37629"/>
                    <a:pt x="7923" y="37620"/>
                    <a:pt x="8620" y="37502"/>
                  </a:cubicBezTo>
                  <a:cubicBezTo>
                    <a:pt x="13377" y="36691"/>
                    <a:pt x="16490" y="31177"/>
                    <a:pt x="19080" y="26223"/>
                  </a:cubicBezTo>
                  <a:cubicBezTo>
                    <a:pt x="19694" y="25044"/>
                    <a:pt x="20346" y="23830"/>
                    <a:pt x="21308" y="23081"/>
                  </a:cubicBezTo>
                  <a:cubicBezTo>
                    <a:pt x="22155" y="22425"/>
                    <a:pt x="23166" y="22182"/>
                    <a:pt x="24155" y="21978"/>
                  </a:cubicBezTo>
                  <a:cubicBezTo>
                    <a:pt x="26704" y="21449"/>
                    <a:pt x="29284" y="21080"/>
                    <a:pt x="31879" y="20872"/>
                  </a:cubicBezTo>
                  <a:cubicBezTo>
                    <a:pt x="35492" y="20580"/>
                    <a:pt x="39151" y="20602"/>
                    <a:pt x="42671" y="19568"/>
                  </a:cubicBezTo>
                  <a:cubicBezTo>
                    <a:pt x="46190" y="18531"/>
                    <a:pt x="49651" y="16267"/>
                    <a:pt x="51513" y="12467"/>
                  </a:cubicBezTo>
                  <a:cubicBezTo>
                    <a:pt x="52046" y="11381"/>
                    <a:pt x="52445" y="10179"/>
                    <a:pt x="53160" y="9263"/>
                  </a:cubicBezTo>
                  <a:cubicBezTo>
                    <a:pt x="53904" y="8305"/>
                    <a:pt x="54921" y="7751"/>
                    <a:pt x="55925" y="7272"/>
                  </a:cubicBezTo>
                  <a:cubicBezTo>
                    <a:pt x="58072" y="6246"/>
                    <a:pt x="60293" y="5445"/>
                    <a:pt x="62552" y="4887"/>
                  </a:cubicBezTo>
                  <a:cubicBezTo>
                    <a:pt x="64382" y="4432"/>
                    <a:pt x="66267" y="4128"/>
                    <a:pt x="67949" y="3132"/>
                  </a:cubicBezTo>
                  <a:cubicBezTo>
                    <a:pt x="68932" y="2550"/>
                    <a:pt x="70253" y="1405"/>
                    <a:pt x="71433"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0" name="Google Shape;2640;p47"/>
            <p:cNvSpPr/>
            <p:nvPr/>
          </p:nvSpPr>
          <p:spPr>
            <a:xfrm>
              <a:off x="5011750" y="1995225"/>
              <a:ext cx="1634225" cy="1183875"/>
            </a:xfrm>
            <a:custGeom>
              <a:rect b="b" l="l" r="r" t="t"/>
              <a:pathLst>
                <a:path extrusionOk="0" h="47355" w="65369">
                  <a:moveTo>
                    <a:pt x="65368" y="0"/>
                  </a:moveTo>
                  <a:cubicBezTo>
                    <a:pt x="64971" y="471"/>
                    <a:pt x="64604" y="971"/>
                    <a:pt x="64249" y="1484"/>
                  </a:cubicBezTo>
                  <a:cubicBezTo>
                    <a:pt x="63838" y="2093"/>
                    <a:pt x="63448" y="2719"/>
                    <a:pt x="63059" y="3358"/>
                  </a:cubicBezTo>
                  <a:cubicBezTo>
                    <a:pt x="62963" y="3515"/>
                    <a:pt x="62874" y="3665"/>
                    <a:pt x="62779" y="3822"/>
                  </a:cubicBezTo>
                  <a:cubicBezTo>
                    <a:pt x="62521" y="4241"/>
                    <a:pt x="62271" y="4661"/>
                    <a:pt x="62014" y="5074"/>
                  </a:cubicBezTo>
                  <a:cubicBezTo>
                    <a:pt x="61617" y="5720"/>
                    <a:pt x="61205" y="6353"/>
                    <a:pt x="60771" y="6955"/>
                  </a:cubicBezTo>
                  <a:cubicBezTo>
                    <a:pt x="60448" y="7392"/>
                    <a:pt x="60116" y="7812"/>
                    <a:pt x="59770" y="8207"/>
                  </a:cubicBezTo>
                  <a:cubicBezTo>
                    <a:pt x="59660" y="8333"/>
                    <a:pt x="59543" y="8451"/>
                    <a:pt x="59433" y="8571"/>
                  </a:cubicBezTo>
                  <a:cubicBezTo>
                    <a:pt x="59174" y="8840"/>
                    <a:pt x="58910" y="9084"/>
                    <a:pt x="58646" y="9323"/>
                  </a:cubicBezTo>
                  <a:cubicBezTo>
                    <a:pt x="58328" y="9594"/>
                    <a:pt x="57997" y="9850"/>
                    <a:pt x="57652" y="10086"/>
                  </a:cubicBezTo>
                  <a:cubicBezTo>
                    <a:pt x="54284" y="12430"/>
                    <a:pt x="50129" y="12800"/>
                    <a:pt x="46106" y="13608"/>
                  </a:cubicBezTo>
                  <a:cubicBezTo>
                    <a:pt x="45724" y="13676"/>
                    <a:pt x="45349" y="13758"/>
                    <a:pt x="44974" y="13846"/>
                  </a:cubicBezTo>
                  <a:cubicBezTo>
                    <a:pt x="42503" y="14404"/>
                    <a:pt x="40119" y="15211"/>
                    <a:pt x="38045" y="16853"/>
                  </a:cubicBezTo>
                  <a:cubicBezTo>
                    <a:pt x="35333" y="18990"/>
                    <a:pt x="33428" y="22330"/>
                    <a:pt x="31721" y="25675"/>
                  </a:cubicBezTo>
                  <a:cubicBezTo>
                    <a:pt x="30765" y="27542"/>
                    <a:pt x="29811" y="29498"/>
                    <a:pt x="28310" y="30713"/>
                  </a:cubicBezTo>
                  <a:cubicBezTo>
                    <a:pt x="26854" y="31904"/>
                    <a:pt x="25051" y="32254"/>
                    <a:pt x="23301" y="32461"/>
                  </a:cubicBezTo>
                  <a:cubicBezTo>
                    <a:pt x="19300" y="32937"/>
                    <a:pt x="15196" y="32856"/>
                    <a:pt x="11371" y="34372"/>
                  </a:cubicBezTo>
                  <a:lnTo>
                    <a:pt x="11284" y="34410"/>
                  </a:lnTo>
                  <a:cubicBezTo>
                    <a:pt x="10897" y="34563"/>
                    <a:pt x="10518" y="34739"/>
                    <a:pt x="10151" y="34936"/>
                  </a:cubicBezTo>
                  <a:cubicBezTo>
                    <a:pt x="8666" y="35712"/>
                    <a:pt x="7305" y="36879"/>
                    <a:pt x="6541" y="38589"/>
                  </a:cubicBezTo>
                  <a:cubicBezTo>
                    <a:pt x="6011" y="39767"/>
                    <a:pt x="5805" y="41132"/>
                    <a:pt x="5283" y="42317"/>
                  </a:cubicBezTo>
                  <a:cubicBezTo>
                    <a:pt x="4819" y="43376"/>
                    <a:pt x="4157" y="44215"/>
                    <a:pt x="3378" y="44929"/>
                  </a:cubicBezTo>
                  <a:cubicBezTo>
                    <a:pt x="2362" y="45870"/>
                    <a:pt x="1171" y="46603"/>
                    <a:pt x="1" y="47354"/>
                  </a:cubicBezTo>
                  <a:lnTo>
                    <a:pt x="10217" y="47354"/>
                  </a:lnTo>
                  <a:cubicBezTo>
                    <a:pt x="10378" y="47160"/>
                    <a:pt x="10532" y="46966"/>
                    <a:pt x="10680" y="46771"/>
                  </a:cubicBezTo>
                  <a:cubicBezTo>
                    <a:pt x="10834" y="46564"/>
                    <a:pt x="10981" y="46358"/>
                    <a:pt x="11136" y="46145"/>
                  </a:cubicBezTo>
                  <a:cubicBezTo>
                    <a:pt x="11180" y="46075"/>
                    <a:pt x="11231" y="46007"/>
                    <a:pt x="11283" y="45938"/>
                  </a:cubicBezTo>
                  <a:cubicBezTo>
                    <a:pt x="11511" y="45607"/>
                    <a:pt x="11746" y="45268"/>
                    <a:pt x="11975" y="44929"/>
                  </a:cubicBezTo>
                  <a:cubicBezTo>
                    <a:pt x="13482" y="42724"/>
                    <a:pt x="15004" y="40493"/>
                    <a:pt x="17225" y="39823"/>
                  </a:cubicBezTo>
                  <a:cubicBezTo>
                    <a:pt x="17715" y="39676"/>
                    <a:pt x="18210" y="39616"/>
                    <a:pt x="18707" y="39616"/>
                  </a:cubicBezTo>
                  <a:cubicBezTo>
                    <a:pt x="20822" y="39616"/>
                    <a:pt x="22989" y="40693"/>
                    <a:pt x="25110" y="40693"/>
                  </a:cubicBezTo>
                  <a:cubicBezTo>
                    <a:pt x="25571" y="40693"/>
                    <a:pt x="26029" y="40643"/>
                    <a:pt x="26485" y="40519"/>
                  </a:cubicBezTo>
                  <a:cubicBezTo>
                    <a:pt x="30494" y="39428"/>
                    <a:pt x="31303" y="34340"/>
                    <a:pt x="33905" y="31278"/>
                  </a:cubicBezTo>
                  <a:cubicBezTo>
                    <a:pt x="36766" y="27893"/>
                    <a:pt x="41208" y="28395"/>
                    <a:pt x="44974" y="27938"/>
                  </a:cubicBezTo>
                  <a:cubicBezTo>
                    <a:pt x="45356" y="27893"/>
                    <a:pt x="45739" y="27838"/>
                    <a:pt x="46106" y="27769"/>
                  </a:cubicBezTo>
                  <a:lnTo>
                    <a:pt x="46115" y="27769"/>
                  </a:lnTo>
                  <a:cubicBezTo>
                    <a:pt x="48541" y="27299"/>
                    <a:pt x="50997" y="26240"/>
                    <a:pt x="52682" y="24053"/>
                  </a:cubicBezTo>
                  <a:cubicBezTo>
                    <a:pt x="53939" y="22405"/>
                    <a:pt x="54675" y="20262"/>
                    <a:pt x="55829" y="18502"/>
                  </a:cubicBezTo>
                  <a:cubicBezTo>
                    <a:pt x="56948" y="16766"/>
                    <a:pt x="58507" y="15420"/>
                    <a:pt x="60212" y="14699"/>
                  </a:cubicBezTo>
                  <a:cubicBezTo>
                    <a:pt x="60829" y="14439"/>
                    <a:pt x="61384" y="14362"/>
                    <a:pt x="61916" y="14362"/>
                  </a:cubicBezTo>
                  <a:cubicBezTo>
                    <a:pt x="62688" y="14362"/>
                    <a:pt x="63409" y="14524"/>
                    <a:pt x="64196" y="14524"/>
                  </a:cubicBezTo>
                  <a:cubicBezTo>
                    <a:pt x="64214" y="14524"/>
                    <a:pt x="64231" y="14524"/>
                    <a:pt x="64249" y="14524"/>
                  </a:cubicBezTo>
                  <a:cubicBezTo>
                    <a:pt x="64501" y="14524"/>
                    <a:pt x="64752" y="14502"/>
                    <a:pt x="65000" y="14461"/>
                  </a:cubicBezTo>
                  <a:cubicBezTo>
                    <a:pt x="65125" y="14442"/>
                    <a:pt x="65250" y="14416"/>
                    <a:pt x="65368" y="14392"/>
                  </a:cubicBezTo>
                  <a:lnTo>
                    <a:pt x="65368"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1" name="Google Shape;2641;p47"/>
            <p:cNvSpPr/>
            <p:nvPr/>
          </p:nvSpPr>
          <p:spPr>
            <a:xfrm>
              <a:off x="5265550"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2" name="Google Shape;2642;p47"/>
            <p:cNvSpPr/>
            <p:nvPr/>
          </p:nvSpPr>
          <p:spPr>
            <a:xfrm>
              <a:off x="6136025" y="1165700"/>
              <a:ext cx="28325" cy="1983100"/>
            </a:xfrm>
            <a:custGeom>
              <a:rect b="b" l="l" r="r" t="t"/>
              <a:pathLst>
                <a:path extrusionOk="0" h="79324" w="1133">
                  <a:moveTo>
                    <a:pt x="0" y="1"/>
                  </a:moveTo>
                  <a:lnTo>
                    <a:pt x="0" y="79323"/>
                  </a:lnTo>
                  <a:lnTo>
                    <a:pt x="1132" y="79323"/>
                  </a:lnTo>
                  <a:lnTo>
                    <a:pt x="1132"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3" name="Google Shape;2643;p47"/>
            <p:cNvSpPr/>
            <p:nvPr/>
          </p:nvSpPr>
          <p:spPr>
            <a:xfrm>
              <a:off x="4787125" y="1507800"/>
              <a:ext cx="1855675" cy="34700"/>
            </a:xfrm>
            <a:custGeom>
              <a:rect b="b" l="l" r="r" t="t"/>
              <a:pathLst>
                <a:path extrusionOk="0" h="1388" w="74227">
                  <a:moveTo>
                    <a:pt x="1" y="1"/>
                  </a:moveTo>
                  <a:lnTo>
                    <a:pt x="1" y="1387"/>
                  </a:lnTo>
                  <a:lnTo>
                    <a:pt x="74226" y="1387"/>
                  </a:lnTo>
                  <a:lnTo>
                    <a:pt x="74226" y="1"/>
                  </a:lnTo>
                  <a:close/>
                </a:path>
              </a:pathLst>
            </a:custGeom>
            <a:solidFill>
              <a:srgbClr val="A0B8F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4" name="Google Shape;2644;p47"/>
            <p:cNvSpPr/>
            <p:nvPr/>
          </p:nvSpPr>
          <p:spPr>
            <a:xfrm>
              <a:off x="4762275" y="1135300"/>
              <a:ext cx="1905375" cy="2043750"/>
            </a:xfrm>
            <a:custGeom>
              <a:rect b="b" l="l" r="r" t="t"/>
              <a:pathLst>
                <a:path extrusionOk="0" h="81750" w="76215">
                  <a:moveTo>
                    <a:pt x="74228" y="2426"/>
                  </a:moveTo>
                  <a:lnTo>
                    <a:pt x="74230" y="79326"/>
                  </a:lnTo>
                  <a:lnTo>
                    <a:pt x="1987" y="79326"/>
                  </a:lnTo>
                  <a:lnTo>
                    <a:pt x="1987" y="2426"/>
                  </a:lnTo>
                  <a:close/>
                  <a:moveTo>
                    <a:pt x="0" y="0"/>
                  </a:moveTo>
                  <a:lnTo>
                    <a:pt x="0" y="81750"/>
                  </a:lnTo>
                  <a:lnTo>
                    <a:pt x="76215" y="81750"/>
                  </a:lnTo>
                  <a:lnTo>
                    <a:pt x="7621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5" name="Google Shape;2645;p47"/>
            <p:cNvSpPr/>
            <p:nvPr/>
          </p:nvSpPr>
          <p:spPr>
            <a:xfrm>
              <a:off x="4841575" y="11823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6" name="Google Shape;2646;p47"/>
            <p:cNvSpPr/>
            <p:nvPr/>
          </p:nvSpPr>
          <p:spPr>
            <a:xfrm>
              <a:off x="4841575" y="126067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7" name="Google Shape;2647;p47"/>
            <p:cNvSpPr/>
            <p:nvPr/>
          </p:nvSpPr>
          <p:spPr>
            <a:xfrm>
              <a:off x="4841575" y="1339000"/>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8" name="Google Shape;2648;p47"/>
            <p:cNvSpPr/>
            <p:nvPr/>
          </p:nvSpPr>
          <p:spPr>
            <a:xfrm>
              <a:off x="4841575" y="141730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9" name="Google Shape;2649;p47"/>
            <p:cNvSpPr/>
            <p:nvPr/>
          </p:nvSpPr>
          <p:spPr>
            <a:xfrm>
              <a:off x="4841575" y="1495625"/>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0" name="Google Shape;2650;p47"/>
            <p:cNvSpPr/>
            <p:nvPr/>
          </p:nvSpPr>
          <p:spPr>
            <a:xfrm>
              <a:off x="4841575" y="157395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1" name="Google Shape;2651;p47"/>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2" name="Google Shape;2652;p47"/>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3" name="Google Shape;2653;p47"/>
            <p:cNvSpPr/>
            <p:nvPr/>
          </p:nvSpPr>
          <p:spPr>
            <a:xfrm>
              <a:off x="4915150" y="1182350"/>
              <a:ext cx="36800" cy="595250"/>
            </a:xfrm>
            <a:custGeom>
              <a:rect b="b" l="l" r="r" t="t"/>
              <a:pathLst>
                <a:path extrusionOk="0" h="23810" w="1472">
                  <a:moveTo>
                    <a:pt x="0" y="1"/>
                  </a:moveTo>
                  <a:lnTo>
                    <a:pt x="0"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4" name="Google Shape;2654;p47"/>
            <p:cNvSpPr/>
            <p:nvPr/>
          </p:nvSpPr>
          <p:spPr>
            <a:xfrm>
              <a:off x="6441175" y="1182350"/>
              <a:ext cx="36800" cy="595250"/>
            </a:xfrm>
            <a:custGeom>
              <a:rect b="b" l="l" r="r" t="t"/>
              <a:pathLst>
                <a:path extrusionOk="0" h="23810" w="1472">
                  <a:moveTo>
                    <a:pt x="1" y="1"/>
                  </a:moveTo>
                  <a:lnTo>
                    <a:pt x="1" y="23809"/>
                  </a:lnTo>
                  <a:lnTo>
                    <a:pt x="1471" y="23809"/>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5" name="Google Shape;2655;p47"/>
            <p:cNvSpPr/>
            <p:nvPr/>
          </p:nvSpPr>
          <p:spPr>
            <a:xfrm>
              <a:off x="4841575" y="1652250"/>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6" name="Google Shape;2656;p47"/>
            <p:cNvSpPr/>
            <p:nvPr/>
          </p:nvSpPr>
          <p:spPr>
            <a:xfrm>
              <a:off x="4841575" y="173055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7" name="Google Shape;2657;p47"/>
            <p:cNvSpPr/>
            <p:nvPr/>
          </p:nvSpPr>
          <p:spPr>
            <a:xfrm>
              <a:off x="4841575" y="1808900"/>
              <a:ext cx="1746725" cy="47000"/>
            </a:xfrm>
            <a:custGeom>
              <a:rect b="b" l="l" r="r" t="t"/>
              <a:pathLst>
                <a:path extrusionOk="0" h="1880" w="69869">
                  <a:moveTo>
                    <a:pt x="1" y="0"/>
                  </a:moveTo>
                  <a:lnTo>
                    <a:pt x="1" y="1880"/>
                  </a:lnTo>
                  <a:lnTo>
                    <a:pt x="69869" y="1880"/>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8" name="Google Shape;2658;p47"/>
            <p:cNvSpPr/>
            <p:nvPr/>
          </p:nvSpPr>
          <p:spPr>
            <a:xfrm>
              <a:off x="4841575" y="188717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9" name="Google Shape;2659;p47"/>
            <p:cNvSpPr/>
            <p:nvPr/>
          </p:nvSpPr>
          <p:spPr>
            <a:xfrm>
              <a:off x="4841575" y="1965500"/>
              <a:ext cx="1746725" cy="47050"/>
            </a:xfrm>
            <a:custGeom>
              <a:rect b="b" l="l" r="r" t="t"/>
              <a:pathLst>
                <a:path extrusionOk="0" h="1882" w="69869">
                  <a:moveTo>
                    <a:pt x="1" y="0"/>
                  </a:moveTo>
                  <a:lnTo>
                    <a:pt x="1" y="1881"/>
                  </a:lnTo>
                  <a:lnTo>
                    <a:pt x="69869" y="1881"/>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0" name="Google Shape;2660;p47"/>
            <p:cNvSpPr/>
            <p:nvPr/>
          </p:nvSpPr>
          <p:spPr>
            <a:xfrm>
              <a:off x="4841575" y="2043825"/>
              <a:ext cx="1746725" cy="47000"/>
            </a:xfrm>
            <a:custGeom>
              <a:rect b="b" l="l" r="r" t="t"/>
              <a:pathLst>
                <a:path extrusionOk="0" h="1880" w="69869">
                  <a:moveTo>
                    <a:pt x="1" y="0"/>
                  </a:moveTo>
                  <a:lnTo>
                    <a:pt x="1" y="1879"/>
                  </a:lnTo>
                  <a:lnTo>
                    <a:pt x="69869" y="1879"/>
                  </a:lnTo>
                  <a:lnTo>
                    <a:pt x="6986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1" name="Google Shape;2661;p47"/>
            <p:cNvSpPr/>
            <p:nvPr/>
          </p:nvSpPr>
          <p:spPr>
            <a:xfrm>
              <a:off x="4841575" y="2122125"/>
              <a:ext cx="1746725" cy="47025"/>
            </a:xfrm>
            <a:custGeom>
              <a:rect b="b" l="l" r="r" t="t"/>
              <a:pathLst>
                <a:path extrusionOk="0" h="1881"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2" name="Google Shape;2662;p47"/>
            <p:cNvSpPr/>
            <p:nvPr/>
          </p:nvSpPr>
          <p:spPr>
            <a:xfrm>
              <a:off x="4841575" y="2200450"/>
              <a:ext cx="1746725" cy="47000"/>
            </a:xfrm>
            <a:custGeom>
              <a:rect b="b" l="l" r="r" t="t"/>
              <a:pathLst>
                <a:path extrusionOk="0" h="1880" w="69869">
                  <a:moveTo>
                    <a:pt x="1" y="1"/>
                  </a:moveTo>
                  <a:lnTo>
                    <a:pt x="1" y="1880"/>
                  </a:lnTo>
                  <a:lnTo>
                    <a:pt x="69869" y="1880"/>
                  </a:lnTo>
                  <a:lnTo>
                    <a:pt x="698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3" name="Google Shape;2663;p47"/>
            <p:cNvSpPr/>
            <p:nvPr/>
          </p:nvSpPr>
          <p:spPr>
            <a:xfrm>
              <a:off x="4915150" y="1652250"/>
              <a:ext cx="36800" cy="595200"/>
            </a:xfrm>
            <a:custGeom>
              <a:rect b="b" l="l" r="r" t="t"/>
              <a:pathLst>
                <a:path extrusionOk="0" h="23808" w="1472">
                  <a:moveTo>
                    <a:pt x="0" y="1"/>
                  </a:moveTo>
                  <a:lnTo>
                    <a:pt x="0"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4" name="Google Shape;2664;p47"/>
            <p:cNvSpPr/>
            <p:nvPr/>
          </p:nvSpPr>
          <p:spPr>
            <a:xfrm>
              <a:off x="6441175" y="1652250"/>
              <a:ext cx="36800" cy="595200"/>
            </a:xfrm>
            <a:custGeom>
              <a:rect b="b" l="l" r="r" t="t"/>
              <a:pathLst>
                <a:path extrusionOk="0" h="23808" w="1472">
                  <a:moveTo>
                    <a:pt x="1" y="1"/>
                  </a:moveTo>
                  <a:lnTo>
                    <a:pt x="1" y="23808"/>
                  </a:lnTo>
                  <a:lnTo>
                    <a:pt x="1471" y="23808"/>
                  </a:lnTo>
                  <a:lnTo>
                    <a:pt x="147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65" name="Google Shape;2665;p47"/>
          <p:cNvGrpSpPr/>
          <p:nvPr/>
        </p:nvGrpSpPr>
        <p:grpSpPr>
          <a:xfrm>
            <a:off x="85470" y="588138"/>
            <a:ext cx="705653" cy="705614"/>
            <a:chOff x="10174495" y="4989626"/>
            <a:chExt cx="705653" cy="705614"/>
          </a:xfrm>
        </p:grpSpPr>
        <p:sp>
          <p:nvSpPr>
            <p:cNvPr id="2666" name="Google Shape;2666;p47"/>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7" name="Google Shape;2667;p47"/>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8" name="Google Shape;2668;p47"/>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9" name="Google Shape;2669;p47"/>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0" name="Google Shape;2670;p47"/>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1" name="Google Shape;2671;p47"/>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72" name="Google Shape;2672;p47"/>
          <p:cNvGrpSpPr/>
          <p:nvPr/>
        </p:nvGrpSpPr>
        <p:grpSpPr>
          <a:xfrm>
            <a:off x="791131" y="3048274"/>
            <a:ext cx="1558491" cy="1512310"/>
            <a:chOff x="4479175" y="3124583"/>
            <a:chExt cx="1658322" cy="1499266"/>
          </a:xfrm>
        </p:grpSpPr>
        <p:sp>
          <p:nvSpPr>
            <p:cNvPr id="2673" name="Google Shape;2673;p47"/>
            <p:cNvSpPr/>
            <p:nvPr/>
          </p:nvSpPr>
          <p:spPr>
            <a:xfrm>
              <a:off x="4639216" y="4168899"/>
              <a:ext cx="1338205" cy="41733"/>
            </a:xfrm>
            <a:custGeom>
              <a:rect b="b" l="l" r="r" t="t"/>
              <a:pathLst>
                <a:path extrusionOk="0" h="1083" w="34727">
                  <a:moveTo>
                    <a:pt x="0" y="1"/>
                  </a:moveTo>
                  <a:lnTo>
                    <a:pt x="0" y="1083"/>
                  </a:lnTo>
                  <a:lnTo>
                    <a:pt x="34726" y="1083"/>
                  </a:lnTo>
                  <a:lnTo>
                    <a:pt x="34726"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4" name="Google Shape;2674;p47"/>
            <p:cNvSpPr/>
            <p:nvPr/>
          </p:nvSpPr>
          <p:spPr>
            <a:xfrm>
              <a:off x="4699178" y="3273857"/>
              <a:ext cx="1212195" cy="399646"/>
            </a:xfrm>
            <a:custGeom>
              <a:rect b="b" l="l" r="r" t="t"/>
              <a:pathLst>
                <a:path extrusionOk="0" h="10371" w="31457">
                  <a:moveTo>
                    <a:pt x="4740" y="0"/>
                  </a:moveTo>
                  <a:cubicBezTo>
                    <a:pt x="2126" y="0"/>
                    <a:pt x="0" y="2127"/>
                    <a:pt x="0" y="4740"/>
                  </a:cubicBezTo>
                  <a:lnTo>
                    <a:pt x="0" y="10370"/>
                  </a:lnTo>
                  <a:lnTo>
                    <a:pt x="1104" y="10370"/>
                  </a:lnTo>
                  <a:lnTo>
                    <a:pt x="1104" y="4740"/>
                  </a:lnTo>
                  <a:cubicBezTo>
                    <a:pt x="1104" y="2736"/>
                    <a:pt x="2736" y="1105"/>
                    <a:pt x="4740" y="1105"/>
                  </a:cubicBezTo>
                  <a:lnTo>
                    <a:pt x="26718" y="1105"/>
                  </a:lnTo>
                  <a:cubicBezTo>
                    <a:pt x="28723" y="1105"/>
                    <a:pt x="30355" y="2736"/>
                    <a:pt x="30355" y="4740"/>
                  </a:cubicBezTo>
                  <a:lnTo>
                    <a:pt x="30355" y="10370"/>
                  </a:lnTo>
                  <a:lnTo>
                    <a:pt x="31457" y="10370"/>
                  </a:lnTo>
                  <a:lnTo>
                    <a:pt x="31457" y="4740"/>
                  </a:lnTo>
                  <a:cubicBezTo>
                    <a:pt x="31457" y="2126"/>
                    <a:pt x="29330" y="0"/>
                    <a:pt x="26717" y="0"/>
                  </a:cubicBez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5" name="Google Shape;2675;p47"/>
            <p:cNvSpPr/>
            <p:nvPr/>
          </p:nvSpPr>
          <p:spPr>
            <a:xfrm>
              <a:off x="4555014" y="3476673"/>
              <a:ext cx="1506564" cy="182810"/>
            </a:xfrm>
            <a:custGeom>
              <a:rect b="b" l="l" r="r" t="t"/>
              <a:pathLst>
                <a:path extrusionOk="0" h="4744" w="39096">
                  <a:moveTo>
                    <a:pt x="4345" y="1"/>
                  </a:moveTo>
                  <a:lnTo>
                    <a:pt x="1" y="4744"/>
                  </a:lnTo>
                  <a:lnTo>
                    <a:pt x="39096" y="4744"/>
                  </a:lnTo>
                  <a:lnTo>
                    <a:pt x="3475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6" name="Google Shape;2676;p47"/>
            <p:cNvSpPr/>
            <p:nvPr/>
          </p:nvSpPr>
          <p:spPr>
            <a:xfrm>
              <a:off x="4824998" y="3124583"/>
              <a:ext cx="949541" cy="420301"/>
            </a:xfrm>
            <a:custGeom>
              <a:rect b="b" l="l" r="r" t="t"/>
              <a:pathLst>
                <a:path extrusionOk="0" h="10907" w="24641">
                  <a:moveTo>
                    <a:pt x="10398" y="1"/>
                  </a:moveTo>
                  <a:cubicBezTo>
                    <a:pt x="5409" y="1"/>
                    <a:pt x="1365" y="321"/>
                    <a:pt x="1365" y="717"/>
                  </a:cubicBezTo>
                  <a:cubicBezTo>
                    <a:pt x="1365" y="719"/>
                    <a:pt x="1368" y="722"/>
                    <a:pt x="1368" y="724"/>
                  </a:cubicBezTo>
                  <a:lnTo>
                    <a:pt x="1365" y="724"/>
                  </a:lnTo>
                  <a:lnTo>
                    <a:pt x="1365" y="745"/>
                  </a:lnTo>
                  <a:cubicBezTo>
                    <a:pt x="1154" y="745"/>
                    <a:pt x="598" y="2346"/>
                    <a:pt x="598" y="5286"/>
                  </a:cubicBezTo>
                  <a:cubicBezTo>
                    <a:pt x="598" y="8226"/>
                    <a:pt x="1" y="10218"/>
                    <a:pt x="211" y="10218"/>
                  </a:cubicBezTo>
                  <a:cubicBezTo>
                    <a:pt x="214" y="10218"/>
                    <a:pt x="217" y="10213"/>
                    <a:pt x="218" y="10213"/>
                  </a:cubicBezTo>
                  <a:cubicBezTo>
                    <a:pt x="366" y="10597"/>
                    <a:pt x="5502" y="10906"/>
                    <a:pt x="10398" y="10906"/>
                  </a:cubicBezTo>
                  <a:cubicBezTo>
                    <a:pt x="15292" y="10906"/>
                    <a:pt x="24275" y="10597"/>
                    <a:pt x="24421" y="10213"/>
                  </a:cubicBezTo>
                  <a:cubicBezTo>
                    <a:pt x="24424" y="10213"/>
                    <a:pt x="24425" y="10218"/>
                    <a:pt x="24428" y="10218"/>
                  </a:cubicBezTo>
                  <a:cubicBezTo>
                    <a:pt x="24640" y="10218"/>
                    <a:pt x="24042" y="8226"/>
                    <a:pt x="24042" y="5286"/>
                  </a:cubicBezTo>
                  <a:cubicBezTo>
                    <a:pt x="24042" y="2346"/>
                    <a:pt x="23486" y="745"/>
                    <a:pt x="23274" y="745"/>
                  </a:cubicBezTo>
                  <a:lnTo>
                    <a:pt x="23274" y="724"/>
                  </a:lnTo>
                  <a:lnTo>
                    <a:pt x="23273" y="724"/>
                  </a:lnTo>
                  <a:cubicBezTo>
                    <a:pt x="23273" y="722"/>
                    <a:pt x="23274" y="719"/>
                    <a:pt x="23274" y="717"/>
                  </a:cubicBezTo>
                  <a:cubicBezTo>
                    <a:pt x="23274" y="323"/>
                    <a:pt x="15385" y="1"/>
                    <a:pt x="1039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7" name="Google Shape;2677;p47"/>
            <p:cNvSpPr/>
            <p:nvPr/>
          </p:nvSpPr>
          <p:spPr>
            <a:xfrm>
              <a:off x="4531391" y="3657293"/>
              <a:ext cx="1538086" cy="424848"/>
            </a:xfrm>
            <a:custGeom>
              <a:rect b="b" l="l" r="r" t="t"/>
              <a:pathLst>
                <a:path extrusionOk="0" h="11025" w="39914">
                  <a:moveTo>
                    <a:pt x="1" y="1"/>
                  </a:moveTo>
                  <a:lnTo>
                    <a:pt x="1" y="11025"/>
                  </a:lnTo>
                  <a:lnTo>
                    <a:pt x="39914" y="11025"/>
                  </a:lnTo>
                  <a:lnTo>
                    <a:pt x="3991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8" name="Google Shape;2678;p47"/>
            <p:cNvSpPr/>
            <p:nvPr/>
          </p:nvSpPr>
          <p:spPr>
            <a:xfrm>
              <a:off x="4745460" y="4228361"/>
              <a:ext cx="57841" cy="10520"/>
            </a:xfrm>
            <a:custGeom>
              <a:rect b="b" l="l" r="r" t="t"/>
              <a:pathLst>
                <a:path extrusionOk="0" h="273" w="1501">
                  <a:moveTo>
                    <a:pt x="752" y="1"/>
                  </a:moveTo>
                  <a:cubicBezTo>
                    <a:pt x="337" y="1"/>
                    <a:pt x="0" y="62"/>
                    <a:pt x="0" y="137"/>
                  </a:cubicBezTo>
                  <a:cubicBezTo>
                    <a:pt x="0" y="211"/>
                    <a:pt x="337" y="273"/>
                    <a:pt x="752" y="273"/>
                  </a:cubicBezTo>
                  <a:cubicBezTo>
                    <a:pt x="1166" y="273"/>
                    <a:pt x="1501" y="213"/>
                    <a:pt x="1501" y="137"/>
                  </a:cubicBezTo>
                  <a:cubicBezTo>
                    <a:pt x="1501" y="62"/>
                    <a:pt x="1166" y="1"/>
                    <a:pt x="752" y="1"/>
                  </a:cubicBezTo>
                  <a:close/>
                </a:path>
              </a:pathLst>
            </a:custGeom>
            <a:solidFill>
              <a:srgbClr val="1F486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9" name="Google Shape;2679;p47"/>
            <p:cNvSpPr/>
            <p:nvPr/>
          </p:nvSpPr>
          <p:spPr>
            <a:xfrm>
              <a:off x="4745460" y="4019340"/>
              <a:ext cx="57841" cy="214293"/>
            </a:xfrm>
            <a:custGeom>
              <a:rect b="b" l="l" r="r" t="t"/>
              <a:pathLst>
                <a:path extrusionOk="0" h="5561" w="1501">
                  <a:moveTo>
                    <a:pt x="0" y="1"/>
                  </a:moveTo>
                  <a:lnTo>
                    <a:pt x="0" y="5561"/>
                  </a:lnTo>
                  <a:lnTo>
                    <a:pt x="1501" y="5561"/>
                  </a:lnTo>
                  <a:lnTo>
                    <a:pt x="1501"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0" name="Google Shape;2680;p47"/>
            <p:cNvSpPr/>
            <p:nvPr/>
          </p:nvSpPr>
          <p:spPr>
            <a:xfrm>
              <a:off x="4770701" y="4019340"/>
              <a:ext cx="32601" cy="214293"/>
            </a:xfrm>
            <a:custGeom>
              <a:rect b="b" l="l" r="r" t="t"/>
              <a:pathLst>
                <a:path extrusionOk="0" h="5561" w="846">
                  <a:moveTo>
                    <a:pt x="1" y="1"/>
                  </a:moveTo>
                  <a:lnTo>
                    <a:pt x="1" y="5561"/>
                  </a:lnTo>
                  <a:lnTo>
                    <a:pt x="846" y="5561"/>
                  </a:lnTo>
                  <a:lnTo>
                    <a:pt x="84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1" name="Google Shape;2681;p47"/>
            <p:cNvSpPr/>
            <p:nvPr/>
          </p:nvSpPr>
          <p:spPr>
            <a:xfrm>
              <a:off x="5101457" y="4019340"/>
              <a:ext cx="57841" cy="270130"/>
            </a:xfrm>
            <a:custGeom>
              <a:rect b="b" l="l" r="r" t="t"/>
              <a:pathLst>
                <a:path extrusionOk="0" h="7010" w="1501">
                  <a:moveTo>
                    <a:pt x="0" y="1"/>
                  </a:moveTo>
                  <a:lnTo>
                    <a:pt x="0" y="7010"/>
                  </a:lnTo>
                  <a:lnTo>
                    <a:pt x="1500" y="7010"/>
                  </a:lnTo>
                  <a:lnTo>
                    <a:pt x="1500"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2" name="Google Shape;2682;p47"/>
            <p:cNvSpPr/>
            <p:nvPr/>
          </p:nvSpPr>
          <p:spPr>
            <a:xfrm>
              <a:off x="5126698" y="4019340"/>
              <a:ext cx="32601" cy="270130"/>
            </a:xfrm>
            <a:custGeom>
              <a:rect b="b" l="l" r="r" t="t"/>
              <a:pathLst>
                <a:path extrusionOk="0" h="7010" w="846">
                  <a:moveTo>
                    <a:pt x="1" y="1"/>
                  </a:moveTo>
                  <a:lnTo>
                    <a:pt x="1" y="7010"/>
                  </a:lnTo>
                  <a:lnTo>
                    <a:pt x="845" y="7010"/>
                  </a:lnTo>
                  <a:lnTo>
                    <a:pt x="84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3" name="Google Shape;2683;p47"/>
            <p:cNvSpPr/>
            <p:nvPr/>
          </p:nvSpPr>
          <p:spPr>
            <a:xfrm>
              <a:off x="5457377" y="4019340"/>
              <a:ext cx="57841" cy="270130"/>
            </a:xfrm>
            <a:custGeom>
              <a:rect b="b" l="l" r="r" t="t"/>
              <a:pathLst>
                <a:path extrusionOk="0" h="7010" w="1501">
                  <a:moveTo>
                    <a:pt x="0" y="1"/>
                  </a:moveTo>
                  <a:lnTo>
                    <a:pt x="0" y="7010"/>
                  </a:lnTo>
                  <a:lnTo>
                    <a:pt x="1501" y="7010"/>
                  </a:lnTo>
                  <a:lnTo>
                    <a:pt x="1501"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4" name="Google Shape;2684;p47"/>
            <p:cNvSpPr/>
            <p:nvPr/>
          </p:nvSpPr>
          <p:spPr>
            <a:xfrm>
              <a:off x="5482618" y="4019340"/>
              <a:ext cx="32601" cy="270130"/>
            </a:xfrm>
            <a:custGeom>
              <a:rect b="b" l="l" r="r" t="t"/>
              <a:pathLst>
                <a:path extrusionOk="0" h="7010" w="846">
                  <a:moveTo>
                    <a:pt x="1" y="1"/>
                  </a:moveTo>
                  <a:lnTo>
                    <a:pt x="1" y="7010"/>
                  </a:lnTo>
                  <a:lnTo>
                    <a:pt x="846" y="7010"/>
                  </a:lnTo>
                  <a:lnTo>
                    <a:pt x="84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5" name="Google Shape;2685;p47"/>
            <p:cNvSpPr/>
            <p:nvPr/>
          </p:nvSpPr>
          <p:spPr>
            <a:xfrm>
              <a:off x="5813297" y="4228361"/>
              <a:ext cx="57918" cy="10520"/>
            </a:xfrm>
            <a:custGeom>
              <a:rect b="b" l="l" r="r" t="t"/>
              <a:pathLst>
                <a:path extrusionOk="0" h="273" w="1503">
                  <a:moveTo>
                    <a:pt x="751" y="1"/>
                  </a:moveTo>
                  <a:cubicBezTo>
                    <a:pt x="336" y="1"/>
                    <a:pt x="1" y="62"/>
                    <a:pt x="1" y="137"/>
                  </a:cubicBezTo>
                  <a:cubicBezTo>
                    <a:pt x="1" y="211"/>
                    <a:pt x="337" y="273"/>
                    <a:pt x="751" y="273"/>
                  </a:cubicBezTo>
                  <a:cubicBezTo>
                    <a:pt x="1164" y="273"/>
                    <a:pt x="1502" y="213"/>
                    <a:pt x="1502" y="137"/>
                  </a:cubicBezTo>
                  <a:cubicBezTo>
                    <a:pt x="1502" y="62"/>
                    <a:pt x="1166" y="1"/>
                    <a:pt x="751" y="1"/>
                  </a:cubicBezTo>
                  <a:close/>
                </a:path>
              </a:pathLst>
            </a:custGeom>
            <a:solidFill>
              <a:srgbClr val="1F486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6" name="Google Shape;2686;p47"/>
            <p:cNvSpPr/>
            <p:nvPr/>
          </p:nvSpPr>
          <p:spPr>
            <a:xfrm>
              <a:off x="5813335" y="4019340"/>
              <a:ext cx="57880" cy="214293"/>
            </a:xfrm>
            <a:custGeom>
              <a:rect b="b" l="l" r="r" t="t"/>
              <a:pathLst>
                <a:path extrusionOk="0" h="5561" w="1502">
                  <a:moveTo>
                    <a:pt x="1" y="1"/>
                  </a:moveTo>
                  <a:lnTo>
                    <a:pt x="1" y="5561"/>
                  </a:lnTo>
                  <a:lnTo>
                    <a:pt x="1501" y="5561"/>
                  </a:lnTo>
                  <a:lnTo>
                    <a:pt x="1501"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7" name="Google Shape;2687;p47"/>
            <p:cNvSpPr/>
            <p:nvPr/>
          </p:nvSpPr>
          <p:spPr>
            <a:xfrm>
              <a:off x="5838615" y="4019340"/>
              <a:ext cx="32601" cy="214293"/>
            </a:xfrm>
            <a:custGeom>
              <a:rect b="b" l="l" r="r" t="t"/>
              <a:pathLst>
                <a:path extrusionOk="0" h="5561" w="846">
                  <a:moveTo>
                    <a:pt x="1" y="1"/>
                  </a:moveTo>
                  <a:lnTo>
                    <a:pt x="1" y="5561"/>
                  </a:lnTo>
                  <a:lnTo>
                    <a:pt x="845" y="5561"/>
                  </a:lnTo>
                  <a:lnTo>
                    <a:pt x="845"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8" name="Google Shape;2688;p47"/>
            <p:cNvSpPr/>
            <p:nvPr/>
          </p:nvSpPr>
          <p:spPr>
            <a:xfrm>
              <a:off x="4618445" y="3570509"/>
              <a:ext cx="1379784" cy="598410"/>
            </a:xfrm>
            <a:custGeom>
              <a:rect b="b" l="l" r="r" t="t"/>
              <a:pathLst>
                <a:path extrusionOk="0" h="15529" w="35806">
                  <a:moveTo>
                    <a:pt x="4105" y="1"/>
                  </a:moveTo>
                  <a:cubicBezTo>
                    <a:pt x="1839" y="1"/>
                    <a:pt x="1" y="1839"/>
                    <a:pt x="1" y="4105"/>
                  </a:cubicBezTo>
                  <a:lnTo>
                    <a:pt x="1" y="15529"/>
                  </a:lnTo>
                  <a:lnTo>
                    <a:pt x="35805" y="15529"/>
                  </a:lnTo>
                  <a:lnTo>
                    <a:pt x="35805" y="4105"/>
                  </a:lnTo>
                  <a:cubicBezTo>
                    <a:pt x="35805" y="1839"/>
                    <a:pt x="33966" y="1"/>
                    <a:pt x="3169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9" name="Google Shape;2689;p47"/>
            <p:cNvSpPr/>
            <p:nvPr/>
          </p:nvSpPr>
          <p:spPr>
            <a:xfrm>
              <a:off x="4639216" y="4255914"/>
              <a:ext cx="1338205" cy="23738"/>
            </a:xfrm>
            <a:custGeom>
              <a:rect b="b" l="l" r="r" t="t"/>
              <a:pathLst>
                <a:path extrusionOk="0" h="616" w="34727">
                  <a:moveTo>
                    <a:pt x="0" y="0"/>
                  </a:moveTo>
                  <a:lnTo>
                    <a:pt x="0" y="616"/>
                  </a:lnTo>
                  <a:lnTo>
                    <a:pt x="34726" y="616"/>
                  </a:lnTo>
                  <a:lnTo>
                    <a:pt x="34726" y="0"/>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0" name="Google Shape;2690;p47"/>
            <p:cNvSpPr/>
            <p:nvPr/>
          </p:nvSpPr>
          <p:spPr>
            <a:xfrm>
              <a:off x="5724085" y="4210596"/>
              <a:ext cx="180652" cy="331440"/>
            </a:xfrm>
            <a:custGeom>
              <a:rect b="b" l="l" r="r" t="t"/>
              <a:pathLst>
                <a:path extrusionOk="0" h="8601" w="4688">
                  <a:moveTo>
                    <a:pt x="1" y="1"/>
                  </a:moveTo>
                  <a:lnTo>
                    <a:pt x="3575" y="8600"/>
                  </a:lnTo>
                  <a:lnTo>
                    <a:pt x="4688"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1" name="Google Shape;2691;p47"/>
            <p:cNvSpPr/>
            <p:nvPr/>
          </p:nvSpPr>
          <p:spPr>
            <a:xfrm>
              <a:off x="5794221" y="4362004"/>
              <a:ext cx="261768" cy="261845"/>
            </a:xfrm>
            <a:custGeom>
              <a:rect b="b" l="l" r="r" t="t"/>
              <a:pathLst>
                <a:path extrusionOk="0" h="6795" w="6793">
                  <a:moveTo>
                    <a:pt x="3396" y="0"/>
                  </a:moveTo>
                  <a:cubicBezTo>
                    <a:pt x="1522" y="0"/>
                    <a:pt x="0" y="1522"/>
                    <a:pt x="0" y="3397"/>
                  </a:cubicBezTo>
                  <a:cubicBezTo>
                    <a:pt x="0" y="5272"/>
                    <a:pt x="1521" y="6794"/>
                    <a:pt x="3396" y="6794"/>
                  </a:cubicBezTo>
                  <a:cubicBezTo>
                    <a:pt x="5273" y="6794"/>
                    <a:pt x="6793" y="5272"/>
                    <a:pt x="6793" y="3397"/>
                  </a:cubicBezTo>
                  <a:cubicBezTo>
                    <a:pt x="6793" y="1522"/>
                    <a:pt x="5271" y="0"/>
                    <a:pt x="339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2" name="Google Shape;2692;p47"/>
            <p:cNvSpPr/>
            <p:nvPr/>
          </p:nvSpPr>
          <p:spPr>
            <a:xfrm>
              <a:off x="5830253" y="4404972"/>
              <a:ext cx="182849" cy="175874"/>
            </a:xfrm>
            <a:custGeom>
              <a:rect b="b" l="l" r="r" t="t"/>
              <a:pathLst>
                <a:path extrusionOk="0" h="4564" w="4745">
                  <a:moveTo>
                    <a:pt x="2462" y="0"/>
                  </a:moveTo>
                  <a:cubicBezTo>
                    <a:pt x="1868" y="0"/>
                    <a:pt x="1284" y="232"/>
                    <a:pt x="847" y="669"/>
                  </a:cubicBezTo>
                  <a:cubicBezTo>
                    <a:pt x="195" y="1322"/>
                    <a:pt x="0" y="2302"/>
                    <a:pt x="354" y="3155"/>
                  </a:cubicBezTo>
                  <a:cubicBezTo>
                    <a:pt x="706" y="4009"/>
                    <a:pt x="1539" y="4564"/>
                    <a:pt x="2461" y="4564"/>
                  </a:cubicBezTo>
                  <a:cubicBezTo>
                    <a:pt x="3722" y="4564"/>
                    <a:pt x="4744" y="3542"/>
                    <a:pt x="4744" y="2282"/>
                  </a:cubicBezTo>
                  <a:cubicBezTo>
                    <a:pt x="4744" y="1359"/>
                    <a:pt x="4187" y="527"/>
                    <a:pt x="3334" y="173"/>
                  </a:cubicBezTo>
                  <a:cubicBezTo>
                    <a:pt x="3052" y="57"/>
                    <a:pt x="2756" y="0"/>
                    <a:pt x="246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3" name="Google Shape;2693;p47"/>
            <p:cNvSpPr/>
            <p:nvPr/>
          </p:nvSpPr>
          <p:spPr>
            <a:xfrm>
              <a:off x="4709968" y="4210596"/>
              <a:ext cx="180652" cy="331440"/>
            </a:xfrm>
            <a:custGeom>
              <a:rect b="b" l="l" r="r" t="t"/>
              <a:pathLst>
                <a:path extrusionOk="0" h="8601" w="4688">
                  <a:moveTo>
                    <a:pt x="1" y="1"/>
                  </a:moveTo>
                  <a:lnTo>
                    <a:pt x="3575" y="8600"/>
                  </a:lnTo>
                  <a:lnTo>
                    <a:pt x="4688" y="1"/>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4" name="Google Shape;2694;p47"/>
            <p:cNvSpPr/>
            <p:nvPr/>
          </p:nvSpPr>
          <p:spPr>
            <a:xfrm>
              <a:off x="4780104" y="4362004"/>
              <a:ext cx="261768" cy="261845"/>
            </a:xfrm>
            <a:custGeom>
              <a:rect b="b" l="l" r="r" t="t"/>
              <a:pathLst>
                <a:path extrusionOk="0" h="6795" w="6793">
                  <a:moveTo>
                    <a:pt x="3397" y="0"/>
                  </a:moveTo>
                  <a:cubicBezTo>
                    <a:pt x="1522" y="0"/>
                    <a:pt x="0" y="1522"/>
                    <a:pt x="0" y="3397"/>
                  </a:cubicBezTo>
                  <a:cubicBezTo>
                    <a:pt x="0" y="5272"/>
                    <a:pt x="1521" y="6794"/>
                    <a:pt x="3397" y="6794"/>
                  </a:cubicBezTo>
                  <a:cubicBezTo>
                    <a:pt x="5273" y="6793"/>
                    <a:pt x="6793" y="5272"/>
                    <a:pt x="6793" y="3397"/>
                  </a:cubicBezTo>
                  <a:cubicBezTo>
                    <a:pt x="6793" y="1522"/>
                    <a:pt x="5271" y="0"/>
                    <a:pt x="339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5" name="Google Shape;2695;p47"/>
            <p:cNvSpPr/>
            <p:nvPr/>
          </p:nvSpPr>
          <p:spPr>
            <a:xfrm>
              <a:off x="4816135" y="4404972"/>
              <a:ext cx="182849" cy="175874"/>
            </a:xfrm>
            <a:custGeom>
              <a:rect b="b" l="l" r="r" t="t"/>
              <a:pathLst>
                <a:path extrusionOk="0" h="4564" w="4745">
                  <a:moveTo>
                    <a:pt x="2463" y="0"/>
                  </a:moveTo>
                  <a:cubicBezTo>
                    <a:pt x="1869" y="0"/>
                    <a:pt x="1284" y="232"/>
                    <a:pt x="848" y="669"/>
                  </a:cubicBezTo>
                  <a:cubicBezTo>
                    <a:pt x="195" y="1322"/>
                    <a:pt x="0" y="2304"/>
                    <a:pt x="354" y="3155"/>
                  </a:cubicBezTo>
                  <a:cubicBezTo>
                    <a:pt x="707" y="4009"/>
                    <a:pt x="1539" y="4564"/>
                    <a:pt x="2462" y="4564"/>
                  </a:cubicBezTo>
                  <a:cubicBezTo>
                    <a:pt x="3722" y="4564"/>
                    <a:pt x="4744" y="3542"/>
                    <a:pt x="4744" y="2282"/>
                  </a:cubicBezTo>
                  <a:cubicBezTo>
                    <a:pt x="4744" y="1359"/>
                    <a:pt x="4187" y="527"/>
                    <a:pt x="3334" y="173"/>
                  </a:cubicBezTo>
                  <a:cubicBezTo>
                    <a:pt x="3052" y="57"/>
                    <a:pt x="2756" y="0"/>
                    <a:pt x="24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6" name="Google Shape;2696;p47"/>
            <p:cNvSpPr/>
            <p:nvPr/>
          </p:nvSpPr>
          <p:spPr>
            <a:xfrm>
              <a:off x="4569041" y="3789086"/>
              <a:ext cx="1478549" cy="266277"/>
            </a:xfrm>
            <a:custGeom>
              <a:rect b="b" l="l" r="r" t="t"/>
              <a:pathLst>
                <a:path extrusionOk="0" h="6910" w="38369">
                  <a:moveTo>
                    <a:pt x="0" y="1"/>
                  </a:moveTo>
                  <a:lnTo>
                    <a:pt x="0" y="1177"/>
                  </a:lnTo>
                  <a:lnTo>
                    <a:pt x="2954" y="1177"/>
                  </a:lnTo>
                  <a:lnTo>
                    <a:pt x="2954" y="1"/>
                  </a:lnTo>
                  <a:close/>
                  <a:moveTo>
                    <a:pt x="35415" y="1"/>
                  </a:moveTo>
                  <a:lnTo>
                    <a:pt x="35415" y="1177"/>
                  </a:lnTo>
                  <a:lnTo>
                    <a:pt x="38368" y="1177"/>
                  </a:lnTo>
                  <a:lnTo>
                    <a:pt x="38368" y="1"/>
                  </a:lnTo>
                  <a:close/>
                  <a:moveTo>
                    <a:pt x="0" y="5734"/>
                  </a:moveTo>
                  <a:lnTo>
                    <a:pt x="0" y="6909"/>
                  </a:lnTo>
                  <a:lnTo>
                    <a:pt x="2954" y="6909"/>
                  </a:lnTo>
                  <a:lnTo>
                    <a:pt x="2954" y="5734"/>
                  </a:lnTo>
                  <a:close/>
                  <a:moveTo>
                    <a:pt x="35415" y="5734"/>
                  </a:moveTo>
                  <a:lnTo>
                    <a:pt x="35415" y="6909"/>
                  </a:lnTo>
                  <a:lnTo>
                    <a:pt x="38368" y="6909"/>
                  </a:lnTo>
                  <a:lnTo>
                    <a:pt x="38368" y="5734"/>
                  </a:ln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7" name="Google Shape;2697;p47"/>
            <p:cNvSpPr/>
            <p:nvPr/>
          </p:nvSpPr>
          <p:spPr>
            <a:xfrm>
              <a:off x="4510042" y="3449582"/>
              <a:ext cx="1590455" cy="792781"/>
            </a:xfrm>
            <a:custGeom>
              <a:rect b="b" l="l" r="r" t="t"/>
              <a:pathLst>
                <a:path extrusionOk="0" h="20573" w="41273">
                  <a:moveTo>
                    <a:pt x="6218" y="1"/>
                  </a:moveTo>
                  <a:cubicBezTo>
                    <a:pt x="2790" y="1"/>
                    <a:pt x="1" y="2790"/>
                    <a:pt x="1" y="6218"/>
                  </a:cubicBezTo>
                  <a:lnTo>
                    <a:pt x="1" y="20572"/>
                  </a:lnTo>
                  <a:lnTo>
                    <a:pt x="1450" y="20572"/>
                  </a:lnTo>
                  <a:lnTo>
                    <a:pt x="1450" y="6218"/>
                  </a:lnTo>
                  <a:cubicBezTo>
                    <a:pt x="1450" y="3588"/>
                    <a:pt x="3588" y="1448"/>
                    <a:pt x="6218" y="1448"/>
                  </a:cubicBezTo>
                  <a:lnTo>
                    <a:pt x="35056" y="1448"/>
                  </a:lnTo>
                  <a:cubicBezTo>
                    <a:pt x="37686" y="1448"/>
                    <a:pt x="39825" y="3588"/>
                    <a:pt x="39825" y="6218"/>
                  </a:cubicBezTo>
                  <a:lnTo>
                    <a:pt x="39825" y="20572"/>
                  </a:lnTo>
                  <a:lnTo>
                    <a:pt x="41272" y="20572"/>
                  </a:lnTo>
                  <a:lnTo>
                    <a:pt x="41272" y="6218"/>
                  </a:lnTo>
                  <a:cubicBezTo>
                    <a:pt x="41272" y="2790"/>
                    <a:pt x="38483" y="1"/>
                    <a:pt x="35056"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8" name="Google Shape;2698;p47"/>
            <p:cNvSpPr/>
            <p:nvPr/>
          </p:nvSpPr>
          <p:spPr>
            <a:xfrm>
              <a:off x="4479175" y="4205355"/>
              <a:ext cx="131828" cy="49325"/>
            </a:xfrm>
            <a:custGeom>
              <a:rect b="b" l="l" r="r" t="t"/>
              <a:pathLst>
                <a:path extrusionOk="0" h="1280" w="3421">
                  <a:moveTo>
                    <a:pt x="543" y="1"/>
                  </a:moveTo>
                  <a:cubicBezTo>
                    <a:pt x="242" y="1"/>
                    <a:pt x="0" y="287"/>
                    <a:pt x="0" y="641"/>
                  </a:cubicBezTo>
                  <a:cubicBezTo>
                    <a:pt x="0" y="993"/>
                    <a:pt x="242" y="1279"/>
                    <a:pt x="543" y="1279"/>
                  </a:cubicBezTo>
                  <a:lnTo>
                    <a:pt x="2876" y="1279"/>
                  </a:lnTo>
                  <a:cubicBezTo>
                    <a:pt x="3177" y="1279"/>
                    <a:pt x="3420" y="994"/>
                    <a:pt x="3420" y="641"/>
                  </a:cubicBezTo>
                  <a:cubicBezTo>
                    <a:pt x="3420" y="287"/>
                    <a:pt x="3175" y="1"/>
                    <a:pt x="2876" y="1"/>
                  </a:cubicBez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9" name="Google Shape;2699;p47"/>
            <p:cNvSpPr/>
            <p:nvPr/>
          </p:nvSpPr>
          <p:spPr>
            <a:xfrm>
              <a:off x="6005669" y="4205355"/>
              <a:ext cx="131828" cy="49325"/>
            </a:xfrm>
            <a:custGeom>
              <a:rect b="b" l="l" r="r" t="t"/>
              <a:pathLst>
                <a:path extrusionOk="0" h="1280" w="3421">
                  <a:moveTo>
                    <a:pt x="544" y="1"/>
                  </a:moveTo>
                  <a:cubicBezTo>
                    <a:pt x="244" y="1"/>
                    <a:pt x="0" y="287"/>
                    <a:pt x="0" y="641"/>
                  </a:cubicBezTo>
                  <a:cubicBezTo>
                    <a:pt x="0" y="993"/>
                    <a:pt x="244" y="1279"/>
                    <a:pt x="544" y="1279"/>
                  </a:cubicBezTo>
                  <a:lnTo>
                    <a:pt x="2878" y="1279"/>
                  </a:lnTo>
                  <a:cubicBezTo>
                    <a:pt x="3178" y="1279"/>
                    <a:pt x="3420" y="994"/>
                    <a:pt x="3420" y="641"/>
                  </a:cubicBezTo>
                  <a:cubicBezTo>
                    <a:pt x="3420" y="287"/>
                    <a:pt x="3178" y="1"/>
                    <a:pt x="2878" y="1"/>
                  </a:cubicBezTo>
                  <a:close/>
                </a:path>
              </a:pathLst>
            </a:cu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00" name="Google Shape;2700;p47"/>
          <p:cNvGrpSpPr/>
          <p:nvPr/>
        </p:nvGrpSpPr>
        <p:grpSpPr>
          <a:xfrm>
            <a:off x="166794" y="2733901"/>
            <a:ext cx="488945" cy="1600767"/>
            <a:chOff x="678450" y="2882900"/>
            <a:chExt cx="599050" cy="1703850"/>
          </a:xfrm>
        </p:grpSpPr>
        <p:sp>
          <p:nvSpPr>
            <p:cNvPr id="2701" name="Google Shape;2701;p47"/>
            <p:cNvSpPr/>
            <p:nvPr/>
          </p:nvSpPr>
          <p:spPr>
            <a:xfrm>
              <a:off x="795425" y="3950500"/>
              <a:ext cx="212400" cy="33075"/>
            </a:xfrm>
            <a:custGeom>
              <a:rect b="b" l="l" r="r" t="t"/>
              <a:pathLst>
                <a:path extrusionOk="0" h="1323" w="8496">
                  <a:moveTo>
                    <a:pt x="688" y="0"/>
                  </a:moveTo>
                  <a:cubicBezTo>
                    <a:pt x="465" y="0"/>
                    <a:pt x="244" y="6"/>
                    <a:pt x="29" y="22"/>
                  </a:cubicBezTo>
                  <a:cubicBezTo>
                    <a:pt x="6" y="102"/>
                    <a:pt x="29" y="179"/>
                    <a:pt x="62" y="255"/>
                  </a:cubicBezTo>
                  <a:cubicBezTo>
                    <a:pt x="82" y="299"/>
                    <a:pt x="103" y="342"/>
                    <a:pt x="123" y="386"/>
                  </a:cubicBezTo>
                  <a:cubicBezTo>
                    <a:pt x="193" y="546"/>
                    <a:pt x="200" y="727"/>
                    <a:pt x="143" y="891"/>
                  </a:cubicBezTo>
                  <a:cubicBezTo>
                    <a:pt x="122" y="952"/>
                    <a:pt x="86" y="1017"/>
                    <a:pt x="57" y="1081"/>
                  </a:cubicBezTo>
                  <a:cubicBezTo>
                    <a:pt x="25" y="1161"/>
                    <a:pt x="0" y="1238"/>
                    <a:pt x="22" y="1314"/>
                  </a:cubicBezTo>
                  <a:lnTo>
                    <a:pt x="25" y="1314"/>
                  </a:lnTo>
                  <a:cubicBezTo>
                    <a:pt x="64" y="1319"/>
                    <a:pt x="107" y="1320"/>
                    <a:pt x="150" y="1320"/>
                  </a:cubicBezTo>
                  <a:cubicBezTo>
                    <a:pt x="205" y="1320"/>
                    <a:pt x="260" y="1318"/>
                    <a:pt x="312" y="1318"/>
                  </a:cubicBezTo>
                  <a:lnTo>
                    <a:pt x="7989" y="1318"/>
                  </a:lnTo>
                  <a:cubicBezTo>
                    <a:pt x="8063" y="1318"/>
                    <a:pt x="8141" y="1323"/>
                    <a:pt x="8218" y="1323"/>
                  </a:cubicBezTo>
                  <a:cubicBezTo>
                    <a:pt x="8256" y="1323"/>
                    <a:pt x="8294" y="1322"/>
                    <a:pt x="8331" y="1318"/>
                  </a:cubicBezTo>
                  <a:cubicBezTo>
                    <a:pt x="8332" y="1318"/>
                    <a:pt x="8334" y="1318"/>
                    <a:pt x="8336" y="1318"/>
                  </a:cubicBezTo>
                  <a:cubicBezTo>
                    <a:pt x="8350" y="1318"/>
                    <a:pt x="8372" y="1321"/>
                    <a:pt x="8389" y="1321"/>
                  </a:cubicBezTo>
                  <a:cubicBezTo>
                    <a:pt x="8398" y="1321"/>
                    <a:pt x="8406" y="1320"/>
                    <a:pt x="8411" y="1318"/>
                  </a:cubicBezTo>
                  <a:cubicBezTo>
                    <a:pt x="8495" y="1284"/>
                    <a:pt x="8468" y="1178"/>
                    <a:pt x="8427" y="1082"/>
                  </a:cubicBezTo>
                  <a:cubicBezTo>
                    <a:pt x="8401" y="1021"/>
                    <a:pt x="8368" y="964"/>
                    <a:pt x="8354" y="929"/>
                  </a:cubicBezTo>
                  <a:cubicBezTo>
                    <a:pt x="8288" y="781"/>
                    <a:pt x="8259" y="619"/>
                    <a:pt x="8269" y="458"/>
                  </a:cubicBezTo>
                  <a:cubicBezTo>
                    <a:pt x="8272" y="389"/>
                    <a:pt x="8295" y="322"/>
                    <a:pt x="8318" y="255"/>
                  </a:cubicBezTo>
                  <a:cubicBezTo>
                    <a:pt x="8347" y="176"/>
                    <a:pt x="8375" y="99"/>
                    <a:pt x="8379" y="23"/>
                  </a:cubicBezTo>
                  <a:cubicBezTo>
                    <a:pt x="8354" y="23"/>
                    <a:pt x="8328" y="22"/>
                    <a:pt x="8302" y="19"/>
                  </a:cubicBezTo>
                  <a:cubicBezTo>
                    <a:pt x="8270" y="11"/>
                    <a:pt x="8228" y="8"/>
                    <a:pt x="8183" y="8"/>
                  </a:cubicBezTo>
                  <a:cubicBezTo>
                    <a:pt x="8093" y="8"/>
                    <a:pt x="7989" y="19"/>
                    <a:pt x="7921" y="19"/>
                  </a:cubicBezTo>
                  <a:lnTo>
                    <a:pt x="1938" y="19"/>
                  </a:lnTo>
                  <a:cubicBezTo>
                    <a:pt x="1531" y="19"/>
                    <a:pt x="1106" y="0"/>
                    <a:pt x="688" y="0"/>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2" name="Google Shape;2702;p47"/>
            <p:cNvSpPr/>
            <p:nvPr/>
          </p:nvSpPr>
          <p:spPr>
            <a:xfrm>
              <a:off x="796875" y="3956900"/>
              <a:ext cx="209225" cy="20675"/>
            </a:xfrm>
            <a:custGeom>
              <a:rect b="b" l="l" r="r" t="t"/>
              <a:pathLst>
                <a:path extrusionOk="0" h="827" w="8369">
                  <a:moveTo>
                    <a:pt x="4" y="0"/>
                  </a:moveTo>
                  <a:cubicBezTo>
                    <a:pt x="24" y="43"/>
                    <a:pt x="45" y="87"/>
                    <a:pt x="65" y="132"/>
                  </a:cubicBezTo>
                  <a:cubicBezTo>
                    <a:pt x="135" y="290"/>
                    <a:pt x="142" y="471"/>
                    <a:pt x="85" y="635"/>
                  </a:cubicBezTo>
                  <a:cubicBezTo>
                    <a:pt x="64" y="698"/>
                    <a:pt x="28" y="762"/>
                    <a:pt x="1" y="826"/>
                  </a:cubicBezTo>
                  <a:lnTo>
                    <a:pt x="8369" y="826"/>
                  </a:lnTo>
                  <a:cubicBezTo>
                    <a:pt x="8341" y="766"/>
                    <a:pt x="8310" y="709"/>
                    <a:pt x="8294" y="675"/>
                  </a:cubicBezTo>
                  <a:cubicBezTo>
                    <a:pt x="8230" y="526"/>
                    <a:pt x="8201" y="365"/>
                    <a:pt x="8210" y="203"/>
                  </a:cubicBezTo>
                  <a:cubicBezTo>
                    <a:pt x="8214" y="135"/>
                    <a:pt x="8237" y="67"/>
                    <a:pt x="826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3" name="Google Shape;2703;p47"/>
            <p:cNvSpPr/>
            <p:nvPr/>
          </p:nvSpPr>
          <p:spPr>
            <a:xfrm>
              <a:off x="818750" y="3982650"/>
              <a:ext cx="283350" cy="32125"/>
            </a:xfrm>
            <a:custGeom>
              <a:rect b="b" l="l" r="r" t="t"/>
              <a:pathLst>
                <a:path extrusionOk="0" h="1285" w="11334">
                  <a:moveTo>
                    <a:pt x="11244" y="0"/>
                  </a:moveTo>
                  <a:cubicBezTo>
                    <a:pt x="11236" y="0"/>
                    <a:pt x="11227" y="1"/>
                    <a:pt x="11218" y="2"/>
                  </a:cubicBezTo>
                  <a:lnTo>
                    <a:pt x="249" y="2"/>
                  </a:lnTo>
                  <a:cubicBezTo>
                    <a:pt x="112" y="2"/>
                    <a:pt x="0" y="115"/>
                    <a:pt x="0" y="252"/>
                  </a:cubicBezTo>
                  <a:lnTo>
                    <a:pt x="0" y="1028"/>
                  </a:lnTo>
                  <a:cubicBezTo>
                    <a:pt x="0" y="1167"/>
                    <a:pt x="112" y="1278"/>
                    <a:pt x="249" y="1278"/>
                  </a:cubicBezTo>
                  <a:lnTo>
                    <a:pt x="11137" y="1278"/>
                  </a:lnTo>
                  <a:cubicBezTo>
                    <a:pt x="11159" y="1278"/>
                    <a:pt x="11198" y="1285"/>
                    <a:pt x="11231" y="1285"/>
                  </a:cubicBezTo>
                  <a:cubicBezTo>
                    <a:pt x="11247" y="1285"/>
                    <a:pt x="11262" y="1283"/>
                    <a:pt x="11272" y="1278"/>
                  </a:cubicBezTo>
                  <a:cubicBezTo>
                    <a:pt x="11274" y="1277"/>
                    <a:pt x="11277" y="1277"/>
                    <a:pt x="11279" y="1277"/>
                  </a:cubicBezTo>
                  <a:cubicBezTo>
                    <a:pt x="11282" y="1277"/>
                    <a:pt x="11285" y="1277"/>
                    <a:pt x="11288" y="1277"/>
                  </a:cubicBezTo>
                  <a:cubicBezTo>
                    <a:pt x="11289" y="1277"/>
                    <a:pt x="11291" y="1277"/>
                    <a:pt x="11292" y="1277"/>
                  </a:cubicBezTo>
                  <a:cubicBezTo>
                    <a:pt x="11314" y="1216"/>
                    <a:pt x="11287" y="1141"/>
                    <a:pt x="11251" y="1067"/>
                  </a:cubicBezTo>
                  <a:cubicBezTo>
                    <a:pt x="11217" y="997"/>
                    <a:pt x="11174" y="927"/>
                    <a:pt x="11155" y="873"/>
                  </a:cubicBezTo>
                  <a:cubicBezTo>
                    <a:pt x="11101" y="705"/>
                    <a:pt x="11102" y="525"/>
                    <a:pt x="11159" y="359"/>
                  </a:cubicBezTo>
                  <a:cubicBezTo>
                    <a:pt x="11184" y="291"/>
                    <a:pt x="11209" y="218"/>
                    <a:pt x="11249" y="159"/>
                  </a:cubicBezTo>
                  <a:cubicBezTo>
                    <a:pt x="11252" y="155"/>
                    <a:pt x="11257" y="149"/>
                    <a:pt x="11259" y="145"/>
                  </a:cubicBezTo>
                  <a:cubicBezTo>
                    <a:pt x="11288" y="105"/>
                    <a:pt x="11334" y="49"/>
                    <a:pt x="11287" y="11"/>
                  </a:cubicBezTo>
                  <a:cubicBezTo>
                    <a:pt x="11282" y="6"/>
                    <a:pt x="11277" y="4"/>
                    <a:pt x="11271" y="2"/>
                  </a:cubicBezTo>
                  <a:cubicBezTo>
                    <a:pt x="11262" y="1"/>
                    <a:pt x="11253" y="0"/>
                    <a:pt x="112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4" name="Google Shape;2704;p47"/>
            <p:cNvSpPr/>
            <p:nvPr/>
          </p:nvSpPr>
          <p:spPr>
            <a:xfrm>
              <a:off x="1009325" y="3986225"/>
              <a:ext cx="90925" cy="23100"/>
            </a:xfrm>
            <a:custGeom>
              <a:rect b="b" l="l" r="r" t="t"/>
              <a:pathLst>
                <a:path extrusionOk="0" h="924" w="3637">
                  <a:moveTo>
                    <a:pt x="191" y="1"/>
                  </a:moveTo>
                  <a:cubicBezTo>
                    <a:pt x="85" y="1"/>
                    <a:pt x="1" y="86"/>
                    <a:pt x="1" y="192"/>
                  </a:cubicBezTo>
                  <a:lnTo>
                    <a:pt x="1" y="732"/>
                  </a:lnTo>
                  <a:cubicBezTo>
                    <a:pt x="1" y="837"/>
                    <a:pt x="85" y="922"/>
                    <a:pt x="191" y="924"/>
                  </a:cubicBezTo>
                  <a:lnTo>
                    <a:pt x="3628" y="924"/>
                  </a:lnTo>
                  <a:cubicBezTo>
                    <a:pt x="3594" y="852"/>
                    <a:pt x="3551" y="784"/>
                    <a:pt x="3532" y="730"/>
                  </a:cubicBezTo>
                  <a:cubicBezTo>
                    <a:pt x="3478" y="562"/>
                    <a:pt x="3479" y="381"/>
                    <a:pt x="3536" y="215"/>
                  </a:cubicBezTo>
                  <a:cubicBezTo>
                    <a:pt x="3561" y="148"/>
                    <a:pt x="3586" y="75"/>
                    <a:pt x="3626" y="16"/>
                  </a:cubicBezTo>
                  <a:cubicBezTo>
                    <a:pt x="3629" y="11"/>
                    <a:pt x="3632" y="6"/>
                    <a:pt x="363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5" name="Google Shape;2705;p47"/>
            <p:cNvSpPr/>
            <p:nvPr/>
          </p:nvSpPr>
          <p:spPr>
            <a:xfrm>
              <a:off x="737025" y="3794725"/>
              <a:ext cx="540475" cy="727225"/>
            </a:xfrm>
            <a:custGeom>
              <a:rect b="b" l="l" r="r" t="t"/>
              <a:pathLst>
                <a:path extrusionOk="0" h="29089" w="21619">
                  <a:moveTo>
                    <a:pt x="20301" y="1318"/>
                  </a:moveTo>
                  <a:lnTo>
                    <a:pt x="20301" y="27769"/>
                  </a:lnTo>
                  <a:lnTo>
                    <a:pt x="1320" y="27769"/>
                  </a:lnTo>
                  <a:lnTo>
                    <a:pt x="1320" y="1318"/>
                  </a:lnTo>
                  <a:close/>
                  <a:moveTo>
                    <a:pt x="1" y="0"/>
                  </a:moveTo>
                  <a:lnTo>
                    <a:pt x="1" y="29088"/>
                  </a:lnTo>
                  <a:lnTo>
                    <a:pt x="21619" y="29088"/>
                  </a:lnTo>
                  <a:lnTo>
                    <a:pt x="21619"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6" name="Google Shape;2706;p47"/>
            <p:cNvSpPr/>
            <p:nvPr/>
          </p:nvSpPr>
          <p:spPr>
            <a:xfrm>
              <a:off x="737025" y="4012200"/>
              <a:ext cx="540475" cy="509750"/>
            </a:xfrm>
            <a:custGeom>
              <a:rect b="b" l="l" r="r" t="t"/>
              <a:pathLst>
                <a:path extrusionOk="0" h="20390" w="21619">
                  <a:moveTo>
                    <a:pt x="1" y="1"/>
                  </a:moveTo>
                  <a:lnTo>
                    <a:pt x="1" y="20389"/>
                  </a:lnTo>
                  <a:lnTo>
                    <a:pt x="21619" y="20389"/>
                  </a:lnTo>
                  <a:lnTo>
                    <a:pt x="21619"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7" name="Google Shape;2707;p47"/>
            <p:cNvSpPr/>
            <p:nvPr/>
          </p:nvSpPr>
          <p:spPr>
            <a:xfrm>
              <a:off x="799675" y="4426350"/>
              <a:ext cx="52725" cy="160400"/>
            </a:xfrm>
            <a:custGeom>
              <a:rect b="b" l="l" r="r" t="t"/>
              <a:pathLst>
                <a:path extrusionOk="0" h="6416" w="2109">
                  <a:moveTo>
                    <a:pt x="0" y="0"/>
                  </a:moveTo>
                  <a:lnTo>
                    <a:pt x="0" y="6416"/>
                  </a:lnTo>
                  <a:lnTo>
                    <a:pt x="2108" y="6416"/>
                  </a:lnTo>
                  <a:lnTo>
                    <a:pt x="2108"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8" name="Google Shape;2708;p47"/>
            <p:cNvSpPr/>
            <p:nvPr/>
          </p:nvSpPr>
          <p:spPr>
            <a:xfrm>
              <a:off x="1162150" y="4426350"/>
              <a:ext cx="52750" cy="160400"/>
            </a:xfrm>
            <a:custGeom>
              <a:rect b="b" l="l" r="r" t="t"/>
              <a:pathLst>
                <a:path extrusionOk="0" h="6416" w="2110">
                  <a:moveTo>
                    <a:pt x="0" y="0"/>
                  </a:moveTo>
                  <a:lnTo>
                    <a:pt x="0" y="6416"/>
                  </a:lnTo>
                  <a:lnTo>
                    <a:pt x="2110" y="6416"/>
                  </a:lnTo>
                  <a:lnTo>
                    <a:pt x="211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9" name="Google Shape;2709;p47"/>
            <p:cNvSpPr/>
            <p:nvPr/>
          </p:nvSpPr>
          <p:spPr>
            <a:xfrm>
              <a:off x="770025" y="4058375"/>
              <a:ext cx="474525" cy="417450"/>
            </a:xfrm>
            <a:custGeom>
              <a:rect b="b" l="l" r="r" t="t"/>
              <a:pathLst>
                <a:path extrusionOk="0" h="16698" w="18981">
                  <a:moveTo>
                    <a:pt x="18718" y="263"/>
                  </a:moveTo>
                  <a:lnTo>
                    <a:pt x="18718" y="16433"/>
                  </a:lnTo>
                  <a:lnTo>
                    <a:pt x="263" y="16433"/>
                  </a:lnTo>
                  <a:lnTo>
                    <a:pt x="263" y="263"/>
                  </a:lnTo>
                  <a:close/>
                  <a:moveTo>
                    <a:pt x="0" y="0"/>
                  </a:moveTo>
                  <a:lnTo>
                    <a:pt x="0" y="16697"/>
                  </a:lnTo>
                  <a:lnTo>
                    <a:pt x="18981" y="16697"/>
                  </a:lnTo>
                  <a:lnTo>
                    <a:pt x="1898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0" name="Google Shape;2710;p47"/>
            <p:cNvSpPr/>
            <p:nvPr/>
          </p:nvSpPr>
          <p:spPr>
            <a:xfrm>
              <a:off x="1173150" y="4156125"/>
              <a:ext cx="25275" cy="221900"/>
            </a:xfrm>
            <a:custGeom>
              <a:rect b="b" l="l" r="r" t="t"/>
              <a:pathLst>
                <a:path extrusionOk="0" h="8876" w="1011">
                  <a:moveTo>
                    <a:pt x="0" y="0"/>
                  </a:moveTo>
                  <a:lnTo>
                    <a:pt x="0" y="8875"/>
                  </a:lnTo>
                  <a:lnTo>
                    <a:pt x="1011" y="8875"/>
                  </a:lnTo>
                  <a:lnTo>
                    <a:pt x="101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1" name="Google Shape;2711;p47"/>
            <p:cNvSpPr/>
            <p:nvPr/>
          </p:nvSpPr>
          <p:spPr>
            <a:xfrm>
              <a:off x="1082800" y="3769400"/>
              <a:ext cx="73800" cy="26850"/>
            </a:xfrm>
            <a:custGeom>
              <a:rect b="b" l="l" r="r" t="t"/>
              <a:pathLst>
                <a:path extrusionOk="0" h="1074" w="2952">
                  <a:moveTo>
                    <a:pt x="0" y="0"/>
                  </a:moveTo>
                  <a:lnTo>
                    <a:pt x="0" y="662"/>
                  </a:lnTo>
                  <a:cubicBezTo>
                    <a:pt x="0" y="886"/>
                    <a:pt x="267" y="1063"/>
                    <a:pt x="606" y="1063"/>
                  </a:cubicBezTo>
                  <a:lnTo>
                    <a:pt x="1192" y="1063"/>
                  </a:lnTo>
                  <a:lnTo>
                    <a:pt x="1192" y="1073"/>
                  </a:lnTo>
                  <a:lnTo>
                    <a:pt x="2344" y="1073"/>
                  </a:lnTo>
                  <a:cubicBezTo>
                    <a:pt x="2684" y="1073"/>
                    <a:pt x="2951" y="898"/>
                    <a:pt x="2951" y="672"/>
                  </a:cubicBezTo>
                  <a:lnTo>
                    <a:pt x="2951"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2" name="Google Shape;2712;p47"/>
            <p:cNvSpPr/>
            <p:nvPr/>
          </p:nvSpPr>
          <p:spPr>
            <a:xfrm>
              <a:off x="1108450" y="3692325"/>
              <a:ext cx="22500" cy="13525"/>
            </a:xfrm>
            <a:custGeom>
              <a:rect b="b" l="l" r="r" t="t"/>
              <a:pathLst>
                <a:path extrusionOk="0" h="541" w="900">
                  <a:moveTo>
                    <a:pt x="203" y="0"/>
                  </a:moveTo>
                  <a:cubicBezTo>
                    <a:pt x="92" y="0"/>
                    <a:pt x="0" y="100"/>
                    <a:pt x="0" y="225"/>
                  </a:cubicBezTo>
                  <a:lnTo>
                    <a:pt x="0" y="541"/>
                  </a:lnTo>
                  <a:lnTo>
                    <a:pt x="899" y="541"/>
                  </a:lnTo>
                  <a:lnTo>
                    <a:pt x="899" y="225"/>
                  </a:lnTo>
                  <a:cubicBezTo>
                    <a:pt x="899" y="100"/>
                    <a:pt x="806" y="0"/>
                    <a:pt x="6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3" name="Google Shape;2713;p47"/>
            <p:cNvSpPr/>
            <p:nvPr/>
          </p:nvSpPr>
          <p:spPr>
            <a:xfrm>
              <a:off x="1082800" y="3703825"/>
              <a:ext cx="73800" cy="92425"/>
            </a:xfrm>
            <a:custGeom>
              <a:rect b="b" l="l" r="r" t="t"/>
              <a:pathLst>
                <a:path extrusionOk="0" h="3697" w="2952">
                  <a:moveTo>
                    <a:pt x="1792" y="145"/>
                  </a:moveTo>
                  <a:cubicBezTo>
                    <a:pt x="1887" y="145"/>
                    <a:pt x="1959" y="181"/>
                    <a:pt x="1982" y="215"/>
                  </a:cubicBezTo>
                  <a:cubicBezTo>
                    <a:pt x="1992" y="228"/>
                    <a:pt x="1989" y="235"/>
                    <a:pt x="1988" y="239"/>
                  </a:cubicBezTo>
                  <a:lnTo>
                    <a:pt x="1951" y="362"/>
                  </a:lnTo>
                  <a:cubicBezTo>
                    <a:pt x="1879" y="602"/>
                    <a:pt x="2009" y="849"/>
                    <a:pt x="2288" y="1007"/>
                  </a:cubicBezTo>
                  <a:lnTo>
                    <a:pt x="2681" y="1230"/>
                  </a:lnTo>
                  <a:cubicBezTo>
                    <a:pt x="2768" y="1280"/>
                    <a:pt x="2818" y="1343"/>
                    <a:pt x="2818" y="1407"/>
                  </a:cubicBezTo>
                  <a:lnTo>
                    <a:pt x="2817" y="3295"/>
                  </a:lnTo>
                  <a:cubicBezTo>
                    <a:pt x="2817" y="3416"/>
                    <a:pt x="2623" y="3551"/>
                    <a:pt x="2344" y="3551"/>
                  </a:cubicBezTo>
                  <a:lnTo>
                    <a:pt x="1326" y="3551"/>
                  </a:lnTo>
                  <a:lnTo>
                    <a:pt x="1326" y="3541"/>
                  </a:lnTo>
                  <a:lnTo>
                    <a:pt x="606" y="3541"/>
                  </a:lnTo>
                  <a:cubicBezTo>
                    <a:pt x="327" y="3541"/>
                    <a:pt x="133" y="3406"/>
                    <a:pt x="133" y="3285"/>
                  </a:cubicBezTo>
                  <a:lnTo>
                    <a:pt x="133" y="1395"/>
                  </a:lnTo>
                  <a:cubicBezTo>
                    <a:pt x="133" y="1333"/>
                    <a:pt x="183" y="1268"/>
                    <a:pt x="270" y="1220"/>
                  </a:cubicBezTo>
                  <a:lnTo>
                    <a:pt x="663" y="997"/>
                  </a:lnTo>
                  <a:cubicBezTo>
                    <a:pt x="942" y="838"/>
                    <a:pt x="1072" y="592"/>
                    <a:pt x="1000" y="352"/>
                  </a:cubicBezTo>
                  <a:lnTo>
                    <a:pt x="966" y="239"/>
                  </a:lnTo>
                  <a:cubicBezTo>
                    <a:pt x="965" y="235"/>
                    <a:pt x="963" y="228"/>
                    <a:pt x="972" y="215"/>
                  </a:cubicBezTo>
                  <a:cubicBezTo>
                    <a:pt x="995" y="179"/>
                    <a:pt x="1068" y="145"/>
                    <a:pt x="1162" y="145"/>
                  </a:cubicBezTo>
                  <a:close/>
                  <a:moveTo>
                    <a:pt x="1804" y="0"/>
                  </a:moveTo>
                  <a:cubicBezTo>
                    <a:pt x="1800" y="0"/>
                    <a:pt x="1796" y="0"/>
                    <a:pt x="1792" y="1"/>
                  </a:cubicBezTo>
                  <a:lnTo>
                    <a:pt x="1162" y="1"/>
                  </a:lnTo>
                  <a:cubicBezTo>
                    <a:pt x="1158" y="0"/>
                    <a:pt x="1154" y="0"/>
                    <a:pt x="1150" y="0"/>
                  </a:cubicBezTo>
                  <a:cubicBezTo>
                    <a:pt x="1109" y="0"/>
                    <a:pt x="1067" y="7"/>
                    <a:pt x="1026" y="19"/>
                  </a:cubicBezTo>
                  <a:cubicBezTo>
                    <a:pt x="960" y="36"/>
                    <a:pt x="903" y="76"/>
                    <a:pt x="863" y="131"/>
                  </a:cubicBezTo>
                  <a:cubicBezTo>
                    <a:pt x="833" y="175"/>
                    <a:pt x="823" y="232"/>
                    <a:pt x="839" y="285"/>
                  </a:cubicBezTo>
                  <a:lnTo>
                    <a:pt x="873" y="398"/>
                  </a:lnTo>
                  <a:cubicBezTo>
                    <a:pt x="923" y="568"/>
                    <a:pt x="822" y="744"/>
                    <a:pt x="602" y="868"/>
                  </a:cubicBezTo>
                  <a:lnTo>
                    <a:pt x="209" y="1091"/>
                  </a:lnTo>
                  <a:cubicBezTo>
                    <a:pt x="76" y="1165"/>
                    <a:pt x="0" y="1277"/>
                    <a:pt x="0" y="1395"/>
                  </a:cubicBezTo>
                  <a:lnTo>
                    <a:pt x="0" y="3285"/>
                  </a:lnTo>
                  <a:cubicBezTo>
                    <a:pt x="0" y="3509"/>
                    <a:pt x="266" y="3686"/>
                    <a:pt x="606" y="3686"/>
                  </a:cubicBezTo>
                  <a:lnTo>
                    <a:pt x="1192" y="3686"/>
                  </a:lnTo>
                  <a:lnTo>
                    <a:pt x="1192" y="3696"/>
                  </a:lnTo>
                  <a:lnTo>
                    <a:pt x="2344" y="3696"/>
                  </a:lnTo>
                  <a:cubicBezTo>
                    <a:pt x="2683" y="3696"/>
                    <a:pt x="2950" y="3521"/>
                    <a:pt x="2950" y="3295"/>
                  </a:cubicBezTo>
                  <a:lnTo>
                    <a:pt x="2950" y="1407"/>
                  </a:lnTo>
                  <a:cubicBezTo>
                    <a:pt x="2951" y="1287"/>
                    <a:pt x="2874" y="1175"/>
                    <a:pt x="2743" y="1101"/>
                  </a:cubicBezTo>
                  <a:lnTo>
                    <a:pt x="2350" y="878"/>
                  </a:lnTo>
                  <a:cubicBezTo>
                    <a:pt x="2128" y="754"/>
                    <a:pt x="2028" y="578"/>
                    <a:pt x="2077" y="408"/>
                  </a:cubicBezTo>
                  <a:lnTo>
                    <a:pt x="2114" y="284"/>
                  </a:lnTo>
                  <a:cubicBezTo>
                    <a:pt x="2130" y="232"/>
                    <a:pt x="2121" y="175"/>
                    <a:pt x="2089" y="131"/>
                  </a:cubicBezTo>
                  <a:cubicBezTo>
                    <a:pt x="2049" y="75"/>
                    <a:pt x="1991" y="35"/>
                    <a:pt x="1924" y="18"/>
                  </a:cubicBezTo>
                  <a:cubicBezTo>
                    <a:pt x="1884" y="7"/>
                    <a:pt x="1844" y="0"/>
                    <a:pt x="180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4" name="Google Shape;2714;p47"/>
            <p:cNvSpPr/>
            <p:nvPr/>
          </p:nvSpPr>
          <p:spPr>
            <a:xfrm>
              <a:off x="678450" y="2882900"/>
              <a:ext cx="204275" cy="702200"/>
            </a:xfrm>
            <a:custGeom>
              <a:rect b="b" l="l" r="r" t="t"/>
              <a:pathLst>
                <a:path extrusionOk="0" h="28088" w="8171">
                  <a:moveTo>
                    <a:pt x="1385" y="0"/>
                  </a:moveTo>
                  <a:cubicBezTo>
                    <a:pt x="1347" y="0"/>
                    <a:pt x="1312" y="19"/>
                    <a:pt x="1282" y="65"/>
                  </a:cubicBezTo>
                  <a:cubicBezTo>
                    <a:pt x="1225" y="153"/>
                    <a:pt x="1241" y="353"/>
                    <a:pt x="1236" y="464"/>
                  </a:cubicBezTo>
                  <a:cubicBezTo>
                    <a:pt x="1228" y="638"/>
                    <a:pt x="1228" y="813"/>
                    <a:pt x="1233" y="987"/>
                  </a:cubicBezTo>
                  <a:cubicBezTo>
                    <a:pt x="1255" y="1632"/>
                    <a:pt x="1368" y="2271"/>
                    <a:pt x="1569" y="2885"/>
                  </a:cubicBezTo>
                  <a:cubicBezTo>
                    <a:pt x="1792" y="3558"/>
                    <a:pt x="2120" y="4161"/>
                    <a:pt x="2531" y="4639"/>
                  </a:cubicBezTo>
                  <a:cubicBezTo>
                    <a:pt x="2534" y="4642"/>
                    <a:pt x="2538" y="4644"/>
                    <a:pt x="2541" y="4647"/>
                  </a:cubicBezTo>
                  <a:cubicBezTo>
                    <a:pt x="2604" y="4953"/>
                    <a:pt x="2667" y="5259"/>
                    <a:pt x="2731" y="5563"/>
                  </a:cubicBezTo>
                  <a:cubicBezTo>
                    <a:pt x="2467" y="5178"/>
                    <a:pt x="2195" y="4803"/>
                    <a:pt x="1909" y="4444"/>
                  </a:cubicBezTo>
                  <a:cubicBezTo>
                    <a:pt x="1568" y="4018"/>
                    <a:pt x="1170" y="3603"/>
                    <a:pt x="678" y="3603"/>
                  </a:cubicBezTo>
                  <a:cubicBezTo>
                    <a:pt x="659" y="3603"/>
                    <a:pt x="640" y="3604"/>
                    <a:pt x="620" y="3605"/>
                  </a:cubicBezTo>
                  <a:cubicBezTo>
                    <a:pt x="420" y="3618"/>
                    <a:pt x="162" y="3707"/>
                    <a:pt x="57" y="3971"/>
                  </a:cubicBezTo>
                  <a:cubicBezTo>
                    <a:pt x="14" y="4077"/>
                    <a:pt x="0" y="4210"/>
                    <a:pt x="34" y="4320"/>
                  </a:cubicBezTo>
                  <a:cubicBezTo>
                    <a:pt x="79" y="4466"/>
                    <a:pt x="197" y="4546"/>
                    <a:pt x="282" y="4640"/>
                  </a:cubicBezTo>
                  <a:cubicBezTo>
                    <a:pt x="675" y="5073"/>
                    <a:pt x="953" y="5671"/>
                    <a:pt x="1375" y="6062"/>
                  </a:cubicBezTo>
                  <a:cubicBezTo>
                    <a:pt x="1586" y="6258"/>
                    <a:pt x="1828" y="6391"/>
                    <a:pt x="2090" y="6414"/>
                  </a:cubicBezTo>
                  <a:cubicBezTo>
                    <a:pt x="2117" y="6416"/>
                    <a:pt x="2146" y="6417"/>
                    <a:pt x="2175" y="6417"/>
                  </a:cubicBezTo>
                  <a:cubicBezTo>
                    <a:pt x="2258" y="6417"/>
                    <a:pt x="2345" y="6410"/>
                    <a:pt x="2430" y="6410"/>
                  </a:cubicBezTo>
                  <a:cubicBezTo>
                    <a:pt x="2619" y="6410"/>
                    <a:pt x="2801" y="6445"/>
                    <a:pt x="2917" y="6667"/>
                  </a:cubicBezTo>
                  <a:cubicBezTo>
                    <a:pt x="2927" y="6685"/>
                    <a:pt x="2944" y="6697"/>
                    <a:pt x="2966" y="6698"/>
                  </a:cubicBezTo>
                  <a:cubicBezTo>
                    <a:pt x="3066" y="7183"/>
                    <a:pt x="3166" y="7667"/>
                    <a:pt x="3266" y="8152"/>
                  </a:cubicBezTo>
                  <a:cubicBezTo>
                    <a:pt x="3273" y="8190"/>
                    <a:pt x="3281" y="8227"/>
                    <a:pt x="3290" y="8266"/>
                  </a:cubicBezTo>
                  <a:cubicBezTo>
                    <a:pt x="3200" y="8103"/>
                    <a:pt x="3104" y="7946"/>
                    <a:pt x="3004" y="7794"/>
                  </a:cubicBezTo>
                  <a:cubicBezTo>
                    <a:pt x="2696" y="7336"/>
                    <a:pt x="2328" y="6880"/>
                    <a:pt x="1845" y="6825"/>
                  </a:cubicBezTo>
                  <a:cubicBezTo>
                    <a:pt x="1823" y="6823"/>
                    <a:pt x="1801" y="6822"/>
                    <a:pt x="1778" y="6822"/>
                  </a:cubicBezTo>
                  <a:cubicBezTo>
                    <a:pt x="1397" y="6822"/>
                    <a:pt x="904" y="7159"/>
                    <a:pt x="1042" y="7767"/>
                  </a:cubicBezTo>
                  <a:cubicBezTo>
                    <a:pt x="1109" y="8063"/>
                    <a:pt x="1294" y="8286"/>
                    <a:pt x="1462" y="8475"/>
                  </a:cubicBezTo>
                  <a:cubicBezTo>
                    <a:pt x="1641" y="8675"/>
                    <a:pt x="1841" y="8856"/>
                    <a:pt x="2057" y="9015"/>
                  </a:cubicBezTo>
                  <a:cubicBezTo>
                    <a:pt x="2535" y="9368"/>
                    <a:pt x="3057" y="9599"/>
                    <a:pt x="3586" y="9792"/>
                  </a:cubicBezTo>
                  <a:cubicBezTo>
                    <a:pt x="3593" y="9794"/>
                    <a:pt x="3600" y="9795"/>
                    <a:pt x="3609" y="9795"/>
                  </a:cubicBezTo>
                  <a:cubicBezTo>
                    <a:pt x="3752" y="10473"/>
                    <a:pt x="3892" y="11150"/>
                    <a:pt x="4032" y="11827"/>
                  </a:cubicBezTo>
                  <a:cubicBezTo>
                    <a:pt x="3540" y="11147"/>
                    <a:pt x="2884" y="10688"/>
                    <a:pt x="2177" y="10544"/>
                  </a:cubicBezTo>
                  <a:cubicBezTo>
                    <a:pt x="2068" y="10521"/>
                    <a:pt x="1957" y="10507"/>
                    <a:pt x="1845" y="10498"/>
                  </a:cubicBezTo>
                  <a:cubicBezTo>
                    <a:pt x="1787" y="10495"/>
                    <a:pt x="1725" y="10488"/>
                    <a:pt x="1663" y="10488"/>
                  </a:cubicBezTo>
                  <a:cubicBezTo>
                    <a:pt x="1595" y="10488"/>
                    <a:pt x="1528" y="10496"/>
                    <a:pt x="1466" y="10523"/>
                  </a:cubicBezTo>
                  <a:cubicBezTo>
                    <a:pt x="1225" y="10624"/>
                    <a:pt x="1308" y="10973"/>
                    <a:pt x="1435" y="11150"/>
                  </a:cubicBezTo>
                  <a:cubicBezTo>
                    <a:pt x="1832" y="11699"/>
                    <a:pt x="2298" y="12208"/>
                    <a:pt x="2794" y="12585"/>
                  </a:cubicBezTo>
                  <a:cubicBezTo>
                    <a:pt x="3256" y="12936"/>
                    <a:pt x="3769" y="13167"/>
                    <a:pt x="4303" y="13194"/>
                  </a:cubicBezTo>
                  <a:cubicBezTo>
                    <a:pt x="4452" y="13978"/>
                    <a:pt x="4531" y="14770"/>
                    <a:pt x="4586" y="15580"/>
                  </a:cubicBezTo>
                  <a:cubicBezTo>
                    <a:pt x="4605" y="15846"/>
                    <a:pt x="4626" y="16109"/>
                    <a:pt x="4652" y="16371"/>
                  </a:cubicBezTo>
                  <a:cubicBezTo>
                    <a:pt x="4152" y="15403"/>
                    <a:pt x="3357" y="14734"/>
                    <a:pt x="2480" y="14571"/>
                  </a:cubicBezTo>
                  <a:cubicBezTo>
                    <a:pt x="2422" y="14560"/>
                    <a:pt x="2359" y="14551"/>
                    <a:pt x="2298" y="14551"/>
                  </a:cubicBezTo>
                  <a:cubicBezTo>
                    <a:pt x="2137" y="14551"/>
                    <a:pt x="1984" y="14615"/>
                    <a:pt x="1938" y="14879"/>
                  </a:cubicBezTo>
                  <a:cubicBezTo>
                    <a:pt x="1885" y="15190"/>
                    <a:pt x="2071" y="15510"/>
                    <a:pt x="2191" y="15745"/>
                  </a:cubicBezTo>
                  <a:cubicBezTo>
                    <a:pt x="2467" y="16278"/>
                    <a:pt x="2834" y="16719"/>
                    <a:pt x="3254" y="17035"/>
                  </a:cubicBezTo>
                  <a:cubicBezTo>
                    <a:pt x="3725" y="17391"/>
                    <a:pt x="4256" y="17590"/>
                    <a:pt x="4802" y="17606"/>
                  </a:cubicBezTo>
                  <a:cubicBezTo>
                    <a:pt x="4808" y="17606"/>
                    <a:pt x="4814" y="17604"/>
                    <a:pt x="4819" y="17604"/>
                  </a:cubicBezTo>
                  <a:cubicBezTo>
                    <a:pt x="4844" y="17734"/>
                    <a:pt x="4869" y="17864"/>
                    <a:pt x="4898" y="17993"/>
                  </a:cubicBezTo>
                  <a:cubicBezTo>
                    <a:pt x="5047" y="18652"/>
                    <a:pt x="5224" y="19298"/>
                    <a:pt x="5402" y="19941"/>
                  </a:cubicBezTo>
                  <a:cubicBezTo>
                    <a:pt x="5382" y="19919"/>
                    <a:pt x="5361" y="19898"/>
                    <a:pt x="5341" y="19878"/>
                  </a:cubicBezTo>
                  <a:cubicBezTo>
                    <a:pt x="5157" y="19692"/>
                    <a:pt x="4968" y="19536"/>
                    <a:pt x="4742" y="19459"/>
                  </a:cubicBezTo>
                  <a:cubicBezTo>
                    <a:pt x="4486" y="19373"/>
                    <a:pt x="4212" y="19361"/>
                    <a:pt x="3947" y="19352"/>
                  </a:cubicBezTo>
                  <a:cubicBezTo>
                    <a:pt x="3881" y="19350"/>
                    <a:pt x="3814" y="19348"/>
                    <a:pt x="3748" y="19348"/>
                  </a:cubicBezTo>
                  <a:cubicBezTo>
                    <a:pt x="3529" y="19348"/>
                    <a:pt x="3311" y="19361"/>
                    <a:pt x="3093" y="19386"/>
                  </a:cubicBezTo>
                  <a:cubicBezTo>
                    <a:pt x="2884" y="19411"/>
                    <a:pt x="2671" y="19488"/>
                    <a:pt x="2637" y="19816"/>
                  </a:cubicBezTo>
                  <a:cubicBezTo>
                    <a:pt x="2605" y="20117"/>
                    <a:pt x="2771" y="20378"/>
                    <a:pt x="2914" y="20571"/>
                  </a:cubicBezTo>
                  <a:cubicBezTo>
                    <a:pt x="3244" y="21017"/>
                    <a:pt x="3687" y="21287"/>
                    <a:pt x="4143" y="21426"/>
                  </a:cubicBezTo>
                  <a:cubicBezTo>
                    <a:pt x="4477" y="21528"/>
                    <a:pt x="4820" y="21560"/>
                    <a:pt x="5164" y="21560"/>
                  </a:cubicBezTo>
                  <a:cubicBezTo>
                    <a:pt x="5391" y="21560"/>
                    <a:pt x="5618" y="21546"/>
                    <a:pt x="5844" y="21530"/>
                  </a:cubicBezTo>
                  <a:cubicBezTo>
                    <a:pt x="5955" y="21923"/>
                    <a:pt x="6067" y="22316"/>
                    <a:pt x="6180" y="22706"/>
                  </a:cubicBezTo>
                  <a:cubicBezTo>
                    <a:pt x="6687" y="24458"/>
                    <a:pt x="7220" y="26195"/>
                    <a:pt x="7778" y="27917"/>
                  </a:cubicBezTo>
                  <a:cubicBezTo>
                    <a:pt x="7786" y="27938"/>
                    <a:pt x="7805" y="27954"/>
                    <a:pt x="7828" y="27958"/>
                  </a:cubicBezTo>
                  <a:cubicBezTo>
                    <a:pt x="7821" y="27961"/>
                    <a:pt x="7815" y="27962"/>
                    <a:pt x="7808" y="27962"/>
                  </a:cubicBezTo>
                  <a:cubicBezTo>
                    <a:pt x="7795" y="27962"/>
                    <a:pt x="7781" y="27957"/>
                    <a:pt x="7771" y="27947"/>
                  </a:cubicBezTo>
                  <a:cubicBezTo>
                    <a:pt x="7759" y="27938"/>
                    <a:pt x="7742" y="27934"/>
                    <a:pt x="7724" y="27934"/>
                  </a:cubicBezTo>
                  <a:cubicBezTo>
                    <a:pt x="7664" y="27934"/>
                    <a:pt x="7588" y="27978"/>
                    <a:pt x="7649" y="28028"/>
                  </a:cubicBezTo>
                  <a:cubicBezTo>
                    <a:pt x="7698" y="28068"/>
                    <a:pt x="7754" y="28088"/>
                    <a:pt x="7809" y="28088"/>
                  </a:cubicBezTo>
                  <a:cubicBezTo>
                    <a:pt x="7873" y="28088"/>
                    <a:pt x="7938" y="28062"/>
                    <a:pt x="7995" y="28013"/>
                  </a:cubicBezTo>
                  <a:cubicBezTo>
                    <a:pt x="8132" y="27894"/>
                    <a:pt x="8171" y="27693"/>
                    <a:pt x="8148" y="27488"/>
                  </a:cubicBezTo>
                  <a:cubicBezTo>
                    <a:pt x="8115" y="27210"/>
                    <a:pt x="8012" y="26942"/>
                    <a:pt x="7938" y="26684"/>
                  </a:cubicBezTo>
                  <a:cubicBezTo>
                    <a:pt x="7861" y="26418"/>
                    <a:pt x="7783" y="26152"/>
                    <a:pt x="7706" y="25886"/>
                  </a:cubicBezTo>
                  <a:cubicBezTo>
                    <a:pt x="7390" y="24797"/>
                    <a:pt x="7076" y="23709"/>
                    <a:pt x="6760" y="22620"/>
                  </a:cubicBezTo>
                  <a:lnTo>
                    <a:pt x="6506" y="21742"/>
                  </a:lnTo>
                  <a:cubicBezTo>
                    <a:pt x="6413" y="21386"/>
                    <a:pt x="6314" y="21036"/>
                    <a:pt x="6207" y="20690"/>
                  </a:cubicBezTo>
                  <a:cubicBezTo>
                    <a:pt x="6776" y="19942"/>
                    <a:pt x="7499" y="19263"/>
                    <a:pt x="7679" y="18160"/>
                  </a:cubicBezTo>
                  <a:cubicBezTo>
                    <a:pt x="7718" y="17929"/>
                    <a:pt x="7736" y="17651"/>
                    <a:pt x="7685" y="17423"/>
                  </a:cubicBezTo>
                  <a:cubicBezTo>
                    <a:pt x="7656" y="17291"/>
                    <a:pt x="7581" y="17241"/>
                    <a:pt x="7496" y="17241"/>
                  </a:cubicBezTo>
                  <a:cubicBezTo>
                    <a:pt x="7434" y="17241"/>
                    <a:pt x="7366" y="17268"/>
                    <a:pt x="7309" y="17310"/>
                  </a:cubicBezTo>
                  <a:cubicBezTo>
                    <a:pt x="7130" y="17438"/>
                    <a:pt x="6957" y="17591"/>
                    <a:pt x="6786" y="17736"/>
                  </a:cubicBezTo>
                  <a:cubicBezTo>
                    <a:pt x="6616" y="17881"/>
                    <a:pt x="6446" y="18037"/>
                    <a:pt x="6293" y="18221"/>
                  </a:cubicBezTo>
                  <a:cubicBezTo>
                    <a:pt x="6041" y="18524"/>
                    <a:pt x="5831" y="18927"/>
                    <a:pt x="5765" y="19372"/>
                  </a:cubicBezTo>
                  <a:cubicBezTo>
                    <a:pt x="5515" y="18660"/>
                    <a:pt x="5294" y="17941"/>
                    <a:pt x="5195" y="17150"/>
                  </a:cubicBezTo>
                  <a:cubicBezTo>
                    <a:pt x="5178" y="17007"/>
                    <a:pt x="5164" y="16864"/>
                    <a:pt x="5149" y="16721"/>
                  </a:cubicBezTo>
                  <a:cubicBezTo>
                    <a:pt x="5248" y="16625"/>
                    <a:pt x="5357" y="16548"/>
                    <a:pt x="5462" y="16468"/>
                  </a:cubicBezTo>
                  <a:cubicBezTo>
                    <a:pt x="5648" y="16328"/>
                    <a:pt x="5815" y="16166"/>
                    <a:pt x="5960" y="15985"/>
                  </a:cubicBezTo>
                  <a:cubicBezTo>
                    <a:pt x="6267" y="15602"/>
                    <a:pt x="6507" y="15117"/>
                    <a:pt x="6651" y="14590"/>
                  </a:cubicBezTo>
                  <a:cubicBezTo>
                    <a:pt x="6723" y="14330"/>
                    <a:pt x="6772" y="14065"/>
                    <a:pt x="6796" y="13797"/>
                  </a:cubicBezTo>
                  <a:cubicBezTo>
                    <a:pt x="6809" y="13668"/>
                    <a:pt x="6814" y="13540"/>
                    <a:pt x="6814" y="13411"/>
                  </a:cubicBezTo>
                  <a:cubicBezTo>
                    <a:pt x="6814" y="13294"/>
                    <a:pt x="6827" y="13117"/>
                    <a:pt x="6784" y="13012"/>
                  </a:cubicBezTo>
                  <a:cubicBezTo>
                    <a:pt x="6750" y="12929"/>
                    <a:pt x="6696" y="12899"/>
                    <a:pt x="6636" y="12899"/>
                  </a:cubicBezTo>
                  <a:cubicBezTo>
                    <a:pt x="6525" y="12899"/>
                    <a:pt x="6392" y="13000"/>
                    <a:pt x="6314" y="13061"/>
                  </a:cubicBezTo>
                  <a:cubicBezTo>
                    <a:pt x="6114" y="13221"/>
                    <a:pt x="5914" y="13388"/>
                    <a:pt x="5731" y="13584"/>
                  </a:cubicBezTo>
                  <a:cubicBezTo>
                    <a:pt x="5411" y="13923"/>
                    <a:pt x="5131" y="14377"/>
                    <a:pt x="5021" y="14902"/>
                  </a:cubicBezTo>
                  <a:cubicBezTo>
                    <a:pt x="5012" y="14800"/>
                    <a:pt x="5002" y="14699"/>
                    <a:pt x="4991" y="14597"/>
                  </a:cubicBezTo>
                  <a:cubicBezTo>
                    <a:pt x="4919" y="13924"/>
                    <a:pt x="4799" y="13267"/>
                    <a:pt x="4655" y="12619"/>
                  </a:cubicBezTo>
                  <a:cubicBezTo>
                    <a:pt x="4709" y="12542"/>
                    <a:pt x="4804" y="12431"/>
                    <a:pt x="4812" y="12419"/>
                  </a:cubicBezTo>
                  <a:cubicBezTo>
                    <a:pt x="4898" y="12328"/>
                    <a:pt x="4984" y="12238"/>
                    <a:pt x="5072" y="12149"/>
                  </a:cubicBezTo>
                  <a:cubicBezTo>
                    <a:pt x="5237" y="11983"/>
                    <a:pt x="5402" y="11817"/>
                    <a:pt x="5557" y="11632"/>
                  </a:cubicBezTo>
                  <a:cubicBezTo>
                    <a:pt x="5877" y="11247"/>
                    <a:pt x="6098" y="10783"/>
                    <a:pt x="6186" y="10215"/>
                  </a:cubicBezTo>
                  <a:cubicBezTo>
                    <a:pt x="6226" y="9954"/>
                    <a:pt x="6268" y="9629"/>
                    <a:pt x="6230" y="9366"/>
                  </a:cubicBezTo>
                  <a:cubicBezTo>
                    <a:pt x="6200" y="9166"/>
                    <a:pt x="6069" y="9090"/>
                    <a:pt x="5934" y="9090"/>
                  </a:cubicBezTo>
                  <a:cubicBezTo>
                    <a:pt x="5907" y="9090"/>
                    <a:pt x="5879" y="9093"/>
                    <a:pt x="5853" y="9099"/>
                  </a:cubicBezTo>
                  <a:cubicBezTo>
                    <a:pt x="5670" y="9138"/>
                    <a:pt x="5504" y="9293"/>
                    <a:pt x="5368" y="9458"/>
                  </a:cubicBezTo>
                  <a:cubicBezTo>
                    <a:pt x="5199" y="9662"/>
                    <a:pt x="5045" y="9897"/>
                    <a:pt x="4895" y="10125"/>
                  </a:cubicBezTo>
                  <a:cubicBezTo>
                    <a:pt x="4662" y="10483"/>
                    <a:pt x="4446" y="10891"/>
                    <a:pt x="4351" y="11344"/>
                  </a:cubicBezTo>
                  <a:cubicBezTo>
                    <a:pt x="4183" y="10677"/>
                    <a:pt x="4012" y="10012"/>
                    <a:pt x="3860" y="9339"/>
                  </a:cubicBezTo>
                  <a:cubicBezTo>
                    <a:pt x="3869" y="9331"/>
                    <a:pt x="3873" y="9319"/>
                    <a:pt x="3875" y="9308"/>
                  </a:cubicBezTo>
                  <a:cubicBezTo>
                    <a:pt x="3902" y="9012"/>
                    <a:pt x="4169" y="8850"/>
                    <a:pt x="4312" y="8658"/>
                  </a:cubicBezTo>
                  <a:cubicBezTo>
                    <a:pt x="4476" y="8436"/>
                    <a:pt x="4606" y="8173"/>
                    <a:pt x="4725" y="7903"/>
                  </a:cubicBezTo>
                  <a:cubicBezTo>
                    <a:pt x="4979" y="7328"/>
                    <a:pt x="5225" y="6698"/>
                    <a:pt x="5271" y="6028"/>
                  </a:cubicBezTo>
                  <a:cubicBezTo>
                    <a:pt x="5285" y="5825"/>
                    <a:pt x="5327" y="5405"/>
                    <a:pt x="5147" y="5322"/>
                  </a:cubicBezTo>
                  <a:cubicBezTo>
                    <a:pt x="5120" y="5310"/>
                    <a:pt x="5094" y="5304"/>
                    <a:pt x="5067" y="5304"/>
                  </a:cubicBezTo>
                  <a:cubicBezTo>
                    <a:pt x="4912" y="5304"/>
                    <a:pt x="4754" y="5489"/>
                    <a:pt x="4639" y="5608"/>
                  </a:cubicBezTo>
                  <a:cubicBezTo>
                    <a:pt x="4306" y="5954"/>
                    <a:pt x="4032" y="6405"/>
                    <a:pt x="3837" y="6907"/>
                  </a:cubicBezTo>
                  <a:cubicBezTo>
                    <a:pt x="3716" y="7220"/>
                    <a:pt x="3629" y="7544"/>
                    <a:pt x="3574" y="7874"/>
                  </a:cubicBezTo>
                  <a:cubicBezTo>
                    <a:pt x="3559" y="7776"/>
                    <a:pt x="3542" y="7677"/>
                    <a:pt x="3526" y="7577"/>
                  </a:cubicBezTo>
                  <a:cubicBezTo>
                    <a:pt x="3463" y="7144"/>
                    <a:pt x="3406" y="6701"/>
                    <a:pt x="3339" y="6261"/>
                  </a:cubicBezTo>
                  <a:cubicBezTo>
                    <a:pt x="3467" y="5718"/>
                    <a:pt x="3569" y="5169"/>
                    <a:pt x="3643" y="4617"/>
                  </a:cubicBezTo>
                  <a:cubicBezTo>
                    <a:pt x="3682" y="4323"/>
                    <a:pt x="3712" y="4027"/>
                    <a:pt x="3735" y="3730"/>
                  </a:cubicBezTo>
                  <a:cubicBezTo>
                    <a:pt x="3753" y="3475"/>
                    <a:pt x="3790" y="3194"/>
                    <a:pt x="3765" y="2941"/>
                  </a:cubicBezTo>
                  <a:cubicBezTo>
                    <a:pt x="3749" y="2788"/>
                    <a:pt x="3705" y="2625"/>
                    <a:pt x="3592" y="2564"/>
                  </a:cubicBezTo>
                  <a:cubicBezTo>
                    <a:pt x="3560" y="2546"/>
                    <a:pt x="3526" y="2538"/>
                    <a:pt x="3492" y="2538"/>
                  </a:cubicBezTo>
                  <a:cubicBezTo>
                    <a:pt x="3409" y="2538"/>
                    <a:pt x="3325" y="2590"/>
                    <a:pt x="3270" y="2685"/>
                  </a:cubicBezTo>
                  <a:cubicBezTo>
                    <a:pt x="3170" y="2859"/>
                    <a:pt x="3137" y="3125"/>
                    <a:pt x="3100" y="3331"/>
                  </a:cubicBezTo>
                  <a:cubicBezTo>
                    <a:pt x="3047" y="3618"/>
                    <a:pt x="3010" y="3908"/>
                    <a:pt x="2989" y="4200"/>
                  </a:cubicBezTo>
                  <a:cubicBezTo>
                    <a:pt x="2981" y="4299"/>
                    <a:pt x="2977" y="4397"/>
                    <a:pt x="2973" y="4494"/>
                  </a:cubicBezTo>
                  <a:cubicBezTo>
                    <a:pt x="2903" y="4249"/>
                    <a:pt x="2817" y="4007"/>
                    <a:pt x="2718" y="3770"/>
                  </a:cubicBezTo>
                  <a:cubicBezTo>
                    <a:pt x="2694" y="3222"/>
                    <a:pt x="2666" y="2674"/>
                    <a:pt x="2583" y="2145"/>
                  </a:cubicBezTo>
                  <a:cubicBezTo>
                    <a:pt x="2528" y="1789"/>
                    <a:pt x="2437" y="1449"/>
                    <a:pt x="2290" y="1147"/>
                  </a:cubicBezTo>
                  <a:cubicBezTo>
                    <a:pt x="2151" y="859"/>
                    <a:pt x="1974" y="611"/>
                    <a:pt x="1788" y="380"/>
                  </a:cubicBezTo>
                  <a:cubicBezTo>
                    <a:pt x="1719" y="292"/>
                    <a:pt x="1533" y="0"/>
                    <a:pt x="1385"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5" name="Google Shape;2715;p47"/>
            <p:cNvSpPr/>
            <p:nvPr/>
          </p:nvSpPr>
          <p:spPr>
            <a:xfrm>
              <a:off x="818500" y="2989550"/>
              <a:ext cx="149325" cy="538425"/>
            </a:xfrm>
            <a:custGeom>
              <a:rect b="b" l="l" r="r" t="t"/>
              <a:pathLst>
                <a:path extrusionOk="0" h="21537" w="5973">
                  <a:moveTo>
                    <a:pt x="4688" y="0"/>
                  </a:moveTo>
                  <a:cubicBezTo>
                    <a:pt x="4663" y="0"/>
                    <a:pt x="4638" y="8"/>
                    <a:pt x="4621" y="18"/>
                  </a:cubicBezTo>
                  <a:cubicBezTo>
                    <a:pt x="4395" y="150"/>
                    <a:pt x="4247" y="470"/>
                    <a:pt x="4121" y="744"/>
                  </a:cubicBezTo>
                  <a:cubicBezTo>
                    <a:pt x="3974" y="1070"/>
                    <a:pt x="3859" y="1410"/>
                    <a:pt x="3781" y="1759"/>
                  </a:cubicBezTo>
                  <a:cubicBezTo>
                    <a:pt x="3619" y="2468"/>
                    <a:pt x="3588" y="3201"/>
                    <a:pt x="3686" y="3921"/>
                  </a:cubicBezTo>
                  <a:cubicBezTo>
                    <a:pt x="3688" y="3931"/>
                    <a:pt x="3691" y="3940"/>
                    <a:pt x="3696" y="3948"/>
                  </a:cubicBezTo>
                  <a:cubicBezTo>
                    <a:pt x="3673" y="4021"/>
                    <a:pt x="3651" y="4096"/>
                    <a:pt x="3628" y="4170"/>
                  </a:cubicBezTo>
                  <a:cubicBezTo>
                    <a:pt x="3501" y="3520"/>
                    <a:pt x="3356" y="2877"/>
                    <a:pt x="3196" y="2239"/>
                  </a:cubicBezTo>
                  <a:cubicBezTo>
                    <a:pt x="3139" y="2011"/>
                    <a:pt x="3079" y="1782"/>
                    <a:pt x="3016" y="1555"/>
                  </a:cubicBezTo>
                  <a:cubicBezTo>
                    <a:pt x="2976" y="1409"/>
                    <a:pt x="2920" y="1279"/>
                    <a:pt x="2796" y="1265"/>
                  </a:cubicBezTo>
                  <a:cubicBezTo>
                    <a:pt x="2790" y="1264"/>
                    <a:pt x="2784" y="1264"/>
                    <a:pt x="2777" y="1264"/>
                  </a:cubicBezTo>
                  <a:cubicBezTo>
                    <a:pt x="2681" y="1264"/>
                    <a:pt x="2591" y="1337"/>
                    <a:pt x="2556" y="1463"/>
                  </a:cubicBezTo>
                  <a:cubicBezTo>
                    <a:pt x="2502" y="1656"/>
                    <a:pt x="2573" y="1925"/>
                    <a:pt x="2597" y="2121"/>
                  </a:cubicBezTo>
                  <a:cubicBezTo>
                    <a:pt x="2654" y="2571"/>
                    <a:pt x="2706" y="3024"/>
                    <a:pt x="2770" y="3473"/>
                  </a:cubicBezTo>
                  <a:cubicBezTo>
                    <a:pt x="2823" y="3851"/>
                    <a:pt x="2892" y="4234"/>
                    <a:pt x="3029" y="4573"/>
                  </a:cubicBezTo>
                  <a:cubicBezTo>
                    <a:pt x="3105" y="4757"/>
                    <a:pt x="3216" y="4982"/>
                    <a:pt x="3360" y="5102"/>
                  </a:cubicBezTo>
                  <a:cubicBezTo>
                    <a:pt x="3315" y="5280"/>
                    <a:pt x="3272" y="5462"/>
                    <a:pt x="3235" y="5645"/>
                  </a:cubicBezTo>
                  <a:cubicBezTo>
                    <a:pt x="3146" y="6097"/>
                    <a:pt x="3072" y="6554"/>
                    <a:pt x="3007" y="7014"/>
                  </a:cubicBezTo>
                  <a:cubicBezTo>
                    <a:pt x="2650" y="6249"/>
                    <a:pt x="2111" y="5656"/>
                    <a:pt x="1483" y="5342"/>
                  </a:cubicBezTo>
                  <a:cubicBezTo>
                    <a:pt x="1472" y="5337"/>
                    <a:pt x="1456" y="5333"/>
                    <a:pt x="1438" y="5333"/>
                  </a:cubicBezTo>
                  <a:cubicBezTo>
                    <a:pt x="1401" y="5333"/>
                    <a:pt x="1359" y="5348"/>
                    <a:pt x="1358" y="5395"/>
                  </a:cubicBezTo>
                  <a:cubicBezTo>
                    <a:pt x="1342" y="6667"/>
                    <a:pt x="1973" y="7860"/>
                    <a:pt x="2847" y="8287"/>
                  </a:cubicBezTo>
                  <a:cubicBezTo>
                    <a:pt x="2806" y="8639"/>
                    <a:pt x="2767" y="8991"/>
                    <a:pt x="2727" y="9341"/>
                  </a:cubicBezTo>
                  <a:cubicBezTo>
                    <a:pt x="2646" y="10062"/>
                    <a:pt x="2570" y="10786"/>
                    <a:pt x="2500" y="11510"/>
                  </a:cubicBezTo>
                  <a:cubicBezTo>
                    <a:pt x="2161" y="10614"/>
                    <a:pt x="1548" y="9924"/>
                    <a:pt x="831" y="9645"/>
                  </a:cubicBezTo>
                  <a:cubicBezTo>
                    <a:pt x="821" y="9641"/>
                    <a:pt x="804" y="9638"/>
                    <a:pt x="785" y="9638"/>
                  </a:cubicBezTo>
                  <a:cubicBezTo>
                    <a:pt x="748" y="9638"/>
                    <a:pt x="704" y="9651"/>
                    <a:pt x="705" y="9699"/>
                  </a:cubicBezTo>
                  <a:cubicBezTo>
                    <a:pt x="745" y="11064"/>
                    <a:pt x="1440" y="12308"/>
                    <a:pt x="2386" y="12754"/>
                  </a:cubicBezTo>
                  <a:cubicBezTo>
                    <a:pt x="2263" y="14177"/>
                    <a:pt x="2164" y="15603"/>
                    <a:pt x="2088" y="17032"/>
                  </a:cubicBezTo>
                  <a:cubicBezTo>
                    <a:pt x="2087" y="17068"/>
                    <a:pt x="2086" y="17104"/>
                    <a:pt x="2083" y="17140"/>
                  </a:cubicBezTo>
                  <a:cubicBezTo>
                    <a:pt x="1911" y="16671"/>
                    <a:pt x="1684" y="16239"/>
                    <a:pt x="1412" y="15869"/>
                  </a:cubicBezTo>
                  <a:cubicBezTo>
                    <a:pt x="1264" y="15668"/>
                    <a:pt x="1098" y="15479"/>
                    <a:pt x="918" y="15307"/>
                  </a:cubicBezTo>
                  <a:cubicBezTo>
                    <a:pt x="805" y="15201"/>
                    <a:pt x="674" y="15072"/>
                    <a:pt x="536" y="15072"/>
                  </a:cubicBezTo>
                  <a:cubicBezTo>
                    <a:pt x="494" y="15072"/>
                    <a:pt x="451" y="15084"/>
                    <a:pt x="408" y="15113"/>
                  </a:cubicBezTo>
                  <a:cubicBezTo>
                    <a:pt x="0" y="15385"/>
                    <a:pt x="451" y="16195"/>
                    <a:pt x="616" y="16489"/>
                  </a:cubicBezTo>
                  <a:cubicBezTo>
                    <a:pt x="869" y="16935"/>
                    <a:pt x="1188" y="17308"/>
                    <a:pt x="1550" y="17580"/>
                  </a:cubicBezTo>
                  <a:cubicBezTo>
                    <a:pt x="1661" y="17663"/>
                    <a:pt x="1831" y="17818"/>
                    <a:pt x="1976" y="17818"/>
                  </a:cubicBezTo>
                  <a:cubicBezTo>
                    <a:pt x="2002" y="17818"/>
                    <a:pt x="2027" y="17813"/>
                    <a:pt x="2051" y="17801"/>
                  </a:cubicBezTo>
                  <a:lnTo>
                    <a:pt x="2051" y="17801"/>
                  </a:lnTo>
                  <a:cubicBezTo>
                    <a:pt x="1996" y="18993"/>
                    <a:pt x="1957" y="20185"/>
                    <a:pt x="1934" y="21380"/>
                  </a:cubicBezTo>
                  <a:cubicBezTo>
                    <a:pt x="1936" y="21383"/>
                    <a:pt x="1936" y="21386"/>
                    <a:pt x="1937" y="21389"/>
                  </a:cubicBezTo>
                  <a:cubicBezTo>
                    <a:pt x="1935" y="21388"/>
                    <a:pt x="1934" y="21388"/>
                    <a:pt x="1932" y="21388"/>
                  </a:cubicBezTo>
                  <a:cubicBezTo>
                    <a:pt x="1869" y="21388"/>
                    <a:pt x="1787" y="21438"/>
                    <a:pt x="1854" y="21486"/>
                  </a:cubicBezTo>
                  <a:cubicBezTo>
                    <a:pt x="1904" y="21520"/>
                    <a:pt x="1957" y="21536"/>
                    <a:pt x="2010" y="21536"/>
                  </a:cubicBezTo>
                  <a:cubicBezTo>
                    <a:pt x="2102" y="21536"/>
                    <a:pt x="2194" y="21487"/>
                    <a:pt x="2263" y="21396"/>
                  </a:cubicBezTo>
                  <a:cubicBezTo>
                    <a:pt x="2407" y="21204"/>
                    <a:pt x="2380" y="20914"/>
                    <a:pt x="2357" y="20667"/>
                  </a:cubicBezTo>
                  <a:cubicBezTo>
                    <a:pt x="2296" y="19985"/>
                    <a:pt x="2350" y="19305"/>
                    <a:pt x="2411" y="18627"/>
                  </a:cubicBezTo>
                  <a:cubicBezTo>
                    <a:pt x="2439" y="18322"/>
                    <a:pt x="2466" y="18016"/>
                    <a:pt x="2493" y="17710"/>
                  </a:cubicBezTo>
                  <a:cubicBezTo>
                    <a:pt x="2784" y="17468"/>
                    <a:pt x="3122" y="17325"/>
                    <a:pt x="3405" y="17065"/>
                  </a:cubicBezTo>
                  <a:cubicBezTo>
                    <a:pt x="3722" y="16774"/>
                    <a:pt x="3995" y="16401"/>
                    <a:pt x="4209" y="15969"/>
                  </a:cubicBezTo>
                  <a:cubicBezTo>
                    <a:pt x="4321" y="15743"/>
                    <a:pt x="4414" y="15508"/>
                    <a:pt x="4487" y="15265"/>
                  </a:cubicBezTo>
                  <a:cubicBezTo>
                    <a:pt x="4554" y="15046"/>
                    <a:pt x="4625" y="14800"/>
                    <a:pt x="4634" y="14560"/>
                  </a:cubicBezTo>
                  <a:cubicBezTo>
                    <a:pt x="4641" y="14377"/>
                    <a:pt x="4608" y="14161"/>
                    <a:pt x="4472" y="14081"/>
                  </a:cubicBezTo>
                  <a:cubicBezTo>
                    <a:pt x="4433" y="14058"/>
                    <a:pt x="4394" y="14048"/>
                    <a:pt x="4357" y="14048"/>
                  </a:cubicBezTo>
                  <a:cubicBezTo>
                    <a:pt x="4232" y="14048"/>
                    <a:pt x="4118" y="14160"/>
                    <a:pt x="4019" y="14267"/>
                  </a:cubicBezTo>
                  <a:cubicBezTo>
                    <a:pt x="3488" y="14836"/>
                    <a:pt x="3019" y="15508"/>
                    <a:pt x="2623" y="16254"/>
                  </a:cubicBezTo>
                  <a:cubicBezTo>
                    <a:pt x="2674" y="15673"/>
                    <a:pt x="2727" y="15093"/>
                    <a:pt x="2779" y="14513"/>
                  </a:cubicBezTo>
                  <a:lnTo>
                    <a:pt x="2870" y="13480"/>
                  </a:lnTo>
                  <a:cubicBezTo>
                    <a:pt x="3046" y="13428"/>
                    <a:pt x="3223" y="13388"/>
                    <a:pt x="3396" y="13331"/>
                  </a:cubicBezTo>
                  <a:cubicBezTo>
                    <a:pt x="3621" y="13257"/>
                    <a:pt x="3831" y="13145"/>
                    <a:pt x="4019" y="13004"/>
                  </a:cubicBezTo>
                  <a:cubicBezTo>
                    <a:pt x="4399" y="12718"/>
                    <a:pt x="4724" y="12298"/>
                    <a:pt x="4957" y="11800"/>
                  </a:cubicBezTo>
                  <a:cubicBezTo>
                    <a:pt x="5080" y="11534"/>
                    <a:pt x="5174" y="11256"/>
                    <a:pt x="5236" y="10970"/>
                  </a:cubicBezTo>
                  <a:cubicBezTo>
                    <a:pt x="5284" y="10748"/>
                    <a:pt x="5373" y="10381"/>
                    <a:pt x="5145" y="10291"/>
                  </a:cubicBezTo>
                  <a:cubicBezTo>
                    <a:pt x="5114" y="10279"/>
                    <a:pt x="5083" y="10273"/>
                    <a:pt x="5051" y="10273"/>
                  </a:cubicBezTo>
                  <a:cubicBezTo>
                    <a:pt x="4869" y="10273"/>
                    <a:pt x="4682" y="10453"/>
                    <a:pt x="4535" y="10564"/>
                  </a:cubicBezTo>
                  <a:cubicBezTo>
                    <a:pt x="4289" y="10748"/>
                    <a:pt x="4048" y="10946"/>
                    <a:pt x="3813" y="11157"/>
                  </a:cubicBezTo>
                  <a:cubicBezTo>
                    <a:pt x="3535" y="11409"/>
                    <a:pt x="3266" y="11680"/>
                    <a:pt x="3006" y="11966"/>
                  </a:cubicBezTo>
                  <a:cubicBezTo>
                    <a:pt x="3053" y="11443"/>
                    <a:pt x="3099" y="10920"/>
                    <a:pt x="3146" y="10398"/>
                  </a:cubicBezTo>
                  <a:cubicBezTo>
                    <a:pt x="3203" y="9755"/>
                    <a:pt x="3258" y="9109"/>
                    <a:pt x="3323" y="8469"/>
                  </a:cubicBezTo>
                  <a:cubicBezTo>
                    <a:pt x="3336" y="8468"/>
                    <a:pt x="3349" y="8468"/>
                    <a:pt x="3361" y="8468"/>
                  </a:cubicBezTo>
                  <a:cubicBezTo>
                    <a:pt x="3406" y="8468"/>
                    <a:pt x="3450" y="8471"/>
                    <a:pt x="3486" y="8471"/>
                  </a:cubicBezTo>
                  <a:cubicBezTo>
                    <a:pt x="3496" y="8471"/>
                    <a:pt x="3506" y="8471"/>
                    <a:pt x="3515" y="8470"/>
                  </a:cubicBezTo>
                  <a:cubicBezTo>
                    <a:pt x="3646" y="8457"/>
                    <a:pt x="3776" y="8427"/>
                    <a:pt x="3902" y="8383"/>
                  </a:cubicBezTo>
                  <a:cubicBezTo>
                    <a:pt x="4154" y="8293"/>
                    <a:pt x="4394" y="8140"/>
                    <a:pt x="4607" y="7939"/>
                  </a:cubicBezTo>
                  <a:cubicBezTo>
                    <a:pt x="5040" y="7529"/>
                    <a:pt x="5360" y="6928"/>
                    <a:pt x="5484" y="6228"/>
                  </a:cubicBezTo>
                  <a:cubicBezTo>
                    <a:pt x="5493" y="6178"/>
                    <a:pt x="5424" y="6169"/>
                    <a:pt x="5392" y="6169"/>
                  </a:cubicBezTo>
                  <a:cubicBezTo>
                    <a:pt x="5387" y="6169"/>
                    <a:pt x="5382" y="6169"/>
                    <a:pt x="5380" y="6169"/>
                  </a:cubicBezTo>
                  <a:cubicBezTo>
                    <a:pt x="4658" y="6269"/>
                    <a:pt x="3978" y="6700"/>
                    <a:pt x="3450" y="7363"/>
                  </a:cubicBezTo>
                  <a:cubicBezTo>
                    <a:pt x="3489" y="7063"/>
                    <a:pt x="3533" y="6763"/>
                    <a:pt x="3583" y="6464"/>
                  </a:cubicBezTo>
                  <a:cubicBezTo>
                    <a:pt x="3652" y="6069"/>
                    <a:pt x="3736" y="5683"/>
                    <a:pt x="3826" y="5299"/>
                  </a:cubicBezTo>
                  <a:cubicBezTo>
                    <a:pt x="4337" y="5216"/>
                    <a:pt x="4860" y="5055"/>
                    <a:pt x="5284" y="4646"/>
                  </a:cubicBezTo>
                  <a:cubicBezTo>
                    <a:pt x="5661" y="4283"/>
                    <a:pt x="5946" y="3726"/>
                    <a:pt x="5970" y="3087"/>
                  </a:cubicBezTo>
                  <a:cubicBezTo>
                    <a:pt x="5972" y="3039"/>
                    <a:pt x="5928" y="3027"/>
                    <a:pt x="5890" y="3027"/>
                  </a:cubicBezTo>
                  <a:cubicBezTo>
                    <a:pt x="5872" y="3027"/>
                    <a:pt x="5855" y="3030"/>
                    <a:pt x="5846" y="3032"/>
                  </a:cubicBezTo>
                  <a:cubicBezTo>
                    <a:pt x="5366" y="3192"/>
                    <a:pt x="4910" y="3477"/>
                    <a:pt x="4508" y="3870"/>
                  </a:cubicBezTo>
                  <a:cubicBezTo>
                    <a:pt x="4338" y="4036"/>
                    <a:pt x="4182" y="4216"/>
                    <a:pt x="4041" y="4407"/>
                  </a:cubicBezTo>
                  <a:cubicBezTo>
                    <a:pt x="4045" y="4393"/>
                    <a:pt x="4048" y="4379"/>
                    <a:pt x="4052" y="4363"/>
                  </a:cubicBezTo>
                  <a:cubicBezTo>
                    <a:pt x="4081" y="4246"/>
                    <a:pt x="4106" y="4129"/>
                    <a:pt x="4132" y="4010"/>
                  </a:cubicBezTo>
                  <a:cubicBezTo>
                    <a:pt x="4249" y="3740"/>
                    <a:pt x="4365" y="3470"/>
                    <a:pt x="4482" y="3201"/>
                  </a:cubicBezTo>
                  <a:cubicBezTo>
                    <a:pt x="4612" y="2894"/>
                    <a:pt x="4742" y="2582"/>
                    <a:pt x="4820" y="2241"/>
                  </a:cubicBezTo>
                  <a:cubicBezTo>
                    <a:pt x="4983" y="1526"/>
                    <a:pt x="4873" y="776"/>
                    <a:pt x="4762" y="61"/>
                  </a:cubicBezTo>
                  <a:cubicBezTo>
                    <a:pt x="4756" y="15"/>
                    <a:pt x="4723" y="0"/>
                    <a:pt x="4688"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6" name="Google Shape;2716;p47"/>
            <p:cNvSpPr/>
            <p:nvPr/>
          </p:nvSpPr>
          <p:spPr>
            <a:xfrm>
              <a:off x="866575" y="2966475"/>
              <a:ext cx="233925" cy="586475"/>
            </a:xfrm>
            <a:custGeom>
              <a:rect b="b" l="l" r="r" t="t"/>
              <a:pathLst>
                <a:path extrusionOk="0" h="23459" w="9357">
                  <a:moveTo>
                    <a:pt x="8711" y="0"/>
                  </a:moveTo>
                  <a:cubicBezTo>
                    <a:pt x="8550" y="0"/>
                    <a:pt x="8371" y="163"/>
                    <a:pt x="8249" y="260"/>
                  </a:cubicBezTo>
                  <a:cubicBezTo>
                    <a:pt x="7807" y="608"/>
                    <a:pt x="7426" y="1090"/>
                    <a:pt x="7130" y="1656"/>
                  </a:cubicBezTo>
                  <a:cubicBezTo>
                    <a:pt x="6795" y="2292"/>
                    <a:pt x="6581" y="3034"/>
                    <a:pt x="6504" y="3807"/>
                  </a:cubicBezTo>
                  <a:cubicBezTo>
                    <a:pt x="6452" y="3928"/>
                    <a:pt x="6400" y="4048"/>
                    <a:pt x="6350" y="4168"/>
                  </a:cubicBezTo>
                  <a:cubicBezTo>
                    <a:pt x="6362" y="3545"/>
                    <a:pt x="6340" y="2921"/>
                    <a:pt x="6281" y="2300"/>
                  </a:cubicBezTo>
                  <a:cubicBezTo>
                    <a:pt x="6249" y="1953"/>
                    <a:pt x="6176" y="1305"/>
                    <a:pt x="5866" y="1305"/>
                  </a:cubicBezTo>
                  <a:cubicBezTo>
                    <a:pt x="5818" y="1305"/>
                    <a:pt x="5764" y="1321"/>
                    <a:pt x="5704" y="1356"/>
                  </a:cubicBezTo>
                  <a:cubicBezTo>
                    <a:pt x="5545" y="1447"/>
                    <a:pt x="5505" y="1694"/>
                    <a:pt x="5498" y="1909"/>
                  </a:cubicBezTo>
                  <a:cubicBezTo>
                    <a:pt x="5486" y="2289"/>
                    <a:pt x="5503" y="2678"/>
                    <a:pt x="5516" y="3058"/>
                  </a:cubicBezTo>
                  <a:cubicBezTo>
                    <a:pt x="5531" y="3554"/>
                    <a:pt x="5556" y="4048"/>
                    <a:pt x="5591" y="4541"/>
                  </a:cubicBezTo>
                  <a:cubicBezTo>
                    <a:pt x="5609" y="4786"/>
                    <a:pt x="5619" y="5037"/>
                    <a:pt x="5651" y="5280"/>
                  </a:cubicBezTo>
                  <a:cubicBezTo>
                    <a:pt x="5698" y="5653"/>
                    <a:pt x="5744" y="5706"/>
                    <a:pt x="5616" y="6061"/>
                  </a:cubicBezTo>
                  <a:cubicBezTo>
                    <a:pt x="5559" y="6220"/>
                    <a:pt x="5295" y="6766"/>
                    <a:pt x="5324" y="6934"/>
                  </a:cubicBezTo>
                  <a:lnTo>
                    <a:pt x="5324" y="6934"/>
                  </a:lnTo>
                  <a:cubicBezTo>
                    <a:pt x="5234" y="6440"/>
                    <a:pt x="5090" y="5956"/>
                    <a:pt x="4896" y="5492"/>
                  </a:cubicBezTo>
                  <a:cubicBezTo>
                    <a:pt x="4670" y="4960"/>
                    <a:pt x="4321" y="4391"/>
                    <a:pt x="3846" y="4391"/>
                  </a:cubicBezTo>
                  <a:cubicBezTo>
                    <a:pt x="3794" y="4391"/>
                    <a:pt x="3741" y="4397"/>
                    <a:pt x="3687" y="4411"/>
                  </a:cubicBezTo>
                  <a:cubicBezTo>
                    <a:pt x="3651" y="4421"/>
                    <a:pt x="3606" y="4440"/>
                    <a:pt x="3600" y="4497"/>
                  </a:cubicBezTo>
                  <a:cubicBezTo>
                    <a:pt x="3498" y="5565"/>
                    <a:pt x="3667" y="6667"/>
                    <a:pt x="4064" y="7595"/>
                  </a:cubicBezTo>
                  <a:cubicBezTo>
                    <a:pt x="4159" y="7814"/>
                    <a:pt x="4266" y="8026"/>
                    <a:pt x="4387" y="8229"/>
                  </a:cubicBezTo>
                  <a:cubicBezTo>
                    <a:pt x="4497" y="8412"/>
                    <a:pt x="4629" y="8657"/>
                    <a:pt x="4787" y="8765"/>
                  </a:cubicBezTo>
                  <a:cubicBezTo>
                    <a:pt x="4796" y="8770"/>
                    <a:pt x="4803" y="8773"/>
                    <a:pt x="4812" y="8777"/>
                  </a:cubicBezTo>
                  <a:cubicBezTo>
                    <a:pt x="4702" y="9235"/>
                    <a:pt x="4602" y="9698"/>
                    <a:pt x="4517" y="10167"/>
                  </a:cubicBezTo>
                  <a:cubicBezTo>
                    <a:pt x="4460" y="10480"/>
                    <a:pt x="4413" y="10794"/>
                    <a:pt x="4366" y="11110"/>
                  </a:cubicBezTo>
                  <a:cubicBezTo>
                    <a:pt x="4160" y="10435"/>
                    <a:pt x="3800" y="9866"/>
                    <a:pt x="3401" y="9370"/>
                  </a:cubicBezTo>
                  <a:cubicBezTo>
                    <a:pt x="3265" y="9202"/>
                    <a:pt x="3125" y="9040"/>
                    <a:pt x="2982" y="8882"/>
                  </a:cubicBezTo>
                  <a:cubicBezTo>
                    <a:pt x="2862" y="8747"/>
                    <a:pt x="2722" y="8539"/>
                    <a:pt x="2565" y="8490"/>
                  </a:cubicBezTo>
                  <a:cubicBezTo>
                    <a:pt x="2531" y="8480"/>
                    <a:pt x="2501" y="8475"/>
                    <a:pt x="2474" y="8475"/>
                  </a:cubicBezTo>
                  <a:cubicBezTo>
                    <a:pt x="2169" y="8475"/>
                    <a:pt x="2266" y="9091"/>
                    <a:pt x="2345" y="9362"/>
                  </a:cubicBezTo>
                  <a:cubicBezTo>
                    <a:pt x="2506" y="9909"/>
                    <a:pt x="2711" y="10441"/>
                    <a:pt x="2897" y="10974"/>
                  </a:cubicBezTo>
                  <a:cubicBezTo>
                    <a:pt x="3047" y="11407"/>
                    <a:pt x="3212" y="11846"/>
                    <a:pt x="3463" y="12190"/>
                  </a:cubicBezTo>
                  <a:cubicBezTo>
                    <a:pt x="3567" y="12335"/>
                    <a:pt x="3797" y="12450"/>
                    <a:pt x="3871" y="12606"/>
                  </a:cubicBezTo>
                  <a:cubicBezTo>
                    <a:pt x="4127" y="13143"/>
                    <a:pt x="3638" y="14111"/>
                    <a:pt x="3453" y="14535"/>
                  </a:cubicBezTo>
                  <a:cubicBezTo>
                    <a:pt x="3290" y="14903"/>
                    <a:pt x="3117" y="15264"/>
                    <a:pt x="2947" y="15627"/>
                  </a:cubicBezTo>
                  <a:cubicBezTo>
                    <a:pt x="2985" y="15296"/>
                    <a:pt x="3004" y="14964"/>
                    <a:pt x="2935" y="14638"/>
                  </a:cubicBezTo>
                  <a:cubicBezTo>
                    <a:pt x="2809" y="14047"/>
                    <a:pt x="2411" y="13688"/>
                    <a:pt x="2051" y="13376"/>
                  </a:cubicBezTo>
                  <a:cubicBezTo>
                    <a:pt x="2029" y="13358"/>
                    <a:pt x="1999" y="13349"/>
                    <a:pt x="1969" y="13349"/>
                  </a:cubicBezTo>
                  <a:cubicBezTo>
                    <a:pt x="1930" y="13349"/>
                    <a:pt x="1890" y="13364"/>
                    <a:pt x="1865" y="13394"/>
                  </a:cubicBezTo>
                  <a:cubicBezTo>
                    <a:pt x="1588" y="13729"/>
                    <a:pt x="1552" y="14274"/>
                    <a:pt x="1532" y="14747"/>
                  </a:cubicBezTo>
                  <a:cubicBezTo>
                    <a:pt x="1505" y="15344"/>
                    <a:pt x="1542" y="15943"/>
                    <a:pt x="1642" y="16532"/>
                  </a:cubicBezTo>
                  <a:cubicBezTo>
                    <a:pt x="1685" y="16791"/>
                    <a:pt x="1739" y="17045"/>
                    <a:pt x="1806" y="17294"/>
                  </a:cubicBezTo>
                  <a:cubicBezTo>
                    <a:pt x="1868" y="17520"/>
                    <a:pt x="1931" y="17695"/>
                    <a:pt x="2111" y="17735"/>
                  </a:cubicBezTo>
                  <a:cubicBezTo>
                    <a:pt x="2056" y="17924"/>
                    <a:pt x="2008" y="18116"/>
                    <a:pt x="1968" y="18313"/>
                  </a:cubicBezTo>
                  <a:cubicBezTo>
                    <a:pt x="1880" y="18732"/>
                    <a:pt x="1815" y="19159"/>
                    <a:pt x="1698" y="19563"/>
                  </a:cubicBezTo>
                  <a:cubicBezTo>
                    <a:pt x="1573" y="19986"/>
                    <a:pt x="1377" y="20335"/>
                    <a:pt x="1172" y="20689"/>
                  </a:cubicBezTo>
                  <a:cubicBezTo>
                    <a:pt x="787" y="21351"/>
                    <a:pt x="514" y="22070"/>
                    <a:pt x="361" y="22819"/>
                  </a:cubicBezTo>
                  <a:cubicBezTo>
                    <a:pt x="263" y="22995"/>
                    <a:pt x="160" y="23165"/>
                    <a:pt x="53" y="23331"/>
                  </a:cubicBezTo>
                  <a:cubicBezTo>
                    <a:pt x="1" y="23408"/>
                    <a:pt x="85" y="23459"/>
                    <a:pt x="163" y="23459"/>
                  </a:cubicBezTo>
                  <a:cubicBezTo>
                    <a:pt x="201" y="23459"/>
                    <a:pt x="238" y="23447"/>
                    <a:pt x="256" y="23419"/>
                  </a:cubicBezTo>
                  <a:cubicBezTo>
                    <a:pt x="324" y="23315"/>
                    <a:pt x="387" y="23206"/>
                    <a:pt x="451" y="23099"/>
                  </a:cubicBezTo>
                  <a:cubicBezTo>
                    <a:pt x="500" y="23098"/>
                    <a:pt x="546" y="23076"/>
                    <a:pt x="554" y="23032"/>
                  </a:cubicBezTo>
                  <a:cubicBezTo>
                    <a:pt x="564" y="22975"/>
                    <a:pt x="577" y="22919"/>
                    <a:pt x="589" y="22863"/>
                  </a:cubicBezTo>
                  <a:cubicBezTo>
                    <a:pt x="817" y="22452"/>
                    <a:pt x="1026" y="22021"/>
                    <a:pt x="1223" y="21581"/>
                  </a:cubicBezTo>
                  <a:cubicBezTo>
                    <a:pt x="1526" y="20905"/>
                    <a:pt x="1820" y="20219"/>
                    <a:pt x="2103" y="19526"/>
                  </a:cubicBezTo>
                  <a:cubicBezTo>
                    <a:pt x="2255" y="19157"/>
                    <a:pt x="2404" y="18786"/>
                    <a:pt x="2549" y="18411"/>
                  </a:cubicBezTo>
                  <a:cubicBezTo>
                    <a:pt x="3244" y="18077"/>
                    <a:pt x="4021" y="18208"/>
                    <a:pt x="4742" y="18031"/>
                  </a:cubicBezTo>
                  <a:cubicBezTo>
                    <a:pt x="5165" y="17927"/>
                    <a:pt x="5555" y="17723"/>
                    <a:pt x="5882" y="17437"/>
                  </a:cubicBezTo>
                  <a:cubicBezTo>
                    <a:pt x="6111" y="17235"/>
                    <a:pt x="6435" y="16836"/>
                    <a:pt x="6304" y="16416"/>
                  </a:cubicBezTo>
                  <a:cubicBezTo>
                    <a:pt x="6211" y="16115"/>
                    <a:pt x="5963" y="16041"/>
                    <a:pt x="5735" y="16041"/>
                  </a:cubicBezTo>
                  <a:cubicBezTo>
                    <a:pt x="5665" y="16041"/>
                    <a:pt x="5597" y="16048"/>
                    <a:pt x="5536" y="16058"/>
                  </a:cubicBezTo>
                  <a:cubicBezTo>
                    <a:pt x="5116" y="16122"/>
                    <a:pt x="4703" y="16223"/>
                    <a:pt x="4302" y="16361"/>
                  </a:cubicBezTo>
                  <a:cubicBezTo>
                    <a:pt x="3896" y="16496"/>
                    <a:pt x="3517" y="16702"/>
                    <a:pt x="3181" y="16968"/>
                  </a:cubicBezTo>
                  <a:cubicBezTo>
                    <a:pt x="3138" y="17002"/>
                    <a:pt x="3095" y="17038"/>
                    <a:pt x="3052" y="17075"/>
                  </a:cubicBezTo>
                  <a:cubicBezTo>
                    <a:pt x="3275" y="16459"/>
                    <a:pt x="3493" y="15837"/>
                    <a:pt x="3697" y="15209"/>
                  </a:cubicBezTo>
                  <a:cubicBezTo>
                    <a:pt x="3960" y="14400"/>
                    <a:pt x="4204" y="13581"/>
                    <a:pt x="4437" y="12758"/>
                  </a:cubicBezTo>
                  <a:cubicBezTo>
                    <a:pt x="4635" y="12716"/>
                    <a:pt x="4856" y="12742"/>
                    <a:pt x="5030" y="12712"/>
                  </a:cubicBezTo>
                  <a:cubicBezTo>
                    <a:pt x="5353" y="12653"/>
                    <a:pt x="5666" y="12546"/>
                    <a:pt x="5956" y="12392"/>
                  </a:cubicBezTo>
                  <a:cubicBezTo>
                    <a:pt x="6551" y="12079"/>
                    <a:pt x="7086" y="11579"/>
                    <a:pt x="7504" y="10925"/>
                  </a:cubicBezTo>
                  <a:cubicBezTo>
                    <a:pt x="7551" y="10853"/>
                    <a:pt x="7479" y="10808"/>
                    <a:pt x="7434" y="10795"/>
                  </a:cubicBezTo>
                  <a:cubicBezTo>
                    <a:pt x="7235" y="10739"/>
                    <a:pt x="7032" y="10711"/>
                    <a:pt x="6829" y="10711"/>
                  </a:cubicBezTo>
                  <a:cubicBezTo>
                    <a:pt x="6437" y="10711"/>
                    <a:pt x="6044" y="10815"/>
                    <a:pt x="5679" y="11017"/>
                  </a:cubicBezTo>
                  <a:cubicBezTo>
                    <a:pt x="5398" y="11174"/>
                    <a:pt x="5143" y="11376"/>
                    <a:pt x="4926" y="11614"/>
                  </a:cubicBezTo>
                  <a:cubicBezTo>
                    <a:pt x="4833" y="11716"/>
                    <a:pt x="4747" y="11823"/>
                    <a:pt x="4669" y="11936"/>
                  </a:cubicBezTo>
                  <a:cubicBezTo>
                    <a:pt x="4930" y="10988"/>
                    <a:pt x="5183" y="10038"/>
                    <a:pt x="5436" y="9088"/>
                  </a:cubicBezTo>
                  <a:cubicBezTo>
                    <a:pt x="5735" y="8957"/>
                    <a:pt x="6054" y="8925"/>
                    <a:pt x="6365" y="8883"/>
                  </a:cubicBezTo>
                  <a:cubicBezTo>
                    <a:pt x="6781" y="8827"/>
                    <a:pt x="7194" y="8742"/>
                    <a:pt x="7566" y="8466"/>
                  </a:cubicBezTo>
                  <a:cubicBezTo>
                    <a:pt x="7953" y="8180"/>
                    <a:pt x="8270" y="7751"/>
                    <a:pt x="8570" y="7321"/>
                  </a:cubicBezTo>
                  <a:cubicBezTo>
                    <a:pt x="8696" y="7141"/>
                    <a:pt x="8882" y="6915"/>
                    <a:pt x="8862" y="6641"/>
                  </a:cubicBezTo>
                  <a:cubicBezTo>
                    <a:pt x="8848" y="6432"/>
                    <a:pt x="8712" y="6308"/>
                    <a:pt x="8575" y="6252"/>
                  </a:cubicBezTo>
                  <a:cubicBezTo>
                    <a:pt x="8458" y="6204"/>
                    <a:pt x="8331" y="6185"/>
                    <a:pt x="8201" y="6185"/>
                  </a:cubicBezTo>
                  <a:cubicBezTo>
                    <a:pt x="7948" y="6185"/>
                    <a:pt x="7683" y="6256"/>
                    <a:pt x="7457" y="6324"/>
                  </a:cubicBezTo>
                  <a:cubicBezTo>
                    <a:pt x="7058" y="6445"/>
                    <a:pt x="6684" y="6634"/>
                    <a:pt x="6350" y="6881"/>
                  </a:cubicBezTo>
                  <a:cubicBezTo>
                    <a:pt x="6207" y="6987"/>
                    <a:pt x="6072" y="7102"/>
                    <a:pt x="5944" y="7225"/>
                  </a:cubicBezTo>
                  <a:cubicBezTo>
                    <a:pt x="6009" y="6992"/>
                    <a:pt x="6072" y="6761"/>
                    <a:pt x="6139" y="6531"/>
                  </a:cubicBezTo>
                  <a:cubicBezTo>
                    <a:pt x="6217" y="6258"/>
                    <a:pt x="6297" y="5986"/>
                    <a:pt x="6377" y="5715"/>
                  </a:cubicBezTo>
                  <a:cubicBezTo>
                    <a:pt x="6817" y="5552"/>
                    <a:pt x="7257" y="5389"/>
                    <a:pt x="7692" y="5203"/>
                  </a:cubicBezTo>
                  <a:cubicBezTo>
                    <a:pt x="8146" y="5009"/>
                    <a:pt x="8610" y="4759"/>
                    <a:pt x="8965" y="4311"/>
                  </a:cubicBezTo>
                  <a:cubicBezTo>
                    <a:pt x="9079" y="4165"/>
                    <a:pt x="9356" y="3821"/>
                    <a:pt x="9288" y="3578"/>
                  </a:cubicBezTo>
                  <a:cubicBezTo>
                    <a:pt x="9236" y="3395"/>
                    <a:pt x="9068" y="3358"/>
                    <a:pt x="8925" y="3358"/>
                  </a:cubicBezTo>
                  <a:cubicBezTo>
                    <a:pt x="8883" y="3358"/>
                    <a:pt x="8843" y="3362"/>
                    <a:pt x="8809" y="3365"/>
                  </a:cubicBezTo>
                  <a:cubicBezTo>
                    <a:pt x="8273" y="3427"/>
                    <a:pt x="7757" y="3672"/>
                    <a:pt x="7280" y="4007"/>
                  </a:cubicBezTo>
                  <a:cubicBezTo>
                    <a:pt x="7110" y="4125"/>
                    <a:pt x="6945" y="4256"/>
                    <a:pt x="6784" y="4391"/>
                  </a:cubicBezTo>
                  <a:cubicBezTo>
                    <a:pt x="6820" y="4283"/>
                    <a:pt x="6854" y="4173"/>
                    <a:pt x="6890" y="4064"/>
                  </a:cubicBezTo>
                  <a:cubicBezTo>
                    <a:pt x="6928" y="4025"/>
                    <a:pt x="6961" y="3997"/>
                    <a:pt x="6973" y="3984"/>
                  </a:cubicBezTo>
                  <a:cubicBezTo>
                    <a:pt x="7107" y="3854"/>
                    <a:pt x="7246" y="3734"/>
                    <a:pt x="7384" y="3612"/>
                  </a:cubicBezTo>
                  <a:cubicBezTo>
                    <a:pt x="7630" y="3398"/>
                    <a:pt x="7876" y="3178"/>
                    <a:pt x="8090" y="2906"/>
                  </a:cubicBezTo>
                  <a:cubicBezTo>
                    <a:pt x="8495" y="2390"/>
                    <a:pt x="8778" y="1710"/>
                    <a:pt x="8901" y="977"/>
                  </a:cubicBezTo>
                  <a:cubicBezTo>
                    <a:pt x="8942" y="735"/>
                    <a:pt x="9049" y="254"/>
                    <a:pt x="8869" y="69"/>
                  </a:cubicBezTo>
                  <a:cubicBezTo>
                    <a:pt x="8821" y="20"/>
                    <a:pt x="8767" y="0"/>
                    <a:pt x="8711"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7" name="Google Shape;2717;p47"/>
            <p:cNvSpPr/>
            <p:nvPr/>
          </p:nvSpPr>
          <p:spPr>
            <a:xfrm>
              <a:off x="762200" y="3484375"/>
              <a:ext cx="234550" cy="312875"/>
            </a:xfrm>
            <a:custGeom>
              <a:rect b="b" l="l" r="r" t="t"/>
              <a:pathLst>
                <a:path extrusionOk="0" h="12515" w="9382">
                  <a:moveTo>
                    <a:pt x="2816" y="1"/>
                  </a:moveTo>
                  <a:lnTo>
                    <a:pt x="602" y="8163"/>
                  </a:lnTo>
                  <a:cubicBezTo>
                    <a:pt x="0" y="10379"/>
                    <a:pt x="1884" y="12514"/>
                    <a:pt x="4443" y="12514"/>
                  </a:cubicBezTo>
                  <a:lnTo>
                    <a:pt x="4939" y="12514"/>
                  </a:lnTo>
                  <a:cubicBezTo>
                    <a:pt x="7498" y="12514"/>
                    <a:pt x="9381" y="10379"/>
                    <a:pt x="8779" y="8163"/>
                  </a:cubicBezTo>
                  <a:lnTo>
                    <a:pt x="6567" y="1"/>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8" name="Google Shape;2718;p47"/>
            <p:cNvSpPr/>
            <p:nvPr/>
          </p:nvSpPr>
          <p:spPr>
            <a:xfrm>
              <a:off x="966200" y="3722125"/>
              <a:ext cx="81000" cy="74125"/>
            </a:xfrm>
            <a:custGeom>
              <a:rect b="b" l="l" r="r" t="t"/>
              <a:pathLst>
                <a:path extrusionOk="0" h="2965" w="3240">
                  <a:moveTo>
                    <a:pt x="1" y="0"/>
                  </a:moveTo>
                  <a:lnTo>
                    <a:pt x="1" y="2303"/>
                  </a:lnTo>
                  <a:cubicBezTo>
                    <a:pt x="1" y="2667"/>
                    <a:pt x="254" y="2964"/>
                    <a:pt x="565" y="2964"/>
                  </a:cubicBezTo>
                  <a:lnTo>
                    <a:pt x="2676" y="2964"/>
                  </a:lnTo>
                  <a:cubicBezTo>
                    <a:pt x="2986" y="2964"/>
                    <a:pt x="3239" y="2667"/>
                    <a:pt x="3239" y="2303"/>
                  </a:cubicBezTo>
                  <a:lnTo>
                    <a:pt x="3239"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9" name="Google Shape;2719;p47"/>
            <p:cNvSpPr/>
            <p:nvPr/>
          </p:nvSpPr>
          <p:spPr>
            <a:xfrm>
              <a:off x="966200" y="3639225"/>
              <a:ext cx="81025" cy="157025"/>
            </a:xfrm>
            <a:custGeom>
              <a:rect b="b" l="l" r="r" t="t"/>
              <a:pathLst>
                <a:path extrusionOk="0" h="6281" w="3241">
                  <a:moveTo>
                    <a:pt x="2054" y="145"/>
                  </a:moveTo>
                  <a:lnTo>
                    <a:pt x="2054" y="635"/>
                  </a:lnTo>
                  <a:lnTo>
                    <a:pt x="2726" y="1410"/>
                  </a:lnTo>
                  <a:cubicBezTo>
                    <a:pt x="2968" y="1690"/>
                    <a:pt x="3106" y="2080"/>
                    <a:pt x="3106" y="2482"/>
                  </a:cubicBezTo>
                  <a:lnTo>
                    <a:pt x="3106" y="5619"/>
                  </a:lnTo>
                  <a:cubicBezTo>
                    <a:pt x="3106" y="5904"/>
                    <a:pt x="2913" y="6135"/>
                    <a:pt x="2676" y="6135"/>
                  </a:cubicBezTo>
                  <a:lnTo>
                    <a:pt x="565" y="6135"/>
                  </a:lnTo>
                  <a:cubicBezTo>
                    <a:pt x="328" y="6135"/>
                    <a:pt x="134" y="5904"/>
                    <a:pt x="134" y="5619"/>
                  </a:cubicBezTo>
                  <a:lnTo>
                    <a:pt x="134" y="2482"/>
                  </a:lnTo>
                  <a:cubicBezTo>
                    <a:pt x="134" y="2081"/>
                    <a:pt x="272" y="1690"/>
                    <a:pt x="515" y="1410"/>
                  </a:cubicBezTo>
                  <a:lnTo>
                    <a:pt x="1185" y="635"/>
                  </a:lnTo>
                  <a:lnTo>
                    <a:pt x="1185" y="145"/>
                  </a:lnTo>
                  <a:close/>
                  <a:moveTo>
                    <a:pt x="1053" y="1"/>
                  </a:moveTo>
                  <a:lnTo>
                    <a:pt x="1053" y="578"/>
                  </a:lnTo>
                  <a:lnTo>
                    <a:pt x="418" y="1310"/>
                  </a:lnTo>
                  <a:cubicBezTo>
                    <a:pt x="154" y="1617"/>
                    <a:pt x="1" y="2043"/>
                    <a:pt x="1" y="2482"/>
                  </a:cubicBezTo>
                  <a:lnTo>
                    <a:pt x="1" y="5619"/>
                  </a:lnTo>
                  <a:cubicBezTo>
                    <a:pt x="1" y="5983"/>
                    <a:pt x="254" y="6280"/>
                    <a:pt x="565" y="6280"/>
                  </a:cubicBezTo>
                  <a:lnTo>
                    <a:pt x="2676" y="6280"/>
                  </a:lnTo>
                  <a:cubicBezTo>
                    <a:pt x="2988" y="6280"/>
                    <a:pt x="3241" y="5983"/>
                    <a:pt x="3241" y="5619"/>
                  </a:cubicBezTo>
                  <a:lnTo>
                    <a:pt x="3241" y="2482"/>
                  </a:lnTo>
                  <a:cubicBezTo>
                    <a:pt x="3239" y="2043"/>
                    <a:pt x="3088" y="1617"/>
                    <a:pt x="2822" y="1310"/>
                  </a:cubicBezTo>
                  <a:lnTo>
                    <a:pt x="2187" y="578"/>
                  </a:lnTo>
                  <a:lnTo>
                    <a:pt x="218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0" name="Google Shape;2720;p47"/>
            <p:cNvSpPr/>
            <p:nvPr/>
          </p:nvSpPr>
          <p:spPr>
            <a:xfrm>
              <a:off x="988925" y="3631975"/>
              <a:ext cx="36650" cy="19400"/>
            </a:xfrm>
            <a:custGeom>
              <a:rect b="b" l="l" r="r" t="t"/>
              <a:pathLst>
                <a:path extrusionOk="0" h="776" w="1466">
                  <a:moveTo>
                    <a:pt x="139" y="1"/>
                  </a:moveTo>
                  <a:cubicBezTo>
                    <a:pt x="63" y="1"/>
                    <a:pt x="1" y="71"/>
                    <a:pt x="1" y="156"/>
                  </a:cubicBezTo>
                  <a:lnTo>
                    <a:pt x="1" y="619"/>
                  </a:lnTo>
                  <a:cubicBezTo>
                    <a:pt x="1" y="705"/>
                    <a:pt x="63" y="775"/>
                    <a:pt x="139" y="775"/>
                  </a:cubicBezTo>
                  <a:lnTo>
                    <a:pt x="1327" y="775"/>
                  </a:lnTo>
                  <a:cubicBezTo>
                    <a:pt x="1404" y="775"/>
                    <a:pt x="1466" y="705"/>
                    <a:pt x="1466" y="619"/>
                  </a:cubicBezTo>
                  <a:lnTo>
                    <a:pt x="1466" y="156"/>
                  </a:lnTo>
                  <a:cubicBezTo>
                    <a:pt x="1466" y="71"/>
                    <a:pt x="1404" y="1"/>
                    <a:pt x="1327"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4" name="Shape 2724"/>
        <p:cNvGrpSpPr/>
        <p:nvPr/>
      </p:nvGrpSpPr>
      <p:grpSpPr>
        <a:xfrm>
          <a:off x="0" y="0"/>
          <a:ext cx="0" cy="0"/>
          <a:chOff x="0" y="0"/>
          <a:chExt cx="0" cy="0"/>
        </a:xfrm>
      </p:grpSpPr>
      <p:sp>
        <p:nvSpPr>
          <p:cNvPr id="2725" name="Google Shape;2725;p48"/>
          <p:cNvSpPr txBox="1"/>
          <p:nvPr>
            <p:ph type="title"/>
          </p:nvPr>
        </p:nvSpPr>
        <p:spPr>
          <a:xfrm>
            <a:off x="666550" y="567300"/>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References</a:t>
            </a:r>
            <a:endParaRPr/>
          </a:p>
        </p:txBody>
      </p:sp>
      <p:sp>
        <p:nvSpPr>
          <p:cNvPr id="2726" name="Google Shape;2726;p48"/>
          <p:cNvSpPr txBox="1"/>
          <p:nvPr>
            <p:ph idx="4294967295" type="subTitle"/>
          </p:nvPr>
        </p:nvSpPr>
        <p:spPr>
          <a:xfrm>
            <a:off x="892875" y="1140000"/>
            <a:ext cx="6901800" cy="2762100"/>
          </a:xfrm>
          <a:prstGeom prst="rect">
            <a:avLst/>
          </a:prstGeom>
        </p:spPr>
        <p:txBody>
          <a:bodyPr anchorCtr="0" anchor="t" bIns="0" lIns="91425" spcFirstLastPara="1" rIns="91425" wrap="square" tIns="0">
            <a:normAutofit/>
          </a:bodyPr>
          <a:lstStyle/>
          <a:p>
            <a:pPr indent="-228600" lvl="0" marL="228600" rtl="0" algn="l">
              <a:spcBef>
                <a:spcPts val="0"/>
              </a:spcBef>
              <a:spcAft>
                <a:spcPts val="0"/>
              </a:spcAft>
              <a:buNone/>
            </a:pPr>
            <a:r>
              <a:rPr lang="en" sz="900"/>
              <a:t>Barreto, M. S., Peruzzo, H. E., Garcia-Vivar, C., Marcon, S. S., Barreto, M. S., Peruzzo, H. E., Garcia-Vivar, C., &amp; Marcon, S. S. (2019). Family presence during cardiopulmonary resuscitation and invasive procedures: a meta-synthesis. </a:t>
            </a:r>
            <a:r>
              <a:rPr i="1" lang="en" sz="900"/>
              <a:t>Revista Da Escola de Enfermagem Da USP, 53.</a:t>
            </a:r>
            <a:r>
              <a:rPr lang="en" sz="900"/>
              <a:t> </a:t>
            </a:r>
            <a:r>
              <a:rPr lang="en" sz="900" u="sng">
                <a:solidFill>
                  <a:schemeClr val="hlink"/>
                </a:solidFill>
                <a:hlinkClick r:id="rId3"/>
              </a:rPr>
              <a:t>https://doi.org/10.1590/s1980-220x2018001303435</a:t>
            </a:r>
            <a:r>
              <a:rPr lang="en" sz="900"/>
              <a:t> </a:t>
            </a:r>
            <a:endParaRPr sz="900"/>
          </a:p>
          <a:p>
            <a:pPr indent="-228600" lvl="0" marL="228600" rtl="0" algn="l">
              <a:lnSpc>
                <a:spcPct val="100000"/>
              </a:lnSpc>
              <a:spcBef>
                <a:spcPts val="0"/>
              </a:spcBef>
              <a:spcAft>
                <a:spcPts val="0"/>
              </a:spcAft>
              <a:buNone/>
            </a:pPr>
            <a:r>
              <a:rPr lang="en" sz="900"/>
              <a:t>Belanger, M. A., Reed, S. (1997). A rural community hospital’s experience with family-witnessed resuscitation. </a:t>
            </a:r>
            <a:r>
              <a:rPr i="1" lang="en" sz="900"/>
              <a:t>Journal of Emergency Nursing; 23</a:t>
            </a:r>
            <a:r>
              <a:rPr lang="en" sz="900"/>
              <a:t>: 238–239.</a:t>
            </a:r>
            <a:endParaRPr sz="900"/>
          </a:p>
          <a:p>
            <a:pPr indent="-228600" lvl="0" marL="228600" rtl="0" algn="l">
              <a:lnSpc>
                <a:spcPct val="100000"/>
              </a:lnSpc>
              <a:spcBef>
                <a:spcPts val="0"/>
              </a:spcBef>
              <a:spcAft>
                <a:spcPts val="0"/>
              </a:spcAft>
              <a:buNone/>
            </a:pPr>
            <a:r>
              <a:rPr lang="en" sz="900"/>
              <a:t>Daken, A. L., Ahmad, R., Abusnieneh, H., Dweik, G., Atoum, M., Khatib, A., &amp; Abu-Moghli, F. (2017). Policy Development: Family Presence during Resuscitation (FPDR) Procedure. </a:t>
            </a:r>
            <a:r>
              <a:rPr i="1" lang="en" sz="900"/>
              <a:t>International Journal of Nursing and Health Science, 10</a:t>
            </a:r>
            <a:r>
              <a:rPr lang="en" sz="900"/>
              <a:t>(7).</a:t>
            </a:r>
            <a:endParaRPr sz="900"/>
          </a:p>
          <a:p>
            <a:pPr indent="-228600" lvl="0" marL="228600" rtl="0" algn="l">
              <a:spcBef>
                <a:spcPts val="0"/>
              </a:spcBef>
              <a:spcAft>
                <a:spcPts val="0"/>
              </a:spcAft>
              <a:buNone/>
            </a:pPr>
            <a:r>
              <a:rPr lang="en" sz="900"/>
              <a:t>Jabre, P., Belpomme, V., Azoulay, E., Jacob, L., Bertrand, L., Lapostolle, F., Tazarourte, K., Bouilleau, G., Pinaud, V., Broche, C., Normand, D., Baubet, T., Ricard-Hibon, A., Istria, J., Beltramini, A., Alheritiere, A., Assez, N., Nace, L., Vivien, B., &amp; Turi, L. (2013). Family presence during cardiopulmonary resuscitation. </a:t>
            </a:r>
            <a:r>
              <a:rPr i="1" lang="en" sz="900"/>
              <a:t>The New England Journal of Medicine, 368</a:t>
            </a:r>
            <a:r>
              <a:rPr lang="en" sz="900"/>
              <a:t>(11), 1008–1018. </a:t>
            </a:r>
            <a:r>
              <a:rPr lang="en" sz="900" u="sng">
                <a:solidFill>
                  <a:schemeClr val="hlink"/>
                </a:solidFill>
                <a:hlinkClick r:id="rId4"/>
              </a:rPr>
              <a:t>https://doi.org/10.1056/NEJMoa1203366</a:t>
            </a:r>
            <a:r>
              <a:rPr lang="en" sz="900"/>
              <a:t> </a:t>
            </a:r>
            <a:endParaRPr sz="900"/>
          </a:p>
          <a:p>
            <a:pPr indent="-228600" lvl="0" marL="228600" rtl="0" algn="l">
              <a:spcBef>
                <a:spcPts val="0"/>
              </a:spcBef>
              <a:spcAft>
                <a:spcPts val="0"/>
              </a:spcAft>
              <a:buNone/>
            </a:pPr>
            <a:r>
              <a:rPr lang="en" sz="900"/>
              <a:t>Porter, D. J. E. (2018). Family presence during resuscitation (FPDR): A qualitative descriptive study exploring the experiences of emergency personnel post resuscitation. </a:t>
            </a:r>
            <a:r>
              <a:rPr i="1" lang="en" sz="900"/>
              <a:t>Heart &amp; Lung, 48</a:t>
            </a:r>
            <a:r>
              <a:rPr lang="en" sz="900"/>
              <a:t>(4). </a:t>
            </a:r>
            <a:r>
              <a:rPr lang="en" sz="900" u="sng">
                <a:solidFill>
                  <a:schemeClr val="hlink"/>
                </a:solidFill>
                <a:hlinkClick r:id="rId5"/>
              </a:rPr>
              <a:t>https://doi.org/10.1016/j.hrtlng.2018.09.016</a:t>
            </a:r>
            <a:r>
              <a:rPr lang="en" sz="900"/>
              <a:t>  </a:t>
            </a:r>
            <a:endParaRPr sz="900"/>
          </a:p>
          <a:p>
            <a:pPr indent="-228600" lvl="0" marL="228600" rtl="0" algn="l">
              <a:spcBef>
                <a:spcPts val="0"/>
              </a:spcBef>
              <a:spcAft>
                <a:spcPts val="0"/>
              </a:spcAft>
              <a:buNone/>
            </a:pPr>
            <a:r>
              <a:rPr lang="en" sz="900"/>
              <a:t>Sak-Dankosky, N., Andruszkiewicz, P., Sherwood, P. R., &amp; Kvist, T. (2018). Health care professionals’ concerns regarding in-hospital family-witnessed cardiopulmonary resuscitation implementation into clinical practice. </a:t>
            </a:r>
            <a:r>
              <a:rPr i="1" lang="en" sz="900"/>
              <a:t>Nursing in Critical Care, 23</a:t>
            </a:r>
            <a:r>
              <a:rPr lang="en" sz="900"/>
              <a:t>(3), 134–140. </a:t>
            </a:r>
            <a:r>
              <a:rPr lang="en" sz="900" u="sng">
                <a:solidFill>
                  <a:schemeClr val="hlink"/>
                </a:solidFill>
                <a:hlinkClick r:id="rId6"/>
              </a:rPr>
              <a:t>https://doi.org/10.1111/nicc.12294</a:t>
            </a:r>
            <a:r>
              <a:rPr lang="en" sz="900"/>
              <a:t>  </a:t>
            </a:r>
            <a:endParaRPr sz="900"/>
          </a:p>
          <a:p>
            <a:pPr indent="0" lvl="0" marL="457200" rtl="0" algn="l">
              <a:spcBef>
                <a:spcPts val="0"/>
              </a:spcBef>
              <a:spcAft>
                <a:spcPts val="0"/>
              </a:spcAft>
              <a:buNone/>
            </a:pPr>
            <a:r>
              <a:t/>
            </a:r>
            <a:endParaRPr/>
          </a:p>
        </p:txBody>
      </p:sp>
      <p:grpSp>
        <p:nvGrpSpPr>
          <p:cNvPr id="2727" name="Google Shape;2727;p48"/>
          <p:cNvGrpSpPr/>
          <p:nvPr/>
        </p:nvGrpSpPr>
        <p:grpSpPr>
          <a:xfrm>
            <a:off x="65922" y="3225344"/>
            <a:ext cx="1082102" cy="1650491"/>
            <a:chOff x="2555500" y="2749600"/>
            <a:chExt cx="1346400" cy="1901925"/>
          </a:xfrm>
        </p:grpSpPr>
        <p:sp>
          <p:nvSpPr>
            <p:cNvPr id="2728" name="Google Shape;2728;p48"/>
            <p:cNvSpPr/>
            <p:nvPr/>
          </p:nvSpPr>
          <p:spPr>
            <a:xfrm>
              <a:off x="2555500" y="4514125"/>
              <a:ext cx="13464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29" name="Google Shape;2729;p48"/>
            <p:cNvGrpSpPr/>
            <p:nvPr/>
          </p:nvGrpSpPr>
          <p:grpSpPr>
            <a:xfrm>
              <a:off x="2695650" y="2749600"/>
              <a:ext cx="1066100" cy="1858900"/>
              <a:chOff x="2695650" y="2749600"/>
              <a:chExt cx="1066100" cy="1858900"/>
            </a:xfrm>
          </p:grpSpPr>
          <p:sp>
            <p:nvSpPr>
              <p:cNvPr id="2730" name="Google Shape;2730;p48"/>
              <p:cNvSpPr/>
              <p:nvPr/>
            </p:nvSpPr>
            <p:spPr>
              <a:xfrm>
                <a:off x="3337650" y="3487175"/>
                <a:ext cx="104225" cy="463750"/>
              </a:xfrm>
              <a:custGeom>
                <a:rect b="b" l="l" r="r" t="t"/>
                <a:pathLst>
                  <a:path extrusionOk="0" h="18550" w="4169">
                    <a:moveTo>
                      <a:pt x="3777" y="1"/>
                    </a:moveTo>
                    <a:cubicBezTo>
                      <a:pt x="3509" y="4391"/>
                      <a:pt x="2908" y="8294"/>
                      <a:pt x="1949" y="11945"/>
                    </a:cubicBezTo>
                    <a:cubicBezTo>
                      <a:pt x="1572" y="13375"/>
                      <a:pt x="1126" y="14816"/>
                      <a:pt x="696" y="16209"/>
                    </a:cubicBezTo>
                    <a:cubicBezTo>
                      <a:pt x="462" y="16961"/>
                      <a:pt x="227" y="17722"/>
                      <a:pt x="1" y="18487"/>
                    </a:cubicBezTo>
                    <a:lnTo>
                      <a:pt x="394" y="18550"/>
                    </a:lnTo>
                    <a:cubicBezTo>
                      <a:pt x="616" y="17802"/>
                      <a:pt x="844" y="17060"/>
                      <a:pt x="1072" y="16326"/>
                    </a:cubicBezTo>
                    <a:cubicBezTo>
                      <a:pt x="1505" y="14929"/>
                      <a:pt x="1954" y="13483"/>
                      <a:pt x="2331" y="12044"/>
                    </a:cubicBezTo>
                    <a:cubicBezTo>
                      <a:pt x="3294" y="8379"/>
                      <a:pt x="3898" y="4463"/>
                      <a:pt x="4169" y="63"/>
                    </a:cubicBezTo>
                    <a:lnTo>
                      <a:pt x="3777"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1" name="Google Shape;2731;p48"/>
              <p:cNvSpPr/>
              <p:nvPr/>
            </p:nvSpPr>
            <p:spPr>
              <a:xfrm>
                <a:off x="2993125" y="2963975"/>
                <a:ext cx="141600" cy="482550"/>
              </a:xfrm>
              <a:custGeom>
                <a:rect b="b" l="l" r="r" t="t"/>
                <a:pathLst>
                  <a:path extrusionOk="0" h="19302" w="5664">
                    <a:moveTo>
                      <a:pt x="282" y="1"/>
                    </a:moveTo>
                    <a:lnTo>
                      <a:pt x="282" y="1"/>
                    </a:lnTo>
                    <a:cubicBezTo>
                      <a:pt x="144" y="3382"/>
                      <a:pt x="0" y="6881"/>
                      <a:pt x="638" y="10282"/>
                    </a:cubicBezTo>
                    <a:cubicBezTo>
                      <a:pt x="1140" y="12964"/>
                      <a:pt x="2375" y="16705"/>
                      <a:pt x="5407" y="19302"/>
                    </a:cubicBezTo>
                    <a:lnTo>
                      <a:pt x="5664" y="19001"/>
                    </a:lnTo>
                    <a:cubicBezTo>
                      <a:pt x="2718" y="16480"/>
                      <a:pt x="1516" y="12829"/>
                      <a:pt x="1026" y="10211"/>
                    </a:cubicBezTo>
                    <a:cubicBezTo>
                      <a:pt x="398" y="6852"/>
                      <a:pt x="539" y="3376"/>
                      <a:pt x="677" y="16"/>
                    </a:cubicBezTo>
                    <a:lnTo>
                      <a:pt x="28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2" name="Google Shape;2732;p48"/>
              <p:cNvSpPr/>
              <p:nvPr/>
            </p:nvSpPr>
            <p:spPr>
              <a:xfrm>
                <a:off x="3463900" y="2994400"/>
                <a:ext cx="69750" cy="464875"/>
              </a:xfrm>
              <a:custGeom>
                <a:rect b="b" l="l" r="r" t="t"/>
                <a:pathLst>
                  <a:path extrusionOk="0" h="18595" w="2790">
                    <a:moveTo>
                      <a:pt x="395" y="0"/>
                    </a:moveTo>
                    <a:lnTo>
                      <a:pt x="0" y="19"/>
                    </a:lnTo>
                    <a:cubicBezTo>
                      <a:pt x="274" y="6268"/>
                      <a:pt x="1077" y="12481"/>
                      <a:pt x="2405" y="18595"/>
                    </a:cubicBezTo>
                    <a:lnTo>
                      <a:pt x="2789" y="18511"/>
                    </a:lnTo>
                    <a:cubicBezTo>
                      <a:pt x="1469" y="12420"/>
                      <a:pt x="667" y="6228"/>
                      <a:pt x="39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3" name="Google Shape;2733;p48"/>
              <p:cNvSpPr/>
              <p:nvPr/>
            </p:nvSpPr>
            <p:spPr>
              <a:xfrm>
                <a:off x="2764775" y="3062050"/>
                <a:ext cx="927875" cy="1391775"/>
              </a:xfrm>
              <a:custGeom>
                <a:rect b="b" l="l" r="r" t="t"/>
                <a:pathLst>
                  <a:path extrusionOk="0" h="55671" w="37115">
                    <a:moveTo>
                      <a:pt x="35931" y="1184"/>
                    </a:moveTo>
                    <a:lnTo>
                      <a:pt x="35931" y="54486"/>
                    </a:lnTo>
                    <a:lnTo>
                      <a:pt x="1186" y="54486"/>
                    </a:lnTo>
                    <a:lnTo>
                      <a:pt x="1184" y="1184"/>
                    </a:lnTo>
                    <a:close/>
                    <a:moveTo>
                      <a:pt x="0" y="0"/>
                    </a:moveTo>
                    <a:lnTo>
                      <a:pt x="0" y="55671"/>
                    </a:lnTo>
                    <a:lnTo>
                      <a:pt x="37115" y="55671"/>
                    </a:lnTo>
                    <a:lnTo>
                      <a:pt x="37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4" name="Google Shape;2734;p48"/>
              <p:cNvSpPr/>
              <p:nvPr/>
            </p:nvSpPr>
            <p:spPr>
              <a:xfrm>
                <a:off x="2883100" y="3797375"/>
                <a:ext cx="652750" cy="138250"/>
              </a:xfrm>
              <a:custGeom>
                <a:rect b="b" l="l" r="r" t="t"/>
                <a:pathLst>
                  <a:path extrusionOk="0" h="5530" w="26110">
                    <a:moveTo>
                      <a:pt x="1" y="1"/>
                    </a:moveTo>
                    <a:lnTo>
                      <a:pt x="1" y="5529"/>
                    </a:lnTo>
                    <a:lnTo>
                      <a:pt x="26110" y="5529"/>
                    </a:lnTo>
                    <a:lnTo>
                      <a:pt x="2611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5" name="Google Shape;2735;p48"/>
              <p:cNvSpPr/>
              <p:nvPr/>
            </p:nvSpPr>
            <p:spPr>
              <a:xfrm>
                <a:off x="2883100" y="3886225"/>
                <a:ext cx="652750" cy="49400"/>
              </a:xfrm>
              <a:custGeom>
                <a:rect b="b" l="l" r="r" t="t"/>
                <a:pathLst>
                  <a:path extrusionOk="0" h="1976" w="26110">
                    <a:moveTo>
                      <a:pt x="1" y="1"/>
                    </a:moveTo>
                    <a:lnTo>
                      <a:pt x="1" y="1975"/>
                    </a:lnTo>
                    <a:lnTo>
                      <a:pt x="26110" y="1975"/>
                    </a:lnTo>
                    <a:lnTo>
                      <a:pt x="2611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6" name="Google Shape;2736;p48"/>
              <p:cNvSpPr/>
              <p:nvPr/>
            </p:nvSpPr>
            <p:spPr>
              <a:xfrm>
                <a:off x="3046600" y="3827025"/>
                <a:ext cx="88850" cy="29600"/>
              </a:xfrm>
              <a:custGeom>
                <a:rect b="b" l="l" r="r" t="t"/>
                <a:pathLst>
                  <a:path extrusionOk="0" h="1184" w="3554">
                    <a:moveTo>
                      <a:pt x="1" y="0"/>
                    </a:moveTo>
                    <a:lnTo>
                      <a:pt x="1" y="1184"/>
                    </a:lnTo>
                    <a:lnTo>
                      <a:pt x="3553" y="1184"/>
                    </a:lnTo>
                    <a:lnTo>
                      <a:pt x="35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7" name="Google Shape;2737;p48"/>
              <p:cNvSpPr/>
              <p:nvPr/>
            </p:nvSpPr>
            <p:spPr>
              <a:xfrm>
                <a:off x="3165050" y="3827025"/>
                <a:ext cx="88875" cy="29600"/>
              </a:xfrm>
              <a:custGeom>
                <a:rect b="b" l="l" r="r" t="t"/>
                <a:pathLst>
                  <a:path extrusionOk="0" h="1184" w="3555">
                    <a:moveTo>
                      <a:pt x="0" y="0"/>
                    </a:moveTo>
                    <a:lnTo>
                      <a:pt x="0" y="1184"/>
                    </a:lnTo>
                    <a:lnTo>
                      <a:pt x="3554" y="1184"/>
                    </a:lnTo>
                    <a:lnTo>
                      <a:pt x="35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8" name="Google Shape;2738;p48"/>
              <p:cNvSpPr/>
              <p:nvPr/>
            </p:nvSpPr>
            <p:spPr>
              <a:xfrm>
                <a:off x="3283500" y="3827025"/>
                <a:ext cx="88875" cy="29600"/>
              </a:xfrm>
              <a:custGeom>
                <a:rect b="b" l="l" r="r" t="t"/>
                <a:pathLst>
                  <a:path extrusionOk="0" h="1184" w="3555">
                    <a:moveTo>
                      <a:pt x="0" y="0"/>
                    </a:moveTo>
                    <a:lnTo>
                      <a:pt x="0" y="1184"/>
                    </a:lnTo>
                    <a:lnTo>
                      <a:pt x="3554" y="1184"/>
                    </a:lnTo>
                    <a:lnTo>
                      <a:pt x="35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9" name="Google Shape;2739;p48"/>
              <p:cNvSpPr/>
              <p:nvPr/>
            </p:nvSpPr>
            <p:spPr>
              <a:xfrm>
                <a:off x="3401925" y="3827025"/>
                <a:ext cx="88875" cy="29600"/>
              </a:xfrm>
              <a:custGeom>
                <a:rect b="b" l="l" r="r" t="t"/>
                <a:pathLst>
                  <a:path extrusionOk="0" h="1184" w="3555">
                    <a:moveTo>
                      <a:pt x="1" y="0"/>
                    </a:moveTo>
                    <a:lnTo>
                      <a:pt x="1" y="1184"/>
                    </a:lnTo>
                    <a:lnTo>
                      <a:pt x="3555" y="1184"/>
                    </a:lnTo>
                    <a:lnTo>
                      <a:pt x="355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0" name="Google Shape;2740;p48"/>
              <p:cNvSpPr/>
              <p:nvPr/>
            </p:nvSpPr>
            <p:spPr>
              <a:xfrm>
                <a:off x="2907900" y="3817150"/>
                <a:ext cx="98700" cy="98750"/>
              </a:xfrm>
              <a:custGeom>
                <a:rect b="b" l="l" r="r" t="t"/>
                <a:pathLst>
                  <a:path extrusionOk="0" h="3950" w="3948">
                    <a:moveTo>
                      <a:pt x="1975" y="1"/>
                    </a:moveTo>
                    <a:cubicBezTo>
                      <a:pt x="884" y="1"/>
                      <a:pt x="0" y="884"/>
                      <a:pt x="0" y="1975"/>
                    </a:cubicBezTo>
                    <a:cubicBezTo>
                      <a:pt x="0" y="3065"/>
                      <a:pt x="884" y="3949"/>
                      <a:pt x="1975" y="3949"/>
                    </a:cubicBezTo>
                    <a:cubicBezTo>
                      <a:pt x="3064" y="3949"/>
                      <a:pt x="3948" y="3065"/>
                      <a:pt x="3948" y="1975"/>
                    </a:cubicBezTo>
                    <a:cubicBezTo>
                      <a:pt x="3948" y="884"/>
                      <a:pt x="3064" y="1"/>
                      <a:pt x="197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1" name="Google Shape;2741;p48"/>
              <p:cNvSpPr/>
              <p:nvPr/>
            </p:nvSpPr>
            <p:spPr>
              <a:xfrm>
                <a:off x="2779550" y="3492600"/>
                <a:ext cx="898300" cy="29650"/>
              </a:xfrm>
              <a:custGeom>
                <a:rect b="b" l="l" r="r" t="t"/>
                <a:pathLst>
                  <a:path extrusionOk="0" h="1186" w="35932">
                    <a:moveTo>
                      <a:pt x="1" y="0"/>
                    </a:moveTo>
                    <a:lnTo>
                      <a:pt x="1" y="1185"/>
                    </a:lnTo>
                    <a:lnTo>
                      <a:pt x="35931" y="1185"/>
                    </a:lnTo>
                    <a:lnTo>
                      <a:pt x="3593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2" name="Google Shape;2742;p48"/>
              <p:cNvSpPr/>
              <p:nvPr/>
            </p:nvSpPr>
            <p:spPr>
              <a:xfrm>
                <a:off x="2779550" y="3935600"/>
                <a:ext cx="898300" cy="29650"/>
              </a:xfrm>
              <a:custGeom>
                <a:rect b="b" l="l" r="r" t="t"/>
                <a:pathLst>
                  <a:path extrusionOk="0" h="1186" w="35932">
                    <a:moveTo>
                      <a:pt x="1" y="0"/>
                    </a:moveTo>
                    <a:lnTo>
                      <a:pt x="1" y="1185"/>
                    </a:lnTo>
                    <a:lnTo>
                      <a:pt x="35931" y="1185"/>
                    </a:lnTo>
                    <a:lnTo>
                      <a:pt x="3593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3" name="Google Shape;2743;p48"/>
              <p:cNvSpPr/>
              <p:nvPr/>
            </p:nvSpPr>
            <p:spPr>
              <a:xfrm>
                <a:off x="2697850" y="4509400"/>
                <a:ext cx="90675" cy="99100"/>
              </a:xfrm>
              <a:custGeom>
                <a:rect b="b" l="l" r="r" t="t"/>
                <a:pathLst>
                  <a:path extrusionOk="0" h="3964" w="3627">
                    <a:moveTo>
                      <a:pt x="1814" y="0"/>
                    </a:moveTo>
                    <a:cubicBezTo>
                      <a:pt x="813" y="0"/>
                      <a:pt x="1" y="888"/>
                      <a:pt x="1" y="1983"/>
                    </a:cubicBezTo>
                    <a:cubicBezTo>
                      <a:pt x="1" y="3077"/>
                      <a:pt x="813" y="3963"/>
                      <a:pt x="1814" y="3963"/>
                    </a:cubicBezTo>
                    <a:cubicBezTo>
                      <a:pt x="2816" y="3963"/>
                      <a:pt x="3626" y="3077"/>
                      <a:pt x="3626" y="1983"/>
                    </a:cubicBezTo>
                    <a:cubicBezTo>
                      <a:pt x="3626" y="888"/>
                      <a:pt x="2814" y="0"/>
                      <a:pt x="181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4" name="Google Shape;2744;p48"/>
              <p:cNvSpPr/>
              <p:nvPr/>
            </p:nvSpPr>
            <p:spPr>
              <a:xfrm>
                <a:off x="2712275" y="4525175"/>
                <a:ext cx="61825" cy="67575"/>
              </a:xfrm>
              <a:custGeom>
                <a:rect b="b" l="l" r="r" t="t"/>
                <a:pathLst>
                  <a:path extrusionOk="0" h="2703" w="2473">
                    <a:moveTo>
                      <a:pt x="1237" y="0"/>
                    </a:moveTo>
                    <a:cubicBezTo>
                      <a:pt x="554" y="0"/>
                      <a:pt x="1" y="606"/>
                      <a:pt x="1" y="1352"/>
                    </a:cubicBezTo>
                    <a:cubicBezTo>
                      <a:pt x="1" y="2097"/>
                      <a:pt x="554" y="2703"/>
                      <a:pt x="1237" y="2703"/>
                    </a:cubicBezTo>
                    <a:cubicBezTo>
                      <a:pt x="1920" y="2703"/>
                      <a:pt x="2472" y="2097"/>
                      <a:pt x="2472" y="1352"/>
                    </a:cubicBezTo>
                    <a:cubicBezTo>
                      <a:pt x="2472" y="606"/>
                      <a:pt x="1920" y="0"/>
                      <a:pt x="123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5" name="Google Shape;2745;p48"/>
              <p:cNvSpPr/>
              <p:nvPr/>
            </p:nvSpPr>
            <p:spPr>
              <a:xfrm>
                <a:off x="2711925" y="4482925"/>
                <a:ext cx="82675" cy="82875"/>
              </a:xfrm>
              <a:custGeom>
                <a:rect b="b" l="l" r="r" t="t"/>
                <a:pathLst>
                  <a:path extrusionOk="0" h="3315" w="3307">
                    <a:moveTo>
                      <a:pt x="2092" y="1"/>
                    </a:moveTo>
                    <a:cubicBezTo>
                      <a:pt x="1898" y="1"/>
                      <a:pt x="1707" y="22"/>
                      <a:pt x="1532" y="91"/>
                    </a:cubicBezTo>
                    <a:cubicBezTo>
                      <a:pt x="1160" y="237"/>
                      <a:pt x="834" y="525"/>
                      <a:pt x="528" y="790"/>
                    </a:cubicBezTo>
                    <a:cubicBezTo>
                      <a:pt x="405" y="897"/>
                      <a:pt x="281" y="1004"/>
                      <a:pt x="174" y="1129"/>
                    </a:cubicBezTo>
                    <a:cubicBezTo>
                      <a:pt x="99" y="1218"/>
                      <a:pt x="29" y="1320"/>
                      <a:pt x="13" y="1437"/>
                    </a:cubicBezTo>
                    <a:cubicBezTo>
                      <a:pt x="12" y="1447"/>
                      <a:pt x="11" y="1458"/>
                      <a:pt x="11" y="1468"/>
                    </a:cubicBezTo>
                    <a:cubicBezTo>
                      <a:pt x="1" y="1670"/>
                      <a:pt x="263" y="1789"/>
                      <a:pt x="361" y="1945"/>
                    </a:cubicBezTo>
                    <a:cubicBezTo>
                      <a:pt x="512" y="2192"/>
                      <a:pt x="686" y="2424"/>
                      <a:pt x="879" y="2639"/>
                    </a:cubicBezTo>
                    <a:cubicBezTo>
                      <a:pt x="1019" y="2794"/>
                      <a:pt x="1381" y="3314"/>
                      <a:pt x="1598" y="3314"/>
                    </a:cubicBezTo>
                    <a:cubicBezTo>
                      <a:pt x="1604" y="3314"/>
                      <a:pt x="1611" y="3314"/>
                      <a:pt x="1617" y="3313"/>
                    </a:cubicBezTo>
                    <a:cubicBezTo>
                      <a:pt x="1704" y="3299"/>
                      <a:pt x="1774" y="3233"/>
                      <a:pt x="1840" y="3169"/>
                    </a:cubicBezTo>
                    <a:cubicBezTo>
                      <a:pt x="2453" y="2571"/>
                      <a:pt x="3102" y="1906"/>
                      <a:pt x="3255" y="1022"/>
                    </a:cubicBezTo>
                    <a:cubicBezTo>
                      <a:pt x="3307" y="722"/>
                      <a:pt x="3277" y="364"/>
                      <a:pt x="3053" y="181"/>
                    </a:cubicBezTo>
                    <a:cubicBezTo>
                      <a:pt x="2929" y="79"/>
                      <a:pt x="2768" y="51"/>
                      <a:pt x="2614" y="35"/>
                    </a:cubicBezTo>
                    <a:cubicBezTo>
                      <a:pt x="2447" y="19"/>
                      <a:pt x="2269" y="1"/>
                      <a:pt x="20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6" name="Google Shape;2746;p48"/>
              <p:cNvSpPr/>
              <p:nvPr/>
            </p:nvSpPr>
            <p:spPr>
              <a:xfrm>
                <a:off x="2742850" y="4448850"/>
                <a:ext cx="59225" cy="49400"/>
              </a:xfrm>
              <a:custGeom>
                <a:rect b="b" l="l" r="r" t="t"/>
                <a:pathLst>
                  <a:path extrusionOk="0" h="1976" w="2369">
                    <a:moveTo>
                      <a:pt x="0" y="1"/>
                    </a:moveTo>
                    <a:lnTo>
                      <a:pt x="0" y="1975"/>
                    </a:lnTo>
                    <a:lnTo>
                      <a:pt x="2369" y="1975"/>
                    </a:lnTo>
                    <a:lnTo>
                      <a:pt x="23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7" name="Google Shape;2747;p48"/>
              <p:cNvSpPr/>
              <p:nvPr/>
            </p:nvSpPr>
            <p:spPr>
              <a:xfrm>
                <a:off x="3615825" y="4509400"/>
                <a:ext cx="90675" cy="99100"/>
              </a:xfrm>
              <a:custGeom>
                <a:rect b="b" l="l" r="r" t="t"/>
                <a:pathLst>
                  <a:path extrusionOk="0" h="3964" w="3627">
                    <a:moveTo>
                      <a:pt x="1813" y="0"/>
                    </a:moveTo>
                    <a:cubicBezTo>
                      <a:pt x="812" y="0"/>
                      <a:pt x="0" y="888"/>
                      <a:pt x="0" y="1983"/>
                    </a:cubicBezTo>
                    <a:cubicBezTo>
                      <a:pt x="0" y="3077"/>
                      <a:pt x="812" y="3963"/>
                      <a:pt x="1813" y="3963"/>
                    </a:cubicBezTo>
                    <a:cubicBezTo>
                      <a:pt x="2815" y="3963"/>
                      <a:pt x="3627" y="3077"/>
                      <a:pt x="3627" y="1983"/>
                    </a:cubicBezTo>
                    <a:cubicBezTo>
                      <a:pt x="3627" y="888"/>
                      <a:pt x="2815" y="0"/>
                      <a:pt x="1813"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8" name="Google Shape;2748;p48"/>
              <p:cNvSpPr/>
              <p:nvPr/>
            </p:nvSpPr>
            <p:spPr>
              <a:xfrm>
                <a:off x="3630250" y="4525175"/>
                <a:ext cx="61825" cy="67575"/>
              </a:xfrm>
              <a:custGeom>
                <a:rect b="b" l="l" r="r" t="t"/>
                <a:pathLst>
                  <a:path extrusionOk="0" h="2703" w="2473">
                    <a:moveTo>
                      <a:pt x="1236" y="0"/>
                    </a:moveTo>
                    <a:cubicBezTo>
                      <a:pt x="554" y="0"/>
                      <a:pt x="0" y="606"/>
                      <a:pt x="0" y="1352"/>
                    </a:cubicBezTo>
                    <a:cubicBezTo>
                      <a:pt x="0" y="2097"/>
                      <a:pt x="554" y="2703"/>
                      <a:pt x="1236" y="2703"/>
                    </a:cubicBezTo>
                    <a:cubicBezTo>
                      <a:pt x="1919" y="2703"/>
                      <a:pt x="2473" y="2097"/>
                      <a:pt x="2473" y="1352"/>
                    </a:cubicBezTo>
                    <a:cubicBezTo>
                      <a:pt x="2473" y="606"/>
                      <a:pt x="1919" y="0"/>
                      <a:pt x="123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9" name="Google Shape;2749;p48"/>
              <p:cNvSpPr/>
              <p:nvPr/>
            </p:nvSpPr>
            <p:spPr>
              <a:xfrm>
                <a:off x="3629925" y="4482925"/>
                <a:ext cx="82675" cy="82875"/>
              </a:xfrm>
              <a:custGeom>
                <a:rect b="b" l="l" r="r" t="t"/>
                <a:pathLst>
                  <a:path extrusionOk="0" h="3315" w="3307">
                    <a:moveTo>
                      <a:pt x="2091" y="1"/>
                    </a:moveTo>
                    <a:cubicBezTo>
                      <a:pt x="1898" y="1"/>
                      <a:pt x="1706" y="22"/>
                      <a:pt x="1530" y="91"/>
                    </a:cubicBezTo>
                    <a:cubicBezTo>
                      <a:pt x="1158" y="237"/>
                      <a:pt x="834" y="525"/>
                      <a:pt x="527" y="790"/>
                    </a:cubicBezTo>
                    <a:cubicBezTo>
                      <a:pt x="403" y="897"/>
                      <a:pt x="281" y="1004"/>
                      <a:pt x="173" y="1129"/>
                    </a:cubicBezTo>
                    <a:cubicBezTo>
                      <a:pt x="98" y="1218"/>
                      <a:pt x="29" y="1320"/>
                      <a:pt x="13" y="1437"/>
                    </a:cubicBezTo>
                    <a:cubicBezTo>
                      <a:pt x="12" y="1447"/>
                      <a:pt x="10" y="1458"/>
                      <a:pt x="10" y="1468"/>
                    </a:cubicBezTo>
                    <a:cubicBezTo>
                      <a:pt x="0" y="1670"/>
                      <a:pt x="262" y="1789"/>
                      <a:pt x="359" y="1945"/>
                    </a:cubicBezTo>
                    <a:cubicBezTo>
                      <a:pt x="512" y="2192"/>
                      <a:pt x="685" y="2424"/>
                      <a:pt x="878" y="2639"/>
                    </a:cubicBezTo>
                    <a:cubicBezTo>
                      <a:pt x="1017" y="2794"/>
                      <a:pt x="1381" y="3314"/>
                      <a:pt x="1597" y="3314"/>
                    </a:cubicBezTo>
                    <a:cubicBezTo>
                      <a:pt x="1604" y="3314"/>
                      <a:pt x="1611" y="3314"/>
                      <a:pt x="1617" y="3313"/>
                    </a:cubicBezTo>
                    <a:cubicBezTo>
                      <a:pt x="1704" y="3299"/>
                      <a:pt x="1774" y="3233"/>
                      <a:pt x="1839" y="3169"/>
                    </a:cubicBezTo>
                    <a:cubicBezTo>
                      <a:pt x="2452" y="2571"/>
                      <a:pt x="3101" y="1906"/>
                      <a:pt x="3254" y="1022"/>
                    </a:cubicBezTo>
                    <a:cubicBezTo>
                      <a:pt x="3306" y="722"/>
                      <a:pt x="3276" y="364"/>
                      <a:pt x="3053" y="181"/>
                    </a:cubicBezTo>
                    <a:cubicBezTo>
                      <a:pt x="2927" y="79"/>
                      <a:pt x="2768" y="51"/>
                      <a:pt x="2614" y="35"/>
                    </a:cubicBezTo>
                    <a:cubicBezTo>
                      <a:pt x="2447" y="19"/>
                      <a:pt x="2268" y="1"/>
                      <a:pt x="209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0" name="Google Shape;2750;p48"/>
              <p:cNvSpPr/>
              <p:nvPr/>
            </p:nvSpPr>
            <p:spPr>
              <a:xfrm>
                <a:off x="3660800" y="4448850"/>
                <a:ext cx="59250" cy="49400"/>
              </a:xfrm>
              <a:custGeom>
                <a:rect b="b" l="l" r="r" t="t"/>
                <a:pathLst>
                  <a:path extrusionOk="0" h="1976" w="2370">
                    <a:moveTo>
                      <a:pt x="0" y="1"/>
                    </a:moveTo>
                    <a:lnTo>
                      <a:pt x="0" y="1975"/>
                    </a:lnTo>
                    <a:lnTo>
                      <a:pt x="2369" y="1975"/>
                    </a:lnTo>
                    <a:lnTo>
                      <a:pt x="23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1" name="Google Shape;2751;p48"/>
              <p:cNvSpPr/>
              <p:nvPr/>
            </p:nvSpPr>
            <p:spPr>
              <a:xfrm>
                <a:off x="2854400" y="2797875"/>
                <a:ext cx="331150" cy="210925"/>
              </a:xfrm>
              <a:custGeom>
                <a:rect b="b" l="l" r="r" t="t"/>
                <a:pathLst>
                  <a:path extrusionOk="0" h="8437" w="13246">
                    <a:moveTo>
                      <a:pt x="1487" y="1"/>
                    </a:moveTo>
                    <a:cubicBezTo>
                      <a:pt x="666" y="1"/>
                      <a:pt x="1" y="559"/>
                      <a:pt x="1" y="1247"/>
                    </a:cubicBezTo>
                    <a:lnTo>
                      <a:pt x="1" y="7190"/>
                    </a:lnTo>
                    <a:cubicBezTo>
                      <a:pt x="1" y="7880"/>
                      <a:pt x="666" y="8437"/>
                      <a:pt x="1487" y="8437"/>
                    </a:cubicBezTo>
                    <a:lnTo>
                      <a:pt x="11761" y="8437"/>
                    </a:lnTo>
                    <a:cubicBezTo>
                      <a:pt x="12580" y="8437"/>
                      <a:pt x="13245" y="7878"/>
                      <a:pt x="13245" y="7190"/>
                    </a:cubicBezTo>
                    <a:lnTo>
                      <a:pt x="13245" y="1247"/>
                    </a:lnTo>
                    <a:cubicBezTo>
                      <a:pt x="13245" y="558"/>
                      <a:pt x="12580" y="1"/>
                      <a:pt x="1176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2" name="Google Shape;2752;p48"/>
              <p:cNvSpPr/>
              <p:nvPr/>
            </p:nvSpPr>
            <p:spPr>
              <a:xfrm>
                <a:off x="2845975" y="2789450"/>
                <a:ext cx="348000" cy="227825"/>
              </a:xfrm>
              <a:custGeom>
                <a:rect b="b" l="l" r="r" t="t"/>
                <a:pathLst>
                  <a:path extrusionOk="0" h="9113" w="13920">
                    <a:moveTo>
                      <a:pt x="12098" y="676"/>
                    </a:moveTo>
                    <a:cubicBezTo>
                      <a:pt x="12731" y="676"/>
                      <a:pt x="13245" y="1083"/>
                      <a:pt x="13245" y="1584"/>
                    </a:cubicBezTo>
                    <a:lnTo>
                      <a:pt x="13245" y="7527"/>
                    </a:lnTo>
                    <a:cubicBezTo>
                      <a:pt x="13245" y="8029"/>
                      <a:pt x="12731" y="8436"/>
                      <a:pt x="12098" y="8436"/>
                    </a:cubicBezTo>
                    <a:lnTo>
                      <a:pt x="1824" y="8436"/>
                    </a:lnTo>
                    <a:cubicBezTo>
                      <a:pt x="1191" y="8436"/>
                      <a:pt x="677" y="8029"/>
                      <a:pt x="677" y="7527"/>
                    </a:cubicBezTo>
                    <a:lnTo>
                      <a:pt x="677" y="1584"/>
                    </a:lnTo>
                    <a:cubicBezTo>
                      <a:pt x="677" y="1083"/>
                      <a:pt x="1191" y="676"/>
                      <a:pt x="1824" y="676"/>
                    </a:cubicBezTo>
                    <a:close/>
                    <a:moveTo>
                      <a:pt x="1824" y="0"/>
                    </a:moveTo>
                    <a:cubicBezTo>
                      <a:pt x="818" y="0"/>
                      <a:pt x="0" y="711"/>
                      <a:pt x="0" y="1584"/>
                    </a:cubicBezTo>
                    <a:lnTo>
                      <a:pt x="0" y="7527"/>
                    </a:lnTo>
                    <a:cubicBezTo>
                      <a:pt x="0" y="8402"/>
                      <a:pt x="818" y="9113"/>
                      <a:pt x="1824" y="9113"/>
                    </a:cubicBezTo>
                    <a:lnTo>
                      <a:pt x="12098" y="9113"/>
                    </a:lnTo>
                    <a:cubicBezTo>
                      <a:pt x="13102" y="9113"/>
                      <a:pt x="13920" y="8402"/>
                      <a:pt x="13920" y="7527"/>
                    </a:cubicBezTo>
                    <a:lnTo>
                      <a:pt x="13920" y="1584"/>
                    </a:lnTo>
                    <a:cubicBezTo>
                      <a:pt x="13920" y="711"/>
                      <a:pt x="13102" y="0"/>
                      <a:pt x="1209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3" name="Google Shape;2753;p48"/>
              <p:cNvSpPr/>
              <p:nvPr/>
            </p:nvSpPr>
            <p:spPr>
              <a:xfrm>
                <a:off x="2979450" y="3008775"/>
                <a:ext cx="81100" cy="40050"/>
              </a:xfrm>
              <a:custGeom>
                <a:rect b="b" l="l" r="r" t="t"/>
                <a:pathLst>
                  <a:path extrusionOk="0" h="1602" w="3244">
                    <a:moveTo>
                      <a:pt x="0" y="1"/>
                    </a:moveTo>
                    <a:lnTo>
                      <a:pt x="0" y="1602"/>
                    </a:lnTo>
                    <a:lnTo>
                      <a:pt x="3244" y="1602"/>
                    </a:lnTo>
                    <a:lnTo>
                      <a:pt x="324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4" name="Google Shape;2754;p48"/>
              <p:cNvSpPr/>
              <p:nvPr/>
            </p:nvSpPr>
            <p:spPr>
              <a:xfrm>
                <a:off x="2961675" y="3031500"/>
                <a:ext cx="116650" cy="17325"/>
              </a:xfrm>
              <a:custGeom>
                <a:rect b="b" l="l" r="r" t="t"/>
                <a:pathLst>
                  <a:path extrusionOk="0" h="693" w="4666">
                    <a:moveTo>
                      <a:pt x="734" y="0"/>
                    </a:moveTo>
                    <a:lnTo>
                      <a:pt x="0" y="693"/>
                    </a:lnTo>
                    <a:lnTo>
                      <a:pt x="4665" y="693"/>
                    </a:lnTo>
                    <a:lnTo>
                      <a:pt x="393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5" name="Google Shape;2755;p48"/>
              <p:cNvSpPr/>
              <p:nvPr/>
            </p:nvSpPr>
            <p:spPr>
              <a:xfrm>
                <a:off x="2862875" y="2911600"/>
                <a:ext cx="230050" cy="62875"/>
              </a:xfrm>
              <a:custGeom>
                <a:rect b="b" l="l" r="r" t="t"/>
                <a:pathLst>
                  <a:path extrusionOk="0" h="2515" w="9202">
                    <a:moveTo>
                      <a:pt x="8851" y="185"/>
                    </a:moveTo>
                    <a:lnTo>
                      <a:pt x="8851" y="883"/>
                    </a:lnTo>
                    <a:lnTo>
                      <a:pt x="8472" y="883"/>
                    </a:lnTo>
                    <a:lnTo>
                      <a:pt x="8472" y="185"/>
                    </a:lnTo>
                    <a:close/>
                    <a:moveTo>
                      <a:pt x="524" y="185"/>
                    </a:moveTo>
                    <a:lnTo>
                      <a:pt x="524" y="885"/>
                    </a:lnTo>
                    <a:lnTo>
                      <a:pt x="146" y="885"/>
                    </a:lnTo>
                    <a:lnTo>
                      <a:pt x="146" y="185"/>
                    </a:lnTo>
                    <a:close/>
                    <a:moveTo>
                      <a:pt x="1014" y="185"/>
                    </a:moveTo>
                    <a:lnTo>
                      <a:pt x="1014" y="885"/>
                    </a:lnTo>
                    <a:lnTo>
                      <a:pt x="635" y="885"/>
                    </a:lnTo>
                    <a:lnTo>
                      <a:pt x="635" y="185"/>
                    </a:lnTo>
                    <a:close/>
                    <a:moveTo>
                      <a:pt x="1504" y="185"/>
                    </a:moveTo>
                    <a:lnTo>
                      <a:pt x="1504" y="885"/>
                    </a:lnTo>
                    <a:lnTo>
                      <a:pt x="1126" y="885"/>
                    </a:lnTo>
                    <a:lnTo>
                      <a:pt x="1126" y="185"/>
                    </a:lnTo>
                    <a:close/>
                    <a:moveTo>
                      <a:pt x="1994" y="185"/>
                    </a:moveTo>
                    <a:lnTo>
                      <a:pt x="1994" y="885"/>
                    </a:lnTo>
                    <a:lnTo>
                      <a:pt x="1615" y="885"/>
                    </a:lnTo>
                    <a:lnTo>
                      <a:pt x="1615" y="185"/>
                    </a:lnTo>
                    <a:close/>
                    <a:moveTo>
                      <a:pt x="2484" y="185"/>
                    </a:moveTo>
                    <a:lnTo>
                      <a:pt x="2484" y="885"/>
                    </a:lnTo>
                    <a:lnTo>
                      <a:pt x="2105" y="885"/>
                    </a:lnTo>
                    <a:lnTo>
                      <a:pt x="2105" y="185"/>
                    </a:lnTo>
                    <a:close/>
                    <a:moveTo>
                      <a:pt x="2972" y="185"/>
                    </a:moveTo>
                    <a:lnTo>
                      <a:pt x="2972" y="885"/>
                    </a:lnTo>
                    <a:lnTo>
                      <a:pt x="2595" y="885"/>
                    </a:lnTo>
                    <a:lnTo>
                      <a:pt x="2595" y="185"/>
                    </a:lnTo>
                    <a:close/>
                    <a:moveTo>
                      <a:pt x="3462" y="185"/>
                    </a:moveTo>
                    <a:lnTo>
                      <a:pt x="3462" y="885"/>
                    </a:lnTo>
                    <a:lnTo>
                      <a:pt x="3085" y="885"/>
                    </a:lnTo>
                    <a:lnTo>
                      <a:pt x="3085" y="185"/>
                    </a:lnTo>
                    <a:close/>
                    <a:moveTo>
                      <a:pt x="3954" y="185"/>
                    </a:moveTo>
                    <a:lnTo>
                      <a:pt x="3952" y="885"/>
                    </a:lnTo>
                    <a:lnTo>
                      <a:pt x="3575" y="885"/>
                    </a:lnTo>
                    <a:lnTo>
                      <a:pt x="3575" y="185"/>
                    </a:lnTo>
                    <a:close/>
                    <a:moveTo>
                      <a:pt x="4442" y="185"/>
                    </a:moveTo>
                    <a:lnTo>
                      <a:pt x="4442" y="885"/>
                    </a:lnTo>
                    <a:lnTo>
                      <a:pt x="4065" y="885"/>
                    </a:lnTo>
                    <a:lnTo>
                      <a:pt x="4065" y="185"/>
                    </a:lnTo>
                    <a:close/>
                    <a:moveTo>
                      <a:pt x="4934" y="185"/>
                    </a:moveTo>
                    <a:lnTo>
                      <a:pt x="4932" y="885"/>
                    </a:lnTo>
                    <a:lnTo>
                      <a:pt x="4553" y="885"/>
                    </a:lnTo>
                    <a:lnTo>
                      <a:pt x="4553" y="185"/>
                    </a:lnTo>
                    <a:close/>
                    <a:moveTo>
                      <a:pt x="5421" y="185"/>
                    </a:moveTo>
                    <a:lnTo>
                      <a:pt x="5421" y="885"/>
                    </a:lnTo>
                    <a:lnTo>
                      <a:pt x="5043" y="885"/>
                    </a:lnTo>
                    <a:lnTo>
                      <a:pt x="5043" y="185"/>
                    </a:lnTo>
                    <a:close/>
                    <a:moveTo>
                      <a:pt x="5912" y="185"/>
                    </a:moveTo>
                    <a:lnTo>
                      <a:pt x="5912" y="885"/>
                    </a:lnTo>
                    <a:lnTo>
                      <a:pt x="5533" y="885"/>
                    </a:lnTo>
                    <a:lnTo>
                      <a:pt x="5533" y="185"/>
                    </a:lnTo>
                    <a:close/>
                    <a:moveTo>
                      <a:pt x="6401" y="185"/>
                    </a:moveTo>
                    <a:lnTo>
                      <a:pt x="6401" y="885"/>
                    </a:lnTo>
                    <a:lnTo>
                      <a:pt x="6023" y="885"/>
                    </a:lnTo>
                    <a:lnTo>
                      <a:pt x="6023" y="185"/>
                    </a:lnTo>
                    <a:close/>
                    <a:moveTo>
                      <a:pt x="6892" y="185"/>
                    </a:moveTo>
                    <a:lnTo>
                      <a:pt x="6891" y="885"/>
                    </a:lnTo>
                    <a:lnTo>
                      <a:pt x="6513" y="885"/>
                    </a:lnTo>
                    <a:lnTo>
                      <a:pt x="6513" y="185"/>
                    </a:lnTo>
                    <a:close/>
                    <a:moveTo>
                      <a:pt x="7381" y="185"/>
                    </a:moveTo>
                    <a:lnTo>
                      <a:pt x="7381" y="885"/>
                    </a:lnTo>
                    <a:lnTo>
                      <a:pt x="7003" y="885"/>
                    </a:lnTo>
                    <a:lnTo>
                      <a:pt x="7003" y="185"/>
                    </a:lnTo>
                    <a:close/>
                    <a:moveTo>
                      <a:pt x="7871" y="185"/>
                    </a:moveTo>
                    <a:lnTo>
                      <a:pt x="7871" y="885"/>
                    </a:lnTo>
                    <a:lnTo>
                      <a:pt x="7493" y="885"/>
                    </a:lnTo>
                    <a:lnTo>
                      <a:pt x="7493" y="185"/>
                    </a:lnTo>
                    <a:close/>
                    <a:moveTo>
                      <a:pt x="8361" y="185"/>
                    </a:moveTo>
                    <a:lnTo>
                      <a:pt x="8361" y="885"/>
                    </a:lnTo>
                    <a:lnTo>
                      <a:pt x="7982" y="885"/>
                    </a:lnTo>
                    <a:lnTo>
                      <a:pt x="7982" y="185"/>
                    </a:lnTo>
                    <a:close/>
                    <a:moveTo>
                      <a:pt x="1504" y="977"/>
                    </a:moveTo>
                    <a:lnTo>
                      <a:pt x="1504" y="1630"/>
                    </a:lnTo>
                    <a:lnTo>
                      <a:pt x="1126" y="1630"/>
                    </a:lnTo>
                    <a:lnTo>
                      <a:pt x="1126" y="977"/>
                    </a:lnTo>
                    <a:close/>
                    <a:moveTo>
                      <a:pt x="8851" y="977"/>
                    </a:moveTo>
                    <a:lnTo>
                      <a:pt x="8851" y="1630"/>
                    </a:lnTo>
                    <a:lnTo>
                      <a:pt x="8472" y="1630"/>
                    </a:lnTo>
                    <a:lnTo>
                      <a:pt x="8472" y="977"/>
                    </a:lnTo>
                    <a:close/>
                    <a:moveTo>
                      <a:pt x="524" y="977"/>
                    </a:moveTo>
                    <a:lnTo>
                      <a:pt x="524" y="1631"/>
                    </a:lnTo>
                    <a:lnTo>
                      <a:pt x="146" y="1631"/>
                    </a:lnTo>
                    <a:lnTo>
                      <a:pt x="146" y="977"/>
                    </a:lnTo>
                    <a:close/>
                    <a:moveTo>
                      <a:pt x="1014" y="977"/>
                    </a:moveTo>
                    <a:lnTo>
                      <a:pt x="1014" y="1631"/>
                    </a:lnTo>
                    <a:lnTo>
                      <a:pt x="635" y="1631"/>
                    </a:lnTo>
                    <a:lnTo>
                      <a:pt x="635" y="977"/>
                    </a:lnTo>
                    <a:close/>
                    <a:moveTo>
                      <a:pt x="1994" y="977"/>
                    </a:moveTo>
                    <a:lnTo>
                      <a:pt x="1994" y="1631"/>
                    </a:lnTo>
                    <a:lnTo>
                      <a:pt x="1615" y="1631"/>
                    </a:lnTo>
                    <a:lnTo>
                      <a:pt x="1615" y="977"/>
                    </a:lnTo>
                    <a:close/>
                    <a:moveTo>
                      <a:pt x="2484" y="977"/>
                    </a:moveTo>
                    <a:lnTo>
                      <a:pt x="2484" y="1631"/>
                    </a:lnTo>
                    <a:lnTo>
                      <a:pt x="2105" y="1631"/>
                    </a:lnTo>
                    <a:lnTo>
                      <a:pt x="2105" y="977"/>
                    </a:lnTo>
                    <a:close/>
                    <a:moveTo>
                      <a:pt x="2972" y="977"/>
                    </a:moveTo>
                    <a:lnTo>
                      <a:pt x="2972" y="1631"/>
                    </a:lnTo>
                    <a:lnTo>
                      <a:pt x="2595" y="1631"/>
                    </a:lnTo>
                    <a:lnTo>
                      <a:pt x="2595" y="977"/>
                    </a:lnTo>
                    <a:close/>
                    <a:moveTo>
                      <a:pt x="3462" y="977"/>
                    </a:moveTo>
                    <a:lnTo>
                      <a:pt x="3462" y="1631"/>
                    </a:lnTo>
                    <a:lnTo>
                      <a:pt x="3085" y="1631"/>
                    </a:lnTo>
                    <a:lnTo>
                      <a:pt x="3085" y="977"/>
                    </a:lnTo>
                    <a:close/>
                    <a:moveTo>
                      <a:pt x="3954" y="977"/>
                    </a:moveTo>
                    <a:lnTo>
                      <a:pt x="3954" y="1631"/>
                    </a:lnTo>
                    <a:lnTo>
                      <a:pt x="3575" y="1631"/>
                    </a:lnTo>
                    <a:lnTo>
                      <a:pt x="3575" y="977"/>
                    </a:lnTo>
                    <a:close/>
                    <a:moveTo>
                      <a:pt x="4442" y="977"/>
                    </a:moveTo>
                    <a:lnTo>
                      <a:pt x="4442" y="1631"/>
                    </a:lnTo>
                    <a:lnTo>
                      <a:pt x="4065" y="1631"/>
                    </a:lnTo>
                    <a:lnTo>
                      <a:pt x="4065" y="977"/>
                    </a:lnTo>
                    <a:close/>
                    <a:moveTo>
                      <a:pt x="4934" y="977"/>
                    </a:moveTo>
                    <a:lnTo>
                      <a:pt x="4934" y="1631"/>
                    </a:lnTo>
                    <a:lnTo>
                      <a:pt x="4555" y="1631"/>
                    </a:lnTo>
                    <a:lnTo>
                      <a:pt x="4553" y="977"/>
                    </a:lnTo>
                    <a:close/>
                    <a:moveTo>
                      <a:pt x="5421" y="977"/>
                    </a:moveTo>
                    <a:lnTo>
                      <a:pt x="5421" y="1631"/>
                    </a:lnTo>
                    <a:lnTo>
                      <a:pt x="5043" y="1631"/>
                    </a:lnTo>
                    <a:lnTo>
                      <a:pt x="5043" y="977"/>
                    </a:lnTo>
                    <a:close/>
                    <a:moveTo>
                      <a:pt x="5912" y="977"/>
                    </a:moveTo>
                    <a:lnTo>
                      <a:pt x="5912" y="1631"/>
                    </a:lnTo>
                    <a:lnTo>
                      <a:pt x="5533" y="1631"/>
                    </a:lnTo>
                    <a:lnTo>
                      <a:pt x="5533" y="977"/>
                    </a:lnTo>
                    <a:close/>
                    <a:moveTo>
                      <a:pt x="6401" y="977"/>
                    </a:moveTo>
                    <a:lnTo>
                      <a:pt x="6401" y="1631"/>
                    </a:lnTo>
                    <a:lnTo>
                      <a:pt x="6023" y="1631"/>
                    </a:lnTo>
                    <a:lnTo>
                      <a:pt x="6023" y="977"/>
                    </a:lnTo>
                    <a:close/>
                    <a:moveTo>
                      <a:pt x="6892" y="977"/>
                    </a:moveTo>
                    <a:lnTo>
                      <a:pt x="6892" y="1631"/>
                    </a:lnTo>
                    <a:lnTo>
                      <a:pt x="6513" y="1631"/>
                    </a:lnTo>
                    <a:lnTo>
                      <a:pt x="6513" y="977"/>
                    </a:lnTo>
                    <a:close/>
                    <a:moveTo>
                      <a:pt x="7381" y="977"/>
                    </a:moveTo>
                    <a:lnTo>
                      <a:pt x="7381" y="1631"/>
                    </a:lnTo>
                    <a:lnTo>
                      <a:pt x="7003" y="1631"/>
                    </a:lnTo>
                    <a:lnTo>
                      <a:pt x="7003" y="977"/>
                    </a:lnTo>
                    <a:close/>
                    <a:moveTo>
                      <a:pt x="7871" y="977"/>
                    </a:moveTo>
                    <a:lnTo>
                      <a:pt x="7871" y="1631"/>
                    </a:lnTo>
                    <a:lnTo>
                      <a:pt x="7493" y="1631"/>
                    </a:lnTo>
                    <a:lnTo>
                      <a:pt x="7493" y="977"/>
                    </a:lnTo>
                    <a:close/>
                    <a:moveTo>
                      <a:pt x="8361" y="977"/>
                    </a:moveTo>
                    <a:lnTo>
                      <a:pt x="8361" y="1631"/>
                    </a:lnTo>
                    <a:lnTo>
                      <a:pt x="7982" y="1630"/>
                    </a:lnTo>
                    <a:lnTo>
                      <a:pt x="7982" y="977"/>
                    </a:lnTo>
                    <a:close/>
                    <a:moveTo>
                      <a:pt x="524" y="1722"/>
                    </a:moveTo>
                    <a:lnTo>
                      <a:pt x="524" y="2328"/>
                    </a:lnTo>
                    <a:lnTo>
                      <a:pt x="146" y="2328"/>
                    </a:lnTo>
                    <a:lnTo>
                      <a:pt x="146" y="1722"/>
                    </a:lnTo>
                    <a:close/>
                    <a:moveTo>
                      <a:pt x="1014" y="1722"/>
                    </a:moveTo>
                    <a:lnTo>
                      <a:pt x="1014" y="2328"/>
                    </a:lnTo>
                    <a:lnTo>
                      <a:pt x="635" y="2328"/>
                    </a:lnTo>
                    <a:lnTo>
                      <a:pt x="635" y="1722"/>
                    </a:lnTo>
                    <a:close/>
                    <a:moveTo>
                      <a:pt x="1504" y="1722"/>
                    </a:moveTo>
                    <a:lnTo>
                      <a:pt x="1504" y="2328"/>
                    </a:lnTo>
                    <a:lnTo>
                      <a:pt x="1126" y="2328"/>
                    </a:lnTo>
                    <a:lnTo>
                      <a:pt x="1126" y="1722"/>
                    </a:lnTo>
                    <a:close/>
                    <a:moveTo>
                      <a:pt x="1994" y="1722"/>
                    </a:moveTo>
                    <a:lnTo>
                      <a:pt x="1994" y="2328"/>
                    </a:lnTo>
                    <a:lnTo>
                      <a:pt x="1615" y="2328"/>
                    </a:lnTo>
                    <a:lnTo>
                      <a:pt x="1615" y="1722"/>
                    </a:lnTo>
                    <a:close/>
                    <a:moveTo>
                      <a:pt x="2484" y="1722"/>
                    </a:moveTo>
                    <a:lnTo>
                      <a:pt x="2484" y="2328"/>
                    </a:lnTo>
                    <a:lnTo>
                      <a:pt x="2105" y="2328"/>
                    </a:lnTo>
                    <a:lnTo>
                      <a:pt x="2105" y="1722"/>
                    </a:lnTo>
                    <a:close/>
                    <a:moveTo>
                      <a:pt x="2972" y="1722"/>
                    </a:moveTo>
                    <a:lnTo>
                      <a:pt x="2972" y="2328"/>
                    </a:lnTo>
                    <a:lnTo>
                      <a:pt x="2595" y="2328"/>
                    </a:lnTo>
                    <a:lnTo>
                      <a:pt x="2595" y="1722"/>
                    </a:lnTo>
                    <a:close/>
                    <a:moveTo>
                      <a:pt x="3462" y="1722"/>
                    </a:moveTo>
                    <a:lnTo>
                      <a:pt x="3462" y="2328"/>
                    </a:lnTo>
                    <a:lnTo>
                      <a:pt x="3085" y="2328"/>
                    </a:lnTo>
                    <a:lnTo>
                      <a:pt x="3085" y="1722"/>
                    </a:lnTo>
                    <a:close/>
                    <a:moveTo>
                      <a:pt x="3954" y="1722"/>
                    </a:moveTo>
                    <a:lnTo>
                      <a:pt x="3954" y="2328"/>
                    </a:lnTo>
                    <a:lnTo>
                      <a:pt x="3575" y="2328"/>
                    </a:lnTo>
                    <a:lnTo>
                      <a:pt x="3575" y="1722"/>
                    </a:lnTo>
                    <a:close/>
                    <a:moveTo>
                      <a:pt x="4442" y="1722"/>
                    </a:moveTo>
                    <a:lnTo>
                      <a:pt x="4442" y="2328"/>
                    </a:lnTo>
                    <a:lnTo>
                      <a:pt x="4065" y="2328"/>
                    </a:lnTo>
                    <a:lnTo>
                      <a:pt x="4065" y="1722"/>
                    </a:lnTo>
                    <a:close/>
                    <a:moveTo>
                      <a:pt x="4934" y="1722"/>
                    </a:moveTo>
                    <a:lnTo>
                      <a:pt x="4934" y="2328"/>
                    </a:lnTo>
                    <a:lnTo>
                      <a:pt x="4555" y="2328"/>
                    </a:lnTo>
                    <a:lnTo>
                      <a:pt x="4553" y="1722"/>
                    </a:lnTo>
                    <a:close/>
                    <a:moveTo>
                      <a:pt x="5421" y="1722"/>
                    </a:moveTo>
                    <a:lnTo>
                      <a:pt x="5421" y="2328"/>
                    </a:lnTo>
                    <a:lnTo>
                      <a:pt x="5043" y="2328"/>
                    </a:lnTo>
                    <a:lnTo>
                      <a:pt x="5043" y="1722"/>
                    </a:lnTo>
                    <a:close/>
                    <a:moveTo>
                      <a:pt x="5912" y="1722"/>
                    </a:moveTo>
                    <a:lnTo>
                      <a:pt x="5912" y="2328"/>
                    </a:lnTo>
                    <a:lnTo>
                      <a:pt x="5533" y="2328"/>
                    </a:lnTo>
                    <a:lnTo>
                      <a:pt x="5533" y="1722"/>
                    </a:lnTo>
                    <a:close/>
                    <a:moveTo>
                      <a:pt x="6401" y="1722"/>
                    </a:moveTo>
                    <a:lnTo>
                      <a:pt x="6401" y="2328"/>
                    </a:lnTo>
                    <a:lnTo>
                      <a:pt x="6023" y="2328"/>
                    </a:lnTo>
                    <a:lnTo>
                      <a:pt x="6023" y="1722"/>
                    </a:lnTo>
                    <a:close/>
                    <a:moveTo>
                      <a:pt x="6892" y="1722"/>
                    </a:moveTo>
                    <a:lnTo>
                      <a:pt x="6892" y="2328"/>
                    </a:lnTo>
                    <a:lnTo>
                      <a:pt x="6513" y="2328"/>
                    </a:lnTo>
                    <a:lnTo>
                      <a:pt x="6513" y="1722"/>
                    </a:lnTo>
                    <a:close/>
                    <a:moveTo>
                      <a:pt x="7381" y="1722"/>
                    </a:moveTo>
                    <a:lnTo>
                      <a:pt x="7381" y="2328"/>
                    </a:lnTo>
                    <a:lnTo>
                      <a:pt x="7003" y="2328"/>
                    </a:lnTo>
                    <a:lnTo>
                      <a:pt x="7003" y="1722"/>
                    </a:lnTo>
                    <a:close/>
                    <a:moveTo>
                      <a:pt x="7871" y="1722"/>
                    </a:moveTo>
                    <a:lnTo>
                      <a:pt x="7871" y="2328"/>
                    </a:lnTo>
                    <a:lnTo>
                      <a:pt x="7493" y="2328"/>
                    </a:lnTo>
                    <a:lnTo>
                      <a:pt x="7493" y="1722"/>
                    </a:lnTo>
                    <a:close/>
                    <a:moveTo>
                      <a:pt x="8361" y="1722"/>
                    </a:moveTo>
                    <a:lnTo>
                      <a:pt x="8361" y="2328"/>
                    </a:lnTo>
                    <a:lnTo>
                      <a:pt x="7982" y="2328"/>
                    </a:lnTo>
                    <a:lnTo>
                      <a:pt x="7982" y="1722"/>
                    </a:lnTo>
                    <a:close/>
                    <a:moveTo>
                      <a:pt x="8851" y="1722"/>
                    </a:moveTo>
                    <a:lnTo>
                      <a:pt x="8851" y="2328"/>
                    </a:lnTo>
                    <a:lnTo>
                      <a:pt x="8472" y="2328"/>
                    </a:lnTo>
                    <a:lnTo>
                      <a:pt x="8472" y="1722"/>
                    </a:lnTo>
                    <a:close/>
                    <a:moveTo>
                      <a:pt x="1" y="0"/>
                    </a:moveTo>
                    <a:lnTo>
                      <a:pt x="1" y="185"/>
                    </a:lnTo>
                    <a:lnTo>
                      <a:pt x="35" y="185"/>
                    </a:lnTo>
                    <a:lnTo>
                      <a:pt x="35" y="885"/>
                    </a:lnTo>
                    <a:lnTo>
                      <a:pt x="1" y="885"/>
                    </a:lnTo>
                    <a:lnTo>
                      <a:pt x="1" y="977"/>
                    </a:lnTo>
                    <a:lnTo>
                      <a:pt x="35" y="977"/>
                    </a:lnTo>
                    <a:lnTo>
                      <a:pt x="35" y="1631"/>
                    </a:lnTo>
                    <a:lnTo>
                      <a:pt x="1" y="1631"/>
                    </a:lnTo>
                    <a:lnTo>
                      <a:pt x="1" y="1724"/>
                    </a:lnTo>
                    <a:lnTo>
                      <a:pt x="35" y="1724"/>
                    </a:lnTo>
                    <a:lnTo>
                      <a:pt x="35" y="2329"/>
                    </a:lnTo>
                    <a:lnTo>
                      <a:pt x="1" y="2329"/>
                    </a:lnTo>
                    <a:lnTo>
                      <a:pt x="1" y="2514"/>
                    </a:lnTo>
                    <a:lnTo>
                      <a:pt x="9201" y="2514"/>
                    </a:lnTo>
                    <a:lnTo>
                      <a:pt x="9201" y="2329"/>
                    </a:lnTo>
                    <a:lnTo>
                      <a:pt x="8964" y="2329"/>
                    </a:lnTo>
                    <a:lnTo>
                      <a:pt x="8964" y="1724"/>
                    </a:lnTo>
                    <a:lnTo>
                      <a:pt x="9201" y="1724"/>
                    </a:lnTo>
                    <a:lnTo>
                      <a:pt x="9201" y="1631"/>
                    </a:lnTo>
                    <a:lnTo>
                      <a:pt x="8964" y="1631"/>
                    </a:lnTo>
                    <a:lnTo>
                      <a:pt x="8964" y="977"/>
                    </a:lnTo>
                    <a:lnTo>
                      <a:pt x="9201" y="977"/>
                    </a:lnTo>
                    <a:lnTo>
                      <a:pt x="9201" y="885"/>
                    </a:lnTo>
                    <a:lnTo>
                      <a:pt x="8964" y="885"/>
                    </a:lnTo>
                    <a:lnTo>
                      <a:pt x="8964" y="185"/>
                    </a:lnTo>
                    <a:lnTo>
                      <a:pt x="9200" y="185"/>
                    </a:lnTo>
                    <a:lnTo>
                      <a:pt x="920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6" name="Google Shape;2756;p48"/>
              <p:cNvSpPr/>
              <p:nvPr/>
            </p:nvSpPr>
            <p:spPr>
              <a:xfrm>
                <a:off x="2862875" y="2851625"/>
                <a:ext cx="230475" cy="33450"/>
              </a:xfrm>
              <a:custGeom>
                <a:rect b="b" l="l" r="r" t="t"/>
                <a:pathLst>
                  <a:path extrusionOk="0" h="1338" w="9219">
                    <a:moveTo>
                      <a:pt x="7623" y="0"/>
                    </a:moveTo>
                    <a:lnTo>
                      <a:pt x="7501" y="708"/>
                    </a:lnTo>
                    <a:lnTo>
                      <a:pt x="7129" y="241"/>
                    </a:lnTo>
                    <a:lnTo>
                      <a:pt x="6971" y="385"/>
                    </a:lnTo>
                    <a:lnTo>
                      <a:pt x="6692" y="43"/>
                    </a:lnTo>
                    <a:lnTo>
                      <a:pt x="6525" y="656"/>
                    </a:lnTo>
                    <a:lnTo>
                      <a:pt x="6190" y="409"/>
                    </a:lnTo>
                    <a:lnTo>
                      <a:pt x="6053" y="472"/>
                    </a:lnTo>
                    <a:lnTo>
                      <a:pt x="5751" y="10"/>
                    </a:lnTo>
                    <a:lnTo>
                      <a:pt x="5551" y="938"/>
                    </a:lnTo>
                    <a:lnTo>
                      <a:pt x="5247" y="603"/>
                    </a:lnTo>
                    <a:lnTo>
                      <a:pt x="5093" y="744"/>
                    </a:lnTo>
                    <a:lnTo>
                      <a:pt x="4816" y="402"/>
                    </a:lnTo>
                    <a:lnTo>
                      <a:pt x="4649" y="1016"/>
                    </a:lnTo>
                    <a:lnTo>
                      <a:pt x="4313" y="770"/>
                    </a:lnTo>
                    <a:lnTo>
                      <a:pt x="4177" y="831"/>
                    </a:lnTo>
                    <a:lnTo>
                      <a:pt x="3887" y="388"/>
                    </a:lnTo>
                    <a:lnTo>
                      <a:pt x="3704" y="972"/>
                    </a:lnTo>
                    <a:lnTo>
                      <a:pt x="3371" y="603"/>
                    </a:lnTo>
                    <a:lnTo>
                      <a:pt x="3217" y="744"/>
                    </a:lnTo>
                    <a:lnTo>
                      <a:pt x="2938" y="402"/>
                    </a:lnTo>
                    <a:lnTo>
                      <a:pt x="2771" y="1016"/>
                    </a:lnTo>
                    <a:lnTo>
                      <a:pt x="2437" y="770"/>
                    </a:lnTo>
                    <a:lnTo>
                      <a:pt x="2300" y="831"/>
                    </a:lnTo>
                    <a:lnTo>
                      <a:pt x="2011" y="388"/>
                    </a:lnTo>
                    <a:lnTo>
                      <a:pt x="1828" y="972"/>
                    </a:lnTo>
                    <a:lnTo>
                      <a:pt x="1494" y="603"/>
                    </a:lnTo>
                    <a:lnTo>
                      <a:pt x="1340" y="744"/>
                    </a:lnTo>
                    <a:lnTo>
                      <a:pt x="1062" y="402"/>
                    </a:lnTo>
                    <a:lnTo>
                      <a:pt x="895" y="1016"/>
                    </a:lnTo>
                    <a:lnTo>
                      <a:pt x="561" y="770"/>
                    </a:lnTo>
                    <a:lnTo>
                      <a:pt x="424" y="831"/>
                    </a:lnTo>
                    <a:lnTo>
                      <a:pt x="133" y="388"/>
                    </a:lnTo>
                    <a:lnTo>
                      <a:pt x="1" y="815"/>
                    </a:lnTo>
                    <a:lnTo>
                      <a:pt x="1" y="1338"/>
                    </a:lnTo>
                    <a:lnTo>
                      <a:pt x="185" y="745"/>
                    </a:lnTo>
                    <a:lnTo>
                      <a:pt x="364" y="1020"/>
                    </a:lnTo>
                    <a:lnTo>
                      <a:pt x="541" y="939"/>
                    </a:lnTo>
                    <a:lnTo>
                      <a:pt x="988" y="1267"/>
                    </a:lnTo>
                    <a:lnTo>
                      <a:pt x="1133" y="730"/>
                    </a:lnTo>
                    <a:lnTo>
                      <a:pt x="1324" y="963"/>
                    </a:lnTo>
                    <a:lnTo>
                      <a:pt x="1484" y="817"/>
                    </a:lnTo>
                    <a:lnTo>
                      <a:pt x="1818" y="1187"/>
                    </a:lnTo>
                    <a:lnTo>
                      <a:pt x="1940" y="1096"/>
                    </a:lnTo>
                    <a:lnTo>
                      <a:pt x="1928" y="1082"/>
                    </a:lnTo>
                    <a:lnTo>
                      <a:pt x="1955" y="1089"/>
                    </a:lnTo>
                    <a:lnTo>
                      <a:pt x="2061" y="745"/>
                    </a:lnTo>
                    <a:lnTo>
                      <a:pt x="2242" y="1020"/>
                    </a:lnTo>
                    <a:lnTo>
                      <a:pt x="2417" y="939"/>
                    </a:lnTo>
                    <a:lnTo>
                      <a:pt x="2864" y="1267"/>
                    </a:lnTo>
                    <a:lnTo>
                      <a:pt x="3011" y="730"/>
                    </a:lnTo>
                    <a:lnTo>
                      <a:pt x="3200" y="963"/>
                    </a:lnTo>
                    <a:lnTo>
                      <a:pt x="3360" y="817"/>
                    </a:lnTo>
                    <a:lnTo>
                      <a:pt x="3696" y="1187"/>
                    </a:lnTo>
                    <a:lnTo>
                      <a:pt x="3816" y="1096"/>
                    </a:lnTo>
                    <a:lnTo>
                      <a:pt x="3804" y="1082"/>
                    </a:lnTo>
                    <a:lnTo>
                      <a:pt x="3831" y="1089"/>
                    </a:lnTo>
                    <a:lnTo>
                      <a:pt x="3938" y="745"/>
                    </a:lnTo>
                    <a:lnTo>
                      <a:pt x="4118" y="1020"/>
                    </a:lnTo>
                    <a:lnTo>
                      <a:pt x="4294" y="939"/>
                    </a:lnTo>
                    <a:lnTo>
                      <a:pt x="4741" y="1267"/>
                    </a:lnTo>
                    <a:lnTo>
                      <a:pt x="4887" y="730"/>
                    </a:lnTo>
                    <a:lnTo>
                      <a:pt x="5078" y="963"/>
                    </a:lnTo>
                    <a:lnTo>
                      <a:pt x="5237" y="817"/>
                    </a:lnTo>
                    <a:lnTo>
                      <a:pt x="5573" y="1187"/>
                    </a:lnTo>
                    <a:lnTo>
                      <a:pt x="5663" y="1119"/>
                    </a:lnTo>
                    <a:lnTo>
                      <a:pt x="5672" y="1111"/>
                    </a:lnTo>
                    <a:lnTo>
                      <a:pt x="5672" y="1106"/>
                    </a:lnTo>
                    <a:lnTo>
                      <a:pt x="5679" y="1080"/>
                    </a:lnTo>
                    <a:lnTo>
                      <a:pt x="5825" y="404"/>
                    </a:lnTo>
                    <a:lnTo>
                      <a:pt x="5995" y="660"/>
                    </a:lnTo>
                    <a:lnTo>
                      <a:pt x="6170" y="579"/>
                    </a:lnTo>
                    <a:lnTo>
                      <a:pt x="6617" y="908"/>
                    </a:lnTo>
                    <a:lnTo>
                      <a:pt x="6764" y="371"/>
                    </a:lnTo>
                    <a:lnTo>
                      <a:pt x="6954" y="603"/>
                    </a:lnTo>
                    <a:lnTo>
                      <a:pt x="7109" y="461"/>
                    </a:lnTo>
                    <a:lnTo>
                      <a:pt x="7485" y="932"/>
                    </a:lnTo>
                    <a:lnTo>
                      <a:pt x="7549" y="962"/>
                    </a:lnTo>
                    <a:lnTo>
                      <a:pt x="7626" y="901"/>
                    </a:lnTo>
                    <a:lnTo>
                      <a:pt x="7710" y="413"/>
                    </a:lnTo>
                    <a:lnTo>
                      <a:pt x="7871" y="660"/>
                    </a:lnTo>
                    <a:lnTo>
                      <a:pt x="8048" y="579"/>
                    </a:lnTo>
                    <a:lnTo>
                      <a:pt x="8495" y="908"/>
                    </a:lnTo>
                    <a:lnTo>
                      <a:pt x="8640" y="371"/>
                    </a:lnTo>
                    <a:lnTo>
                      <a:pt x="8831" y="603"/>
                    </a:lnTo>
                    <a:lnTo>
                      <a:pt x="8991" y="458"/>
                    </a:lnTo>
                    <a:lnTo>
                      <a:pt x="9218" y="710"/>
                    </a:lnTo>
                    <a:lnTo>
                      <a:pt x="9218" y="485"/>
                    </a:lnTo>
                    <a:lnTo>
                      <a:pt x="9001" y="244"/>
                    </a:lnTo>
                    <a:lnTo>
                      <a:pt x="8848" y="385"/>
                    </a:lnTo>
                    <a:lnTo>
                      <a:pt x="8569" y="43"/>
                    </a:lnTo>
                    <a:lnTo>
                      <a:pt x="8402" y="656"/>
                    </a:lnTo>
                    <a:lnTo>
                      <a:pt x="8066" y="409"/>
                    </a:lnTo>
                    <a:lnTo>
                      <a:pt x="7931" y="472"/>
                    </a:lnTo>
                    <a:lnTo>
                      <a:pt x="762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7" name="Google Shape;2757;p48"/>
              <p:cNvSpPr/>
              <p:nvPr/>
            </p:nvSpPr>
            <p:spPr>
              <a:xfrm>
                <a:off x="3092725" y="2806300"/>
                <a:ext cx="5425" cy="194050"/>
              </a:xfrm>
              <a:custGeom>
                <a:rect b="b" l="l" r="r" t="t"/>
                <a:pathLst>
                  <a:path extrusionOk="0" h="7762" w="217">
                    <a:moveTo>
                      <a:pt x="0" y="0"/>
                    </a:moveTo>
                    <a:lnTo>
                      <a:pt x="0" y="7762"/>
                    </a:lnTo>
                    <a:lnTo>
                      <a:pt x="217" y="7762"/>
                    </a:lnTo>
                    <a:lnTo>
                      <a:pt x="21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8" name="Google Shape;2758;p48"/>
              <p:cNvSpPr/>
              <p:nvPr/>
            </p:nvSpPr>
            <p:spPr>
              <a:xfrm>
                <a:off x="2862850" y="2829825"/>
                <a:ext cx="233100" cy="3625"/>
              </a:xfrm>
              <a:custGeom>
                <a:rect b="b" l="l" r="r" t="t"/>
                <a:pathLst>
                  <a:path extrusionOk="0" h="145" w="9324">
                    <a:moveTo>
                      <a:pt x="0" y="1"/>
                    </a:moveTo>
                    <a:lnTo>
                      <a:pt x="0" y="145"/>
                    </a:lnTo>
                    <a:lnTo>
                      <a:pt x="9323" y="145"/>
                    </a:lnTo>
                    <a:lnTo>
                      <a:pt x="9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9" name="Google Shape;2759;p48"/>
              <p:cNvSpPr/>
              <p:nvPr/>
            </p:nvSpPr>
            <p:spPr>
              <a:xfrm>
                <a:off x="2864525" y="2985225"/>
                <a:ext cx="231425" cy="5450"/>
              </a:xfrm>
              <a:custGeom>
                <a:rect b="b" l="l" r="r" t="t"/>
                <a:pathLst>
                  <a:path extrusionOk="0" h="218" w="9257">
                    <a:moveTo>
                      <a:pt x="0" y="1"/>
                    </a:moveTo>
                    <a:cubicBezTo>
                      <a:pt x="36" y="79"/>
                      <a:pt x="83" y="152"/>
                      <a:pt x="140" y="217"/>
                    </a:cubicBezTo>
                    <a:lnTo>
                      <a:pt x="9256" y="217"/>
                    </a:lnTo>
                    <a:lnTo>
                      <a:pt x="92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0" name="Google Shape;2760;p48"/>
              <p:cNvSpPr/>
              <p:nvPr/>
            </p:nvSpPr>
            <p:spPr>
              <a:xfrm>
                <a:off x="2864800" y="2817250"/>
                <a:ext cx="231150" cy="3625"/>
              </a:xfrm>
              <a:custGeom>
                <a:rect b="b" l="l" r="r" t="t"/>
                <a:pathLst>
                  <a:path extrusionOk="0" h="145" w="9246">
                    <a:moveTo>
                      <a:pt x="91" y="1"/>
                    </a:moveTo>
                    <a:cubicBezTo>
                      <a:pt x="55" y="45"/>
                      <a:pt x="25" y="93"/>
                      <a:pt x="1" y="145"/>
                    </a:cubicBezTo>
                    <a:lnTo>
                      <a:pt x="9245" y="145"/>
                    </a:lnTo>
                    <a:lnTo>
                      <a:pt x="924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1" name="Google Shape;2761;p48"/>
              <p:cNvSpPr/>
              <p:nvPr/>
            </p:nvSpPr>
            <p:spPr>
              <a:xfrm>
                <a:off x="3104400" y="2819975"/>
                <a:ext cx="25200" cy="14375"/>
              </a:xfrm>
              <a:custGeom>
                <a:rect b="b" l="l" r="r" t="t"/>
                <a:pathLst>
                  <a:path extrusionOk="0" h="575" w="1008">
                    <a:moveTo>
                      <a:pt x="1" y="0"/>
                    </a:moveTo>
                    <a:lnTo>
                      <a:pt x="1" y="574"/>
                    </a:lnTo>
                    <a:lnTo>
                      <a:pt x="1008" y="574"/>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2" name="Google Shape;2762;p48"/>
              <p:cNvSpPr/>
              <p:nvPr/>
            </p:nvSpPr>
            <p:spPr>
              <a:xfrm>
                <a:off x="3104400" y="2845100"/>
                <a:ext cx="25200" cy="14425"/>
              </a:xfrm>
              <a:custGeom>
                <a:rect b="b" l="l" r="r" t="t"/>
                <a:pathLst>
                  <a:path extrusionOk="0" h="577" w="1008">
                    <a:moveTo>
                      <a:pt x="1" y="1"/>
                    </a:moveTo>
                    <a:lnTo>
                      <a:pt x="1" y="576"/>
                    </a:lnTo>
                    <a:lnTo>
                      <a:pt x="1008" y="576"/>
                    </a:lnTo>
                    <a:lnTo>
                      <a:pt x="1008"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3" name="Google Shape;2763;p48"/>
              <p:cNvSpPr/>
              <p:nvPr/>
            </p:nvSpPr>
            <p:spPr>
              <a:xfrm>
                <a:off x="3104400" y="2870250"/>
                <a:ext cx="25200" cy="14400"/>
              </a:xfrm>
              <a:custGeom>
                <a:rect b="b" l="l" r="r" t="t"/>
                <a:pathLst>
                  <a:path extrusionOk="0" h="576" w="1008">
                    <a:moveTo>
                      <a:pt x="1" y="0"/>
                    </a:moveTo>
                    <a:lnTo>
                      <a:pt x="1" y="576"/>
                    </a:lnTo>
                    <a:lnTo>
                      <a:pt x="1008" y="576"/>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4" name="Google Shape;2764;p48"/>
              <p:cNvSpPr/>
              <p:nvPr/>
            </p:nvSpPr>
            <p:spPr>
              <a:xfrm>
                <a:off x="3104400" y="2895425"/>
                <a:ext cx="25200" cy="14375"/>
              </a:xfrm>
              <a:custGeom>
                <a:rect b="b" l="l" r="r" t="t"/>
                <a:pathLst>
                  <a:path extrusionOk="0" h="575" w="1008">
                    <a:moveTo>
                      <a:pt x="1" y="0"/>
                    </a:moveTo>
                    <a:lnTo>
                      <a:pt x="1" y="575"/>
                    </a:lnTo>
                    <a:lnTo>
                      <a:pt x="1008" y="575"/>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5" name="Google Shape;2765;p48"/>
              <p:cNvSpPr/>
              <p:nvPr/>
            </p:nvSpPr>
            <p:spPr>
              <a:xfrm>
                <a:off x="3104400" y="2920575"/>
                <a:ext cx="25200" cy="14400"/>
              </a:xfrm>
              <a:custGeom>
                <a:rect b="b" l="l" r="r" t="t"/>
                <a:pathLst>
                  <a:path extrusionOk="0" h="576" w="1008">
                    <a:moveTo>
                      <a:pt x="1" y="0"/>
                    </a:moveTo>
                    <a:lnTo>
                      <a:pt x="1" y="576"/>
                    </a:lnTo>
                    <a:lnTo>
                      <a:pt x="1008" y="576"/>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6" name="Google Shape;2766;p48"/>
              <p:cNvSpPr/>
              <p:nvPr/>
            </p:nvSpPr>
            <p:spPr>
              <a:xfrm>
                <a:off x="3104400" y="2945700"/>
                <a:ext cx="25200" cy="14425"/>
              </a:xfrm>
              <a:custGeom>
                <a:rect b="b" l="l" r="r" t="t"/>
                <a:pathLst>
                  <a:path extrusionOk="0" h="577" w="1008">
                    <a:moveTo>
                      <a:pt x="1" y="1"/>
                    </a:moveTo>
                    <a:lnTo>
                      <a:pt x="1" y="576"/>
                    </a:lnTo>
                    <a:lnTo>
                      <a:pt x="1008" y="576"/>
                    </a:lnTo>
                    <a:lnTo>
                      <a:pt x="1008"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7" name="Google Shape;2767;p48"/>
              <p:cNvSpPr/>
              <p:nvPr/>
            </p:nvSpPr>
            <p:spPr>
              <a:xfrm>
                <a:off x="3104400" y="2970875"/>
                <a:ext cx="25200" cy="14375"/>
              </a:xfrm>
              <a:custGeom>
                <a:rect b="b" l="l" r="r" t="t"/>
                <a:pathLst>
                  <a:path extrusionOk="0" h="575" w="1008">
                    <a:moveTo>
                      <a:pt x="1" y="1"/>
                    </a:moveTo>
                    <a:lnTo>
                      <a:pt x="1" y="575"/>
                    </a:lnTo>
                    <a:lnTo>
                      <a:pt x="1008" y="575"/>
                    </a:lnTo>
                    <a:lnTo>
                      <a:pt x="1008"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8" name="Google Shape;2768;p48"/>
              <p:cNvSpPr/>
              <p:nvPr/>
            </p:nvSpPr>
            <p:spPr>
              <a:xfrm>
                <a:off x="3145750" y="2870250"/>
                <a:ext cx="10775" cy="14400"/>
              </a:xfrm>
              <a:custGeom>
                <a:rect b="b" l="l" r="r" t="t"/>
                <a:pathLst>
                  <a:path extrusionOk="0" h="576" w="431">
                    <a:moveTo>
                      <a:pt x="0" y="0"/>
                    </a:moveTo>
                    <a:lnTo>
                      <a:pt x="0" y="576"/>
                    </a:lnTo>
                    <a:lnTo>
                      <a:pt x="430" y="576"/>
                    </a:lnTo>
                    <a:lnTo>
                      <a:pt x="430"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9" name="Google Shape;2769;p48"/>
              <p:cNvSpPr/>
              <p:nvPr/>
            </p:nvSpPr>
            <p:spPr>
              <a:xfrm>
                <a:off x="3145750" y="2895425"/>
                <a:ext cx="10775" cy="14375"/>
              </a:xfrm>
              <a:custGeom>
                <a:rect b="b" l="l" r="r" t="t"/>
                <a:pathLst>
                  <a:path extrusionOk="0" h="575" w="431">
                    <a:moveTo>
                      <a:pt x="0" y="0"/>
                    </a:moveTo>
                    <a:lnTo>
                      <a:pt x="0" y="575"/>
                    </a:lnTo>
                    <a:lnTo>
                      <a:pt x="430" y="575"/>
                    </a:lnTo>
                    <a:lnTo>
                      <a:pt x="430"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0" name="Google Shape;2770;p48"/>
              <p:cNvSpPr/>
              <p:nvPr/>
            </p:nvSpPr>
            <p:spPr>
              <a:xfrm>
                <a:off x="3145750" y="2920575"/>
                <a:ext cx="10775" cy="14400"/>
              </a:xfrm>
              <a:custGeom>
                <a:rect b="b" l="l" r="r" t="t"/>
                <a:pathLst>
                  <a:path extrusionOk="0" h="576" w="431">
                    <a:moveTo>
                      <a:pt x="0" y="0"/>
                    </a:moveTo>
                    <a:lnTo>
                      <a:pt x="0" y="576"/>
                    </a:lnTo>
                    <a:lnTo>
                      <a:pt x="430" y="576"/>
                    </a:lnTo>
                    <a:lnTo>
                      <a:pt x="430"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1" name="Google Shape;2771;p48"/>
              <p:cNvSpPr/>
              <p:nvPr/>
            </p:nvSpPr>
            <p:spPr>
              <a:xfrm>
                <a:off x="3145750" y="2945700"/>
                <a:ext cx="10775" cy="14425"/>
              </a:xfrm>
              <a:custGeom>
                <a:rect b="b" l="l" r="r" t="t"/>
                <a:pathLst>
                  <a:path extrusionOk="0" h="577" w="431">
                    <a:moveTo>
                      <a:pt x="0" y="1"/>
                    </a:moveTo>
                    <a:lnTo>
                      <a:pt x="0" y="576"/>
                    </a:lnTo>
                    <a:lnTo>
                      <a:pt x="430" y="576"/>
                    </a:lnTo>
                    <a:lnTo>
                      <a:pt x="430"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2" name="Google Shape;2772;p48"/>
              <p:cNvSpPr/>
              <p:nvPr/>
            </p:nvSpPr>
            <p:spPr>
              <a:xfrm>
                <a:off x="3145750" y="2970875"/>
                <a:ext cx="10775" cy="14375"/>
              </a:xfrm>
              <a:custGeom>
                <a:rect b="b" l="l" r="r" t="t"/>
                <a:pathLst>
                  <a:path extrusionOk="0" h="575" w="431">
                    <a:moveTo>
                      <a:pt x="0" y="1"/>
                    </a:moveTo>
                    <a:lnTo>
                      <a:pt x="0" y="575"/>
                    </a:lnTo>
                    <a:lnTo>
                      <a:pt x="430" y="575"/>
                    </a:lnTo>
                    <a:lnTo>
                      <a:pt x="430"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3" name="Google Shape;2773;p48"/>
              <p:cNvSpPr/>
              <p:nvPr/>
            </p:nvSpPr>
            <p:spPr>
              <a:xfrm>
                <a:off x="3134950" y="2821750"/>
                <a:ext cx="32375" cy="32350"/>
              </a:xfrm>
              <a:custGeom>
                <a:rect b="b" l="l" r="r" t="t"/>
                <a:pathLst>
                  <a:path extrusionOk="0" h="1294" w="1295">
                    <a:moveTo>
                      <a:pt x="1" y="0"/>
                    </a:moveTo>
                    <a:lnTo>
                      <a:pt x="1" y="1294"/>
                    </a:lnTo>
                    <a:lnTo>
                      <a:pt x="1294" y="1294"/>
                    </a:lnTo>
                    <a:lnTo>
                      <a:pt x="1294"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4" name="Google Shape;2774;p48"/>
              <p:cNvSpPr/>
              <p:nvPr/>
            </p:nvSpPr>
            <p:spPr>
              <a:xfrm>
                <a:off x="2887800" y="4003225"/>
                <a:ext cx="673725" cy="423400"/>
              </a:xfrm>
              <a:custGeom>
                <a:rect b="b" l="l" r="r" t="t"/>
                <a:pathLst>
                  <a:path extrusionOk="0" h="16936" w="26949">
                    <a:moveTo>
                      <a:pt x="1" y="0"/>
                    </a:moveTo>
                    <a:lnTo>
                      <a:pt x="1" y="16936"/>
                    </a:lnTo>
                    <a:lnTo>
                      <a:pt x="26949" y="16936"/>
                    </a:lnTo>
                    <a:lnTo>
                      <a:pt x="2694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5" name="Google Shape;2775;p48"/>
              <p:cNvSpPr/>
              <p:nvPr/>
            </p:nvSpPr>
            <p:spPr>
              <a:xfrm>
                <a:off x="2887800" y="4221100"/>
                <a:ext cx="48550" cy="205525"/>
              </a:xfrm>
              <a:custGeom>
                <a:rect b="b" l="l" r="r" t="t"/>
                <a:pathLst>
                  <a:path extrusionOk="0" h="8221" w="1942">
                    <a:moveTo>
                      <a:pt x="1" y="0"/>
                    </a:moveTo>
                    <a:lnTo>
                      <a:pt x="1" y="8221"/>
                    </a:lnTo>
                    <a:lnTo>
                      <a:pt x="1941" y="8221"/>
                    </a:lnTo>
                    <a:lnTo>
                      <a:pt x="194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6" name="Google Shape;2776;p48"/>
              <p:cNvSpPr/>
              <p:nvPr/>
            </p:nvSpPr>
            <p:spPr>
              <a:xfrm>
                <a:off x="3513000" y="4221100"/>
                <a:ext cx="48525" cy="205525"/>
              </a:xfrm>
              <a:custGeom>
                <a:rect b="b" l="l" r="r" t="t"/>
                <a:pathLst>
                  <a:path extrusionOk="0" h="8221" w="1941">
                    <a:moveTo>
                      <a:pt x="1" y="0"/>
                    </a:moveTo>
                    <a:lnTo>
                      <a:pt x="1" y="8221"/>
                    </a:lnTo>
                    <a:lnTo>
                      <a:pt x="1941" y="8221"/>
                    </a:lnTo>
                    <a:lnTo>
                      <a:pt x="194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7" name="Google Shape;2777;p48"/>
              <p:cNvSpPr/>
              <p:nvPr/>
            </p:nvSpPr>
            <p:spPr>
              <a:xfrm>
                <a:off x="2936325" y="4043250"/>
                <a:ext cx="576700" cy="383375"/>
              </a:xfrm>
              <a:custGeom>
                <a:rect b="b" l="l" r="r" t="t"/>
                <a:pathLst>
                  <a:path extrusionOk="0" h="15335" w="23068">
                    <a:moveTo>
                      <a:pt x="0" y="0"/>
                    </a:moveTo>
                    <a:lnTo>
                      <a:pt x="0" y="15335"/>
                    </a:lnTo>
                    <a:lnTo>
                      <a:pt x="358" y="15335"/>
                    </a:lnTo>
                    <a:lnTo>
                      <a:pt x="358" y="359"/>
                    </a:lnTo>
                    <a:lnTo>
                      <a:pt x="22710" y="359"/>
                    </a:lnTo>
                    <a:lnTo>
                      <a:pt x="22710" y="15335"/>
                    </a:lnTo>
                    <a:lnTo>
                      <a:pt x="23068" y="15335"/>
                    </a:lnTo>
                    <a:lnTo>
                      <a:pt x="23068"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8" name="Google Shape;2778;p48"/>
              <p:cNvSpPr/>
              <p:nvPr/>
            </p:nvSpPr>
            <p:spPr>
              <a:xfrm>
                <a:off x="2941725" y="4125900"/>
                <a:ext cx="569525" cy="33600"/>
              </a:xfrm>
              <a:custGeom>
                <a:rect b="b" l="l" r="r" t="t"/>
                <a:pathLst>
                  <a:path extrusionOk="0" h="1344" w="22781">
                    <a:moveTo>
                      <a:pt x="1" y="0"/>
                    </a:moveTo>
                    <a:lnTo>
                      <a:pt x="1" y="355"/>
                    </a:lnTo>
                    <a:lnTo>
                      <a:pt x="9449" y="1254"/>
                    </a:lnTo>
                    <a:cubicBezTo>
                      <a:pt x="10076" y="1314"/>
                      <a:pt x="10706" y="1344"/>
                      <a:pt x="11336" y="1344"/>
                    </a:cubicBezTo>
                    <a:cubicBezTo>
                      <a:pt x="11954" y="1344"/>
                      <a:pt x="12572" y="1315"/>
                      <a:pt x="13188" y="1257"/>
                    </a:cubicBezTo>
                    <a:lnTo>
                      <a:pt x="22780" y="355"/>
                    </a:lnTo>
                    <a:lnTo>
                      <a:pt x="22780"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9" name="Google Shape;2779;p48"/>
              <p:cNvSpPr/>
              <p:nvPr/>
            </p:nvSpPr>
            <p:spPr>
              <a:xfrm>
                <a:off x="2941725" y="4298375"/>
                <a:ext cx="569525" cy="33600"/>
              </a:xfrm>
              <a:custGeom>
                <a:rect b="b" l="l" r="r" t="t"/>
                <a:pathLst>
                  <a:path extrusionOk="0" h="1344" w="22781">
                    <a:moveTo>
                      <a:pt x="1" y="0"/>
                    </a:moveTo>
                    <a:lnTo>
                      <a:pt x="1" y="355"/>
                    </a:lnTo>
                    <a:lnTo>
                      <a:pt x="9449" y="1255"/>
                    </a:lnTo>
                    <a:cubicBezTo>
                      <a:pt x="10073" y="1314"/>
                      <a:pt x="10698" y="1344"/>
                      <a:pt x="11324" y="1344"/>
                    </a:cubicBezTo>
                    <a:cubicBezTo>
                      <a:pt x="11946" y="1344"/>
                      <a:pt x="12568" y="1315"/>
                      <a:pt x="13188" y="1256"/>
                    </a:cubicBezTo>
                    <a:lnTo>
                      <a:pt x="22780" y="355"/>
                    </a:lnTo>
                    <a:lnTo>
                      <a:pt x="22780"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0" name="Google Shape;2780;p48"/>
              <p:cNvSpPr/>
              <p:nvPr/>
            </p:nvSpPr>
            <p:spPr>
              <a:xfrm>
                <a:off x="3273025" y="2759400"/>
                <a:ext cx="382300" cy="243525"/>
              </a:xfrm>
              <a:custGeom>
                <a:rect b="b" l="l" r="r" t="t"/>
                <a:pathLst>
                  <a:path extrusionOk="0" h="9741" w="15292">
                    <a:moveTo>
                      <a:pt x="1714" y="0"/>
                    </a:moveTo>
                    <a:cubicBezTo>
                      <a:pt x="765" y="0"/>
                      <a:pt x="0" y="644"/>
                      <a:pt x="0" y="1437"/>
                    </a:cubicBezTo>
                    <a:lnTo>
                      <a:pt x="0" y="8300"/>
                    </a:lnTo>
                    <a:cubicBezTo>
                      <a:pt x="0" y="9098"/>
                      <a:pt x="765" y="9740"/>
                      <a:pt x="1714" y="9740"/>
                    </a:cubicBezTo>
                    <a:lnTo>
                      <a:pt x="13578" y="9740"/>
                    </a:lnTo>
                    <a:cubicBezTo>
                      <a:pt x="14525" y="9740"/>
                      <a:pt x="15292" y="9098"/>
                      <a:pt x="15292" y="8300"/>
                    </a:cubicBezTo>
                    <a:lnTo>
                      <a:pt x="15292" y="1437"/>
                    </a:lnTo>
                    <a:cubicBezTo>
                      <a:pt x="15292" y="644"/>
                      <a:pt x="14525" y="0"/>
                      <a:pt x="1357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1" name="Google Shape;2781;p48"/>
              <p:cNvSpPr/>
              <p:nvPr/>
            </p:nvSpPr>
            <p:spPr>
              <a:xfrm>
                <a:off x="3417350" y="3002925"/>
                <a:ext cx="93650" cy="46225"/>
              </a:xfrm>
              <a:custGeom>
                <a:rect b="b" l="l" r="r" t="t"/>
                <a:pathLst>
                  <a:path extrusionOk="0" h="1849" w="3746">
                    <a:moveTo>
                      <a:pt x="1" y="1"/>
                    </a:moveTo>
                    <a:lnTo>
                      <a:pt x="1" y="1848"/>
                    </a:lnTo>
                    <a:lnTo>
                      <a:pt x="3746" y="1848"/>
                    </a:lnTo>
                    <a:lnTo>
                      <a:pt x="374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2" name="Google Shape;2782;p48"/>
              <p:cNvSpPr/>
              <p:nvPr/>
            </p:nvSpPr>
            <p:spPr>
              <a:xfrm>
                <a:off x="3396850" y="3029150"/>
                <a:ext cx="134650" cy="20000"/>
              </a:xfrm>
              <a:custGeom>
                <a:rect b="b" l="l" r="r" t="t"/>
                <a:pathLst>
                  <a:path extrusionOk="0" h="800" w="5386">
                    <a:moveTo>
                      <a:pt x="848" y="0"/>
                    </a:moveTo>
                    <a:lnTo>
                      <a:pt x="0" y="799"/>
                    </a:lnTo>
                    <a:lnTo>
                      <a:pt x="5386" y="799"/>
                    </a:lnTo>
                    <a:lnTo>
                      <a:pt x="453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3" name="Google Shape;2783;p48"/>
              <p:cNvSpPr/>
              <p:nvPr/>
            </p:nvSpPr>
            <p:spPr>
              <a:xfrm>
                <a:off x="3286350" y="2909075"/>
                <a:ext cx="363400" cy="54225"/>
              </a:xfrm>
              <a:custGeom>
                <a:rect b="b" l="l" r="r" t="t"/>
                <a:pathLst>
                  <a:path extrusionOk="0" h="2169" w="14536">
                    <a:moveTo>
                      <a:pt x="828" y="160"/>
                    </a:moveTo>
                    <a:lnTo>
                      <a:pt x="828" y="762"/>
                    </a:lnTo>
                    <a:lnTo>
                      <a:pt x="231" y="762"/>
                    </a:lnTo>
                    <a:lnTo>
                      <a:pt x="231" y="160"/>
                    </a:lnTo>
                    <a:close/>
                    <a:moveTo>
                      <a:pt x="1603" y="160"/>
                    </a:moveTo>
                    <a:lnTo>
                      <a:pt x="1603" y="762"/>
                    </a:lnTo>
                    <a:lnTo>
                      <a:pt x="1004" y="762"/>
                    </a:lnTo>
                    <a:lnTo>
                      <a:pt x="1004" y="160"/>
                    </a:lnTo>
                    <a:close/>
                    <a:moveTo>
                      <a:pt x="2376" y="160"/>
                    </a:moveTo>
                    <a:lnTo>
                      <a:pt x="2376" y="762"/>
                    </a:lnTo>
                    <a:lnTo>
                      <a:pt x="1779" y="762"/>
                    </a:lnTo>
                    <a:lnTo>
                      <a:pt x="1779" y="160"/>
                    </a:lnTo>
                    <a:close/>
                    <a:moveTo>
                      <a:pt x="3150" y="160"/>
                    </a:moveTo>
                    <a:lnTo>
                      <a:pt x="3150" y="762"/>
                    </a:lnTo>
                    <a:lnTo>
                      <a:pt x="2553" y="762"/>
                    </a:lnTo>
                    <a:lnTo>
                      <a:pt x="2553" y="160"/>
                    </a:lnTo>
                    <a:close/>
                    <a:moveTo>
                      <a:pt x="3924" y="160"/>
                    </a:moveTo>
                    <a:lnTo>
                      <a:pt x="3924" y="762"/>
                    </a:lnTo>
                    <a:lnTo>
                      <a:pt x="3326" y="762"/>
                    </a:lnTo>
                    <a:lnTo>
                      <a:pt x="3326" y="160"/>
                    </a:lnTo>
                    <a:close/>
                    <a:moveTo>
                      <a:pt x="4698" y="160"/>
                    </a:moveTo>
                    <a:lnTo>
                      <a:pt x="4698" y="762"/>
                    </a:lnTo>
                    <a:lnTo>
                      <a:pt x="4101" y="762"/>
                    </a:lnTo>
                    <a:lnTo>
                      <a:pt x="4101" y="160"/>
                    </a:lnTo>
                    <a:close/>
                    <a:moveTo>
                      <a:pt x="5471" y="160"/>
                    </a:moveTo>
                    <a:lnTo>
                      <a:pt x="5471" y="762"/>
                    </a:lnTo>
                    <a:lnTo>
                      <a:pt x="4875" y="762"/>
                    </a:lnTo>
                    <a:lnTo>
                      <a:pt x="4875" y="160"/>
                    </a:lnTo>
                    <a:close/>
                    <a:moveTo>
                      <a:pt x="6245" y="160"/>
                    </a:moveTo>
                    <a:lnTo>
                      <a:pt x="6246" y="762"/>
                    </a:lnTo>
                    <a:lnTo>
                      <a:pt x="5648" y="762"/>
                    </a:lnTo>
                    <a:lnTo>
                      <a:pt x="5648" y="160"/>
                    </a:lnTo>
                    <a:close/>
                    <a:moveTo>
                      <a:pt x="7020" y="160"/>
                    </a:moveTo>
                    <a:lnTo>
                      <a:pt x="7020" y="762"/>
                    </a:lnTo>
                    <a:lnTo>
                      <a:pt x="6423" y="762"/>
                    </a:lnTo>
                    <a:lnTo>
                      <a:pt x="6423" y="160"/>
                    </a:lnTo>
                    <a:close/>
                    <a:moveTo>
                      <a:pt x="7793" y="160"/>
                    </a:moveTo>
                    <a:lnTo>
                      <a:pt x="7793" y="762"/>
                    </a:lnTo>
                    <a:lnTo>
                      <a:pt x="7196" y="762"/>
                    </a:lnTo>
                    <a:lnTo>
                      <a:pt x="7196" y="160"/>
                    </a:lnTo>
                    <a:close/>
                    <a:moveTo>
                      <a:pt x="8567" y="160"/>
                    </a:moveTo>
                    <a:lnTo>
                      <a:pt x="8567" y="762"/>
                    </a:lnTo>
                    <a:lnTo>
                      <a:pt x="7970" y="762"/>
                    </a:lnTo>
                    <a:lnTo>
                      <a:pt x="7970" y="160"/>
                    </a:lnTo>
                    <a:close/>
                    <a:moveTo>
                      <a:pt x="9342" y="160"/>
                    </a:moveTo>
                    <a:lnTo>
                      <a:pt x="9342" y="762"/>
                    </a:lnTo>
                    <a:lnTo>
                      <a:pt x="8743" y="762"/>
                    </a:lnTo>
                    <a:lnTo>
                      <a:pt x="8743" y="160"/>
                    </a:lnTo>
                    <a:close/>
                    <a:moveTo>
                      <a:pt x="10115" y="160"/>
                    </a:moveTo>
                    <a:lnTo>
                      <a:pt x="10115" y="762"/>
                    </a:lnTo>
                    <a:lnTo>
                      <a:pt x="9518" y="762"/>
                    </a:lnTo>
                    <a:lnTo>
                      <a:pt x="9518" y="160"/>
                    </a:lnTo>
                    <a:close/>
                    <a:moveTo>
                      <a:pt x="10889" y="160"/>
                    </a:moveTo>
                    <a:lnTo>
                      <a:pt x="10889" y="762"/>
                    </a:lnTo>
                    <a:lnTo>
                      <a:pt x="10292" y="762"/>
                    </a:lnTo>
                    <a:lnTo>
                      <a:pt x="10292" y="160"/>
                    </a:lnTo>
                    <a:close/>
                    <a:moveTo>
                      <a:pt x="11663" y="160"/>
                    </a:moveTo>
                    <a:lnTo>
                      <a:pt x="11663" y="762"/>
                    </a:lnTo>
                    <a:lnTo>
                      <a:pt x="11065" y="762"/>
                    </a:lnTo>
                    <a:lnTo>
                      <a:pt x="11065" y="160"/>
                    </a:lnTo>
                    <a:close/>
                    <a:moveTo>
                      <a:pt x="12437" y="160"/>
                    </a:moveTo>
                    <a:lnTo>
                      <a:pt x="12437" y="762"/>
                    </a:lnTo>
                    <a:lnTo>
                      <a:pt x="11840" y="762"/>
                    </a:lnTo>
                    <a:lnTo>
                      <a:pt x="11840" y="160"/>
                    </a:lnTo>
                    <a:close/>
                    <a:moveTo>
                      <a:pt x="13210" y="160"/>
                    </a:moveTo>
                    <a:lnTo>
                      <a:pt x="13210" y="762"/>
                    </a:lnTo>
                    <a:lnTo>
                      <a:pt x="12614" y="762"/>
                    </a:lnTo>
                    <a:lnTo>
                      <a:pt x="12614" y="160"/>
                    </a:lnTo>
                    <a:close/>
                    <a:moveTo>
                      <a:pt x="13984" y="160"/>
                    </a:moveTo>
                    <a:lnTo>
                      <a:pt x="13984" y="762"/>
                    </a:lnTo>
                    <a:lnTo>
                      <a:pt x="13387" y="762"/>
                    </a:lnTo>
                    <a:lnTo>
                      <a:pt x="13387" y="160"/>
                    </a:lnTo>
                    <a:close/>
                    <a:moveTo>
                      <a:pt x="828" y="843"/>
                    </a:moveTo>
                    <a:lnTo>
                      <a:pt x="828" y="1406"/>
                    </a:lnTo>
                    <a:lnTo>
                      <a:pt x="231" y="1406"/>
                    </a:lnTo>
                    <a:lnTo>
                      <a:pt x="231" y="843"/>
                    </a:lnTo>
                    <a:close/>
                    <a:moveTo>
                      <a:pt x="1603" y="843"/>
                    </a:moveTo>
                    <a:lnTo>
                      <a:pt x="1603" y="1406"/>
                    </a:lnTo>
                    <a:lnTo>
                      <a:pt x="1004" y="1406"/>
                    </a:lnTo>
                    <a:lnTo>
                      <a:pt x="1004" y="843"/>
                    </a:lnTo>
                    <a:close/>
                    <a:moveTo>
                      <a:pt x="2376" y="843"/>
                    </a:moveTo>
                    <a:lnTo>
                      <a:pt x="2376" y="1406"/>
                    </a:lnTo>
                    <a:lnTo>
                      <a:pt x="1779" y="1406"/>
                    </a:lnTo>
                    <a:lnTo>
                      <a:pt x="1779" y="843"/>
                    </a:lnTo>
                    <a:close/>
                    <a:moveTo>
                      <a:pt x="3150" y="843"/>
                    </a:moveTo>
                    <a:lnTo>
                      <a:pt x="3150" y="1406"/>
                    </a:lnTo>
                    <a:lnTo>
                      <a:pt x="2553" y="1406"/>
                    </a:lnTo>
                    <a:lnTo>
                      <a:pt x="2553" y="843"/>
                    </a:lnTo>
                    <a:close/>
                    <a:moveTo>
                      <a:pt x="3924" y="843"/>
                    </a:moveTo>
                    <a:lnTo>
                      <a:pt x="3924" y="1406"/>
                    </a:lnTo>
                    <a:lnTo>
                      <a:pt x="3326" y="1406"/>
                    </a:lnTo>
                    <a:lnTo>
                      <a:pt x="3326" y="843"/>
                    </a:lnTo>
                    <a:close/>
                    <a:moveTo>
                      <a:pt x="4698" y="843"/>
                    </a:moveTo>
                    <a:lnTo>
                      <a:pt x="4698" y="1406"/>
                    </a:lnTo>
                    <a:lnTo>
                      <a:pt x="4101" y="1406"/>
                    </a:lnTo>
                    <a:lnTo>
                      <a:pt x="4101" y="843"/>
                    </a:lnTo>
                    <a:close/>
                    <a:moveTo>
                      <a:pt x="5471" y="843"/>
                    </a:moveTo>
                    <a:lnTo>
                      <a:pt x="5471" y="1406"/>
                    </a:lnTo>
                    <a:lnTo>
                      <a:pt x="4875" y="1406"/>
                    </a:lnTo>
                    <a:lnTo>
                      <a:pt x="4875" y="843"/>
                    </a:lnTo>
                    <a:close/>
                    <a:moveTo>
                      <a:pt x="6245" y="843"/>
                    </a:moveTo>
                    <a:lnTo>
                      <a:pt x="6245" y="1406"/>
                    </a:lnTo>
                    <a:lnTo>
                      <a:pt x="5647" y="1406"/>
                    </a:lnTo>
                    <a:lnTo>
                      <a:pt x="5648" y="843"/>
                    </a:lnTo>
                    <a:close/>
                    <a:moveTo>
                      <a:pt x="7020" y="843"/>
                    </a:moveTo>
                    <a:lnTo>
                      <a:pt x="7020" y="1406"/>
                    </a:lnTo>
                    <a:lnTo>
                      <a:pt x="6423" y="1406"/>
                    </a:lnTo>
                    <a:lnTo>
                      <a:pt x="6423" y="843"/>
                    </a:lnTo>
                    <a:close/>
                    <a:moveTo>
                      <a:pt x="7793" y="843"/>
                    </a:moveTo>
                    <a:lnTo>
                      <a:pt x="7793" y="1406"/>
                    </a:lnTo>
                    <a:lnTo>
                      <a:pt x="7196" y="1406"/>
                    </a:lnTo>
                    <a:lnTo>
                      <a:pt x="7196" y="843"/>
                    </a:lnTo>
                    <a:close/>
                    <a:moveTo>
                      <a:pt x="8567" y="843"/>
                    </a:moveTo>
                    <a:lnTo>
                      <a:pt x="8567" y="1406"/>
                    </a:lnTo>
                    <a:lnTo>
                      <a:pt x="7970" y="1406"/>
                    </a:lnTo>
                    <a:lnTo>
                      <a:pt x="7970" y="843"/>
                    </a:lnTo>
                    <a:close/>
                    <a:moveTo>
                      <a:pt x="9342" y="843"/>
                    </a:moveTo>
                    <a:lnTo>
                      <a:pt x="9342" y="1406"/>
                    </a:lnTo>
                    <a:lnTo>
                      <a:pt x="8743" y="1406"/>
                    </a:lnTo>
                    <a:lnTo>
                      <a:pt x="8743" y="843"/>
                    </a:lnTo>
                    <a:close/>
                    <a:moveTo>
                      <a:pt x="10115" y="843"/>
                    </a:moveTo>
                    <a:lnTo>
                      <a:pt x="10115" y="1406"/>
                    </a:lnTo>
                    <a:lnTo>
                      <a:pt x="9518" y="1406"/>
                    </a:lnTo>
                    <a:lnTo>
                      <a:pt x="9518" y="843"/>
                    </a:lnTo>
                    <a:close/>
                    <a:moveTo>
                      <a:pt x="10889" y="843"/>
                    </a:moveTo>
                    <a:lnTo>
                      <a:pt x="10889" y="1406"/>
                    </a:lnTo>
                    <a:lnTo>
                      <a:pt x="10292" y="1406"/>
                    </a:lnTo>
                    <a:lnTo>
                      <a:pt x="10292" y="843"/>
                    </a:lnTo>
                    <a:close/>
                    <a:moveTo>
                      <a:pt x="11663" y="843"/>
                    </a:moveTo>
                    <a:lnTo>
                      <a:pt x="11663" y="1406"/>
                    </a:lnTo>
                    <a:lnTo>
                      <a:pt x="11065" y="1406"/>
                    </a:lnTo>
                    <a:lnTo>
                      <a:pt x="11065" y="843"/>
                    </a:lnTo>
                    <a:close/>
                    <a:moveTo>
                      <a:pt x="12437" y="843"/>
                    </a:moveTo>
                    <a:lnTo>
                      <a:pt x="12437" y="1406"/>
                    </a:lnTo>
                    <a:lnTo>
                      <a:pt x="11840" y="1406"/>
                    </a:lnTo>
                    <a:lnTo>
                      <a:pt x="11840" y="843"/>
                    </a:lnTo>
                    <a:close/>
                    <a:moveTo>
                      <a:pt x="13210" y="843"/>
                    </a:moveTo>
                    <a:lnTo>
                      <a:pt x="13210" y="1406"/>
                    </a:lnTo>
                    <a:lnTo>
                      <a:pt x="12614" y="1406"/>
                    </a:lnTo>
                    <a:lnTo>
                      <a:pt x="12614" y="843"/>
                    </a:lnTo>
                    <a:close/>
                    <a:moveTo>
                      <a:pt x="13984" y="843"/>
                    </a:moveTo>
                    <a:lnTo>
                      <a:pt x="13984" y="1406"/>
                    </a:lnTo>
                    <a:lnTo>
                      <a:pt x="13387" y="1406"/>
                    </a:lnTo>
                    <a:lnTo>
                      <a:pt x="13387" y="843"/>
                    </a:lnTo>
                    <a:close/>
                    <a:moveTo>
                      <a:pt x="828" y="1486"/>
                    </a:moveTo>
                    <a:lnTo>
                      <a:pt x="828" y="2009"/>
                    </a:lnTo>
                    <a:lnTo>
                      <a:pt x="231" y="2009"/>
                    </a:lnTo>
                    <a:lnTo>
                      <a:pt x="231" y="1486"/>
                    </a:lnTo>
                    <a:close/>
                    <a:moveTo>
                      <a:pt x="1603" y="1486"/>
                    </a:moveTo>
                    <a:lnTo>
                      <a:pt x="1603" y="2009"/>
                    </a:lnTo>
                    <a:lnTo>
                      <a:pt x="1004" y="2009"/>
                    </a:lnTo>
                    <a:lnTo>
                      <a:pt x="1004" y="1486"/>
                    </a:lnTo>
                    <a:close/>
                    <a:moveTo>
                      <a:pt x="2376" y="1486"/>
                    </a:moveTo>
                    <a:lnTo>
                      <a:pt x="2376" y="2009"/>
                    </a:lnTo>
                    <a:lnTo>
                      <a:pt x="1779" y="2009"/>
                    </a:lnTo>
                    <a:lnTo>
                      <a:pt x="1779" y="1486"/>
                    </a:lnTo>
                    <a:close/>
                    <a:moveTo>
                      <a:pt x="3150" y="1486"/>
                    </a:moveTo>
                    <a:lnTo>
                      <a:pt x="3150" y="2009"/>
                    </a:lnTo>
                    <a:lnTo>
                      <a:pt x="2553" y="2009"/>
                    </a:lnTo>
                    <a:lnTo>
                      <a:pt x="2553" y="1486"/>
                    </a:lnTo>
                    <a:close/>
                    <a:moveTo>
                      <a:pt x="3924" y="1486"/>
                    </a:moveTo>
                    <a:lnTo>
                      <a:pt x="3924" y="2009"/>
                    </a:lnTo>
                    <a:lnTo>
                      <a:pt x="3326" y="2009"/>
                    </a:lnTo>
                    <a:lnTo>
                      <a:pt x="3326" y="1486"/>
                    </a:lnTo>
                    <a:close/>
                    <a:moveTo>
                      <a:pt x="4698" y="1486"/>
                    </a:moveTo>
                    <a:lnTo>
                      <a:pt x="4698" y="2009"/>
                    </a:lnTo>
                    <a:lnTo>
                      <a:pt x="4101" y="2009"/>
                    </a:lnTo>
                    <a:lnTo>
                      <a:pt x="4101" y="1486"/>
                    </a:lnTo>
                    <a:close/>
                    <a:moveTo>
                      <a:pt x="5471" y="1486"/>
                    </a:moveTo>
                    <a:lnTo>
                      <a:pt x="5471" y="2009"/>
                    </a:lnTo>
                    <a:lnTo>
                      <a:pt x="4875" y="2009"/>
                    </a:lnTo>
                    <a:lnTo>
                      <a:pt x="4875" y="1486"/>
                    </a:lnTo>
                    <a:close/>
                    <a:moveTo>
                      <a:pt x="6245" y="1486"/>
                    </a:moveTo>
                    <a:lnTo>
                      <a:pt x="6245" y="2009"/>
                    </a:lnTo>
                    <a:lnTo>
                      <a:pt x="5647" y="2009"/>
                    </a:lnTo>
                    <a:lnTo>
                      <a:pt x="5648" y="1486"/>
                    </a:lnTo>
                    <a:close/>
                    <a:moveTo>
                      <a:pt x="7020" y="1486"/>
                    </a:moveTo>
                    <a:lnTo>
                      <a:pt x="7020" y="2009"/>
                    </a:lnTo>
                    <a:lnTo>
                      <a:pt x="6423" y="2009"/>
                    </a:lnTo>
                    <a:lnTo>
                      <a:pt x="6423" y="1486"/>
                    </a:lnTo>
                    <a:close/>
                    <a:moveTo>
                      <a:pt x="7793" y="1486"/>
                    </a:moveTo>
                    <a:lnTo>
                      <a:pt x="7793" y="2009"/>
                    </a:lnTo>
                    <a:lnTo>
                      <a:pt x="7196" y="2009"/>
                    </a:lnTo>
                    <a:lnTo>
                      <a:pt x="7196" y="1486"/>
                    </a:lnTo>
                    <a:close/>
                    <a:moveTo>
                      <a:pt x="8567" y="1486"/>
                    </a:moveTo>
                    <a:lnTo>
                      <a:pt x="8567" y="2009"/>
                    </a:lnTo>
                    <a:lnTo>
                      <a:pt x="7970" y="2009"/>
                    </a:lnTo>
                    <a:lnTo>
                      <a:pt x="7970" y="1486"/>
                    </a:lnTo>
                    <a:close/>
                    <a:moveTo>
                      <a:pt x="9342" y="1486"/>
                    </a:moveTo>
                    <a:lnTo>
                      <a:pt x="9342" y="2009"/>
                    </a:lnTo>
                    <a:lnTo>
                      <a:pt x="8743" y="2009"/>
                    </a:lnTo>
                    <a:lnTo>
                      <a:pt x="8743" y="1486"/>
                    </a:lnTo>
                    <a:close/>
                    <a:moveTo>
                      <a:pt x="10115" y="1486"/>
                    </a:moveTo>
                    <a:lnTo>
                      <a:pt x="10115" y="2009"/>
                    </a:lnTo>
                    <a:lnTo>
                      <a:pt x="9518" y="2009"/>
                    </a:lnTo>
                    <a:lnTo>
                      <a:pt x="9518" y="1486"/>
                    </a:lnTo>
                    <a:close/>
                    <a:moveTo>
                      <a:pt x="10889" y="1486"/>
                    </a:moveTo>
                    <a:lnTo>
                      <a:pt x="10889" y="2009"/>
                    </a:lnTo>
                    <a:lnTo>
                      <a:pt x="10292" y="2009"/>
                    </a:lnTo>
                    <a:lnTo>
                      <a:pt x="10292" y="1486"/>
                    </a:lnTo>
                    <a:close/>
                    <a:moveTo>
                      <a:pt x="11663" y="1486"/>
                    </a:moveTo>
                    <a:lnTo>
                      <a:pt x="11663" y="2009"/>
                    </a:lnTo>
                    <a:lnTo>
                      <a:pt x="11065" y="2009"/>
                    </a:lnTo>
                    <a:lnTo>
                      <a:pt x="11065" y="1486"/>
                    </a:lnTo>
                    <a:close/>
                    <a:moveTo>
                      <a:pt x="12437" y="1486"/>
                    </a:moveTo>
                    <a:lnTo>
                      <a:pt x="12437" y="2009"/>
                    </a:lnTo>
                    <a:lnTo>
                      <a:pt x="11840" y="2009"/>
                    </a:lnTo>
                    <a:lnTo>
                      <a:pt x="11840" y="1486"/>
                    </a:lnTo>
                    <a:close/>
                    <a:moveTo>
                      <a:pt x="13210" y="1486"/>
                    </a:moveTo>
                    <a:lnTo>
                      <a:pt x="13210" y="2009"/>
                    </a:lnTo>
                    <a:lnTo>
                      <a:pt x="12614" y="2009"/>
                    </a:lnTo>
                    <a:lnTo>
                      <a:pt x="12614" y="1486"/>
                    </a:lnTo>
                    <a:close/>
                    <a:moveTo>
                      <a:pt x="13984" y="1486"/>
                    </a:moveTo>
                    <a:lnTo>
                      <a:pt x="13984" y="2009"/>
                    </a:lnTo>
                    <a:lnTo>
                      <a:pt x="13387" y="2009"/>
                    </a:lnTo>
                    <a:lnTo>
                      <a:pt x="13387" y="1486"/>
                    </a:lnTo>
                    <a:close/>
                    <a:moveTo>
                      <a:pt x="0" y="0"/>
                    </a:moveTo>
                    <a:lnTo>
                      <a:pt x="0" y="160"/>
                    </a:lnTo>
                    <a:lnTo>
                      <a:pt x="53" y="160"/>
                    </a:lnTo>
                    <a:lnTo>
                      <a:pt x="53" y="762"/>
                    </a:lnTo>
                    <a:lnTo>
                      <a:pt x="0" y="762"/>
                    </a:lnTo>
                    <a:lnTo>
                      <a:pt x="0" y="843"/>
                    </a:lnTo>
                    <a:lnTo>
                      <a:pt x="53" y="843"/>
                    </a:lnTo>
                    <a:lnTo>
                      <a:pt x="53" y="1406"/>
                    </a:lnTo>
                    <a:lnTo>
                      <a:pt x="0" y="1406"/>
                    </a:lnTo>
                    <a:lnTo>
                      <a:pt x="0" y="1486"/>
                    </a:lnTo>
                    <a:lnTo>
                      <a:pt x="53" y="1486"/>
                    </a:lnTo>
                    <a:lnTo>
                      <a:pt x="53" y="2009"/>
                    </a:lnTo>
                    <a:lnTo>
                      <a:pt x="0" y="2009"/>
                    </a:lnTo>
                    <a:lnTo>
                      <a:pt x="0" y="2168"/>
                    </a:lnTo>
                    <a:lnTo>
                      <a:pt x="14535" y="2168"/>
                    </a:lnTo>
                    <a:lnTo>
                      <a:pt x="14535" y="2009"/>
                    </a:lnTo>
                    <a:lnTo>
                      <a:pt x="14161" y="2009"/>
                    </a:lnTo>
                    <a:lnTo>
                      <a:pt x="14161" y="1486"/>
                    </a:lnTo>
                    <a:lnTo>
                      <a:pt x="14535" y="1486"/>
                    </a:lnTo>
                    <a:lnTo>
                      <a:pt x="14535" y="1406"/>
                    </a:lnTo>
                    <a:lnTo>
                      <a:pt x="14161" y="1406"/>
                    </a:lnTo>
                    <a:lnTo>
                      <a:pt x="14161" y="843"/>
                    </a:lnTo>
                    <a:lnTo>
                      <a:pt x="14535" y="843"/>
                    </a:lnTo>
                    <a:lnTo>
                      <a:pt x="14535" y="762"/>
                    </a:lnTo>
                    <a:lnTo>
                      <a:pt x="14161" y="762"/>
                    </a:lnTo>
                    <a:lnTo>
                      <a:pt x="14161" y="160"/>
                    </a:lnTo>
                    <a:lnTo>
                      <a:pt x="14535" y="160"/>
                    </a:lnTo>
                    <a:lnTo>
                      <a:pt x="14535"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4" name="Google Shape;2784;p48"/>
              <p:cNvSpPr/>
              <p:nvPr/>
            </p:nvSpPr>
            <p:spPr>
              <a:xfrm>
                <a:off x="3273025" y="2810425"/>
                <a:ext cx="385050" cy="18600"/>
              </a:xfrm>
              <a:custGeom>
                <a:rect b="b" l="l" r="r" t="t"/>
                <a:pathLst>
                  <a:path extrusionOk="0" h="744" w="15402">
                    <a:moveTo>
                      <a:pt x="11037" y="0"/>
                    </a:moveTo>
                    <a:lnTo>
                      <a:pt x="10518" y="550"/>
                    </a:lnTo>
                    <a:lnTo>
                      <a:pt x="9735" y="352"/>
                    </a:lnTo>
                    <a:lnTo>
                      <a:pt x="9335" y="435"/>
                    </a:lnTo>
                    <a:lnTo>
                      <a:pt x="8617" y="234"/>
                    </a:lnTo>
                    <a:lnTo>
                      <a:pt x="8184" y="597"/>
                    </a:lnTo>
                    <a:lnTo>
                      <a:pt x="7321" y="450"/>
                    </a:lnTo>
                    <a:lnTo>
                      <a:pt x="6969" y="486"/>
                    </a:lnTo>
                    <a:lnTo>
                      <a:pt x="6218" y="225"/>
                    </a:lnTo>
                    <a:lnTo>
                      <a:pt x="5748" y="570"/>
                    </a:lnTo>
                    <a:lnTo>
                      <a:pt x="4883" y="352"/>
                    </a:lnTo>
                    <a:lnTo>
                      <a:pt x="4489" y="435"/>
                    </a:lnTo>
                    <a:lnTo>
                      <a:pt x="3765" y="234"/>
                    </a:lnTo>
                    <a:lnTo>
                      <a:pt x="3338" y="597"/>
                    </a:lnTo>
                    <a:lnTo>
                      <a:pt x="2469" y="450"/>
                    </a:lnTo>
                    <a:lnTo>
                      <a:pt x="2117" y="486"/>
                    </a:lnTo>
                    <a:lnTo>
                      <a:pt x="1372" y="225"/>
                    </a:lnTo>
                    <a:lnTo>
                      <a:pt x="902" y="570"/>
                    </a:lnTo>
                    <a:lnTo>
                      <a:pt x="32" y="352"/>
                    </a:lnTo>
                    <a:lnTo>
                      <a:pt x="0" y="361"/>
                    </a:lnTo>
                    <a:lnTo>
                      <a:pt x="0" y="483"/>
                    </a:lnTo>
                    <a:lnTo>
                      <a:pt x="10" y="479"/>
                    </a:lnTo>
                    <a:lnTo>
                      <a:pt x="875" y="695"/>
                    </a:lnTo>
                    <a:lnTo>
                      <a:pt x="1188" y="644"/>
                    </a:lnTo>
                    <a:lnTo>
                      <a:pt x="1156" y="637"/>
                    </a:lnTo>
                    <a:lnTo>
                      <a:pt x="1225" y="641"/>
                    </a:lnTo>
                    <a:lnTo>
                      <a:pt x="1502" y="435"/>
                    </a:lnTo>
                    <a:lnTo>
                      <a:pt x="1966" y="597"/>
                    </a:lnTo>
                    <a:lnTo>
                      <a:pt x="2420" y="550"/>
                    </a:lnTo>
                    <a:lnTo>
                      <a:pt x="3576" y="744"/>
                    </a:lnTo>
                    <a:lnTo>
                      <a:pt x="3955" y="428"/>
                    </a:lnTo>
                    <a:lnTo>
                      <a:pt x="4446" y="566"/>
                    </a:lnTo>
                    <a:lnTo>
                      <a:pt x="4856" y="479"/>
                    </a:lnTo>
                    <a:lnTo>
                      <a:pt x="5727" y="695"/>
                    </a:lnTo>
                    <a:lnTo>
                      <a:pt x="6034" y="644"/>
                    </a:lnTo>
                    <a:lnTo>
                      <a:pt x="6007" y="637"/>
                    </a:lnTo>
                    <a:lnTo>
                      <a:pt x="6007" y="637"/>
                    </a:lnTo>
                    <a:lnTo>
                      <a:pt x="6071" y="641"/>
                    </a:lnTo>
                    <a:lnTo>
                      <a:pt x="6353" y="435"/>
                    </a:lnTo>
                    <a:lnTo>
                      <a:pt x="6812" y="597"/>
                    </a:lnTo>
                    <a:lnTo>
                      <a:pt x="7271" y="550"/>
                    </a:lnTo>
                    <a:lnTo>
                      <a:pt x="8427" y="744"/>
                    </a:lnTo>
                    <a:lnTo>
                      <a:pt x="8801" y="428"/>
                    </a:lnTo>
                    <a:lnTo>
                      <a:pt x="9292" y="566"/>
                    </a:lnTo>
                    <a:lnTo>
                      <a:pt x="9708" y="479"/>
                    </a:lnTo>
                    <a:lnTo>
                      <a:pt x="10578" y="695"/>
                    </a:lnTo>
                    <a:lnTo>
                      <a:pt x="10810" y="657"/>
                    </a:lnTo>
                    <a:lnTo>
                      <a:pt x="10832" y="653"/>
                    </a:lnTo>
                    <a:lnTo>
                      <a:pt x="10832" y="648"/>
                    </a:lnTo>
                    <a:lnTo>
                      <a:pt x="10848" y="633"/>
                    </a:lnTo>
                    <a:lnTo>
                      <a:pt x="11231" y="234"/>
                    </a:lnTo>
                    <a:lnTo>
                      <a:pt x="11664" y="388"/>
                    </a:lnTo>
                    <a:lnTo>
                      <a:pt x="12117" y="341"/>
                    </a:lnTo>
                    <a:lnTo>
                      <a:pt x="13273" y="534"/>
                    </a:lnTo>
                    <a:lnTo>
                      <a:pt x="13651" y="214"/>
                    </a:lnTo>
                    <a:lnTo>
                      <a:pt x="14144" y="352"/>
                    </a:lnTo>
                    <a:lnTo>
                      <a:pt x="14543" y="270"/>
                    </a:lnTo>
                    <a:lnTo>
                      <a:pt x="15061" y="416"/>
                    </a:lnTo>
                    <a:lnTo>
                      <a:pt x="15402" y="515"/>
                    </a:lnTo>
                    <a:lnTo>
                      <a:pt x="15402" y="372"/>
                    </a:lnTo>
                    <a:lnTo>
                      <a:pt x="15061" y="274"/>
                    </a:lnTo>
                    <a:lnTo>
                      <a:pt x="14591" y="138"/>
                    </a:lnTo>
                    <a:lnTo>
                      <a:pt x="14186" y="225"/>
                    </a:lnTo>
                    <a:lnTo>
                      <a:pt x="13469" y="20"/>
                    </a:lnTo>
                    <a:lnTo>
                      <a:pt x="13035" y="383"/>
                    </a:lnTo>
                    <a:lnTo>
                      <a:pt x="12171" y="238"/>
                    </a:lnTo>
                    <a:lnTo>
                      <a:pt x="11815" y="274"/>
                    </a:lnTo>
                    <a:lnTo>
                      <a:pt x="1103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5" name="Google Shape;2785;p48"/>
              <p:cNvSpPr/>
              <p:nvPr/>
            </p:nvSpPr>
            <p:spPr>
              <a:xfrm>
                <a:off x="3272925" y="2839975"/>
                <a:ext cx="379550" cy="39600"/>
              </a:xfrm>
              <a:custGeom>
                <a:rect b="b" l="l" r="r" t="t"/>
                <a:pathLst>
                  <a:path extrusionOk="0" h="1584" w="15182">
                    <a:moveTo>
                      <a:pt x="7749" y="1"/>
                    </a:moveTo>
                    <a:lnTo>
                      <a:pt x="7387" y="1169"/>
                    </a:lnTo>
                    <a:lnTo>
                      <a:pt x="6835" y="750"/>
                    </a:lnTo>
                    <a:lnTo>
                      <a:pt x="6554" y="927"/>
                    </a:lnTo>
                    <a:lnTo>
                      <a:pt x="6047" y="496"/>
                    </a:lnTo>
                    <a:lnTo>
                      <a:pt x="5743" y="1270"/>
                    </a:lnTo>
                    <a:lnTo>
                      <a:pt x="5138" y="958"/>
                    </a:lnTo>
                    <a:lnTo>
                      <a:pt x="4889" y="1033"/>
                    </a:lnTo>
                    <a:lnTo>
                      <a:pt x="4365" y="482"/>
                    </a:lnTo>
                    <a:lnTo>
                      <a:pt x="4036" y="1211"/>
                    </a:lnTo>
                    <a:lnTo>
                      <a:pt x="3424" y="750"/>
                    </a:lnTo>
                    <a:lnTo>
                      <a:pt x="3150" y="927"/>
                    </a:lnTo>
                    <a:lnTo>
                      <a:pt x="2641" y="498"/>
                    </a:lnTo>
                    <a:lnTo>
                      <a:pt x="2345" y="1271"/>
                    </a:lnTo>
                    <a:lnTo>
                      <a:pt x="1734" y="958"/>
                    </a:lnTo>
                    <a:lnTo>
                      <a:pt x="1486" y="1035"/>
                    </a:lnTo>
                    <a:lnTo>
                      <a:pt x="962" y="482"/>
                    </a:lnTo>
                    <a:lnTo>
                      <a:pt x="632" y="1213"/>
                    </a:lnTo>
                    <a:lnTo>
                      <a:pt x="21" y="751"/>
                    </a:lnTo>
                    <a:lnTo>
                      <a:pt x="0" y="767"/>
                    </a:lnTo>
                    <a:cubicBezTo>
                      <a:pt x="0" y="767"/>
                      <a:pt x="0" y="1019"/>
                      <a:pt x="6" y="1019"/>
                    </a:cubicBezTo>
                    <a:cubicBezTo>
                      <a:pt x="6" y="1019"/>
                      <a:pt x="6" y="1019"/>
                      <a:pt x="6" y="1019"/>
                    </a:cubicBezTo>
                    <a:lnTo>
                      <a:pt x="615" y="1481"/>
                    </a:lnTo>
                    <a:lnTo>
                      <a:pt x="832" y="1374"/>
                    </a:lnTo>
                    <a:lnTo>
                      <a:pt x="811" y="1355"/>
                    </a:lnTo>
                    <a:lnTo>
                      <a:pt x="859" y="1364"/>
                    </a:lnTo>
                    <a:lnTo>
                      <a:pt x="1053" y="928"/>
                    </a:lnTo>
                    <a:lnTo>
                      <a:pt x="1377" y="1273"/>
                    </a:lnTo>
                    <a:lnTo>
                      <a:pt x="1697" y="1172"/>
                    </a:lnTo>
                    <a:lnTo>
                      <a:pt x="2511" y="1582"/>
                    </a:lnTo>
                    <a:lnTo>
                      <a:pt x="2776" y="909"/>
                    </a:lnTo>
                    <a:lnTo>
                      <a:pt x="3122" y="1203"/>
                    </a:lnTo>
                    <a:lnTo>
                      <a:pt x="3409" y="1021"/>
                    </a:lnTo>
                    <a:lnTo>
                      <a:pt x="4020" y="1481"/>
                    </a:lnTo>
                    <a:lnTo>
                      <a:pt x="4235" y="1374"/>
                    </a:lnTo>
                    <a:lnTo>
                      <a:pt x="4214" y="1355"/>
                    </a:lnTo>
                    <a:lnTo>
                      <a:pt x="4262" y="1365"/>
                    </a:lnTo>
                    <a:lnTo>
                      <a:pt x="4457" y="929"/>
                    </a:lnTo>
                    <a:lnTo>
                      <a:pt x="4781" y="1274"/>
                    </a:lnTo>
                    <a:lnTo>
                      <a:pt x="5105" y="1173"/>
                    </a:lnTo>
                    <a:lnTo>
                      <a:pt x="5916" y="1583"/>
                    </a:lnTo>
                    <a:lnTo>
                      <a:pt x="6175" y="911"/>
                    </a:lnTo>
                    <a:lnTo>
                      <a:pt x="6521" y="1204"/>
                    </a:lnTo>
                    <a:lnTo>
                      <a:pt x="6812" y="1021"/>
                    </a:lnTo>
                    <a:lnTo>
                      <a:pt x="7423" y="1482"/>
                    </a:lnTo>
                    <a:lnTo>
                      <a:pt x="7585" y="1397"/>
                    </a:lnTo>
                    <a:lnTo>
                      <a:pt x="7601" y="1391"/>
                    </a:lnTo>
                    <a:lnTo>
                      <a:pt x="7601" y="1381"/>
                    </a:lnTo>
                    <a:lnTo>
                      <a:pt x="7612" y="1350"/>
                    </a:lnTo>
                    <a:lnTo>
                      <a:pt x="7882" y="499"/>
                    </a:lnTo>
                    <a:lnTo>
                      <a:pt x="8185" y="828"/>
                    </a:lnTo>
                    <a:lnTo>
                      <a:pt x="8504" y="727"/>
                    </a:lnTo>
                    <a:lnTo>
                      <a:pt x="9313" y="1137"/>
                    </a:lnTo>
                    <a:lnTo>
                      <a:pt x="9584" y="458"/>
                    </a:lnTo>
                    <a:lnTo>
                      <a:pt x="9924" y="753"/>
                    </a:lnTo>
                    <a:lnTo>
                      <a:pt x="10205" y="575"/>
                    </a:lnTo>
                    <a:lnTo>
                      <a:pt x="10437" y="771"/>
                    </a:lnTo>
                    <a:lnTo>
                      <a:pt x="10524" y="844"/>
                    </a:lnTo>
                    <a:lnTo>
                      <a:pt x="10572" y="885"/>
                    </a:lnTo>
                    <a:lnTo>
                      <a:pt x="10735" y="1028"/>
                    </a:lnTo>
                    <a:cubicBezTo>
                      <a:pt x="10770" y="1060"/>
                      <a:pt x="10799" y="1097"/>
                      <a:pt x="10839" y="1127"/>
                    </a:cubicBezTo>
                    <a:cubicBezTo>
                      <a:pt x="10914" y="1181"/>
                      <a:pt x="10984" y="1238"/>
                      <a:pt x="11050" y="1297"/>
                    </a:cubicBezTo>
                    <a:cubicBezTo>
                      <a:pt x="11128" y="1267"/>
                      <a:pt x="11210" y="1241"/>
                      <a:pt x="11292" y="1214"/>
                    </a:cubicBezTo>
                    <a:lnTo>
                      <a:pt x="11421" y="1173"/>
                    </a:lnTo>
                    <a:lnTo>
                      <a:pt x="12236" y="1583"/>
                    </a:lnTo>
                    <a:lnTo>
                      <a:pt x="12501" y="911"/>
                    </a:lnTo>
                    <a:lnTo>
                      <a:pt x="12847" y="1204"/>
                    </a:lnTo>
                    <a:lnTo>
                      <a:pt x="13134" y="1021"/>
                    </a:lnTo>
                    <a:lnTo>
                      <a:pt x="13743" y="1482"/>
                    </a:lnTo>
                    <a:lnTo>
                      <a:pt x="13960" y="1375"/>
                    </a:lnTo>
                    <a:lnTo>
                      <a:pt x="13938" y="1357"/>
                    </a:lnTo>
                    <a:lnTo>
                      <a:pt x="13987" y="1365"/>
                    </a:lnTo>
                    <a:lnTo>
                      <a:pt x="14182" y="929"/>
                    </a:lnTo>
                    <a:lnTo>
                      <a:pt x="14505" y="1274"/>
                    </a:lnTo>
                    <a:lnTo>
                      <a:pt x="14830" y="1173"/>
                    </a:lnTo>
                    <a:lnTo>
                      <a:pt x="15178" y="1350"/>
                    </a:lnTo>
                    <a:lnTo>
                      <a:pt x="15182" y="1120"/>
                    </a:lnTo>
                    <a:lnTo>
                      <a:pt x="14866" y="956"/>
                    </a:lnTo>
                    <a:lnTo>
                      <a:pt x="14616" y="1032"/>
                    </a:lnTo>
                    <a:lnTo>
                      <a:pt x="14092" y="481"/>
                    </a:lnTo>
                    <a:lnTo>
                      <a:pt x="13763" y="1210"/>
                    </a:lnTo>
                    <a:lnTo>
                      <a:pt x="13152" y="750"/>
                    </a:lnTo>
                    <a:lnTo>
                      <a:pt x="12877" y="927"/>
                    </a:lnTo>
                    <a:lnTo>
                      <a:pt x="12369" y="496"/>
                    </a:lnTo>
                    <a:lnTo>
                      <a:pt x="12072" y="1270"/>
                    </a:lnTo>
                    <a:lnTo>
                      <a:pt x="11461" y="958"/>
                    </a:lnTo>
                    <a:lnTo>
                      <a:pt x="11138" y="1075"/>
                    </a:lnTo>
                    <a:lnTo>
                      <a:pt x="10624" y="623"/>
                    </a:lnTo>
                    <a:lnTo>
                      <a:pt x="10591" y="595"/>
                    </a:lnTo>
                    <a:lnTo>
                      <a:pt x="10575" y="582"/>
                    </a:lnTo>
                    <a:lnTo>
                      <a:pt x="10246" y="294"/>
                    </a:lnTo>
                    <a:lnTo>
                      <a:pt x="9960" y="481"/>
                    </a:lnTo>
                    <a:lnTo>
                      <a:pt x="9457" y="42"/>
                    </a:lnTo>
                    <a:lnTo>
                      <a:pt x="9155" y="815"/>
                    </a:lnTo>
                    <a:lnTo>
                      <a:pt x="8544" y="506"/>
                    </a:lnTo>
                    <a:lnTo>
                      <a:pt x="8295" y="582"/>
                    </a:lnTo>
                    <a:lnTo>
                      <a:pt x="774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6" name="Google Shape;2786;p48"/>
              <p:cNvSpPr/>
              <p:nvPr/>
            </p:nvSpPr>
            <p:spPr>
              <a:xfrm>
                <a:off x="3286350" y="2796275"/>
                <a:ext cx="368225" cy="4175"/>
              </a:xfrm>
              <a:custGeom>
                <a:rect b="b" l="l" r="r" t="t"/>
                <a:pathLst>
                  <a:path extrusionOk="0" h="167" w="14729">
                    <a:moveTo>
                      <a:pt x="0" y="1"/>
                    </a:moveTo>
                    <a:lnTo>
                      <a:pt x="0" y="166"/>
                    </a:lnTo>
                    <a:lnTo>
                      <a:pt x="14729" y="166"/>
                    </a:lnTo>
                    <a:lnTo>
                      <a:pt x="14729"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7" name="Google Shape;2787;p48"/>
              <p:cNvSpPr/>
              <p:nvPr/>
            </p:nvSpPr>
            <p:spPr>
              <a:xfrm>
                <a:off x="3288975" y="2975725"/>
                <a:ext cx="365600" cy="6250"/>
              </a:xfrm>
              <a:custGeom>
                <a:rect b="b" l="l" r="r" t="t"/>
                <a:pathLst>
                  <a:path extrusionOk="0" h="250" w="14624">
                    <a:moveTo>
                      <a:pt x="0" y="1"/>
                    </a:moveTo>
                    <a:cubicBezTo>
                      <a:pt x="60" y="96"/>
                      <a:pt x="134" y="180"/>
                      <a:pt x="221" y="250"/>
                    </a:cubicBezTo>
                    <a:lnTo>
                      <a:pt x="14624" y="250"/>
                    </a:lnTo>
                    <a:lnTo>
                      <a:pt x="14624" y="1"/>
                    </a:lnTo>
                    <a:close/>
                  </a:path>
                </a:pathLst>
              </a:custGeom>
              <a:solidFill>
                <a:srgbClr val="7893D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8" name="Google Shape;2788;p48"/>
              <p:cNvSpPr/>
              <p:nvPr/>
            </p:nvSpPr>
            <p:spPr>
              <a:xfrm>
                <a:off x="3289400" y="2781750"/>
                <a:ext cx="365175" cy="4200"/>
              </a:xfrm>
              <a:custGeom>
                <a:rect b="b" l="l" r="r" t="t"/>
                <a:pathLst>
                  <a:path extrusionOk="0" h="168" w="14607">
                    <a:moveTo>
                      <a:pt x="140" y="1"/>
                    </a:moveTo>
                    <a:cubicBezTo>
                      <a:pt x="87" y="50"/>
                      <a:pt x="40" y="106"/>
                      <a:pt x="1" y="167"/>
                    </a:cubicBezTo>
                    <a:lnTo>
                      <a:pt x="14607" y="167"/>
                    </a:lnTo>
                    <a:lnTo>
                      <a:pt x="1460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9" name="Google Shape;2789;p48"/>
              <p:cNvSpPr/>
              <p:nvPr/>
            </p:nvSpPr>
            <p:spPr>
              <a:xfrm>
                <a:off x="3263225" y="2749600"/>
                <a:ext cx="401900" cy="263125"/>
              </a:xfrm>
              <a:custGeom>
                <a:rect b="b" l="l" r="r" t="t"/>
                <a:pathLst>
                  <a:path extrusionOk="0" h="10525" w="16076">
                    <a:moveTo>
                      <a:pt x="13970" y="781"/>
                    </a:moveTo>
                    <a:cubicBezTo>
                      <a:pt x="14700" y="781"/>
                      <a:pt x="15295" y="1252"/>
                      <a:pt x="15295" y="1831"/>
                    </a:cubicBezTo>
                    <a:lnTo>
                      <a:pt x="15295" y="8694"/>
                    </a:lnTo>
                    <a:cubicBezTo>
                      <a:pt x="15295" y="9274"/>
                      <a:pt x="14700" y="9745"/>
                      <a:pt x="13970" y="9745"/>
                    </a:cubicBezTo>
                    <a:lnTo>
                      <a:pt x="2106" y="9745"/>
                    </a:lnTo>
                    <a:cubicBezTo>
                      <a:pt x="1375" y="9745"/>
                      <a:pt x="781" y="9274"/>
                      <a:pt x="781" y="8694"/>
                    </a:cubicBezTo>
                    <a:lnTo>
                      <a:pt x="781" y="1832"/>
                    </a:lnTo>
                    <a:cubicBezTo>
                      <a:pt x="781" y="1252"/>
                      <a:pt x="1377" y="781"/>
                      <a:pt x="2106" y="781"/>
                    </a:cubicBezTo>
                    <a:close/>
                    <a:moveTo>
                      <a:pt x="2106" y="0"/>
                    </a:moveTo>
                    <a:cubicBezTo>
                      <a:pt x="945" y="0"/>
                      <a:pt x="1" y="822"/>
                      <a:pt x="1" y="1831"/>
                    </a:cubicBezTo>
                    <a:lnTo>
                      <a:pt x="1" y="8694"/>
                    </a:lnTo>
                    <a:cubicBezTo>
                      <a:pt x="1" y="9702"/>
                      <a:pt x="945" y="10524"/>
                      <a:pt x="2106" y="10524"/>
                    </a:cubicBezTo>
                    <a:lnTo>
                      <a:pt x="13970" y="10524"/>
                    </a:lnTo>
                    <a:cubicBezTo>
                      <a:pt x="15131" y="10524"/>
                      <a:pt x="16076" y="9702"/>
                      <a:pt x="16076" y="8694"/>
                    </a:cubicBezTo>
                    <a:lnTo>
                      <a:pt x="16076" y="1831"/>
                    </a:lnTo>
                    <a:cubicBezTo>
                      <a:pt x="16076" y="822"/>
                      <a:pt x="15131" y="0"/>
                      <a:pt x="1397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0" name="Google Shape;2790;p48"/>
              <p:cNvSpPr/>
              <p:nvPr/>
            </p:nvSpPr>
            <p:spPr>
              <a:xfrm>
                <a:off x="2695650" y="3047225"/>
                <a:ext cx="1066100" cy="34575"/>
              </a:xfrm>
              <a:custGeom>
                <a:rect b="b" l="l" r="r" t="t"/>
                <a:pathLst>
                  <a:path extrusionOk="0" h="1383" w="42644">
                    <a:moveTo>
                      <a:pt x="1" y="1"/>
                    </a:moveTo>
                    <a:lnTo>
                      <a:pt x="1" y="1383"/>
                    </a:lnTo>
                    <a:lnTo>
                      <a:pt x="42643" y="1383"/>
                    </a:lnTo>
                    <a:lnTo>
                      <a:pt x="4264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1" name="Google Shape;2791;p48"/>
              <p:cNvSpPr/>
              <p:nvPr/>
            </p:nvSpPr>
            <p:spPr>
              <a:xfrm>
                <a:off x="2848675" y="3353250"/>
                <a:ext cx="730450" cy="138200"/>
              </a:xfrm>
              <a:custGeom>
                <a:rect b="b" l="l" r="r" t="t"/>
                <a:pathLst>
                  <a:path extrusionOk="0" h="5528" w="29218">
                    <a:moveTo>
                      <a:pt x="1184" y="0"/>
                    </a:moveTo>
                    <a:lnTo>
                      <a:pt x="0" y="5527"/>
                    </a:lnTo>
                    <a:lnTo>
                      <a:pt x="29218" y="5527"/>
                    </a:lnTo>
                    <a:lnTo>
                      <a:pt x="2803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2" name="Google Shape;2792;p48"/>
              <p:cNvSpPr/>
              <p:nvPr/>
            </p:nvSpPr>
            <p:spPr>
              <a:xfrm>
                <a:off x="2919300" y="3372975"/>
                <a:ext cx="40175" cy="23625"/>
              </a:xfrm>
              <a:custGeom>
                <a:rect b="b" l="l" r="r" t="t"/>
                <a:pathLst>
                  <a:path extrusionOk="0" h="945" w="1607">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3" name="Google Shape;2793;p48"/>
              <p:cNvSpPr/>
              <p:nvPr/>
            </p:nvSpPr>
            <p:spPr>
              <a:xfrm>
                <a:off x="2919300" y="3412350"/>
                <a:ext cx="40175" cy="23650"/>
              </a:xfrm>
              <a:custGeom>
                <a:rect b="b" l="l" r="r" t="t"/>
                <a:pathLst>
                  <a:path extrusionOk="0" h="946" w="1607">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4" name="Google Shape;2794;p48"/>
              <p:cNvSpPr/>
              <p:nvPr/>
            </p:nvSpPr>
            <p:spPr>
              <a:xfrm>
                <a:off x="2979550" y="3372975"/>
                <a:ext cx="40150" cy="23625"/>
              </a:xfrm>
              <a:custGeom>
                <a:rect b="b" l="l" r="r" t="t"/>
                <a:pathLst>
                  <a:path extrusionOk="0" h="945" w="1606">
                    <a:moveTo>
                      <a:pt x="0" y="0"/>
                    </a:moveTo>
                    <a:lnTo>
                      <a:pt x="0" y="945"/>
                    </a:lnTo>
                    <a:lnTo>
                      <a:pt x="1606" y="945"/>
                    </a:lnTo>
                    <a:lnTo>
                      <a:pt x="16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5" name="Google Shape;2795;p48"/>
              <p:cNvSpPr/>
              <p:nvPr/>
            </p:nvSpPr>
            <p:spPr>
              <a:xfrm>
                <a:off x="2979550" y="3412350"/>
                <a:ext cx="40150" cy="23650"/>
              </a:xfrm>
              <a:custGeom>
                <a:rect b="b" l="l" r="r" t="t"/>
                <a:pathLst>
                  <a:path extrusionOk="0" h="946" w="1606">
                    <a:moveTo>
                      <a:pt x="0" y="1"/>
                    </a:moveTo>
                    <a:lnTo>
                      <a:pt x="0" y="945"/>
                    </a:lnTo>
                    <a:lnTo>
                      <a:pt x="1606" y="945"/>
                    </a:lnTo>
                    <a:lnTo>
                      <a:pt x="160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6" name="Google Shape;2796;p48"/>
              <p:cNvSpPr/>
              <p:nvPr/>
            </p:nvSpPr>
            <p:spPr>
              <a:xfrm>
                <a:off x="3039775" y="3372975"/>
                <a:ext cx="40175" cy="23625"/>
              </a:xfrm>
              <a:custGeom>
                <a:rect b="b" l="l" r="r" t="t"/>
                <a:pathLst>
                  <a:path extrusionOk="0" h="945" w="1607">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7" name="Google Shape;2797;p48"/>
              <p:cNvSpPr/>
              <p:nvPr/>
            </p:nvSpPr>
            <p:spPr>
              <a:xfrm>
                <a:off x="3039775" y="3412350"/>
                <a:ext cx="40175" cy="23650"/>
              </a:xfrm>
              <a:custGeom>
                <a:rect b="b" l="l" r="r" t="t"/>
                <a:pathLst>
                  <a:path extrusionOk="0" h="946" w="1607">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8" name="Google Shape;2798;p48"/>
              <p:cNvSpPr/>
              <p:nvPr/>
            </p:nvSpPr>
            <p:spPr>
              <a:xfrm>
                <a:off x="3100025" y="3372975"/>
                <a:ext cx="40200" cy="23625"/>
              </a:xfrm>
              <a:custGeom>
                <a:rect b="b" l="l" r="r" t="t"/>
                <a:pathLst>
                  <a:path extrusionOk="0" h="945" w="1608">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9" name="Google Shape;2799;p48"/>
              <p:cNvSpPr/>
              <p:nvPr/>
            </p:nvSpPr>
            <p:spPr>
              <a:xfrm>
                <a:off x="3100025" y="3412350"/>
                <a:ext cx="40200" cy="23650"/>
              </a:xfrm>
              <a:custGeom>
                <a:rect b="b" l="l" r="r" t="t"/>
                <a:pathLst>
                  <a:path extrusionOk="0" h="946" w="1608">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0" name="Google Shape;2800;p48"/>
              <p:cNvSpPr/>
              <p:nvPr/>
            </p:nvSpPr>
            <p:spPr>
              <a:xfrm>
                <a:off x="3160275" y="3372975"/>
                <a:ext cx="40200" cy="23625"/>
              </a:xfrm>
              <a:custGeom>
                <a:rect b="b" l="l" r="r" t="t"/>
                <a:pathLst>
                  <a:path extrusionOk="0" h="945" w="1608">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1" name="Google Shape;2801;p48"/>
              <p:cNvSpPr/>
              <p:nvPr/>
            </p:nvSpPr>
            <p:spPr>
              <a:xfrm>
                <a:off x="3160275" y="3412350"/>
                <a:ext cx="40200" cy="23650"/>
              </a:xfrm>
              <a:custGeom>
                <a:rect b="b" l="l" r="r" t="t"/>
                <a:pathLst>
                  <a:path extrusionOk="0" h="946" w="1608">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2" name="Google Shape;2802;p48"/>
              <p:cNvSpPr/>
              <p:nvPr/>
            </p:nvSpPr>
            <p:spPr>
              <a:xfrm>
                <a:off x="3220525" y="3372975"/>
                <a:ext cx="40200" cy="23625"/>
              </a:xfrm>
              <a:custGeom>
                <a:rect b="b" l="l" r="r" t="t"/>
                <a:pathLst>
                  <a:path extrusionOk="0" h="945" w="1608">
                    <a:moveTo>
                      <a:pt x="1" y="0"/>
                    </a:moveTo>
                    <a:lnTo>
                      <a:pt x="1"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3" name="Google Shape;2803;p48"/>
              <p:cNvSpPr/>
              <p:nvPr/>
            </p:nvSpPr>
            <p:spPr>
              <a:xfrm>
                <a:off x="3220525" y="3412350"/>
                <a:ext cx="40200" cy="23650"/>
              </a:xfrm>
              <a:custGeom>
                <a:rect b="b" l="l" r="r" t="t"/>
                <a:pathLst>
                  <a:path extrusionOk="0" h="946" w="1608">
                    <a:moveTo>
                      <a:pt x="1" y="1"/>
                    </a:moveTo>
                    <a:lnTo>
                      <a:pt x="1"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4" name="Google Shape;2804;p48"/>
              <p:cNvSpPr/>
              <p:nvPr/>
            </p:nvSpPr>
            <p:spPr>
              <a:xfrm>
                <a:off x="3280750" y="3372975"/>
                <a:ext cx="40200" cy="23625"/>
              </a:xfrm>
              <a:custGeom>
                <a:rect b="b" l="l" r="r" t="t"/>
                <a:pathLst>
                  <a:path extrusionOk="0" h="945" w="1608">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5" name="Google Shape;2805;p48"/>
              <p:cNvSpPr/>
              <p:nvPr/>
            </p:nvSpPr>
            <p:spPr>
              <a:xfrm>
                <a:off x="3280750" y="3412350"/>
                <a:ext cx="40200" cy="23650"/>
              </a:xfrm>
              <a:custGeom>
                <a:rect b="b" l="l" r="r" t="t"/>
                <a:pathLst>
                  <a:path extrusionOk="0" h="946" w="1608">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6" name="Google Shape;2806;p48"/>
              <p:cNvSpPr/>
              <p:nvPr/>
            </p:nvSpPr>
            <p:spPr>
              <a:xfrm>
                <a:off x="2919300" y="3448050"/>
                <a:ext cx="40175" cy="23650"/>
              </a:xfrm>
              <a:custGeom>
                <a:rect b="b" l="l" r="r" t="t"/>
                <a:pathLst>
                  <a:path extrusionOk="0" h="946" w="1607">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7" name="Google Shape;2807;p48"/>
              <p:cNvSpPr/>
              <p:nvPr/>
            </p:nvSpPr>
            <p:spPr>
              <a:xfrm>
                <a:off x="2979550" y="3448050"/>
                <a:ext cx="40150" cy="23650"/>
              </a:xfrm>
              <a:custGeom>
                <a:rect b="b" l="l" r="r" t="t"/>
                <a:pathLst>
                  <a:path extrusionOk="0" h="946" w="1606">
                    <a:moveTo>
                      <a:pt x="0" y="0"/>
                    </a:moveTo>
                    <a:lnTo>
                      <a:pt x="0" y="946"/>
                    </a:lnTo>
                    <a:lnTo>
                      <a:pt x="1606" y="946"/>
                    </a:lnTo>
                    <a:lnTo>
                      <a:pt x="16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8" name="Google Shape;2808;p48"/>
              <p:cNvSpPr/>
              <p:nvPr/>
            </p:nvSpPr>
            <p:spPr>
              <a:xfrm>
                <a:off x="3039775" y="3448050"/>
                <a:ext cx="40175" cy="23650"/>
              </a:xfrm>
              <a:custGeom>
                <a:rect b="b" l="l" r="r" t="t"/>
                <a:pathLst>
                  <a:path extrusionOk="0" h="946" w="1607">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9" name="Google Shape;2809;p48"/>
              <p:cNvSpPr/>
              <p:nvPr/>
            </p:nvSpPr>
            <p:spPr>
              <a:xfrm>
                <a:off x="3100025" y="3448050"/>
                <a:ext cx="40200" cy="23650"/>
              </a:xfrm>
              <a:custGeom>
                <a:rect b="b" l="l" r="r" t="t"/>
                <a:pathLst>
                  <a:path extrusionOk="0" h="946" w="1608">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0" name="Google Shape;2810;p48"/>
              <p:cNvSpPr/>
              <p:nvPr/>
            </p:nvSpPr>
            <p:spPr>
              <a:xfrm>
                <a:off x="3160275" y="3448050"/>
                <a:ext cx="40200" cy="23650"/>
              </a:xfrm>
              <a:custGeom>
                <a:rect b="b" l="l" r="r" t="t"/>
                <a:pathLst>
                  <a:path extrusionOk="0" h="946" w="1608">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1" name="Google Shape;2811;p48"/>
              <p:cNvSpPr/>
              <p:nvPr/>
            </p:nvSpPr>
            <p:spPr>
              <a:xfrm>
                <a:off x="3220525" y="3448050"/>
                <a:ext cx="40200" cy="23650"/>
              </a:xfrm>
              <a:custGeom>
                <a:rect b="b" l="l" r="r" t="t"/>
                <a:pathLst>
                  <a:path extrusionOk="0" h="946" w="1608">
                    <a:moveTo>
                      <a:pt x="1" y="0"/>
                    </a:moveTo>
                    <a:lnTo>
                      <a:pt x="1"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2" name="Google Shape;2812;p48"/>
              <p:cNvSpPr/>
              <p:nvPr/>
            </p:nvSpPr>
            <p:spPr>
              <a:xfrm>
                <a:off x="3280750" y="3448050"/>
                <a:ext cx="40200" cy="23650"/>
              </a:xfrm>
              <a:custGeom>
                <a:rect b="b" l="l" r="r" t="t"/>
                <a:pathLst>
                  <a:path extrusionOk="0" h="946" w="1608">
                    <a:moveTo>
                      <a:pt x="0" y="0"/>
                    </a:moveTo>
                    <a:lnTo>
                      <a:pt x="0" y="946"/>
                    </a:lnTo>
                    <a:lnTo>
                      <a:pt x="1607" y="946"/>
                    </a:lnTo>
                    <a:lnTo>
                      <a:pt x="1607"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3" name="Google Shape;2813;p48"/>
              <p:cNvSpPr/>
              <p:nvPr/>
            </p:nvSpPr>
            <p:spPr>
              <a:xfrm>
                <a:off x="3361950" y="3382825"/>
                <a:ext cx="148100" cy="78975"/>
              </a:xfrm>
              <a:custGeom>
                <a:rect b="b" l="l" r="r" t="t"/>
                <a:pathLst>
                  <a:path extrusionOk="0" h="3159" w="5924">
                    <a:moveTo>
                      <a:pt x="0" y="1"/>
                    </a:moveTo>
                    <a:lnTo>
                      <a:pt x="0" y="3159"/>
                    </a:lnTo>
                    <a:lnTo>
                      <a:pt x="5923" y="3159"/>
                    </a:lnTo>
                    <a:lnTo>
                      <a:pt x="592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814" name="Google Shape;2814;p48"/>
          <p:cNvGrpSpPr/>
          <p:nvPr/>
        </p:nvGrpSpPr>
        <p:grpSpPr>
          <a:xfrm flipH="1">
            <a:off x="7865072" y="500838"/>
            <a:ext cx="705653" cy="705614"/>
            <a:chOff x="10174495" y="4989626"/>
            <a:chExt cx="705653" cy="705614"/>
          </a:xfrm>
        </p:grpSpPr>
        <p:sp>
          <p:nvSpPr>
            <p:cNvPr id="2815" name="Google Shape;2815;p48"/>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6" name="Google Shape;2816;p48"/>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7" name="Google Shape;2817;p48"/>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8" name="Google Shape;2818;p48"/>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9" name="Google Shape;2819;p48"/>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0" name="Google Shape;2820;p48"/>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21" name="Google Shape;2821;p48"/>
          <p:cNvGrpSpPr/>
          <p:nvPr/>
        </p:nvGrpSpPr>
        <p:grpSpPr>
          <a:xfrm flipH="1">
            <a:off x="7672888" y="2990262"/>
            <a:ext cx="1240473" cy="1768024"/>
            <a:chOff x="881137" y="2571707"/>
            <a:chExt cx="1499605" cy="2014612"/>
          </a:xfrm>
        </p:grpSpPr>
        <p:sp>
          <p:nvSpPr>
            <p:cNvPr id="2822" name="Google Shape;2822;p48"/>
            <p:cNvSpPr/>
            <p:nvPr/>
          </p:nvSpPr>
          <p:spPr>
            <a:xfrm>
              <a:off x="2063349" y="4478463"/>
              <a:ext cx="317393" cy="107796"/>
            </a:xfrm>
            <a:custGeom>
              <a:rect b="b" l="l" r="r" t="t"/>
              <a:pathLst>
                <a:path extrusionOk="0" h="1454" w="4281">
                  <a:moveTo>
                    <a:pt x="0" y="1"/>
                  </a:moveTo>
                  <a:lnTo>
                    <a:pt x="0" y="1453"/>
                  </a:lnTo>
                  <a:lnTo>
                    <a:pt x="4280" y="1453"/>
                  </a:lnTo>
                  <a:lnTo>
                    <a:pt x="4280"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3" name="Google Shape;2823;p48"/>
            <p:cNvSpPr/>
            <p:nvPr/>
          </p:nvSpPr>
          <p:spPr>
            <a:xfrm>
              <a:off x="1198450" y="2571707"/>
              <a:ext cx="1180531" cy="1906891"/>
            </a:xfrm>
            <a:custGeom>
              <a:rect b="b" l="l" r="r" t="t"/>
              <a:pathLst>
                <a:path extrusionOk="0" h="25721" w="15923">
                  <a:moveTo>
                    <a:pt x="0" y="1"/>
                  </a:moveTo>
                  <a:lnTo>
                    <a:pt x="0" y="25721"/>
                  </a:lnTo>
                  <a:lnTo>
                    <a:pt x="15923" y="25721"/>
                  </a:lnTo>
                  <a:lnTo>
                    <a:pt x="1592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4" name="Google Shape;2824;p48"/>
            <p:cNvSpPr/>
            <p:nvPr/>
          </p:nvSpPr>
          <p:spPr>
            <a:xfrm>
              <a:off x="881137" y="2571707"/>
              <a:ext cx="317467" cy="2014612"/>
            </a:xfrm>
            <a:custGeom>
              <a:rect b="b" l="l" r="r" t="t"/>
              <a:pathLst>
                <a:path extrusionOk="0" h="27174" w="4282">
                  <a:moveTo>
                    <a:pt x="0" y="1"/>
                  </a:moveTo>
                  <a:lnTo>
                    <a:pt x="0" y="27173"/>
                  </a:lnTo>
                  <a:lnTo>
                    <a:pt x="4281" y="27173"/>
                  </a:lnTo>
                  <a:lnTo>
                    <a:pt x="4281"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5" name="Google Shape;2825;p48"/>
            <p:cNvSpPr/>
            <p:nvPr/>
          </p:nvSpPr>
          <p:spPr>
            <a:xfrm>
              <a:off x="1264656" y="2636057"/>
              <a:ext cx="1048191" cy="956151"/>
            </a:xfrm>
            <a:custGeom>
              <a:rect b="b" l="l" r="r" t="t"/>
              <a:pathLst>
                <a:path extrusionOk="0" h="12897" w="14138">
                  <a:moveTo>
                    <a:pt x="1" y="1"/>
                  </a:moveTo>
                  <a:lnTo>
                    <a:pt x="1" y="12896"/>
                  </a:lnTo>
                  <a:lnTo>
                    <a:pt x="14138" y="12896"/>
                  </a:lnTo>
                  <a:lnTo>
                    <a:pt x="1413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6" name="Google Shape;2826;p48"/>
            <p:cNvSpPr/>
            <p:nvPr/>
          </p:nvSpPr>
          <p:spPr>
            <a:xfrm>
              <a:off x="1256130" y="3671947"/>
              <a:ext cx="1065244" cy="745749"/>
            </a:xfrm>
            <a:custGeom>
              <a:rect b="b" l="l" r="r" t="t"/>
              <a:pathLst>
                <a:path extrusionOk="0" h="10059" w="14368">
                  <a:moveTo>
                    <a:pt x="7069" y="230"/>
                  </a:moveTo>
                  <a:lnTo>
                    <a:pt x="7069" y="9829"/>
                  </a:lnTo>
                  <a:lnTo>
                    <a:pt x="230" y="9829"/>
                  </a:lnTo>
                  <a:lnTo>
                    <a:pt x="230" y="230"/>
                  </a:lnTo>
                  <a:close/>
                  <a:moveTo>
                    <a:pt x="14138" y="230"/>
                  </a:moveTo>
                  <a:lnTo>
                    <a:pt x="14138" y="9829"/>
                  </a:lnTo>
                  <a:lnTo>
                    <a:pt x="7298" y="9829"/>
                  </a:lnTo>
                  <a:lnTo>
                    <a:pt x="7298" y="230"/>
                  </a:lnTo>
                  <a:close/>
                  <a:moveTo>
                    <a:pt x="1" y="1"/>
                  </a:moveTo>
                  <a:lnTo>
                    <a:pt x="1" y="10059"/>
                  </a:lnTo>
                  <a:lnTo>
                    <a:pt x="14368" y="10059"/>
                  </a:lnTo>
                  <a:lnTo>
                    <a:pt x="14368"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7" name="Google Shape;2827;p48"/>
            <p:cNvSpPr/>
            <p:nvPr/>
          </p:nvSpPr>
          <p:spPr>
            <a:xfrm>
              <a:off x="1400922" y="3181098"/>
              <a:ext cx="139309" cy="91782"/>
            </a:xfrm>
            <a:custGeom>
              <a:rect b="b" l="l" r="r" t="t"/>
              <a:pathLst>
                <a:path extrusionOk="0" h="1238" w="1879">
                  <a:moveTo>
                    <a:pt x="0" y="0"/>
                  </a:moveTo>
                  <a:lnTo>
                    <a:pt x="0" y="1237"/>
                  </a:lnTo>
                  <a:lnTo>
                    <a:pt x="1879" y="1237"/>
                  </a:lnTo>
                  <a:lnTo>
                    <a:pt x="187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8" name="Google Shape;2828;p48"/>
            <p:cNvSpPr/>
            <p:nvPr/>
          </p:nvSpPr>
          <p:spPr>
            <a:xfrm>
              <a:off x="1426352" y="3181098"/>
              <a:ext cx="130931" cy="91782"/>
            </a:xfrm>
            <a:custGeom>
              <a:rect b="b" l="l" r="r" t="t"/>
              <a:pathLst>
                <a:path extrusionOk="0" h="1238" w="1766">
                  <a:moveTo>
                    <a:pt x="0" y="0"/>
                  </a:moveTo>
                  <a:lnTo>
                    <a:pt x="0" y="1237"/>
                  </a:lnTo>
                  <a:lnTo>
                    <a:pt x="1765" y="1237"/>
                  </a:lnTo>
                  <a:lnTo>
                    <a:pt x="176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9" name="Google Shape;2829;p48"/>
            <p:cNvSpPr/>
            <p:nvPr/>
          </p:nvSpPr>
          <p:spPr>
            <a:xfrm>
              <a:off x="1426352" y="3223948"/>
              <a:ext cx="130931" cy="26912"/>
            </a:xfrm>
            <a:custGeom>
              <a:rect b="b" l="l" r="r" t="t"/>
              <a:pathLst>
                <a:path extrusionOk="0" h="363" w="1766">
                  <a:moveTo>
                    <a:pt x="0" y="0"/>
                  </a:moveTo>
                  <a:lnTo>
                    <a:pt x="0" y="363"/>
                  </a:lnTo>
                  <a:lnTo>
                    <a:pt x="1765" y="363"/>
                  </a:lnTo>
                  <a:lnTo>
                    <a:pt x="176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0" name="Google Shape;2830;p48"/>
            <p:cNvSpPr/>
            <p:nvPr/>
          </p:nvSpPr>
          <p:spPr>
            <a:xfrm>
              <a:off x="1431467" y="3191180"/>
              <a:ext cx="53529" cy="6153"/>
            </a:xfrm>
            <a:custGeom>
              <a:rect b="b" l="l" r="r" t="t"/>
              <a:pathLst>
                <a:path extrusionOk="0" h="83" w="722">
                  <a:moveTo>
                    <a:pt x="0" y="0"/>
                  </a:moveTo>
                  <a:lnTo>
                    <a:pt x="0" y="83"/>
                  </a:lnTo>
                  <a:lnTo>
                    <a:pt x="721" y="83"/>
                  </a:lnTo>
                  <a:lnTo>
                    <a:pt x="72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1" name="Google Shape;2831;p48"/>
            <p:cNvSpPr/>
            <p:nvPr/>
          </p:nvSpPr>
          <p:spPr>
            <a:xfrm>
              <a:off x="1497154" y="3191180"/>
              <a:ext cx="53529" cy="6153"/>
            </a:xfrm>
            <a:custGeom>
              <a:rect b="b" l="l" r="r" t="t"/>
              <a:pathLst>
                <a:path extrusionOk="0" h="83" w="722">
                  <a:moveTo>
                    <a:pt x="1" y="0"/>
                  </a:moveTo>
                  <a:lnTo>
                    <a:pt x="1" y="83"/>
                  </a:lnTo>
                  <a:lnTo>
                    <a:pt x="721" y="83"/>
                  </a:lnTo>
                  <a:lnTo>
                    <a:pt x="721"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2" name="Google Shape;2832;p48"/>
            <p:cNvSpPr/>
            <p:nvPr/>
          </p:nvSpPr>
          <p:spPr>
            <a:xfrm>
              <a:off x="1454821" y="3206230"/>
              <a:ext cx="73992" cy="8600"/>
            </a:xfrm>
            <a:custGeom>
              <a:rect b="b" l="l" r="r" t="t"/>
              <a:pathLst>
                <a:path extrusionOk="0" h="116" w="998">
                  <a:moveTo>
                    <a:pt x="0" y="1"/>
                  </a:moveTo>
                  <a:lnTo>
                    <a:pt x="0" y="116"/>
                  </a:lnTo>
                  <a:lnTo>
                    <a:pt x="997" y="116"/>
                  </a:lnTo>
                  <a:lnTo>
                    <a:pt x="997"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3" name="Google Shape;2833;p48"/>
            <p:cNvSpPr/>
            <p:nvPr/>
          </p:nvSpPr>
          <p:spPr>
            <a:xfrm>
              <a:off x="1975347" y="3181098"/>
              <a:ext cx="139309" cy="91782"/>
            </a:xfrm>
            <a:custGeom>
              <a:rect b="b" l="l" r="r" t="t"/>
              <a:pathLst>
                <a:path extrusionOk="0" h="1238" w="1879">
                  <a:moveTo>
                    <a:pt x="0" y="0"/>
                  </a:moveTo>
                  <a:lnTo>
                    <a:pt x="0" y="1237"/>
                  </a:lnTo>
                  <a:lnTo>
                    <a:pt x="1879" y="1237"/>
                  </a:lnTo>
                  <a:lnTo>
                    <a:pt x="187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4" name="Google Shape;2834;p48"/>
            <p:cNvSpPr/>
            <p:nvPr/>
          </p:nvSpPr>
          <p:spPr>
            <a:xfrm>
              <a:off x="2000776" y="3181098"/>
              <a:ext cx="131005" cy="91782"/>
            </a:xfrm>
            <a:custGeom>
              <a:rect b="b" l="l" r="r" t="t"/>
              <a:pathLst>
                <a:path extrusionOk="0" h="1238" w="1767">
                  <a:moveTo>
                    <a:pt x="0" y="0"/>
                  </a:moveTo>
                  <a:lnTo>
                    <a:pt x="0" y="1237"/>
                  </a:lnTo>
                  <a:lnTo>
                    <a:pt x="1766" y="1237"/>
                  </a:lnTo>
                  <a:lnTo>
                    <a:pt x="176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5" name="Google Shape;2835;p48"/>
            <p:cNvSpPr/>
            <p:nvPr/>
          </p:nvSpPr>
          <p:spPr>
            <a:xfrm>
              <a:off x="2000776" y="3223948"/>
              <a:ext cx="131005" cy="26912"/>
            </a:xfrm>
            <a:custGeom>
              <a:rect b="b" l="l" r="r" t="t"/>
              <a:pathLst>
                <a:path extrusionOk="0" h="363" w="1767">
                  <a:moveTo>
                    <a:pt x="0" y="0"/>
                  </a:moveTo>
                  <a:lnTo>
                    <a:pt x="0" y="363"/>
                  </a:lnTo>
                  <a:lnTo>
                    <a:pt x="1766" y="363"/>
                  </a:lnTo>
                  <a:lnTo>
                    <a:pt x="1766"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6" name="Google Shape;2836;p48"/>
            <p:cNvSpPr/>
            <p:nvPr/>
          </p:nvSpPr>
          <p:spPr>
            <a:xfrm>
              <a:off x="2005892" y="3191180"/>
              <a:ext cx="53529" cy="6153"/>
            </a:xfrm>
            <a:custGeom>
              <a:rect b="b" l="l" r="r" t="t"/>
              <a:pathLst>
                <a:path extrusionOk="0" h="83" w="722">
                  <a:moveTo>
                    <a:pt x="0" y="0"/>
                  </a:moveTo>
                  <a:lnTo>
                    <a:pt x="0"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7" name="Google Shape;2837;p48"/>
            <p:cNvSpPr/>
            <p:nvPr/>
          </p:nvSpPr>
          <p:spPr>
            <a:xfrm>
              <a:off x="2071578" y="3191180"/>
              <a:ext cx="53603" cy="6153"/>
            </a:xfrm>
            <a:custGeom>
              <a:rect b="b" l="l" r="r" t="t"/>
              <a:pathLst>
                <a:path extrusionOk="0" h="83" w="723">
                  <a:moveTo>
                    <a:pt x="1" y="0"/>
                  </a:moveTo>
                  <a:lnTo>
                    <a:pt x="1" y="83"/>
                  </a:lnTo>
                  <a:lnTo>
                    <a:pt x="722" y="83"/>
                  </a:lnTo>
                  <a:lnTo>
                    <a:pt x="722"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8" name="Google Shape;2838;p48"/>
            <p:cNvSpPr/>
            <p:nvPr/>
          </p:nvSpPr>
          <p:spPr>
            <a:xfrm>
              <a:off x="2029245" y="3206230"/>
              <a:ext cx="73992" cy="8600"/>
            </a:xfrm>
            <a:custGeom>
              <a:rect b="b" l="l" r="r" t="t"/>
              <a:pathLst>
                <a:path extrusionOk="0" h="116" w="998">
                  <a:moveTo>
                    <a:pt x="0" y="1"/>
                  </a:moveTo>
                  <a:lnTo>
                    <a:pt x="0" y="116"/>
                  </a:lnTo>
                  <a:lnTo>
                    <a:pt x="997" y="116"/>
                  </a:lnTo>
                  <a:lnTo>
                    <a:pt x="997"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9" name="Google Shape;2839;p48"/>
            <p:cNvSpPr/>
            <p:nvPr/>
          </p:nvSpPr>
          <p:spPr>
            <a:xfrm>
              <a:off x="2139712" y="3181098"/>
              <a:ext cx="139383" cy="91782"/>
            </a:xfrm>
            <a:custGeom>
              <a:rect b="b" l="l" r="r" t="t"/>
              <a:pathLst>
                <a:path extrusionOk="0" h="1238" w="1880">
                  <a:moveTo>
                    <a:pt x="1" y="0"/>
                  </a:moveTo>
                  <a:lnTo>
                    <a:pt x="1" y="1237"/>
                  </a:lnTo>
                  <a:lnTo>
                    <a:pt x="1879" y="1237"/>
                  </a:lnTo>
                  <a:lnTo>
                    <a:pt x="187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0" name="Google Shape;2840;p48"/>
            <p:cNvSpPr/>
            <p:nvPr/>
          </p:nvSpPr>
          <p:spPr>
            <a:xfrm>
              <a:off x="2165215" y="3181098"/>
              <a:ext cx="131005" cy="91782"/>
            </a:xfrm>
            <a:custGeom>
              <a:rect b="b" l="l" r="r" t="t"/>
              <a:pathLst>
                <a:path extrusionOk="0" h="1238" w="1767">
                  <a:moveTo>
                    <a:pt x="0" y="0"/>
                  </a:moveTo>
                  <a:lnTo>
                    <a:pt x="0" y="1237"/>
                  </a:lnTo>
                  <a:lnTo>
                    <a:pt x="1766" y="1237"/>
                  </a:lnTo>
                  <a:lnTo>
                    <a:pt x="176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1" name="Google Shape;2841;p48"/>
            <p:cNvSpPr/>
            <p:nvPr/>
          </p:nvSpPr>
          <p:spPr>
            <a:xfrm>
              <a:off x="2165215" y="3223948"/>
              <a:ext cx="131005" cy="26912"/>
            </a:xfrm>
            <a:custGeom>
              <a:rect b="b" l="l" r="r" t="t"/>
              <a:pathLst>
                <a:path extrusionOk="0" h="363" w="1767">
                  <a:moveTo>
                    <a:pt x="0" y="0"/>
                  </a:moveTo>
                  <a:lnTo>
                    <a:pt x="0" y="363"/>
                  </a:lnTo>
                  <a:lnTo>
                    <a:pt x="1766" y="363"/>
                  </a:lnTo>
                  <a:lnTo>
                    <a:pt x="1766"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2" name="Google Shape;2842;p48"/>
            <p:cNvSpPr/>
            <p:nvPr/>
          </p:nvSpPr>
          <p:spPr>
            <a:xfrm>
              <a:off x="2170405" y="3191180"/>
              <a:ext cx="53529" cy="6153"/>
            </a:xfrm>
            <a:custGeom>
              <a:rect b="b" l="l" r="r" t="t"/>
              <a:pathLst>
                <a:path extrusionOk="0" h="83" w="722">
                  <a:moveTo>
                    <a:pt x="0" y="0"/>
                  </a:moveTo>
                  <a:lnTo>
                    <a:pt x="0"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3" name="Google Shape;2843;p48"/>
            <p:cNvSpPr/>
            <p:nvPr/>
          </p:nvSpPr>
          <p:spPr>
            <a:xfrm>
              <a:off x="2236092" y="3191180"/>
              <a:ext cx="53529" cy="6153"/>
            </a:xfrm>
            <a:custGeom>
              <a:rect b="b" l="l" r="r" t="t"/>
              <a:pathLst>
                <a:path extrusionOk="0" h="83" w="722">
                  <a:moveTo>
                    <a:pt x="1" y="0"/>
                  </a:moveTo>
                  <a:lnTo>
                    <a:pt x="1"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4" name="Google Shape;2844;p48"/>
            <p:cNvSpPr/>
            <p:nvPr/>
          </p:nvSpPr>
          <p:spPr>
            <a:xfrm>
              <a:off x="2193610" y="3206230"/>
              <a:ext cx="74066" cy="8600"/>
            </a:xfrm>
            <a:custGeom>
              <a:rect b="b" l="l" r="r" t="t"/>
              <a:pathLst>
                <a:path extrusionOk="0" h="116" w="999">
                  <a:moveTo>
                    <a:pt x="1" y="1"/>
                  </a:moveTo>
                  <a:lnTo>
                    <a:pt x="1" y="116"/>
                  </a:lnTo>
                  <a:lnTo>
                    <a:pt x="998" y="116"/>
                  </a:lnTo>
                  <a:lnTo>
                    <a:pt x="99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5" name="Google Shape;2845;p48"/>
            <p:cNvSpPr/>
            <p:nvPr/>
          </p:nvSpPr>
          <p:spPr>
            <a:xfrm>
              <a:off x="2068687" y="3089393"/>
              <a:ext cx="139309" cy="91782"/>
            </a:xfrm>
            <a:custGeom>
              <a:rect b="b" l="l" r="r" t="t"/>
              <a:pathLst>
                <a:path extrusionOk="0" h="1238" w="1879">
                  <a:moveTo>
                    <a:pt x="0" y="1"/>
                  </a:moveTo>
                  <a:lnTo>
                    <a:pt x="0" y="1237"/>
                  </a:lnTo>
                  <a:lnTo>
                    <a:pt x="1878" y="1237"/>
                  </a:lnTo>
                  <a:lnTo>
                    <a:pt x="187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6" name="Google Shape;2846;p48"/>
            <p:cNvSpPr/>
            <p:nvPr/>
          </p:nvSpPr>
          <p:spPr>
            <a:xfrm>
              <a:off x="2094116" y="3089393"/>
              <a:ext cx="131005" cy="91782"/>
            </a:xfrm>
            <a:custGeom>
              <a:rect b="b" l="l" r="r" t="t"/>
              <a:pathLst>
                <a:path extrusionOk="0" h="1238" w="1767">
                  <a:moveTo>
                    <a:pt x="0" y="1"/>
                  </a:moveTo>
                  <a:lnTo>
                    <a:pt x="0" y="1237"/>
                  </a:lnTo>
                  <a:lnTo>
                    <a:pt x="1766" y="1237"/>
                  </a:lnTo>
                  <a:lnTo>
                    <a:pt x="176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7" name="Google Shape;2847;p48"/>
            <p:cNvSpPr/>
            <p:nvPr/>
          </p:nvSpPr>
          <p:spPr>
            <a:xfrm>
              <a:off x="2094116" y="3132243"/>
              <a:ext cx="131005" cy="26986"/>
            </a:xfrm>
            <a:custGeom>
              <a:rect b="b" l="l" r="r" t="t"/>
              <a:pathLst>
                <a:path extrusionOk="0" h="364" w="1767">
                  <a:moveTo>
                    <a:pt x="0" y="0"/>
                  </a:moveTo>
                  <a:lnTo>
                    <a:pt x="0" y="363"/>
                  </a:lnTo>
                  <a:lnTo>
                    <a:pt x="1766" y="363"/>
                  </a:lnTo>
                  <a:lnTo>
                    <a:pt x="1766"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8" name="Google Shape;2848;p48"/>
            <p:cNvSpPr/>
            <p:nvPr/>
          </p:nvSpPr>
          <p:spPr>
            <a:xfrm>
              <a:off x="2099306" y="3099475"/>
              <a:ext cx="53529" cy="6228"/>
            </a:xfrm>
            <a:custGeom>
              <a:rect b="b" l="l" r="r" t="t"/>
              <a:pathLst>
                <a:path extrusionOk="0" h="84" w="722">
                  <a:moveTo>
                    <a:pt x="0" y="1"/>
                  </a:moveTo>
                  <a:lnTo>
                    <a:pt x="0" y="83"/>
                  </a:lnTo>
                  <a:lnTo>
                    <a:pt x="721" y="83"/>
                  </a:lnTo>
                  <a:lnTo>
                    <a:pt x="72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9" name="Google Shape;2849;p48"/>
            <p:cNvSpPr/>
            <p:nvPr/>
          </p:nvSpPr>
          <p:spPr>
            <a:xfrm>
              <a:off x="2164993" y="3099475"/>
              <a:ext cx="53529" cy="6228"/>
            </a:xfrm>
            <a:custGeom>
              <a:rect b="b" l="l" r="r" t="t"/>
              <a:pathLst>
                <a:path extrusionOk="0" h="84" w="722">
                  <a:moveTo>
                    <a:pt x="1" y="1"/>
                  </a:moveTo>
                  <a:lnTo>
                    <a:pt x="1" y="83"/>
                  </a:lnTo>
                  <a:lnTo>
                    <a:pt x="721" y="83"/>
                  </a:lnTo>
                  <a:lnTo>
                    <a:pt x="721"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0" name="Google Shape;2850;p48"/>
            <p:cNvSpPr/>
            <p:nvPr/>
          </p:nvSpPr>
          <p:spPr>
            <a:xfrm>
              <a:off x="2122511" y="3114599"/>
              <a:ext cx="74140" cy="8526"/>
            </a:xfrm>
            <a:custGeom>
              <a:rect b="b" l="l" r="r" t="t"/>
              <a:pathLst>
                <a:path extrusionOk="0" h="115" w="1000">
                  <a:moveTo>
                    <a:pt x="1" y="0"/>
                  </a:moveTo>
                  <a:lnTo>
                    <a:pt x="1" y="115"/>
                  </a:lnTo>
                  <a:lnTo>
                    <a:pt x="999" y="115"/>
                  </a:lnTo>
                  <a:lnTo>
                    <a:pt x="99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1" name="Google Shape;2851;p48"/>
            <p:cNvSpPr/>
            <p:nvPr/>
          </p:nvSpPr>
          <p:spPr>
            <a:xfrm>
              <a:off x="1903284" y="3089393"/>
              <a:ext cx="139383" cy="91782"/>
            </a:xfrm>
            <a:custGeom>
              <a:rect b="b" l="l" r="r" t="t"/>
              <a:pathLst>
                <a:path extrusionOk="0" h="1238" w="1880">
                  <a:moveTo>
                    <a:pt x="1" y="1"/>
                  </a:moveTo>
                  <a:lnTo>
                    <a:pt x="1" y="1237"/>
                  </a:lnTo>
                  <a:lnTo>
                    <a:pt x="1879" y="1237"/>
                  </a:lnTo>
                  <a:lnTo>
                    <a:pt x="187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2" name="Google Shape;2852;p48"/>
            <p:cNvSpPr/>
            <p:nvPr/>
          </p:nvSpPr>
          <p:spPr>
            <a:xfrm>
              <a:off x="1928788" y="3089393"/>
              <a:ext cx="131005" cy="91782"/>
            </a:xfrm>
            <a:custGeom>
              <a:rect b="b" l="l" r="r" t="t"/>
              <a:pathLst>
                <a:path extrusionOk="0" h="1238" w="1767">
                  <a:moveTo>
                    <a:pt x="0" y="1"/>
                  </a:moveTo>
                  <a:lnTo>
                    <a:pt x="0" y="1237"/>
                  </a:lnTo>
                  <a:lnTo>
                    <a:pt x="1766" y="1237"/>
                  </a:lnTo>
                  <a:lnTo>
                    <a:pt x="176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3" name="Google Shape;2853;p48"/>
            <p:cNvSpPr/>
            <p:nvPr/>
          </p:nvSpPr>
          <p:spPr>
            <a:xfrm>
              <a:off x="1928788" y="3132243"/>
              <a:ext cx="131005" cy="26986"/>
            </a:xfrm>
            <a:custGeom>
              <a:rect b="b" l="l" r="r" t="t"/>
              <a:pathLst>
                <a:path extrusionOk="0" h="364" w="1767">
                  <a:moveTo>
                    <a:pt x="0" y="0"/>
                  </a:moveTo>
                  <a:lnTo>
                    <a:pt x="0" y="363"/>
                  </a:lnTo>
                  <a:lnTo>
                    <a:pt x="1766" y="363"/>
                  </a:lnTo>
                  <a:lnTo>
                    <a:pt x="176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4" name="Google Shape;2854;p48"/>
            <p:cNvSpPr/>
            <p:nvPr/>
          </p:nvSpPr>
          <p:spPr>
            <a:xfrm>
              <a:off x="1933977" y="3099475"/>
              <a:ext cx="53529" cy="6228"/>
            </a:xfrm>
            <a:custGeom>
              <a:rect b="b" l="l" r="r" t="t"/>
              <a:pathLst>
                <a:path extrusionOk="0" h="84" w="722">
                  <a:moveTo>
                    <a:pt x="0" y="1"/>
                  </a:moveTo>
                  <a:lnTo>
                    <a:pt x="0" y="83"/>
                  </a:lnTo>
                  <a:lnTo>
                    <a:pt x="721" y="83"/>
                  </a:lnTo>
                  <a:lnTo>
                    <a:pt x="72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5" name="Google Shape;2855;p48"/>
            <p:cNvSpPr/>
            <p:nvPr/>
          </p:nvSpPr>
          <p:spPr>
            <a:xfrm>
              <a:off x="1999664" y="3099475"/>
              <a:ext cx="53529" cy="6228"/>
            </a:xfrm>
            <a:custGeom>
              <a:rect b="b" l="l" r="r" t="t"/>
              <a:pathLst>
                <a:path extrusionOk="0" h="84" w="722">
                  <a:moveTo>
                    <a:pt x="0" y="1"/>
                  </a:moveTo>
                  <a:lnTo>
                    <a:pt x="0" y="83"/>
                  </a:lnTo>
                  <a:lnTo>
                    <a:pt x="721" y="83"/>
                  </a:lnTo>
                  <a:lnTo>
                    <a:pt x="721"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6" name="Google Shape;2856;p48"/>
            <p:cNvSpPr/>
            <p:nvPr/>
          </p:nvSpPr>
          <p:spPr>
            <a:xfrm>
              <a:off x="1957331" y="3114599"/>
              <a:ext cx="73992" cy="8526"/>
            </a:xfrm>
            <a:custGeom>
              <a:rect b="b" l="l" r="r" t="t"/>
              <a:pathLst>
                <a:path extrusionOk="0" h="115" w="998">
                  <a:moveTo>
                    <a:pt x="0" y="0"/>
                  </a:moveTo>
                  <a:lnTo>
                    <a:pt x="0" y="115"/>
                  </a:lnTo>
                  <a:lnTo>
                    <a:pt x="997" y="115"/>
                  </a:lnTo>
                  <a:lnTo>
                    <a:pt x="997"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7" name="Google Shape;2857;p48"/>
            <p:cNvSpPr/>
            <p:nvPr/>
          </p:nvSpPr>
          <p:spPr>
            <a:xfrm>
              <a:off x="1810908" y="3181098"/>
              <a:ext cx="139235" cy="91782"/>
            </a:xfrm>
            <a:custGeom>
              <a:rect b="b" l="l" r="r" t="t"/>
              <a:pathLst>
                <a:path extrusionOk="0" h="1238" w="1878">
                  <a:moveTo>
                    <a:pt x="0" y="0"/>
                  </a:moveTo>
                  <a:lnTo>
                    <a:pt x="0" y="1237"/>
                  </a:lnTo>
                  <a:lnTo>
                    <a:pt x="1878" y="1237"/>
                  </a:lnTo>
                  <a:lnTo>
                    <a:pt x="1878"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8" name="Google Shape;2858;p48"/>
            <p:cNvSpPr/>
            <p:nvPr/>
          </p:nvSpPr>
          <p:spPr>
            <a:xfrm>
              <a:off x="1836337" y="3181098"/>
              <a:ext cx="130931" cy="91782"/>
            </a:xfrm>
            <a:custGeom>
              <a:rect b="b" l="l" r="r" t="t"/>
              <a:pathLst>
                <a:path extrusionOk="0" h="1238" w="1766">
                  <a:moveTo>
                    <a:pt x="1" y="0"/>
                  </a:moveTo>
                  <a:lnTo>
                    <a:pt x="1" y="1237"/>
                  </a:lnTo>
                  <a:lnTo>
                    <a:pt x="1765" y="1237"/>
                  </a:lnTo>
                  <a:lnTo>
                    <a:pt x="176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9" name="Google Shape;2859;p48"/>
            <p:cNvSpPr/>
            <p:nvPr/>
          </p:nvSpPr>
          <p:spPr>
            <a:xfrm>
              <a:off x="1836337" y="3223948"/>
              <a:ext cx="130931" cy="26912"/>
            </a:xfrm>
            <a:custGeom>
              <a:rect b="b" l="l" r="r" t="t"/>
              <a:pathLst>
                <a:path extrusionOk="0" h="363" w="1766">
                  <a:moveTo>
                    <a:pt x="1" y="0"/>
                  </a:moveTo>
                  <a:lnTo>
                    <a:pt x="1" y="363"/>
                  </a:lnTo>
                  <a:lnTo>
                    <a:pt x="1765" y="363"/>
                  </a:lnTo>
                  <a:lnTo>
                    <a:pt x="1765"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0" name="Google Shape;2860;p48"/>
            <p:cNvSpPr/>
            <p:nvPr/>
          </p:nvSpPr>
          <p:spPr>
            <a:xfrm>
              <a:off x="1841453" y="3191180"/>
              <a:ext cx="53529" cy="6153"/>
            </a:xfrm>
            <a:custGeom>
              <a:rect b="b" l="l" r="r" t="t"/>
              <a:pathLst>
                <a:path extrusionOk="0" h="83" w="722">
                  <a:moveTo>
                    <a:pt x="1" y="0"/>
                  </a:moveTo>
                  <a:lnTo>
                    <a:pt x="1"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1" name="Google Shape;2861;p48"/>
            <p:cNvSpPr/>
            <p:nvPr/>
          </p:nvSpPr>
          <p:spPr>
            <a:xfrm>
              <a:off x="1907139" y="3191180"/>
              <a:ext cx="53529" cy="6153"/>
            </a:xfrm>
            <a:custGeom>
              <a:rect b="b" l="l" r="r" t="t"/>
              <a:pathLst>
                <a:path extrusionOk="0" h="83" w="722">
                  <a:moveTo>
                    <a:pt x="1" y="0"/>
                  </a:moveTo>
                  <a:lnTo>
                    <a:pt x="1" y="83"/>
                  </a:lnTo>
                  <a:lnTo>
                    <a:pt x="721" y="83"/>
                  </a:lnTo>
                  <a:lnTo>
                    <a:pt x="72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2" name="Google Shape;2862;p48"/>
            <p:cNvSpPr/>
            <p:nvPr/>
          </p:nvSpPr>
          <p:spPr>
            <a:xfrm>
              <a:off x="1864806" y="3206230"/>
              <a:ext cx="73992" cy="8600"/>
            </a:xfrm>
            <a:custGeom>
              <a:rect b="b" l="l" r="r" t="t"/>
              <a:pathLst>
                <a:path extrusionOk="0" h="116" w="998">
                  <a:moveTo>
                    <a:pt x="0" y="1"/>
                  </a:moveTo>
                  <a:lnTo>
                    <a:pt x="0" y="116"/>
                  </a:lnTo>
                  <a:lnTo>
                    <a:pt x="998" y="116"/>
                  </a:lnTo>
                  <a:lnTo>
                    <a:pt x="998"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3" name="Google Shape;2863;p48"/>
            <p:cNvSpPr/>
            <p:nvPr/>
          </p:nvSpPr>
          <p:spPr>
            <a:xfrm>
              <a:off x="1291345" y="2862243"/>
              <a:ext cx="139383" cy="91782"/>
            </a:xfrm>
            <a:custGeom>
              <a:rect b="b" l="l" r="r" t="t"/>
              <a:pathLst>
                <a:path extrusionOk="0" h="1238" w="1880">
                  <a:moveTo>
                    <a:pt x="1" y="0"/>
                  </a:moveTo>
                  <a:lnTo>
                    <a:pt x="1" y="1237"/>
                  </a:lnTo>
                  <a:lnTo>
                    <a:pt x="1879" y="1237"/>
                  </a:lnTo>
                  <a:lnTo>
                    <a:pt x="1879" y="0"/>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4" name="Google Shape;2864;p48"/>
            <p:cNvSpPr/>
            <p:nvPr/>
          </p:nvSpPr>
          <p:spPr>
            <a:xfrm>
              <a:off x="1316849" y="2862243"/>
              <a:ext cx="131005" cy="91782"/>
            </a:xfrm>
            <a:custGeom>
              <a:rect b="b" l="l" r="r" t="t"/>
              <a:pathLst>
                <a:path extrusionOk="0" h="1238" w="1767">
                  <a:moveTo>
                    <a:pt x="0" y="0"/>
                  </a:moveTo>
                  <a:lnTo>
                    <a:pt x="0" y="1237"/>
                  </a:lnTo>
                  <a:lnTo>
                    <a:pt x="1766" y="1237"/>
                  </a:lnTo>
                  <a:lnTo>
                    <a:pt x="176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5" name="Google Shape;2865;p48"/>
            <p:cNvSpPr/>
            <p:nvPr/>
          </p:nvSpPr>
          <p:spPr>
            <a:xfrm>
              <a:off x="1316849" y="2905167"/>
              <a:ext cx="131005" cy="26838"/>
            </a:xfrm>
            <a:custGeom>
              <a:rect b="b" l="l" r="r" t="t"/>
              <a:pathLst>
                <a:path extrusionOk="0" h="362" w="1767">
                  <a:moveTo>
                    <a:pt x="0" y="0"/>
                  </a:moveTo>
                  <a:lnTo>
                    <a:pt x="0" y="362"/>
                  </a:lnTo>
                  <a:lnTo>
                    <a:pt x="1766" y="362"/>
                  </a:lnTo>
                  <a:lnTo>
                    <a:pt x="176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6" name="Google Shape;2866;p48"/>
            <p:cNvSpPr/>
            <p:nvPr/>
          </p:nvSpPr>
          <p:spPr>
            <a:xfrm>
              <a:off x="1322039" y="2872399"/>
              <a:ext cx="53529" cy="6228"/>
            </a:xfrm>
            <a:custGeom>
              <a:rect b="b" l="l" r="r" t="t"/>
              <a:pathLst>
                <a:path extrusionOk="0" h="84" w="722">
                  <a:moveTo>
                    <a:pt x="0" y="0"/>
                  </a:moveTo>
                  <a:lnTo>
                    <a:pt x="0" y="83"/>
                  </a:lnTo>
                  <a:lnTo>
                    <a:pt x="721" y="83"/>
                  </a:lnTo>
                  <a:lnTo>
                    <a:pt x="721"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7" name="Google Shape;2867;p48"/>
            <p:cNvSpPr/>
            <p:nvPr/>
          </p:nvSpPr>
          <p:spPr>
            <a:xfrm>
              <a:off x="1387725" y="2872399"/>
              <a:ext cx="53529" cy="6228"/>
            </a:xfrm>
            <a:custGeom>
              <a:rect b="b" l="l" r="r" t="t"/>
              <a:pathLst>
                <a:path extrusionOk="0" h="84" w="722">
                  <a:moveTo>
                    <a:pt x="1" y="0"/>
                  </a:moveTo>
                  <a:lnTo>
                    <a:pt x="1" y="83"/>
                  </a:lnTo>
                  <a:lnTo>
                    <a:pt x="721" y="83"/>
                  </a:lnTo>
                  <a:lnTo>
                    <a:pt x="721"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8" name="Google Shape;2868;p48"/>
            <p:cNvSpPr/>
            <p:nvPr/>
          </p:nvSpPr>
          <p:spPr>
            <a:xfrm>
              <a:off x="1345244" y="2887523"/>
              <a:ext cx="74140" cy="8526"/>
            </a:xfrm>
            <a:custGeom>
              <a:rect b="b" l="l" r="r" t="t"/>
              <a:pathLst>
                <a:path extrusionOk="0" h="115" w="1000">
                  <a:moveTo>
                    <a:pt x="1" y="0"/>
                  </a:moveTo>
                  <a:lnTo>
                    <a:pt x="1" y="115"/>
                  </a:lnTo>
                  <a:lnTo>
                    <a:pt x="999" y="115"/>
                  </a:lnTo>
                  <a:lnTo>
                    <a:pt x="999"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9" name="Google Shape;2869;p48"/>
            <p:cNvSpPr/>
            <p:nvPr/>
          </p:nvSpPr>
          <p:spPr>
            <a:xfrm>
              <a:off x="1256130" y="2627531"/>
              <a:ext cx="1065244" cy="973203"/>
            </a:xfrm>
            <a:custGeom>
              <a:rect b="b" l="l" r="r" t="t"/>
              <a:pathLst>
                <a:path extrusionOk="0" h="13127" w="14368">
                  <a:moveTo>
                    <a:pt x="7069" y="230"/>
                  </a:moveTo>
                  <a:lnTo>
                    <a:pt x="7069" y="4404"/>
                  </a:lnTo>
                  <a:lnTo>
                    <a:pt x="230" y="4404"/>
                  </a:lnTo>
                  <a:lnTo>
                    <a:pt x="230" y="230"/>
                  </a:lnTo>
                  <a:close/>
                  <a:moveTo>
                    <a:pt x="14138" y="230"/>
                  </a:moveTo>
                  <a:lnTo>
                    <a:pt x="14138" y="4404"/>
                  </a:lnTo>
                  <a:lnTo>
                    <a:pt x="7298" y="4404"/>
                  </a:lnTo>
                  <a:lnTo>
                    <a:pt x="7298" y="230"/>
                  </a:lnTo>
                  <a:close/>
                  <a:moveTo>
                    <a:pt x="7069" y="4634"/>
                  </a:moveTo>
                  <a:lnTo>
                    <a:pt x="7069" y="8704"/>
                  </a:lnTo>
                  <a:lnTo>
                    <a:pt x="230" y="8704"/>
                  </a:lnTo>
                  <a:lnTo>
                    <a:pt x="230" y="4634"/>
                  </a:lnTo>
                  <a:close/>
                  <a:moveTo>
                    <a:pt x="14138" y="4634"/>
                  </a:moveTo>
                  <a:lnTo>
                    <a:pt x="14138" y="8704"/>
                  </a:lnTo>
                  <a:lnTo>
                    <a:pt x="7298" y="8704"/>
                  </a:lnTo>
                  <a:lnTo>
                    <a:pt x="7298" y="4634"/>
                  </a:lnTo>
                  <a:close/>
                  <a:moveTo>
                    <a:pt x="7069" y="8934"/>
                  </a:moveTo>
                  <a:lnTo>
                    <a:pt x="7069" y="12898"/>
                  </a:lnTo>
                  <a:lnTo>
                    <a:pt x="230" y="12898"/>
                  </a:lnTo>
                  <a:lnTo>
                    <a:pt x="230" y="8934"/>
                  </a:lnTo>
                  <a:close/>
                  <a:moveTo>
                    <a:pt x="14138" y="8934"/>
                  </a:moveTo>
                  <a:lnTo>
                    <a:pt x="14138" y="12898"/>
                  </a:lnTo>
                  <a:lnTo>
                    <a:pt x="7298" y="12898"/>
                  </a:lnTo>
                  <a:lnTo>
                    <a:pt x="7298" y="8934"/>
                  </a:lnTo>
                  <a:close/>
                  <a:moveTo>
                    <a:pt x="1" y="1"/>
                  </a:moveTo>
                  <a:lnTo>
                    <a:pt x="1" y="13126"/>
                  </a:lnTo>
                  <a:lnTo>
                    <a:pt x="14368" y="13126"/>
                  </a:lnTo>
                  <a:lnTo>
                    <a:pt x="14368"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0" name="Google Shape;2870;p48"/>
            <p:cNvSpPr/>
            <p:nvPr/>
          </p:nvSpPr>
          <p:spPr>
            <a:xfrm>
              <a:off x="1474838" y="2794409"/>
              <a:ext cx="86373" cy="159618"/>
            </a:xfrm>
            <a:custGeom>
              <a:rect b="b" l="l" r="r" t="t"/>
              <a:pathLst>
                <a:path extrusionOk="0" h="2153" w="1165">
                  <a:moveTo>
                    <a:pt x="400" y="1"/>
                  </a:moveTo>
                  <a:cubicBezTo>
                    <a:pt x="400" y="1"/>
                    <a:pt x="0" y="196"/>
                    <a:pt x="0" y="822"/>
                  </a:cubicBezTo>
                  <a:lnTo>
                    <a:pt x="0" y="2029"/>
                  </a:lnTo>
                  <a:cubicBezTo>
                    <a:pt x="0" y="2098"/>
                    <a:pt x="56" y="2152"/>
                    <a:pt x="124" y="2152"/>
                  </a:cubicBezTo>
                  <a:lnTo>
                    <a:pt x="1041" y="2152"/>
                  </a:lnTo>
                  <a:cubicBezTo>
                    <a:pt x="1109" y="2152"/>
                    <a:pt x="1164" y="2098"/>
                    <a:pt x="1164" y="2029"/>
                  </a:cubicBezTo>
                  <a:lnTo>
                    <a:pt x="1164" y="822"/>
                  </a:lnTo>
                  <a:cubicBezTo>
                    <a:pt x="1164" y="196"/>
                    <a:pt x="764" y="1"/>
                    <a:pt x="76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1" name="Google Shape;2871;p48"/>
            <p:cNvSpPr/>
            <p:nvPr/>
          </p:nvSpPr>
          <p:spPr>
            <a:xfrm>
              <a:off x="1474838" y="2864467"/>
              <a:ext cx="86373" cy="54862"/>
            </a:xfrm>
            <a:custGeom>
              <a:rect b="b" l="l" r="r" t="t"/>
              <a:pathLst>
                <a:path extrusionOk="0" h="740" w="1165">
                  <a:moveTo>
                    <a:pt x="0" y="0"/>
                  </a:moveTo>
                  <a:lnTo>
                    <a:pt x="0" y="739"/>
                  </a:lnTo>
                  <a:lnTo>
                    <a:pt x="1164" y="739"/>
                  </a:lnTo>
                  <a:lnTo>
                    <a:pt x="1164"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2" name="Google Shape;2872;p48"/>
            <p:cNvSpPr/>
            <p:nvPr/>
          </p:nvSpPr>
          <p:spPr>
            <a:xfrm>
              <a:off x="1504493" y="2787959"/>
              <a:ext cx="26987" cy="6524"/>
            </a:xfrm>
            <a:custGeom>
              <a:rect b="b" l="l" r="r" t="t"/>
              <a:pathLst>
                <a:path extrusionOk="0" h="88" w="364">
                  <a:moveTo>
                    <a:pt x="0" y="0"/>
                  </a:moveTo>
                  <a:lnTo>
                    <a:pt x="0" y="88"/>
                  </a:lnTo>
                  <a:lnTo>
                    <a:pt x="363" y="88"/>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3" name="Google Shape;2873;p48"/>
            <p:cNvSpPr/>
            <p:nvPr/>
          </p:nvSpPr>
          <p:spPr>
            <a:xfrm>
              <a:off x="1502195" y="2778544"/>
              <a:ext cx="31732" cy="9490"/>
            </a:xfrm>
            <a:custGeom>
              <a:rect b="b" l="l" r="r" t="t"/>
              <a:pathLst>
                <a:path extrusionOk="0" h="128" w="428">
                  <a:moveTo>
                    <a:pt x="20" y="0"/>
                  </a:moveTo>
                  <a:cubicBezTo>
                    <a:pt x="9" y="0"/>
                    <a:pt x="0" y="9"/>
                    <a:pt x="0" y="20"/>
                  </a:cubicBezTo>
                  <a:lnTo>
                    <a:pt x="0" y="108"/>
                  </a:lnTo>
                  <a:cubicBezTo>
                    <a:pt x="0" y="119"/>
                    <a:pt x="9" y="127"/>
                    <a:pt x="20" y="127"/>
                  </a:cubicBezTo>
                  <a:lnTo>
                    <a:pt x="406" y="127"/>
                  </a:lnTo>
                  <a:cubicBezTo>
                    <a:pt x="418" y="127"/>
                    <a:pt x="426" y="119"/>
                    <a:pt x="427" y="108"/>
                  </a:cubicBezTo>
                  <a:lnTo>
                    <a:pt x="427" y="20"/>
                  </a:lnTo>
                  <a:cubicBezTo>
                    <a:pt x="426" y="9"/>
                    <a:pt x="418" y="0"/>
                    <a:pt x="40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4" name="Google Shape;2874;p48"/>
            <p:cNvSpPr/>
            <p:nvPr/>
          </p:nvSpPr>
          <p:spPr>
            <a:xfrm>
              <a:off x="1474838" y="2778544"/>
              <a:ext cx="35291" cy="175558"/>
            </a:xfrm>
            <a:custGeom>
              <a:rect b="b" l="l" r="r" t="t"/>
              <a:pathLst>
                <a:path extrusionOk="0" h="2368" w="476">
                  <a:moveTo>
                    <a:pt x="389" y="0"/>
                  </a:moveTo>
                  <a:cubicBezTo>
                    <a:pt x="378" y="0"/>
                    <a:pt x="369" y="9"/>
                    <a:pt x="369" y="20"/>
                  </a:cubicBezTo>
                  <a:lnTo>
                    <a:pt x="369" y="108"/>
                  </a:lnTo>
                  <a:cubicBezTo>
                    <a:pt x="369" y="119"/>
                    <a:pt x="378" y="127"/>
                    <a:pt x="389" y="127"/>
                  </a:cubicBezTo>
                  <a:lnTo>
                    <a:pt x="400" y="127"/>
                  </a:lnTo>
                  <a:lnTo>
                    <a:pt x="400" y="215"/>
                  </a:lnTo>
                  <a:cubicBezTo>
                    <a:pt x="400" y="215"/>
                    <a:pt x="0" y="410"/>
                    <a:pt x="0" y="1036"/>
                  </a:cubicBezTo>
                  <a:lnTo>
                    <a:pt x="0" y="2244"/>
                  </a:lnTo>
                  <a:cubicBezTo>
                    <a:pt x="0" y="2312"/>
                    <a:pt x="56" y="2367"/>
                    <a:pt x="124" y="2367"/>
                  </a:cubicBezTo>
                  <a:lnTo>
                    <a:pt x="476" y="2367"/>
                  </a:lnTo>
                  <a:lnTo>
                    <a:pt x="47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5" name="Google Shape;2875;p48"/>
            <p:cNvSpPr/>
            <p:nvPr/>
          </p:nvSpPr>
          <p:spPr>
            <a:xfrm>
              <a:off x="1301058" y="3113190"/>
              <a:ext cx="86299" cy="159692"/>
            </a:xfrm>
            <a:custGeom>
              <a:rect b="b" l="l" r="r" t="t"/>
              <a:pathLst>
                <a:path extrusionOk="0" h="2154" w="1164">
                  <a:moveTo>
                    <a:pt x="401" y="1"/>
                  </a:moveTo>
                  <a:cubicBezTo>
                    <a:pt x="401" y="1"/>
                    <a:pt x="1" y="196"/>
                    <a:pt x="1" y="821"/>
                  </a:cubicBezTo>
                  <a:lnTo>
                    <a:pt x="1" y="2030"/>
                  </a:lnTo>
                  <a:cubicBezTo>
                    <a:pt x="1" y="2098"/>
                    <a:pt x="56" y="2153"/>
                    <a:pt x="124" y="2153"/>
                  </a:cubicBezTo>
                  <a:lnTo>
                    <a:pt x="1040" y="2153"/>
                  </a:lnTo>
                  <a:cubicBezTo>
                    <a:pt x="1108" y="2153"/>
                    <a:pt x="1163" y="2098"/>
                    <a:pt x="1163" y="2030"/>
                  </a:cubicBezTo>
                  <a:lnTo>
                    <a:pt x="1163" y="821"/>
                  </a:lnTo>
                  <a:cubicBezTo>
                    <a:pt x="1163" y="196"/>
                    <a:pt x="763" y="1"/>
                    <a:pt x="763"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6" name="Google Shape;2876;p48"/>
            <p:cNvSpPr/>
            <p:nvPr/>
          </p:nvSpPr>
          <p:spPr>
            <a:xfrm>
              <a:off x="1301058" y="3183174"/>
              <a:ext cx="86299" cy="54936"/>
            </a:xfrm>
            <a:custGeom>
              <a:rect b="b" l="l" r="r" t="t"/>
              <a:pathLst>
                <a:path extrusionOk="0" h="741" w="1164">
                  <a:moveTo>
                    <a:pt x="1" y="1"/>
                  </a:moveTo>
                  <a:lnTo>
                    <a:pt x="1" y="740"/>
                  </a:lnTo>
                  <a:lnTo>
                    <a:pt x="1163" y="740"/>
                  </a:lnTo>
                  <a:lnTo>
                    <a:pt x="116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7" name="Google Shape;2877;p48"/>
            <p:cNvSpPr/>
            <p:nvPr/>
          </p:nvSpPr>
          <p:spPr>
            <a:xfrm>
              <a:off x="1330713" y="3106740"/>
              <a:ext cx="26987" cy="6524"/>
            </a:xfrm>
            <a:custGeom>
              <a:rect b="b" l="l" r="r" t="t"/>
              <a:pathLst>
                <a:path extrusionOk="0" h="88" w="364">
                  <a:moveTo>
                    <a:pt x="1" y="0"/>
                  </a:moveTo>
                  <a:lnTo>
                    <a:pt x="1" y="88"/>
                  </a:lnTo>
                  <a:lnTo>
                    <a:pt x="363" y="88"/>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8" name="Google Shape;2878;p48"/>
            <p:cNvSpPr/>
            <p:nvPr/>
          </p:nvSpPr>
          <p:spPr>
            <a:xfrm>
              <a:off x="1328415" y="3097177"/>
              <a:ext cx="31732" cy="9490"/>
            </a:xfrm>
            <a:custGeom>
              <a:rect b="b" l="l" r="r" t="t"/>
              <a:pathLst>
                <a:path extrusionOk="0" h="128" w="428">
                  <a:moveTo>
                    <a:pt x="21" y="1"/>
                  </a:moveTo>
                  <a:cubicBezTo>
                    <a:pt x="9" y="1"/>
                    <a:pt x="1" y="9"/>
                    <a:pt x="1" y="22"/>
                  </a:cubicBezTo>
                  <a:lnTo>
                    <a:pt x="1" y="108"/>
                  </a:lnTo>
                  <a:cubicBezTo>
                    <a:pt x="1" y="119"/>
                    <a:pt x="8" y="128"/>
                    <a:pt x="19" y="128"/>
                  </a:cubicBezTo>
                  <a:cubicBezTo>
                    <a:pt x="19" y="128"/>
                    <a:pt x="20" y="128"/>
                    <a:pt x="21" y="128"/>
                  </a:cubicBezTo>
                  <a:lnTo>
                    <a:pt x="407" y="128"/>
                  </a:lnTo>
                  <a:cubicBezTo>
                    <a:pt x="418" y="128"/>
                    <a:pt x="427" y="119"/>
                    <a:pt x="428" y="108"/>
                  </a:cubicBezTo>
                  <a:lnTo>
                    <a:pt x="428" y="22"/>
                  </a:lnTo>
                  <a:cubicBezTo>
                    <a:pt x="427" y="9"/>
                    <a:pt x="418" y="1"/>
                    <a:pt x="40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9" name="Google Shape;2879;p48"/>
            <p:cNvSpPr/>
            <p:nvPr/>
          </p:nvSpPr>
          <p:spPr>
            <a:xfrm>
              <a:off x="1301058" y="3097177"/>
              <a:ext cx="35291" cy="175706"/>
            </a:xfrm>
            <a:custGeom>
              <a:rect b="b" l="l" r="r" t="t"/>
              <a:pathLst>
                <a:path extrusionOk="0" h="2370" w="476">
                  <a:moveTo>
                    <a:pt x="390" y="1"/>
                  </a:moveTo>
                  <a:cubicBezTo>
                    <a:pt x="378" y="1"/>
                    <a:pt x="369" y="9"/>
                    <a:pt x="369" y="22"/>
                  </a:cubicBezTo>
                  <a:lnTo>
                    <a:pt x="369" y="109"/>
                  </a:lnTo>
                  <a:cubicBezTo>
                    <a:pt x="369" y="120"/>
                    <a:pt x="378" y="129"/>
                    <a:pt x="390" y="129"/>
                  </a:cubicBezTo>
                  <a:lnTo>
                    <a:pt x="401" y="129"/>
                  </a:lnTo>
                  <a:lnTo>
                    <a:pt x="401" y="217"/>
                  </a:lnTo>
                  <a:cubicBezTo>
                    <a:pt x="401" y="217"/>
                    <a:pt x="1" y="412"/>
                    <a:pt x="1" y="1037"/>
                  </a:cubicBezTo>
                  <a:lnTo>
                    <a:pt x="1" y="2246"/>
                  </a:lnTo>
                  <a:cubicBezTo>
                    <a:pt x="1" y="2314"/>
                    <a:pt x="55" y="2369"/>
                    <a:pt x="124" y="2369"/>
                  </a:cubicBezTo>
                  <a:lnTo>
                    <a:pt x="476" y="2369"/>
                  </a:lnTo>
                  <a:lnTo>
                    <a:pt x="47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0" name="Google Shape;2880;p48"/>
            <p:cNvSpPr/>
            <p:nvPr/>
          </p:nvSpPr>
          <p:spPr>
            <a:xfrm>
              <a:off x="2027837" y="3424113"/>
              <a:ext cx="86299" cy="159618"/>
            </a:xfrm>
            <a:custGeom>
              <a:rect b="b" l="l" r="r" t="t"/>
              <a:pathLst>
                <a:path extrusionOk="0" h="2153" w="1164">
                  <a:moveTo>
                    <a:pt x="400" y="0"/>
                  </a:moveTo>
                  <a:cubicBezTo>
                    <a:pt x="400" y="0"/>
                    <a:pt x="1" y="195"/>
                    <a:pt x="1" y="821"/>
                  </a:cubicBezTo>
                  <a:lnTo>
                    <a:pt x="1" y="2029"/>
                  </a:lnTo>
                  <a:cubicBezTo>
                    <a:pt x="1" y="2097"/>
                    <a:pt x="55" y="2153"/>
                    <a:pt x="124" y="2153"/>
                  </a:cubicBezTo>
                  <a:lnTo>
                    <a:pt x="1040" y="2153"/>
                  </a:lnTo>
                  <a:cubicBezTo>
                    <a:pt x="1108" y="2153"/>
                    <a:pt x="1163" y="2097"/>
                    <a:pt x="1163" y="2029"/>
                  </a:cubicBezTo>
                  <a:lnTo>
                    <a:pt x="1163" y="820"/>
                  </a:lnTo>
                  <a:cubicBezTo>
                    <a:pt x="1163" y="195"/>
                    <a:pt x="763" y="0"/>
                    <a:pt x="763"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1" name="Google Shape;2881;p48"/>
            <p:cNvSpPr/>
            <p:nvPr/>
          </p:nvSpPr>
          <p:spPr>
            <a:xfrm>
              <a:off x="2027763" y="3494022"/>
              <a:ext cx="86373" cy="54936"/>
            </a:xfrm>
            <a:custGeom>
              <a:rect b="b" l="l" r="r" t="t"/>
              <a:pathLst>
                <a:path extrusionOk="0" h="741" w="1165">
                  <a:moveTo>
                    <a:pt x="0" y="0"/>
                  </a:moveTo>
                  <a:lnTo>
                    <a:pt x="0" y="741"/>
                  </a:lnTo>
                  <a:lnTo>
                    <a:pt x="1164" y="741"/>
                  </a:lnTo>
                  <a:lnTo>
                    <a:pt x="1164"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2" name="Google Shape;2882;p48"/>
            <p:cNvSpPr/>
            <p:nvPr/>
          </p:nvSpPr>
          <p:spPr>
            <a:xfrm>
              <a:off x="2057492" y="3417515"/>
              <a:ext cx="26987" cy="6672"/>
            </a:xfrm>
            <a:custGeom>
              <a:rect b="b" l="l" r="r" t="t"/>
              <a:pathLst>
                <a:path extrusionOk="0" h="90" w="364">
                  <a:moveTo>
                    <a:pt x="0" y="0"/>
                  </a:moveTo>
                  <a:lnTo>
                    <a:pt x="0" y="89"/>
                  </a:lnTo>
                  <a:lnTo>
                    <a:pt x="363" y="89"/>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3" name="Google Shape;2883;p48"/>
            <p:cNvSpPr/>
            <p:nvPr/>
          </p:nvSpPr>
          <p:spPr>
            <a:xfrm>
              <a:off x="2055120" y="3408100"/>
              <a:ext cx="31732" cy="9490"/>
            </a:xfrm>
            <a:custGeom>
              <a:rect b="b" l="l" r="r" t="t"/>
              <a:pathLst>
                <a:path extrusionOk="0" h="128" w="428">
                  <a:moveTo>
                    <a:pt x="21" y="0"/>
                  </a:moveTo>
                  <a:cubicBezTo>
                    <a:pt x="10" y="0"/>
                    <a:pt x="0" y="9"/>
                    <a:pt x="2" y="21"/>
                  </a:cubicBezTo>
                  <a:lnTo>
                    <a:pt x="2" y="108"/>
                  </a:lnTo>
                  <a:cubicBezTo>
                    <a:pt x="2" y="118"/>
                    <a:pt x="9" y="128"/>
                    <a:pt x="19" y="128"/>
                  </a:cubicBezTo>
                  <a:cubicBezTo>
                    <a:pt x="20" y="128"/>
                    <a:pt x="21" y="128"/>
                    <a:pt x="21" y="127"/>
                  </a:cubicBezTo>
                  <a:lnTo>
                    <a:pt x="408" y="127"/>
                  </a:lnTo>
                  <a:cubicBezTo>
                    <a:pt x="408" y="128"/>
                    <a:pt x="409" y="128"/>
                    <a:pt x="410" y="128"/>
                  </a:cubicBezTo>
                  <a:cubicBezTo>
                    <a:pt x="420" y="128"/>
                    <a:pt x="427" y="118"/>
                    <a:pt x="427" y="108"/>
                  </a:cubicBezTo>
                  <a:lnTo>
                    <a:pt x="427" y="21"/>
                  </a:lnTo>
                  <a:cubicBezTo>
                    <a:pt x="427" y="9"/>
                    <a:pt x="419" y="0"/>
                    <a:pt x="408"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4" name="Google Shape;2884;p48"/>
            <p:cNvSpPr/>
            <p:nvPr/>
          </p:nvSpPr>
          <p:spPr>
            <a:xfrm>
              <a:off x="2027837" y="3408100"/>
              <a:ext cx="35291" cy="175632"/>
            </a:xfrm>
            <a:custGeom>
              <a:rect b="b" l="l" r="r" t="t"/>
              <a:pathLst>
                <a:path extrusionOk="0" h="2369" w="476">
                  <a:moveTo>
                    <a:pt x="389" y="0"/>
                  </a:moveTo>
                  <a:cubicBezTo>
                    <a:pt x="378" y="0"/>
                    <a:pt x="368" y="10"/>
                    <a:pt x="368" y="21"/>
                  </a:cubicBezTo>
                  <a:lnTo>
                    <a:pt x="368" y="108"/>
                  </a:lnTo>
                  <a:cubicBezTo>
                    <a:pt x="368" y="120"/>
                    <a:pt x="378" y="129"/>
                    <a:pt x="389" y="129"/>
                  </a:cubicBezTo>
                  <a:lnTo>
                    <a:pt x="400" y="129"/>
                  </a:lnTo>
                  <a:lnTo>
                    <a:pt x="400" y="216"/>
                  </a:lnTo>
                  <a:cubicBezTo>
                    <a:pt x="400" y="216"/>
                    <a:pt x="1" y="411"/>
                    <a:pt x="1" y="1037"/>
                  </a:cubicBezTo>
                  <a:lnTo>
                    <a:pt x="1" y="2245"/>
                  </a:lnTo>
                  <a:cubicBezTo>
                    <a:pt x="1" y="2313"/>
                    <a:pt x="55" y="2369"/>
                    <a:pt x="124" y="2369"/>
                  </a:cubicBezTo>
                  <a:lnTo>
                    <a:pt x="476" y="2369"/>
                  </a:lnTo>
                  <a:lnTo>
                    <a:pt x="47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5" name="Google Shape;2885;p48"/>
            <p:cNvSpPr/>
            <p:nvPr/>
          </p:nvSpPr>
          <p:spPr>
            <a:xfrm>
              <a:off x="1924117" y="3424113"/>
              <a:ext cx="86299" cy="159618"/>
            </a:xfrm>
            <a:custGeom>
              <a:rect b="b" l="l" r="r" t="t"/>
              <a:pathLst>
                <a:path extrusionOk="0" h="2153" w="1164">
                  <a:moveTo>
                    <a:pt x="401" y="0"/>
                  </a:moveTo>
                  <a:cubicBezTo>
                    <a:pt x="401" y="0"/>
                    <a:pt x="0" y="195"/>
                    <a:pt x="0" y="821"/>
                  </a:cubicBezTo>
                  <a:lnTo>
                    <a:pt x="0" y="2029"/>
                  </a:lnTo>
                  <a:cubicBezTo>
                    <a:pt x="0" y="2097"/>
                    <a:pt x="56" y="2153"/>
                    <a:pt x="123" y="2153"/>
                  </a:cubicBezTo>
                  <a:lnTo>
                    <a:pt x="1040" y="2153"/>
                  </a:lnTo>
                  <a:cubicBezTo>
                    <a:pt x="1108" y="2153"/>
                    <a:pt x="1164" y="2097"/>
                    <a:pt x="1164" y="2029"/>
                  </a:cubicBezTo>
                  <a:lnTo>
                    <a:pt x="1164" y="820"/>
                  </a:lnTo>
                  <a:cubicBezTo>
                    <a:pt x="1164" y="195"/>
                    <a:pt x="764" y="0"/>
                    <a:pt x="76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6" name="Google Shape;2886;p48"/>
            <p:cNvSpPr/>
            <p:nvPr/>
          </p:nvSpPr>
          <p:spPr>
            <a:xfrm>
              <a:off x="1924117" y="3494022"/>
              <a:ext cx="86299" cy="54936"/>
            </a:xfrm>
            <a:custGeom>
              <a:rect b="b" l="l" r="r" t="t"/>
              <a:pathLst>
                <a:path extrusionOk="0" h="741" w="1164">
                  <a:moveTo>
                    <a:pt x="0" y="0"/>
                  </a:moveTo>
                  <a:lnTo>
                    <a:pt x="0" y="741"/>
                  </a:lnTo>
                  <a:lnTo>
                    <a:pt x="1164" y="741"/>
                  </a:lnTo>
                  <a:lnTo>
                    <a:pt x="1164"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7" name="Google Shape;2887;p48"/>
            <p:cNvSpPr/>
            <p:nvPr/>
          </p:nvSpPr>
          <p:spPr>
            <a:xfrm>
              <a:off x="1953698" y="3417515"/>
              <a:ext cx="27061" cy="6672"/>
            </a:xfrm>
            <a:custGeom>
              <a:rect b="b" l="l" r="r" t="t"/>
              <a:pathLst>
                <a:path extrusionOk="0" h="90" w="365">
                  <a:moveTo>
                    <a:pt x="1" y="0"/>
                  </a:moveTo>
                  <a:lnTo>
                    <a:pt x="1" y="89"/>
                  </a:lnTo>
                  <a:lnTo>
                    <a:pt x="365" y="89"/>
                  </a:lnTo>
                  <a:lnTo>
                    <a:pt x="365"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8" name="Google Shape;2888;p48"/>
            <p:cNvSpPr/>
            <p:nvPr/>
          </p:nvSpPr>
          <p:spPr>
            <a:xfrm>
              <a:off x="1951474" y="3408100"/>
              <a:ext cx="31732" cy="9490"/>
            </a:xfrm>
            <a:custGeom>
              <a:rect b="b" l="l" r="r" t="t"/>
              <a:pathLst>
                <a:path extrusionOk="0" h="128" w="428">
                  <a:moveTo>
                    <a:pt x="21" y="0"/>
                  </a:moveTo>
                  <a:cubicBezTo>
                    <a:pt x="10" y="0"/>
                    <a:pt x="0" y="9"/>
                    <a:pt x="0" y="21"/>
                  </a:cubicBezTo>
                  <a:lnTo>
                    <a:pt x="0" y="108"/>
                  </a:lnTo>
                  <a:cubicBezTo>
                    <a:pt x="0" y="118"/>
                    <a:pt x="9" y="128"/>
                    <a:pt x="19" y="128"/>
                  </a:cubicBezTo>
                  <a:cubicBezTo>
                    <a:pt x="20" y="128"/>
                    <a:pt x="20" y="128"/>
                    <a:pt x="21" y="127"/>
                  </a:cubicBezTo>
                  <a:lnTo>
                    <a:pt x="406" y="127"/>
                  </a:lnTo>
                  <a:cubicBezTo>
                    <a:pt x="407" y="128"/>
                    <a:pt x="407" y="128"/>
                    <a:pt x="408" y="128"/>
                  </a:cubicBezTo>
                  <a:cubicBezTo>
                    <a:pt x="418" y="128"/>
                    <a:pt x="427" y="118"/>
                    <a:pt x="427" y="108"/>
                  </a:cubicBezTo>
                  <a:lnTo>
                    <a:pt x="427" y="21"/>
                  </a:lnTo>
                  <a:cubicBezTo>
                    <a:pt x="427" y="9"/>
                    <a:pt x="418" y="0"/>
                    <a:pt x="40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9" name="Google Shape;2889;p48"/>
            <p:cNvSpPr/>
            <p:nvPr/>
          </p:nvSpPr>
          <p:spPr>
            <a:xfrm>
              <a:off x="1924117" y="3408100"/>
              <a:ext cx="35291" cy="175632"/>
            </a:xfrm>
            <a:custGeom>
              <a:rect b="b" l="l" r="r" t="t"/>
              <a:pathLst>
                <a:path extrusionOk="0" h="2369" w="476">
                  <a:moveTo>
                    <a:pt x="390" y="0"/>
                  </a:moveTo>
                  <a:cubicBezTo>
                    <a:pt x="378" y="0"/>
                    <a:pt x="369" y="10"/>
                    <a:pt x="369" y="21"/>
                  </a:cubicBezTo>
                  <a:lnTo>
                    <a:pt x="369" y="108"/>
                  </a:lnTo>
                  <a:cubicBezTo>
                    <a:pt x="369" y="120"/>
                    <a:pt x="379" y="129"/>
                    <a:pt x="390" y="129"/>
                  </a:cubicBezTo>
                  <a:lnTo>
                    <a:pt x="400" y="129"/>
                  </a:lnTo>
                  <a:lnTo>
                    <a:pt x="400" y="216"/>
                  </a:lnTo>
                  <a:cubicBezTo>
                    <a:pt x="400" y="216"/>
                    <a:pt x="0" y="411"/>
                    <a:pt x="0" y="1037"/>
                  </a:cubicBezTo>
                  <a:lnTo>
                    <a:pt x="0" y="2245"/>
                  </a:lnTo>
                  <a:cubicBezTo>
                    <a:pt x="0" y="2313"/>
                    <a:pt x="56" y="2369"/>
                    <a:pt x="123" y="2369"/>
                  </a:cubicBezTo>
                  <a:lnTo>
                    <a:pt x="475" y="2369"/>
                  </a:lnTo>
                  <a:lnTo>
                    <a:pt x="475"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0" name="Google Shape;2890;p48"/>
            <p:cNvSpPr/>
            <p:nvPr/>
          </p:nvSpPr>
          <p:spPr>
            <a:xfrm>
              <a:off x="1820397" y="3424113"/>
              <a:ext cx="86299" cy="159618"/>
            </a:xfrm>
            <a:custGeom>
              <a:rect b="b" l="l" r="r" t="t"/>
              <a:pathLst>
                <a:path extrusionOk="0" h="2153" w="1164">
                  <a:moveTo>
                    <a:pt x="401" y="0"/>
                  </a:moveTo>
                  <a:cubicBezTo>
                    <a:pt x="401" y="0"/>
                    <a:pt x="1" y="195"/>
                    <a:pt x="1" y="821"/>
                  </a:cubicBezTo>
                  <a:lnTo>
                    <a:pt x="1" y="2029"/>
                  </a:lnTo>
                  <a:cubicBezTo>
                    <a:pt x="1" y="2097"/>
                    <a:pt x="56" y="2153"/>
                    <a:pt x="124" y="2153"/>
                  </a:cubicBezTo>
                  <a:lnTo>
                    <a:pt x="1040" y="2153"/>
                  </a:lnTo>
                  <a:cubicBezTo>
                    <a:pt x="1109" y="2153"/>
                    <a:pt x="1163" y="2097"/>
                    <a:pt x="1163" y="2029"/>
                  </a:cubicBezTo>
                  <a:lnTo>
                    <a:pt x="1163" y="820"/>
                  </a:lnTo>
                  <a:cubicBezTo>
                    <a:pt x="1163" y="195"/>
                    <a:pt x="765" y="0"/>
                    <a:pt x="76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1" name="Google Shape;2891;p48"/>
            <p:cNvSpPr/>
            <p:nvPr/>
          </p:nvSpPr>
          <p:spPr>
            <a:xfrm>
              <a:off x="1820397" y="3494022"/>
              <a:ext cx="86299" cy="54936"/>
            </a:xfrm>
            <a:custGeom>
              <a:rect b="b" l="l" r="r" t="t"/>
              <a:pathLst>
                <a:path extrusionOk="0" h="741" w="1164">
                  <a:moveTo>
                    <a:pt x="1" y="0"/>
                  </a:moveTo>
                  <a:lnTo>
                    <a:pt x="1" y="741"/>
                  </a:lnTo>
                  <a:lnTo>
                    <a:pt x="1163" y="741"/>
                  </a:lnTo>
                  <a:lnTo>
                    <a:pt x="1163"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2" name="Google Shape;2892;p48"/>
            <p:cNvSpPr/>
            <p:nvPr/>
          </p:nvSpPr>
          <p:spPr>
            <a:xfrm>
              <a:off x="1850053" y="3417515"/>
              <a:ext cx="26987" cy="6672"/>
            </a:xfrm>
            <a:custGeom>
              <a:rect b="b" l="l" r="r" t="t"/>
              <a:pathLst>
                <a:path extrusionOk="0" h="90" w="364">
                  <a:moveTo>
                    <a:pt x="1" y="0"/>
                  </a:moveTo>
                  <a:lnTo>
                    <a:pt x="1" y="89"/>
                  </a:lnTo>
                  <a:lnTo>
                    <a:pt x="363" y="89"/>
                  </a:lnTo>
                  <a:lnTo>
                    <a:pt x="363" y="0"/>
                  </a:ln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3" name="Google Shape;2893;p48"/>
            <p:cNvSpPr/>
            <p:nvPr/>
          </p:nvSpPr>
          <p:spPr>
            <a:xfrm>
              <a:off x="1847754" y="3408100"/>
              <a:ext cx="31732" cy="9490"/>
            </a:xfrm>
            <a:custGeom>
              <a:rect b="b" l="l" r="r" t="t"/>
              <a:pathLst>
                <a:path extrusionOk="0" h="128" w="428">
                  <a:moveTo>
                    <a:pt x="21" y="0"/>
                  </a:moveTo>
                  <a:cubicBezTo>
                    <a:pt x="9" y="0"/>
                    <a:pt x="1" y="9"/>
                    <a:pt x="1" y="21"/>
                  </a:cubicBezTo>
                  <a:lnTo>
                    <a:pt x="1" y="108"/>
                  </a:lnTo>
                  <a:cubicBezTo>
                    <a:pt x="1" y="118"/>
                    <a:pt x="8" y="128"/>
                    <a:pt x="19" y="128"/>
                  </a:cubicBezTo>
                  <a:cubicBezTo>
                    <a:pt x="19" y="128"/>
                    <a:pt x="20" y="128"/>
                    <a:pt x="21" y="127"/>
                  </a:cubicBezTo>
                  <a:lnTo>
                    <a:pt x="407" y="127"/>
                  </a:lnTo>
                  <a:cubicBezTo>
                    <a:pt x="407" y="128"/>
                    <a:pt x="408" y="128"/>
                    <a:pt x="409" y="128"/>
                  </a:cubicBezTo>
                  <a:cubicBezTo>
                    <a:pt x="419" y="128"/>
                    <a:pt x="427" y="118"/>
                    <a:pt x="428" y="108"/>
                  </a:cubicBezTo>
                  <a:lnTo>
                    <a:pt x="428" y="21"/>
                  </a:lnTo>
                  <a:cubicBezTo>
                    <a:pt x="428" y="9"/>
                    <a:pt x="418" y="0"/>
                    <a:pt x="40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4" name="Google Shape;2894;p48"/>
            <p:cNvSpPr/>
            <p:nvPr/>
          </p:nvSpPr>
          <p:spPr>
            <a:xfrm>
              <a:off x="1820397" y="3408100"/>
              <a:ext cx="35291" cy="175632"/>
            </a:xfrm>
            <a:custGeom>
              <a:rect b="b" l="l" r="r" t="t"/>
              <a:pathLst>
                <a:path extrusionOk="0" h="2369" w="476">
                  <a:moveTo>
                    <a:pt x="390" y="0"/>
                  </a:moveTo>
                  <a:cubicBezTo>
                    <a:pt x="378" y="0"/>
                    <a:pt x="370" y="10"/>
                    <a:pt x="370" y="21"/>
                  </a:cubicBezTo>
                  <a:lnTo>
                    <a:pt x="370" y="108"/>
                  </a:lnTo>
                  <a:cubicBezTo>
                    <a:pt x="370" y="120"/>
                    <a:pt x="378" y="129"/>
                    <a:pt x="390" y="129"/>
                  </a:cubicBezTo>
                  <a:lnTo>
                    <a:pt x="401" y="129"/>
                  </a:lnTo>
                  <a:lnTo>
                    <a:pt x="401" y="216"/>
                  </a:lnTo>
                  <a:cubicBezTo>
                    <a:pt x="401" y="216"/>
                    <a:pt x="1" y="411"/>
                    <a:pt x="1" y="1037"/>
                  </a:cubicBezTo>
                  <a:lnTo>
                    <a:pt x="1" y="2245"/>
                  </a:lnTo>
                  <a:cubicBezTo>
                    <a:pt x="1" y="2313"/>
                    <a:pt x="56" y="2369"/>
                    <a:pt x="124" y="2369"/>
                  </a:cubicBezTo>
                  <a:lnTo>
                    <a:pt x="476" y="2369"/>
                  </a:lnTo>
                  <a:lnTo>
                    <a:pt x="47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5" name="Google Shape;2895;p48"/>
            <p:cNvSpPr/>
            <p:nvPr/>
          </p:nvSpPr>
          <p:spPr>
            <a:xfrm>
              <a:off x="1599465" y="2884187"/>
              <a:ext cx="47969" cy="69838"/>
            </a:xfrm>
            <a:custGeom>
              <a:rect b="b" l="l" r="r" t="t"/>
              <a:pathLst>
                <a:path extrusionOk="0" h="942" w="647">
                  <a:moveTo>
                    <a:pt x="0" y="1"/>
                  </a:moveTo>
                  <a:lnTo>
                    <a:pt x="0" y="889"/>
                  </a:lnTo>
                  <a:cubicBezTo>
                    <a:pt x="2" y="918"/>
                    <a:pt x="25" y="941"/>
                    <a:pt x="53" y="941"/>
                  </a:cubicBezTo>
                  <a:lnTo>
                    <a:pt x="591" y="941"/>
                  </a:lnTo>
                  <a:cubicBezTo>
                    <a:pt x="592" y="941"/>
                    <a:pt x="593" y="941"/>
                    <a:pt x="594" y="941"/>
                  </a:cubicBezTo>
                  <a:cubicBezTo>
                    <a:pt x="622" y="941"/>
                    <a:pt x="646" y="918"/>
                    <a:pt x="647" y="889"/>
                  </a:cubicBezTo>
                  <a:lnTo>
                    <a:pt x="647" y="2"/>
                  </a:lnTo>
                  <a:lnTo>
                    <a:pt x="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6" name="Google Shape;2896;p48"/>
            <p:cNvSpPr/>
            <p:nvPr/>
          </p:nvSpPr>
          <p:spPr>
            <a:xfrm>
              <a:off x="1597982" y="2872399"/>
              <a:ext cx="50860" cy="13345"/>
            </a:xfrm>
            <a:custGeom>
              <a:rect b="b" l="l" r="r" t="t"/>
              <a:pathLst>
                <a:path extrusionOk="0" h="180" w="686">
                  <a:moveTo>
                    <a:pt x="27" y="0"/>
                  </a:moveTo>
                  <a:cubicBezTo>
                    <a:pt x="13" y="0"/>
                    <a:pt x="2" y="11"/>
                    <a:pt x="2" y="25"/>
                  </a:cubicBezTo>
                  <a:lnTo>
                    <a:pt x="2" y="151"/>
                  </a:lnTo>
                  <a:cubicBezTo>
                    <a:pt x="1" y="163"/>
                    <a:pt x="8" y="173"/>
                    <a:pt x="20" y="177"/>
                  </a:cubicBezTo>
                  <a:cubicBezTo>
                    <a:pt x="22" y="179"/>
                    <a:pt x="24" y="179"/>
                    <a:pt x="29" y="179"/>
                  </a:cubicBezTo>
                  <a:lnTo>
                    <a:pt x="657" y="179"/>
                  </a:lnTo>
                  <a:cubicBezTo>
                    <a:pt x="662" y="179"/>
                    <a:pt x="665" y="179"/>
                    <a:pt x="667" y="177"/>
                  </a:cubicBezTo>
                  <a:cubicBezTo>
                    <a:pt x="677" y="173"/>
                    <a:pt x="684" y="163"/>
                    <a:pt x="686" y="151"/>
                  </a:cubicBezTo>
                  <a:lnTo>
                    <a:pt x="686" y="25"/>
                  </a:lnTo>
                  <a:cubicBezTo>
                    <a:pt x="683" y="10"/>
                    <a:pt x="672" y="0"/>
                    <a:pt x="657" y="0"/>
                  </a:cubicBezTo>
                  <a:lnTo>
                    <a:pt x="29" y="0"/>
                  </a:lnTo>
                  <a:cubicBezTo>
                    <a:pt x="28" y="0"/>
                    <a:pt x="27"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7" name="Google Shape;2897;p48"/>
            <p:cNvSpPr/>
            <p:nvPr/>
          </p:nvSpPr>
          <p:spPr>
            <a:xfrm>
              <a:off x="1599465" y="2905908"/>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8" name="Google Shape;2898;p48"/>
            <p:cNvSpPr/>
            <p:nvPr/>
          </p:nvSpPr>
          <p:spPr>
            <a:xfrm>
              <a:off x="1597982" y="2872325"/>
              <a:ext cx="18016" cy="81700"/>
            </a:xfrm>
            <a:custGeom>
              <a:rect b="b" l="l" r="r" t="t"/>
              <a:pathLst>
                <a:path extrusionOk="0" h="1102" w="243">
                  <a:moveTo>
                    <a:pt x="29" y="0"/>
                  </a:moveTo>
                  <a:cubicBezTo>
                    <a:pt x="14" y="0"/>
                    <a:pt x="2" y="11"/>
                    <a:pt x="2" y="26"/>
                  </a:cubicBezTo>
                  <a:lnTo>
                    <a:pt x="2" y="152"/>
                  </a:lnTo>
                  <a:cubicBezTo>
                    <a:pt x="1" y="164"/>
                    <a:pt x="8" y="174"/>
                    <a:pt x="20" y="178"/>
                  </a:cubicBezTo>
                  <a:lnTo>
                    <a:pt x="20" y="1049"/>
                  </a:lnTo>
                  <a:cubicBezTo>
                    <a:pt x="20" y="1078"/>
                    <a:pt x="44" y="1101"/>
                    <a:pt x="72" y="1101"/>
                  </a:cubicBezTo>
                  <a:lnTo>
                    <a:pt x="242" y="1101"/>
                  </a:lnTo>
                  <a:lnTo>
                    <a:pt x="242" y="1"/>
                  </a:lnTo>
                  <a:lnTo>
                    <a:pt x="2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9" name="Google Shape;2899;p48"/>
            <p:cNvSpPr/>
            <p:nvPr/>
          </p:nvSpPr>
          <p:spPr>
            <a:xfrm>
              <a:off x="1656848" y="2884187"/>
              <a:ext cx="47969" cy="69838"/>
            </a:xfrm>
            <a:custGeom>
              <a:rect b="b" l="l" r="r" t="t"/>
              <a:pathLst>
                <a:path extrusionOk="0" h="942" w="647">
                  <a:moveTo>
                    <a:pt x="0" y="1"/>
                  </a:moveTo>
                  <a:lnTo>
                    <a:pt x="0" y="889"/>
                  </a:lnTo>
                  <a:cubicBezTo>
                    <a:pt x="0" y="918"/>
                    <a:pt x="24" y="941"/>
                    <a:pt x="53" y="941"/>
                  </a:cubicBezTo>
                  <a:lnTo>
                    <a:pt x="591" y="941"/>
                  </a:lnTo>
                  <a:cubicBezTo>
                    <a:pt x="592" y="941"/>
                    <a:pt x="593" y="941"/>
                    <a:pt x="594" y="941"/>
                  </a:cubicBezTo>
                  <a:cubicBezTo>
                    <a:pt x="622" y="941"/>
                    <a:pt x="646" y="918"/>
                    <a:pt x="647" y="889"/>
                  </a:cubicBezTo>
                  <a:lnTo>
                    <a:pt x="647" y="2"/>
                  </a:lnTo>
                  <a:lnTo>
                    <a:pt x="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0" name="Google Shape;2900;p48"/>
            <p:cNvSpPr/>
            <p:nvPr/>
          </p:nvSpPr>
          <p:spPr>
            <a:xfrm>
              <a:off x="1655365" y="2872399"/>
              <a:ext cx="50860" cy="13345"/>
            </a:xfrm>
            <a:custGeom>
              <a:rect b="b" l="l" r="r" t="t"/>
              <a:pathLst>
                <a:path extrusionOk="0" h="180" w="686">
                  <a:moveTo>
                    <a:pt x="27" y="0"/>
                  </a:moveTo>
                  <a:cubicBezTo>
                    <a:pt x="13" y="0"/>
                    <a:pt x="2" y="11"/>
                    <a:pt x="2" y="25"/>
                  </a:cubicBezTo>
                  <a:lnTo>
                    <a:pt x="2" y="151"/>
                  </a:lnTo>
                  <a:cubicBezTo>
                    <a:pt x="0" y="163"/>
                    <a:pt x="9" y="173"/>
                    <a:pt x="20" y="177"/>
                  </a:cubicBezTo>
                  <a:cubicBezTo>
                    <a:pt x="23" y="179"/>
                    <a:pt x="24" y="179"/>
                    <a:pt x="29" y="179"/>
                  </a:cubicBezTo>
                  <a:lnTo>
                    <a:pt x="657" y="179"/>
                  </a:lnTo>
                  <a:cubicBezTo>
                    <a:pt x="662" y="179"/>
                    <a:pt x="664" y="179"/>
                    <a:pt x="667" y="177"/>
                  </a:cubicBezTo>
                  <a:cubicBezTo>
                    <a:pt x="678" y="173"/>
                    <a:pt x="685" y="163"/>
                    <a:pt x="685" y="151"/>
                  </a:cubicBezTo>
                  <a:lnTo>
                    <a:pt x="685" y="25"/>
                  </a:lnTo>
                  <a:cubicBezTo>
                    <a:pt x="684" y="11"/>
                    <a:pt x="673" y="0"/>
                    <a:pt x="659" y="0"/>
                  </a:cubicBezTo>
                  <a:cubicBezTo>
                    <a:pt x="658" y="0"/>
                    <a:pt x="658" y="0"/>
                    <a:pt x="657" y="0"/>
                  </a:cubicBezTo>
                  <a:lnTo>
                    <a:pt x="29" y="0"/>
                  </a:lnTo>
                  <a:cubicBezTo>
                    <a:pt x="28" y="0"/>
                    <a:pt x="27"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1" name="Google Shape;2901;p48"/>
            <p:cNvSpPr/>
            <p:nvPr/>
          </p:nvSpPr>
          <p:spPr>
            <a:xfrm>
              <a:off x="1656848" y="2905908"/>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2" name="Google Shape;2902;p48"/>
            <p:cNvSpPr/>
            <p:nvPr/>
          </p:nvSpPr>
          <p:spPr>
            <a:xfrm>
              <a:off x="1655365" y="2872325"/>
              <a:ext cx="18016" cy="81700"/>
            </a:xfrm>
            <a:custGeom>
              <a:rect b="b" l="l" r="r" t="t"/>
              <a:pathLst>
                <a:path extrusionOk="0" h="1102" w="243">
                  <a:moveTo>
                    <a:pt x="29" y="0"/>
                  </a:moveTo>
                  <a:cubicBezTo>
                    <a:pt x="14" y="0"/>
                    <a:pt x="2" y="11"/>
                    <a:pt x="2" y="26"/>
                  </a:cubicBezTo>
                  <a:lnTo>
                    <a:pt x="2" y="152"/>
                  </a:lnTo>
                  <a:cubicBezTo>
                    <a:pt x="0" y="164"/>
                    <a:pt x="8" y="174"/>
                    <a:pt x="20" y="178"/>
                  </a:cubicBezTo>
                  <a:lnTo>
                    <a:pt x="20" y="1049"/>
                  </a:lnTo>
                  <a:cubicBezTo>
                    <a:pt x="20" y="1078"/>
                    <a:pt x="44" y="1101"/>
                    <a:pt x="72" y="1101"/>
                  </a:cubicBezTo>
                  <a:lnTo>
                    <a:pt x="242" y="1101"/>
                  </a:lnTo>
                  <a:lnTo>
                    <a:pt x="242" y="1"/>
                  </a:lnTo>
                  <a:lnTo>
                    <a:pt x="2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3" name="Google Shape;2903;p48"/>
            <p:cNvSpPr/>
            <p:nvPr/>
          </p:nvSpPr>
          <p:spPr>
            <a:xfrm>
              <a:off x="1715047" y="2884187"/>
              <a:ext cx="47894" cy="69838"/>
            </a:xfrm>
            <a:custGeom>
              <a:rect b="b" l="l" r="r" t="t"/>
              <a:pathLst>
                <a:path extrusionOk="0" h="942" w="646">
                  <a:moveTo>
                    <a:pt x="0" y="1"/>
                  </a:moveTo>
                  <a:lnTo>
                    <a:pt x="0" y="889"/>
                  </a:lnTo>
                  <a:cubicBezTo>
                    <a:pt x="0" y="918"/>
                    <a:pt x="23" y="941"/>
                    <a:pt x="53" y="941"/>
                  </a:cubicBezTo>
                  <a:lnTo>
                    <a:pt x="591" y="941"/>
                  </a:lnTo>
                  <a:cubicBezTo>
                    <a:pt x="592" y="941"/>
                    <a:pt x="593" y="941"/>
                    <a:pt x="593" y="941"/>
                  </a:cubicBezTo>
                  <a:cubicBezTo>
                    <a:pt x="622" y="941"/>
                    <a:pt x="646" y="918"/>
                    <a:pt x="646" y="889"/>
                  </a:cubicBezTo>
                  <a:lnTo>
                    <a:pt x="646" y="2"/>
                  </a:lnTo>
                  <a:lnTo>
                    <a:pt x="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4" name="Google Shape;2904;p48"/>
            <p:cNvSpPr/>
            <p:nvPr/>
          </p:nvSpPr>
          <p:spPr>
            <a:xfrm>
              <a:off x="1713564" y="2872399"/>
              <a:ext cx="50712" cy="13345"/>
            </a:xfrm>
            <a:custGeom>
              <a:rect b="b" l="l" r="r" t="t"/>
              <a:pathLst>
                <a:path extrusionOk="0" h="180" w="684">
                  <a:moveTo>
                    <a:pt x="26" y="0"/>
                  </a:moveTo>
                  <a:cubicBezTo>
                    <a:pt x="13" y="0"/>
                    <a:pt x="1" y="11"/>
                    <a:pt x="0" y="25"/>
                  </a:cubicBezTo>
                  <a:lnTo>
                    <a:pt x="0" y="151"/>
                  </a:lnTo>
                  <a:cubicBezTo>
                    <a:pt x="0" y="163"/>
                    <a:pt x="8" y="173"/>
                    <a:pt x="19" y="177"/>
                  </a:cubicBezTo>
                  <a:cubicBezTo>
                    <a:pt x="21" y="179"/>
                    <a:pt x="24" y="179"/>
                    <a:pt x="29" y="179"/>
                  </a:cubicBezTo>
                  <a:lnTo>
                    <a:pt x="657" y="179"/>
                  </a:lnTo>
                  <a:cubicBezTo>
                    <a:pt x="661" y="179"/>
                    <a:pt x="663" y="179"/>
                    <a:pt x="666" y="177"/>
                  </a:cubicBezTo>
                  <a:cubicBezTo>
                    <a:pt x="677" y="173"/>
                    <a:pt x="684" y="163"/>
                    <a:pt x="684" y="151"/>
                  </a:cubicBezTo>
                  <a:lnTo>
                    <a:pt x="684" y="25"/>
                  </a:lnTo>
                  <a:cubicBezTo>
                    <a:pt x="683" y="10"/>
                    <a:pt x="670" y="0"/>
                    <a:pt x="657" y="0"/>
                  </a:cubicBezTo>
                  <a:lnTo>
                    <a:pt x="29" y="0"/>
                  </a:lnTo>
                  <a:cubicBezTo>
                    <a:pt x="28" y="0"/>
                    <a:pt x="27" y="0"/>
                    <a:pt x="2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5" name="Google Shape;2905;p48"/>
            <p:cNvSpPr/>
            <p:nvPr/>
          </p:nvSpPr>
          <p:spPr>
            <a:xfrm>
              <a:off x="1714898" y="2905908"/>
              <a:ext cx="48043" cy="23502"/>
            </a:xfrm>
            <a:custGeom>
              <a:rect b="b" l="l" r="r" t="t"/>
              <a:pathLst>
                <a:path extrusionOk="0" h="317" w="648">
                  <a:moveTo>
                    <a:pt x="1" y="0"/>
                  </a:moveTo>
                  <a:lnTo>
                    <a:pt x="1" y="316"/>
                  </a:lnTo>
                  <a:lnTo>
                    <a:pt x="648" y="316"/>
                  </a:lnTo>
                  <a:lnTo>
                    <a:pt x="648"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6" name="Google Shape;2906;p48"/>
            <p:cNvSpPr/>
            <p:nvPr/>
          </p:nvSpPr>
          <p:spPr>
            <a:xfrm>
              <a:off x="1713564" y="2872325"/>
              <a:ext cx="17868" cy="81700"/>
            </a:xfrm>
            <a:custGeom>
              <a:rect b="b" l="l" r="r" t="t"/>
              <a:pathLst>
                <a:path extrusionOk="0" h="1102" w="241">
                  <a:moveTo>
                    <a:pt x="27" y="0"/>
                  </a:moveTo>
                  <a:cubicBezTo>
                    <a:pt x="13" y="0"/>
                    <a:pt x="0" y="11"/>
                    <a:pt x="0" y="26"/>
                  </a:cubicBezTo>
                  <a:lnTo>
                    <a:pt x="0" y="152"/>
                  </a:lnTo>
                  <a:cubicBezTo>
                    <a:pt x="0" y="164"/>
                    <a:pt x="8" y="174"/>
                    <a:pt x="19" y="178"/>
                  </a:cubicBezTo>
                  <a:lnTo>
                    <a:pt x="19" y="1049"/>
                  </a:lnTo>
                  <a:cubicBezTo>
                    <a:pt x="19" y="1078"/>
                    <a:pt x="42" y="1101"/>
                    <a:pt x="72" y="1101"/>
                  </a:cubicBezTo>
                  <a:lnTo>
                    <a:pt x="241" y="1101"/>
                  </a:lnTo>
                  <a:lnTo>
                    <a:pt x="241" y="1"/>
                  </a:lnTo>
                  <a:lnTo>
                    <a:pt x="2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7" name="Google Shape;2907;p48"/>
            <p:cNvSpPr/>
            <p:nvPr/>
          </p:nvSpPr>
          <p:spPr>
            <a:xfrm>
              <a:off x="1686281" y="2802638"/>
              <a:ext cx="47894" cy="69838"/>
            </a:xfrm>
            <a:custGeom>
              <a:rect b="b" l="l" r="r" t="t"/>
              <a:pathLst>
                <a:path extrusionOk="0" h="942" w="646">
                  <a:moveTo>
                    <a:pt x="1" y="1"/>
                  </a:moveTo>
                  <a:lnTo>
                    <a:pt x="1" y="888"/>
                  </a:lnTo>
                  <a:cubicBezTo>
                    <a:pt x="1" y="917"/>
                    <a:pt x="24" y="940"/>
                    <a:pt x="52" y="941"/>
                  </a:cubicBezTo>
                  <a:lnTo>
                    <a:pt x="592" y="941"/>
                  </a:lnTo>
                  <a:cubicBezTo>
                    <a:pt x="621" y="941"/>
                    <a:pt x="646" y="918"/>
                    <a:pt x="646" y="888"/>
                  </a:cubicBezTo>
                  <a:lnTo>
                    <a:pt x="646"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8" name="Google Shape;2908;p48"/>
            <p:cNvSpPr/>
            <p:nvPr/>
          </p:nvSpPr>
          <p:spPr>
            <a:xfrm>
              <a:off x="1684798" y="2790777"/>
              <a:ext cx="50786" cy="13345"/>
            </a:xfrm>
            <a:custGeom>
              <a:rect b="b" l="l" r="r" t="t"/>
              <a:pathLst>
                <a:path extrusionOk="0" h="180" w="685">
                  <a:moveTo>
                    <a:pt x="27" y="0"/>
                  </a:moveTo>
                  <a:cubicBezTo>
                    <a:pt x="13" y="0"/>
                    <a:pt x="2" y="11"/>
                    <a:pt x="1" y="25"/>
                  </a:cubicBezTo>
                  <a:lnTo>
                    <a:pt x="1" y="151"/>
                  </a:lnTo>
                  <a:cubicBezTo>
                    <a:pt x="1" y="163"/>
                    <a:pt x="8" y="173"/>
                    <a:pt x="19" y="177"/>
                  </a:cubicBezTo>
                  <a:cubicBezTo>
                    <a:pt x="22" y="180"/>
                    <a:pt x="24" y="180"/>
                    <a:pt x="29" y="180"/>
                  </a:cubicBezTo>
                  <a:lnTo>
                    <a:pt x="657" y="180"/>
                  </a:lnTo>
                  <a:cubicBezTo>
                    <a:pt x="662" y="180"/>
                    <a:pt x="665" y="180"/>
                    <a:pt x="666" y="177"/>
                  </a:cubicBezTo>
                  <a:cubicBezTo>
                    <a:pt x="677" y="173"/>
                    <a:pt x="684" y="163"/>
                    <a:pt x="684" y="151"/>
                  </a:cubicBezTo>
                  <a:lnTo>
                    <a:pt x="684" y="25"/>
                  </a:lnTo>
                  <a:cubicBezTo>
                    <a:pt x="683" y="11"/>
                    <a:pt x="672" y="0"/>
                    <a:pt x="659" y="0"/>
                  </a:cubicBezTo>
                  <a:cubicBezTo>
                    <a:pt x="659" y="0"/>
                    <a:pt x="658" y="0"/>
                    <a:pt x="657" y="1"/>
                  </a:cubicBezTo>
                  <a:lnTo>
                    <a:pt x="29" y="1"/>
                  </a:lnTo>
                  <a:cubicBezTo>
                    <a:pt x="28" y="0"/>
                    <a:pt x="28"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9" name="Google Shape;2909;p48"/>
            <p:cNvSpPr/>
            <p:nvPr/>
          </p:nvSpPr>
          <p:spPr>
            <a:xfrm>
              <a:off x="1686281" y="2824286"/>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0" name="Google Shape;2910;p48"/>
            <p:cNvSpPr/>
            <p:nvPr/>
          </p:nvSpPr>
          <p:spPr>
            <a:xfrm>
              <a:off x="1684798" y="2790777"/>
              <a:ext cx="18016" cy="81700"/>
            </a:xfrm>
            <a:custGeom>
              <a:rect b="b" l="l" r="r" t="t"/>
              <a:pathLst>
                <a:path extrusionOk="0" h="1102" w="243">
                  <a:moveTo>
                    <a:pt x="27" y="0"/>
                  </a:moveTo>
                  <a:cubicBezTo>
                    <a:pt x="13" y="0"/>
                    <a:pt x="2" y="11"/>
                    <a:pt x="2" y="25"/>
                  </a:cubicBezTo>
                  <a:lnTo>
                    <a:pt x="2" y="151"/>
                  </a:lnTo>
                  <a:cubicBezTo>
                    <a:pt x="1" y="163"/>
                    <a:pt x="9" y="173"/>
                    <a:pt x="21" y="177"/>
                  </a:cubicBezTo>
                  <a:lnTo>
                    <a:pt x="21" y="1048"/>
                  </a:lnTo>
                  <a:cubicBezTo>
                    <a:pt x="21" y="1077"/>
                    <a:pt x="44" y="1100"/>
                    <a:pt x="72" y="1101"/>
                  </a:cubicBezTo>
                  <a:lnTo>
                    <a:pt x="243" y="1101"/>
                  </a:lnTo>
                  <a:lnTo>
                    <a:pt x="243" y="1"/>
                  </a:lnTo>
                  <a:lnTo>
                    <a:pt x="29" y="1"/>
                  </a:lnTo>
                  <a:cubicBezTo>
                    <a:pt x="28" y="0"/>
                    <a:pt x="28" y="0"/>
                    <a:pt x="27"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1" name="Google Shape;2911;p48"/>
            <p:cNvSpPr/>
            <p:nvPr/>
          </p:nvSpPr>
          <p:spPr>
            <a:xfrm>
              <a:off x="1628527" y="2802638"/>
              <a:ext cx="48043" cy="69838"/>
            </a:xfrm>
            <a:custGeom>
              <a:rect b="b" l="l" r="r" t="t"/>
              <a:pathLst>
                <a:path extrusionOk="0" h="942" w="648">
                  <a:moveTo>
                    <a:pt x="1" y="1"/>
                  </a:moveTo>
                  <a:lnTo>
                    <a:pt x="1" y="888"/>
                  </a:lnTo>
                  <a:cubicBezTo>
                    <a:pt x="1" y="917"/>
                    <a:pt x="24" y="940"/>
                    <a:pt x="53" y="941"/>
                  </a:cubicBezTo>
                  <a:lnTo>
                    <a:pt x="592" y="941"/>
                  </a:lnTo>
                  <a:cubicBezTo>
                    <a:pt x="622" y="941"/>
                    <a:pt x="646" y="918"/>
                    <a:pt x="647" y="888"/>
                  </a:cubicBezTo>
                  <a:lnTo>
                    <a:pt x="647"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2" name="Google Shape;2912;p48"/>
            <p:cNvSpPr/>
            <p:nvPr/>
          </p:nvSpPr>
          <p:spPr>
            <a:xfrm>
              <a:off x="1627118" y="2790777"/>
              <a:ext cx="50712" cy="13345"/>
            </a:xfrm>
            <a:custGeom>
              <a:rect b="b" l="l" r="r" t="t"/>
              <a:pathLst>
                <a:path extrusionOk="0" h="180" w="684">
                  <a:moveTo>
                    <a:pt x="26" y="0"/>
                  </a:moveTo>
                  <a:cubicBezTo>
                    <a:pt x="12" y="0"/>
                    <a:pt x="1" y="11"/>
                    <a:pt x="1" y="25"/>
                  </a:cubicBezTo>
                  <a:lnTo>
                    <a:pt x="1" y="151"/>
                  </a:lnTo>
                  <a:cubicBezTo>
                    <a:pt x="0" y="163"/>
                    <a:pt x="7" y="173"/>
                    <a:pt x="20" y="177"/>
                  </a:cubicBezTo>
                  <a:cubicBezTo>
                    <a:pt x="21" y="180"/>
                    <a:pt x="23" y="180"/>
                    <a:pt x="28" y="180"/>
                  </a:cubicBezTo>
                  <a:lnTo>
                    <a:pt x="657" y="180"/>
                  </a:lnTo>
                  <a:cubicBezTo>
                    <a:pt x="662" y="180"/>
                    <a:pt x="664" y="180"/>
                    <a:pt x="666" y="177"/>
                  </a:cubicBezTo>
                  <a:cubicBezTo>
                    <a:pt x="676" y="173"/>
                    <a:pt x="684" y="163"/>
                    <a:pt x="684" y="151"/>
                  </a:cubicBezTo>
                  <a:lnTo>
                    <a:pt x="684" y="25"/>
                  </a:lnTo>
                  <a:cubicBezTo>
                    <a:pt x="683" y="10"/>
                    <a:pt x="671" y="1"/>
                    <a:pt x="657" y="1"/>
                  </a:cubicBezTo>
                  <a:lnTo>
                    <a:pt x="28" y="1"/>
                  </a:lnTo>
                  <a:cubicBezTo>
                    <a:pt x="28" y="0"/>
                    <a:pt x="27" y="0"/>
                    <a:pt x="2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3" name="Google Shape;2913;p48"/>
            <p:cNvSpPr/>
            <p:nvPr/>
          </p:nvSpPr>
          <p:spPr>
            <a:xfrm>
              <a:off x="1628453" y="2824286"/>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4" name="Google Shape;2914;p48"/>
            <p:cNvSpPr/>
            <p:nvPr/>
          </p:nvSpPr>
          <p:spPr>
            <a:xfrm>
              <a:off x="1627118" y="2790777"/>
              <a:ext cx="17942" cy="81700"/>
            </a:xfrm>
            <a:custGeom>
              <a:rect b="b" l="l" r="r" t="t"/>
              <a:pathLst>
                <a:path extrusionOk="0" h="1102" w="242">
                  <a:moveTo>
                    <a:pt x="26" y="0"/>
                  </a:moveTo>
                  <a:cubicBezTo>
                    <a:pt x="12" y="0"/>
                    <a:pt x="1" y="11"/>
                    <a:pt x="1" y="25"/>
                  </a:cubicBezTo>
                  <a:lnTo>
                    <a:pt x="1" y="151"/>
                  </a:lnTo>
                  <a:cubicBezTo>
                    <a:pt x="0" y="163"/>
                    <a:pt x="7" y="173"/>
                    <a:pt x="19" y="177"/>
                  </a:cubicBezTo>
                  <a:lnTo>
                    <a:pt x="19" y="1048"/>
                  </a:lnTo>
                  <a:cubicBezTo>
                    <a:pt x="20" y="1077"/>
                    <a:pt x="43" y="1100"/>
                    <a:pt x="72" y="1101"/>
                  </a:cubicBezTo>
                  <a:lnTo>
                    <a:pt x="242" y="1101"/>
                  </a:lnTo>
                  <a:lnTo>
                    <a:pt x="242" y="1"/>
                  </a:lnTo>
                  <a:lnTo>
                    <a:pt x="28" y="1"/>
                  </a:lnTo>
                  <a:cubicBezTo>
                    <a:pt x="28" y="0"/>
                    <a:pt x="27" y="0"/>
                    <a:pt x="2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5" name="Google Shape;2915;p48"/>
            <p:cNvSpPr/>
            <p:nvPr/>
          </p:nvSpPr>
          <p:spPr>
            <a:xfrm>
              <a:off x="1593756" y="3513891"/>
              <a:ext cx="48043" cy="69763"/>
            </a:xfrm>
            <a:custGeom>
              <a:rect b="b" l="l" r="r" t="t"/>
              <a:pathLst>
                <a:path extrusionOk="0" h="941" w="648">
                  <a:moveTo>
                    <a:pt x="1" y="0"/>
                  </a:moveTo>
                  <a:lnTo>
                    <a:pt x="1" y="887"/>
                  </a:lnTo>
                  <a:cubicBezTo>
                    <a:pt x="1" y="917"/>
                    <a:pt x="24" y="940"/>
                    <a:pt x="54" y="940"/>
                  </a:cubicBezTo>
                  <a:lnTo>
                    <a:pt x="593" y="940"/>
                  </a:lnTo>
                  <a:cubicBezTo>
                    <a:pt x="623" y="940"/>
                    <a:pt x="647" y="917"/>
                    <a:pt x="647" y="887"/>
                  </a:cubicBezTo>
                  <a:lnTo>
                    <a:pt x="647"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6" name="Google Shape;2916;p48"/>
            <p:cNvSpPr/>
            <p:nvPr/>
          </p:nvSpPr>
          <p:spPr>
            <a:xfrm>
              <a:off x="1592422" y="3501955"/>
              <a:ext cx="50712" cy="13345"/>
            </a:xfrm>
            <a:custGeom>
              <a:rect b="b" l="l" r="r" t="t"/>
              <a:pathLst>
                <a:path extrusionOk="0" h="180" w="684">
                  <a:moveTo>
                    <a:pt x="26" y="1"/>
                  </a:moveTo>
                  <a:cubicBezTo>
                    <a:pt x="13" y="1"/>
                    <a:pt x="1" y="11"/>
                    <a:pt x="0" y="25"/>
                  </a:cubicBezTo>
                  <a:lnTo>
                    <a:pt x="0" y="152"/>
                  </a:lnTo>
                  <a:cubicBezTo>
                    <a:pt x="0" y="164"/>
                    <a:pt x="8" y="173"/>
                    <a:pt x="19" y="177"/>
                  </a:cubicBezTo>
                  <a:cubicBezTo>
                    <a:pt x="21" y="180"/>
                    <a:pt x="24" y="180"/>
                    <a:pt x="29" y="180"/>
                  </a:cubicBezTo>
                  <a:lnTo>
                    <a:pt x="657" y="180"/>
                  </a:lnTo>
                  <a:cubicBezTo>
                    <a:pt x="661" y="180"/>
                    <a:pt x="663" y="180"/>
                    <a:pt x="665" y="177"/>
                  </a:cubicBezTo>
                  <a:cubicBezTo>
                    <a:pt x="677" y="173"/>
                    <a:pt x="684" y="164"/>
                    <a:pt x="684" y="152"/>
                  </a:cubicBezTo>
                  <a:lnTo>
                    <a:pt x="684" y="25"/>
                  </a:lnTo>
                  <a:cubicBezTo>
                    <a:pt x="683" y="12"/>
                    <a:pt x="672" y="1"/>
                    <a:pt x="658" y="1"/>
                  </a:cubicBezTo>
                  <a:lnTo>
                    <a:pt x="29"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7" name="Google Shape;2917;p48"/>
            <p:cNvSpPr/>
            <p:nvPr/>
          </p:nvSpPr>
          <p:spPr>
            <a:xfrm>
              <a:off x="1593756" y="3535464"/>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8" name="Google Shape;2918;p48"/>
            <p:cNvSpPr/>
            <p:nvPr/>
          </p:nvSpPr>
          <p:spPr>
            <a:xfrm>
              <a:off x="1592348" y="3501955"/>
              <a:ext cx="17942" cy="81700"/>
            </a:xfrm>
            <a:custGeom>
              <a:rect b="b" l="l" r="r" t="t"/>
              <a:pathLst>
                <a:path extrusionOk="0" h="1102" w="242">
                  <a:moveTo>
                    <a:pt x="26" y="1"/>
                  </a:moveTo>
                  <a:cubicBezTo>
                    <a:pt x="12" y="1"/>
                    <a:pt x="1" y="11"/>
                    <a:pt x="1" y="25"/>
                  </a:cubicBezTo>
                  <a:lnTo>
                    <a:pt x="1" y="151"/>
                  </a:lnTo>
                  <a:cubicBezTo>
                    <a:pt x="0" y="164"/>
                    <a:pt x="9" y="173"/>
                    <a:pt x="20" y="177"/>
                  </a:cubicBezTo>
                  <a:lnTo>
                    <a:pt x="20" y="1048"/>
                  </a:lnTo>
                  <a:cubicBezTo>
                    <a:pt x="20" y="1077"/>
                    <a:pt x="43" y="1100"/>
                    <a:pt x="73" y="1101"/>
                  </a:cubicBezTo>
                  <a:lnTo>
                    <a:pt x="242" y="1101"/>
                  </a:lnTo>
                  <a:lnTo>
                    <a:pt x="242" y="1"/>
                  </a:lnTo>
                  <a:lnTo>
                    <a:pt x="28"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9" name="Google Shape;2919;p48"/>
            <p:cNvSpPr/>
            <p:nvPr/>
          </p:nvSpPr>
          <p:spPr>
            <a:xfrm>
              <a:off x="1651139" y="3513891"/>
              <a:ext cx="48043" cy="69763"/>
            </a:xfrm>
            <a:custGeom>
              <a:rect b="b" l="l" r="r" t="t"/>
              <a:pathLst>
                <a:path extrusionOk="0" h="941" w="648">
                  <a:moveTo>
                    <a:pt x="1" y="0"/>
                  </a:moveTo>
                  <a:lnTo>
                    <a:pt x="1" y="887"/>
                  </a:lnTo>
                  <a:cubicBezTo>
                    <a:pt x="2" y="917"/>
                    <a:pt x="25" y="940"/>
                    <a:pt x="54" y="940"/>
                  </a:cubicBezTo>
                  <a:lnTo>
                    <a:pt x="593" y="940"/>
                  </a:lnTo>
                  <a:cubicBezTo>
                    <a:pt x="623" y="940"/>
                    <a:pt x="647" y="917"/>
                    <a:pt x="647" y="887"/>
                  </a:cubicBezTo>
                  <a:lnTo>
                    <a:pt x="64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0" name="Google Shape;2920;p48"/>
            <p:cNvSpPr/>
            <p:nvPr/>
          </p:nvSpPr>
          <p:spPr>
            <a:xfrm>
              <a:off x="1649805" y="3501955"/>
              <a:ext cx="50712" cy="13345"/>
            </a:xfrm>
            <a:custGeom>
              <a:rect b="b" l="l" r="r" t="t"/>
              <a:pathLst>
                <a:path extrusionOk="0" h="180" w="684">
                  <a:moveTo>
                    <a:pt x="26" y="1"/>
                  </a:moveTo>
                  <a:cubicBezTo>
                    <a:pt x="12" y="1"/>
                    <a:pt x="1" y="11"/>
                    <a:pt x="1" y="25"/>
                  </a:cubicBezTo>
                  <a:lnTo>
                    <a:pt x="1" y="152"/>
                  </a:lnTo>
                  <a:cubicBezTo>
                    <a:pt x="0" y="164"/>
                    <a:pt x="8" y="173"/>
                    <a:pt x="19" y="177"/>
                  </a:cubicBezTo>
                  <a:cubicBezTo>
                    <a:pt x="21" y="180"/>
                    <a:pt x="24" y="180"/>
                    <a:pt x="28" y="180"/>
                  </a:cubicBezTo>
                  <a:lnTo>
                    <a:pt x="657" y="180"/>
                  </a:lnTo>
                  <a:cubicBezTo>
                    <a:pt x="662" y="180"/>
                    <a:pt x="664" y="180"/>
                    <a:pt x="665" y="177"/>
                  </a:cubicBezTo>
                  <a:cubicBezTo>
                    <a:pt x="676" y="173"/>
                    <a:pt x="684" y="164"/>
                    <a:pt x="684" y="152"/>
                  </a:cubicBezTo>
                  <a:lnTo>
                    <a:pt x="684" y="25"/>
                  </a:lnTo>
                  <a:cubicBezTo>
                    <a:pt x="683" y="12"/>
                    <a:pt x="671" y="1"/>
                    <a:pt x="657" y="1"/>
                  </a:cubicBezTo>
                  <a:lnTo>
                    <a:pt x="28"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1" name="Google Shape;2921;p48"/>
            <p:cNvSpPr/>
            <p:nvPr/>
          </p:nvSpPr>
          <p:spPr>
            <a:xfrm>
              <a:off x="1651139" y="3535464"/>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2" name="Google Shape;2922;p48"/>
            <p:cNvSpPr/>
            <p:nvPr/>
          </p:nvSpPr>
          <p:spPr>
            <a:xfrm>
              <a:off x="1649805" y="3501955"/>
              <a:ext cx="17942" cy="81700"/>
            </a:xfrm>
            <a:custGeom>
              <a:rect b="b" l="l" r="r" t="t"/>
              <a:pathLst>
                <a:path extrusionOk="0" h="1102" w="242">
                  <a:moveTo>
                    <a:pt x="26" y="1"/>
                  </a:moveTo>
                  <a:cubicBezTo>
                    <a:pt x="12" y="1"/>
                    <a:pt x="1" y="11"/>
                    <a:pt x="1" y="25"/>
                  </a:cubicBezTo>
                  <a:lnTo>
                    <a:pt x="1" y="151"/>
                  </a:lnTo>
                  <a:cubicBezTo>
                    <a:pt x="0" y="164"/>
                    <a:pt x="8" y="173"/>
                    <a:pt x="20" y="177"/>
                  </a:cubicBezTo>
                  <a:lnTo>
                    <a:pt x="20" y="1048"/>
                  </a:lnTo>
                  <a:cubicBezTo>
                    <a:pt x="20" y="1077"/>
                    <a:pt x="43" y="1100"/>
                    <a:pt x="72" y="1101"/>
                  </a:cubicBezTo>
                  <a:lnTo>
                    <a:pt x="242" y="1101"/>
                  </a:lnTo>
                  <a:lnTo>
                    <a:pt x="242" y="1"/>
                  </a:lnTo>
                  <a:lnTo>
                    <a:pt x="28" y="1"/>
                  </a:lnTo>
                  <a:cubicBezTo>
                    <a:pt x="28" y="1"/>
                    <a:pt x="27" y="1"/>
                    <a:pt x="2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3" name="Google Shape;2923;p48"/>
            <p:cNvSpPr/>
            <p:nvPr/>
          </p:nvSpPr>
          <p:spPr>
            <a:xfrm>
              <a:off x="1709264" y="3513891"/>
              <a:ext cx="48117" cy="69763"/>
            </a:xfrm>
            <a:custGeom>
              <a:rect b="b" l="l" r="r" t="t"/>
              <a:pathLst>
                <a:path extrusionOk="0" h="941" w="649">
                  <a:moveTo>
                    <a:pt x="0" y="0"/>
                  </a:moveTo>
                  <a:lnTo>
                    <a:pt x="0" y="887"/>
                  </a:lnTo>
                  <a:cubicBezTo>
                    <a:pt x="2" y="917"/>
                    <a:pt x="25" y="940"/>
                    <a:pt x="53" y="940"/>
                  </a:cubicBezTo>
                  <a:lnTo>
                    <a:pt x="593" y="940"/>
                  </a:lnTo>
                  <a:cubicBezTo>
                    <a:pt x="622" y="940"/>
                    <a:pt x="647" y="917"/>
                    <a:pt x="648" y="887"/>
                  </a:cubicBezTo>
                  <a:lnTo>
                    <a:pt x="648"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4" name="Google Shape;2924;p48"/>
            <p:cNvSpPr/>
            <p:nvPr/>
          </p:nvSpPr>
          <p:spPr>
            <a:xfrm>
              <a:off x="1707855" y="3501955"/>
              <a:ext cx="50860" cy="13345"/>
            </a:xfrm>
            <a:custGeom>
              <a:rect b="b" l="l" r="r" t="t"/>
              <a:pathLst>
                <a:path extrusionOk="0" h="180" w="686">
                  <a:moveTo>
                    <a:pt x="27" y="1"/>
                  </a:moveTo>
                  <a:cubicBezTo>
                    <a:pt x="13" y="1"/>
                    <a:pt x="2" y="11"/>
                    <a:pt x="2" y="25"/>
                  </a:cubicBezTo>
                  <a:lnTo>
                    <a:pt x="2" y="152"/>
                  </a:lnTo>
                  <a:cubicBezTo>
                    <a:pt x="1" y="164"/>
                    <a:pt x="9" y="173"/>
                    <a:pt x="21" y="177"/>
                  </a:cubicBezTo>
                  <a:cubicBezTo>
                    <a:pt x="23" y="180"/>
                    <a:pt x="24" y="180"/>
                    <a:pt x="29" y="180"/>
                  </a:cubicBezTo>
                  <a:lnTo>
                    <a:pt x="657" y="180"/>
                  </a:lnTo>
                  <a:cubicBezTo>
                    <a:pt x="662" y="180"/>
                    <a:pt x="665" y="180"/>
                    <a:pt x="667" y="177"/>
                  </a:cubicBezTo>
                  <a:cubicBezTo>
                    <a:pt x="678" y="173"/>
                    <a:pt x="686" y="164"/>
                    <a:pt x="686" y="152"/>
                  </a:cubicBezTo>
                  <a:lnTo>
                    <a:pt x="686" y="25"/>
                  </a:lnTo>
                  <a:cubicBezTo>
                    <a:pt x="684" y="12"/>
                    <a:pt x="672" y="1"/>
                    <a:pt x="659" y="1"/>
                  </a:cubicBezTo>
                  <a:lnTo>
                    <a:pt x="29" y="1"/>
                  </a:lnTo>
                  <a:cubicBezTo>
                    <a:pt x="28" y="1"/>
                    <a:pt x="28"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5" name="Google Shape;2925;p48"/>
            <p:cNvSpPr/>
            <p:nvPr/>
          </p:nvSpPr>
          <p:spPr>
            <a:xfrm>
              <a:off x="1709338" y="3535464"/>
              <a:ext cx="48043" cy="23502"/>
            </a:xfrm>
            <a:custGeom>
              <a:rect b="b" l="l" r="r" t="t"/>
              <a:pathLst>
                <a:path extrusionOk="0" h="317" w="648">
                  <a:moveTo>
                    <a:pt x="1" y="0"/>
                  </a:moveTo>
                  <a:lnTo>
                    <a:pt x="1"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6" name="Google Shape;2926;p48"/>
            <p:cNvSpPr/>
            <p:nvPr/>
          </p:nvSpPr>
          <p:spPr>
            <a:xfrm>
              <a:off x="1708003" y="3501955"/>
              <a:ext cx="17868" cy="81700"/>
            </a:xfrm>
            <a:custGeom>
              <a:rect b="b" l="l" r="r" t="t"/>
              <a:pathLst>
                <a:path extrusionOk="0" h="1102" w="241">
                  <a:moveTo>
                    <a:pt x="25" y="1"/>
                  </a:moveTo>
                  <a:cubicBezTo>
                    <a:pt x="11" y="1"/>
                    <a:pt x="0" y="11"/>
                    <a:pt x="0" y="25"/>
                  </a:cubicBezTo>
                  <a:lnTo>
                    <a:pt x="0" y="151"/>
                  </a:lnTo>
                  <a:cubicBezTo>
                    <a:pt x="0" y="164"/>
                    <a:pt x="7" y="173"/>
                    <a:pt x="19" y="177"/>
                  </a:cubicBezTo>
                  <a:lnTo>
                    <a:pt x="19" y="1048"/>
                  </a:lnTo>
                  <a:cubicBezTo>
                    <a:pt x="19" y="1077"/>
                    <a:pt x="42" y="1100"/>
                    <a:pt x="72" y="1101"/>
                  </a:cubicBezTo>
                  <a:lnTo>
                    <a:pt x="241" y="1101"/>
                  </a:lnTo>
                  <a:lnTo>
                    <a:pt x="241" y="1"/>
                  </a:lnTo>
                  <a:lnTo>
                    <a:pt x="27" y="1"/>
                  </a:lnTo>
                  <a:cubicBezTo>
                    <a:pt x="26" y="1"/>
                    <a:pt x="26" y="1"/>
                    <a:pt x="2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7" name="Google Shape;2927;p48"/>
            <p:cNvSpPr/>
            <p:nvPr/>
          </p:nvSpPr>
          <p:spPr>
            <a:xfrm>
              <a:off x="1680721" y="3432268"/>
              <a:ext cx="47894" cy="69763"/>
            </a:xfrm>
            <a:custGeom>
              <a:rect b="b" l="l" r="r" t="t"/>
              <a:pathLst>
                <a:path extrusionOk="0" h="941" w="646">
                  <a:moveTo>
                    <a:pt x="0" y="0"/>
                  </a:moveTo>
                  <a:lnTo>
                    <a:pt x="0" y="888"/>
                  </a:lnTo>
                  <a:cubicBezTo>
                    <a:pt x="0" y="917"/>
                    <a:pt x="24" y="941"/>
                    <a:pt x="53" y="941"/>
                  </a:cubicBezTo>
                  <a:lnTo>
                    <a:pt x="591" y="941"/>
                  </a:lnTo>
                  <a:cubicBezTo>
                    <a:pt x="621" y="941"/>
                    <a:pt x="646" y="917"/>
                    <a:pt x="646" y="888"/>
                  </a:cubicBezTo>
                  <a:lnTo>
                    <a:pt x="646"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8" name="Google Shape;2928;p48"/>
            <p:cNvSpPr/>
            <p:nvPr/>
          </p:nvSpPr>
          <p:spPr>
            <a:xfrm>
              <a:off x="1679238" y="3420332"/>
              <a:ext cx="50786" cy="13345"/>
            </a:xfrm>
            <a:custGeom>
              <a:rect b="b" l="l" r="r" t="t"/>
              <a:pathLst>
                <a:path extrusionOk="0" h="180" w="685">
                  <a:moveTo>
                    <a:pt x="27" y="1"/>
                  </a:moveTo>
                  <a:cubicBezTo>
                    <a:pt x="13" y="1"/>
                    <a:pt x="2" y="11"/>
                    <a:pt x="0" y="25"/>
                  </a:cubicBezTo>
                  <a:lnTo>
                    <a:pt x="0" y="153"/>
                  </a:lnTo>
                  <a:cubicBezTo>
                    <a:pt x="0" y="164"/>
                    <a:pt x="8" y="174"/>
                    <a:pt x="19" y="177"/>
                  </a:cubicBezTo>
                  <a:cubicBezTo>
                    <a:pt x="21" y="180"/>
                    <a:pt x="24" y="180"/>
                    <a:pt x="29" y="180"/>
                  </a:cubicBezTo>
                  <a:lnTo>
                    <a:pt x="657" y="180"/>
                  </a:lnTo>
                  <a:cubicBezTo>
                    <a:pt x="661" y="180"/>
                    <a:pt x="663" y="180"/>
                    <a:pt x="666" y="177"/>
                  </a:cubicBezTo>
                  <a:cubicBezTo>
                    <a:pt x="677" y="174"/>
                    <a:pt x="684" y="164"/>
                    <a:pt x="684" y="153"/>
                  </a:cubicBezTo>
                  <a:lnTo>
                    <a:pt x="684" y="25"/>
                  </a:lnTo>
                  <a:cubicBezTo>
                    <a:pt x="683" y="12"/>
                    <a:pt x="671" y="1"/>
                    <a:pt x="657" y="1"/>
                  </a:cubicBezTo>
                  <a:lnTo>
                    <a:pt x="29" y="1"/>
                  </a:lnTo>
                  <a:cubicBezTo>
                    <a:pt x="28" y="1"/>
                    <a:pt x="27"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9" name="Google Shape;2929;p48"/>
            <p:cNvSpPr/>
            <p:nvPr/>
          </p:nvSpPr>
          <p:spPr>
            <a:xfrm>
              <a:off x="1680646" y="3453841"/>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0" name="Google Shape;2930;p48"/>
            <p:cNvSpPr/>
            <p:nvPr/>
          </p:nvSpPr>
          <p:spPr>
            <a:xfrm>
              <a:off x="1679238" y="3420332"/>
              <a:ext cx="18016" cy="81700"/>
            </a:xfrm>
            <a:custGeom>
              <a:rect b="b" l="l" r="r" t="t"/>
              <a:pathLst>
                <a:path extrusionOk="0" h="1102" w="243">
                  <a:moveTo>
                    <a:pt x="27" y="1"/>
                  </a:moveTo>
                  <a:cubicBezTo>
                    <a:pt x="13" y="1"/>
                    <a:pt x="2" y="11"/>
                    <a:pt x="2" y="25"/>
                  </a:cubicBezTo>
                  <a:lnTo>
                    <a:pt x="2" y="153"/>
                  </a:lnTo>
                  <a:cubicBezTo>
                    <a:pt x="0" y="164"/>
                    <a:pt x="9" y="174"/>
                    <a:pt x="20" y="177"/>
                  </a:cubicBezTo>
                  <a:lnTo>
                    <a:pt x="20" y="1049"/>
                  </a:lnTo>
                  <a:cubicBezTo>
                    <a:pt x="20" y="1078"/>
                    <a:pt x="44" y="1102"/>
                    <a:pt x="73" y="1102"/>
                  </a:cubicBezTo>
                  <a:lnTo>
                    <a:pt x="242" y="1102"/>
                  </a:lnTo>
                  <a:lnTo>
                    <a:pt x="242" y="1"/>
                  </a:lnTo>
                  <a:lnTo>
                    <a:pt x="29" y="1"/>
                  </a:lnTo>
                  <a:cubicBezTo>
                    <a:pt x="28" y="1"/>
                    <a:pt x="27"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1" name="Google Shape;2931;p48"/>
            <p:cNvSpPr/>
            <p:nvPr/>
          </p:nvSpPr>
          <p:spPr>
            <a:xfrm>
              <a:off x="1622967" y="3432268"/>
              <a:ext cx="48043" cy="69763"/>
            </a:xfrm>
            <a:custGeom>
              <a:rect b="b" l="l" r="r" t="t"/>
              <a:pathLst>
                <a:path extrusionOk="0" h="941" w="648">
                  <a:moveTo>
                    <a:pt x="0" y="0"/>
                  </a:moveTo>
                  <a:lnTo>
                    <a:pt x="0" y="888"/>
                  </a:lnTo>
                  <a:cubicBezTo>
                    <a:pt x="0" y="917"/>
                    <a:pt x="24" y="941"/>
                    <a:pt x="52" y="941"/>
                  </a:cubicBezTo>
                  <a:lnTo>
                    <a:pt x="592" y="941"/>
                  </a:lnTo>
                  <a:cubicBezTo>
                    <a:pt x="621" y="941"/>
                    <a:pt x="646" y="917"/>
                    <a:pt x="647" y="888"/>
                  </a:cubicBezTo>
                  <a:lnTo>
                    <a:pt x="647"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2" name="Google Shape;2932;p48"/>
            <p:cNvSpPr/>
            <p:nvPr/>
          </p:nvSpPr>
          <p:spPr>
            <a:xfrm>
              <a:off x="1621484" y="3420332"/>
              <a:ext cx="50786" cy="13345"/>
            </a:xfrm>
            <a:custGeom>
              <a:rect b="b" l="l" r="r" t="t"/>
              <a:pathLst>
                <a:path extrusionOk="0" h="180" w="685">
                  <a:moveTo>
                    <a:pt x="27" y="1"/>
                  </a:moveTo>
                  <a:cubicBezTo>
                    <a:pt x="13" y="1"/>
                    <a:pt x="2" y="11"/>
                    <a:pt x="1" y="25"/>
                  </a:cubicBezTo>
                  <a:lnTo>
                    <a:pt x="1" y="153"/>
                  </a:lnTo>
                  <a:cubicBezTo>
                    <a:pt x="1" y="164"/>
                    <a:pt x="8" y="174"/>
                    <a:pt x="19" y="177"/>
                  </a:cubicBezTo>
                  <a:cubicBezTo>
                    <a:pt x="22" y="180"/>
                    <a:pt x="24" y="180"/>
                    <a:pt x="29" y="180"/>
                  </a:cubicBezTo>
                  <a:lnTo>
                    <a:pt x="657" y="180"/>
                  </a:lnTo>
                  <a:cubicBezTo>
                    <a:pt x="661" y="180"/>
                    <a:pt x="663" y="180"/>
                    <a:pt x="666" y="177"/>
                  </a:cubicBezTo>
                  <a:cubicBezTo>
                    <a:pt x="677" y="174"/>
                    <a:pt x="684" y="164"/>
                    <a:pt x="684" y="153"/>
                  </a:cubicBezTo>
                  <a:lnTo>
                    <a:pt x="684" y="25"/>
                  </a:lnTo>
                  <a:cubicBezTo>
                    <a:pt x="683" y="12"/>
                    <a:pt x="671" y="1"/>
                    <a:pt x="657" y="1"/>
                  </a:cubicBezTo>
                  <a:lnTo>
                    <a:pt x="29" y="1"/>
                  </a:lnTo>
                  <a:cubicBezTo>
                    <a:pt x="28" y="1"/>
                    <a:pt x="28"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3" name="Google Shape;2933;p48"/>
            <p:cNvSpPr/>
            <p:nvPr/>
          </p:nvSpPr>
          <p:spPr>
            <a:xfrm>
              <a:off x="1622893" y="3453841"/>
              <a:ext cx="47969" cy="23502"/>
            </a:xfrm>
            <a:custGeom>
              <a:rect b="b" l="l" r="r" t="t"/>
              <a:pathLst>
                <a:path extrusionOk="0" h="317" w="647">
                  <a:moveTo>
                    <a:pt x="0" y="0"/>
                  </a:moveTo>
                  <a:lnTo>
                    <a:pt x="0" y="316"/>
                  </a:lnTo>
                  <a:lnTo>
                    <a:pt x="647" y="316"/>
                  </a:lnTo>
                  <a:lnTo>
                    <a:pt x="64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4" name="Google Shape;2934;p48"/>
            <p:cNvSpPr/>
            <p:nvPr/>
          </p:nvSpPr>
          <p:spPr>
            <a:xfrm>
              <a:off x="1621484" y="3420332"/>
              <a:ext cx="18016" cy="81700"/>
            </a:xfrm>
            <a:custGeom>
              <a:rect b="b" l="l" r="r" t="t"/>
              <a:pathLst>
                <a:path extrusionOk="0" h="1102" w="243">
                  <a:moveTo>
                    <a:pt x="27" y="1"/>
                  </a:moveTo>
                  <a:cubicBezTo>
                    <a:pt x="13" y="1"/>
                    <a:pt x="2" y="11"/>
                    <a:pt x="1" y="25"/>
                  </a:cubicBezTo>
                  <a:lnTo>
                    <a:pt x="1" y="153"/>
                  </a:lnTo>
                  <a:cubicBezTo>
                    <a:pt x="1" y="164"/>
                    <a:pt x="8" y="174"/>
                    <a:pt x="19" y="177"/>
                  </a:cubicBezTo>
                  <a:lnTo>
                    <a:pt x="19" y="1049"/>
                  </a:lnTo>
                  <a:cubicBezTo>
                    <a:pt x="20" y="1078"/>
                    <a:pt x="44" y="1102"/>
                    <a:pt x="72" y="1102"/>
                  </a:cubicBezTo>
                  <a:lnTo>
                    <a:pt x="243" y="1102"/>
                  </a:lnTo>
                  <a:lnTo>
                    <a:pt x="243" y="1"/>
                  </a:lnTo>
                  <a:lnTo>
                    <a:pt x="29" y="1"/>
                  </a:lnTo>
                  <a:cubicBezTo>
                    <a:pt x="28" y="1"/>
                    <a:pt x="28" y="1"/>
                    <a:pt x="27"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5" name="Google Shape;2935;p48"/>
            <p:cNvSpPr/>
            <p:nvPr/>
          </p:nvSpPr>
          <p:spPr>
            <a:xfrm>
              <a:off x="1829146" y="2783660"/>
              <a:ext cx="50563" cy="170442"/>
            </a:xfrm>
            <a:custGeom>
              <a:rect b="b" l="l" r="r" t="t"/>
              <a:pathLst>
                <a:path extrusionOk="0" h="2299" w="682">
                  <a:moveTo>
                    <a:pt x="0" y="0"/>
                  </a:moveTo>
                  <a:lnTo>
                    <a:pt x="0" y="2298"/>
                  </a:lnTo>
                  <a:lnTo>
                    <a:pt x="681" y="2298"/>
                  </a:lnTo>
                  <a:lnTo>
                    <a:pt x="68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6" name="Google Shape;2936;p48"/>
            <p:cNvSpPr/>
            <p:nvPr/>
          </p:nvSpPr>
          <p:spPr>
            <a:xfrm>
              <a:off x="1879634" y="2783660"/>
              <a:ext cx="78663" cy="170442"/>
            </a:xfrm>
            <a:custGeom>
              <a:rect b="b" l="l" r="r" t="t"/>
              <a:pathLst>
                <a:path extrusionOk="0" h="2299"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7" name="Google Shape;2937;p48"/>
            <p:cNvSpPr/>
            <p:nvPr/>
          </p:nvSpPr>
          <p:spPr>
            <a:xfrm>
              <a:off x="1879634" y="2809903"/>
              <a:ext cx="78663" cy="37958"/>
            </a:xfrm>
            <a:custGeom>
              <a:rect b="b" l="l" r="r" t="t"/>
              <a:pathLst>
                <a:path extrusionOk="0" h="512" w="1061">
                  <a:moveTo>
                    <a:pt x="0" y="0"/>
                  </a:moveTo>
                  <a:lnTo>
                    <a:pt x="0" y="511"/>
                  </a:lnTo>
                  <a:lnTo>
                    <a:pt x="1060" y="511"/>
                  </a:lnTo>
                  <a:lnTo>
                    <a:pt x="106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8" name="Google Shape;2938;p48"/>
            <p:cNvSpPr/>
            <p:nvPr/>
          </p:nvSpPr>
          <p:spPr>
            <a:xfrm>
              <a:off x="1879634" y="2938824"/>
              <a:ext cx="78663" cy="8007"/>
            </a:xfrm>
            <a:custGeom>
              <a:rect b="b" l="l" r="r" t="t"/>
              <a:pathLst>
                <a:path extrusionOk="0" h="108" w="1061">
                  <a:moveTo>
                    <a:pt x="0" y="0"/>
                  </a:moveTo>
                  <a:lnTo>
                    <a:pt x="0" y="108"/>
                  </a:lnTo>
                  <a:lnTo>
                    <a:pt x="1060" y="108"/>
                  </a:lnTo>
                  <a:lnTo>
                    <a:pt x="106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9" name="Google Shape;2939;p48"/>
            <p:cNvSpPr/>
            <p:nvPr/>
          </p:nvSpPr>
          <p:spPr>
            <a:xfrm>
              <a:off x="1889124" y="2861131"/>
              <a:ext cx="59683" cy="6821"/>
            </a:xfrm>
            <a:custGeom>
              <a:rect b="b" l="l" r="r" t="t"/>
              <a:pathLst>
                <a:path extrusionOk="0" h="92" w="805">
                  <a:moveTo>
                    <a:pt x="1" y="1"/>
                  </a:moveTo>
                  <a:lnTo>
                    <a:pt x="1" y="92"/>
                  </a:lnTo>
                  <a:lnTo>
                    <a:pt x="804" y="92"/>
                  </a:lnTo>
                  <a:lnTo>
                    <a:pt x="804"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0" name="Google Shape;2940;p48"/>
            <p:cNvSpPr/>
            <p:nvPr/>
          </p:nvSpPr>
          <p:spPr>
            <a:xfrm>
              <a:off x="1889124" y="2873660"/>
              <a:ext cx="59683" cy="6895"/>
            </a:xfrm>
            <a:custGeom>
              <a:rect b="b" l="l" r="r" t="t"/>
              <a:pathLst>
                <a:path extrusionOk="0" h="93" w="805">
                  <a:moveTo>
                    <a:pt x="1" y="1"/>
                  </a:moveTo>
                  <a:lnTo>
                    <a:pt x="1" y="92"/>
                  </a:lnTo>
                  <a:lnTo>
                    <a:pt x="804" y="92"/>
                  </a:lnTo>
                  <a:lnTo>
                    <a:pt x="804"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1" name="Google Shape;2941;p48"/>
            <p:cNvSpPr/>
            <p:nvPr/>
          </p:nvSpPr>
          <p:spPr>
            <a:xfrm>
              <a:off x="1889124" y="2886188"/>
              <a:ext cx="59683" cy="6895"/>
            </a:xfrm>
            <a:custGeom>
              <a:rect b="b" l="l" r="r" t="t"/>
              <a:pathLst>
                <a:path extrusionOk="0" h="93" w="805">
                  <a:moveTo>
                    <a:pt x="1" y="1"/>
                  </a:moveTo>
                  <a:lnTo>
                    <a:pt x="1" y="92"/>
                  </a:lnTo>
                  <a:lnTo>
                    <a:pt x="804" y="92"/>
                  </a:lnTo>
                  <a:lnTo>
                    <a:pt x="804"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2" name="Google Shape;2942;p48"/>
            <p:cNvSpPr/>
            <p:nvPr/>
          </p:nvSpPr>
          <p:spPr>
            <a:xfrm>
              <a:off x="1444441" y="3413067"/>
              <a:ext cx="50712" cy="170368"/>
            </a:xfrm>
            <a:custGeom>
              <a:rect b="b" l="l" r="r" t="t"/>
              <a:pathLst>
                <a:path extrusionOk="0" h="2298" w="684">
                  <a:moveTo>
                    <a:pt x="1" y="0"/>
                  </a:moveTo>
                  <a:lnTo>
                    <a:pt x="1" y="2298"/>
                  </a:lnTo>
                  <a:lnTo>
                    <a:pt x="683" y="2298"/>
                  </a:lnTo>
                  <a:lnTo>
                    <a:pt x="68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3" name="Google Shape;2943;p48"/>
            <p:cNvSpPr/>
            <p:nvPr/>
          </p:nvSpPr>
          <p:spPr>
            <a:xfrm>
              <a:off x="1495078" y="3413067"/>
              <a:ext cx="78663" cy="170368"/>
            </a:xfrm>
            <a:custGeom>
              <a:rect b="b" l="l" r="r" t="t"/>
              <a:pathLst>
                <a:path extrusionOk="0" h="2298"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4" name="Google Shape;2944;p48"/>
            <p:cNvSpPr/>
            <p:nvPr/>
          </p:nvSpPr>
          <p:spPr>
            <a:xfrm>
              <a:off x="1495078" y="3439162"/>
              <a:ext cx="78663" cy="38107"/>
            </a:xfrm>
            <a:custGeom>
              <a:rect b="b" l="l" r="r" t="t"/>
              <a:pathLst>
                <a:path extrusionOk="0" h="514" w="1061">
                  <a:moveTo>
                    <a:pt x="0" y="1"/>
                  </a:moveTo>
                  <a:lnTo>
                    <a:pt x="0" y="513"/>
                  </a:lnTo>
                  <a:lnTo>
                    <a:pt x="1060" y="513"/>
                  </a:lnTo>
                  <a:lnTo>
                    <a:pt x="106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5" name="Google Shape;2945;p48"/>
            <p:cNvSpPr/>
            <p:nvPr/>
          </p:nvSpPr>
          <p:spPr>
            <a:xfrm>
              <a:off x="1495078" y="3568083"/>
              <a:ext cx="78663" cy="8081"/>
            </a:xfrm>
            <a:custGeom>
              <a:rect b="b" l="l" r="r" t="t"/>
              <a:pathLst>
                <a:path extrusionOk="0" h="109" w="1061">
                  <a:moveTo>
                    <a:pt x="0" y="1"/>
                  </a:moveTo>
                  <a:lnTo>
                    <a:pt x="0" y="108"/>
                  </a:lnTo>
                  <a:lnTo>
                    <a:pt x="1060" y="108"/>
                  </a:lnTo>
                  <a:lnTo>
                    <a:pt x="106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6" name="Google Shape;2946;p48"/>
            <p:cNvSpPr/>
            <p:nvPr/>
          </p:nvSpPr>
          <p:spPr>
            <a:xfrm>
              <a:off x="1504568" y="3490538"/>
              <a:ext cx="59534" cy="6821"/>
            </a:xfrm>
            <a:custGeom>
              <a:rect b="b" l="l" r="r" t="t"/>
              <a:pathLst>
                <a:path extrusionOk="0" h="92" w="803">
                  <a:moveTo>
                    <a:pt x="1" y="0"/>
                  </a:moveTo>
                  <a:lnTo>
                    <a:pt x="1" y="92"/>
                  </a:lnTo>
                  <a:lnTo>
                    <a:pt x="803" y="92"/>
                  </a:lnTo>
                  <a:lnTo>
                    <a:pt x="80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7" name="Google Shape;2947;p48"/>
            <p:cNvSpPr/>
            <p:nvPr/>
          </p:nvSpPr>
          <p:spPr>
            <a:xfrm>
              <a:off x="1504568" y="3503067"/>
              <a:ext cx="59534" cy="6747"/>
            </a:xfrm>
            <a:custGeom>
              <a:rect b="b" l="l" r="r" t="t"/>
              <a:pathLst>
                <a:path extrusionOk="0" h="91" w="803">
                  <a:moveTo>
                    <a:pt x="1" y="0"/>
                  </a:moveTo>
                  <a:lnTo>
                    <a:pt x="1" y="91"/>
                  </a:lnTo>
                  <a:lnTo>
                    <a:pt x="803" y="91"/>
                  </a:lnTo>
                  <a:lnTo>
                    <a:pt x="80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8" name="Google Shape;2948;p48"/>
            <p:cNvSpPr/>
            <p:nvPr/>
          </p:nvSpPr>
          <p:spPr>
            <a:xfrm>
              <a:off x="1504568" y="3515522"/>
              <a:ext cx="59534" cy="6821"/>
            </a:xfrm>
            <a:custGeom>
              <a:rect b="b" l="l" r="r" t="t"/>
              <a:pathLst>
                <a:path extrusionOk="0" h="92" w="803">
                  <a:moveTo>
                    <a:pt x="1" y="0"/>
                  </a:moveTo>
                  <a:lnTo>
                    <a:pt x="1" y="92"/>
                  </a:lnTo>
                  <a:lnTo>
                    <a:pt x="803" y="92"/>
                  </a:lnTo>
                  <a:lnTo>
                    <a:pt x="80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9" name="Google Shape;2949;p48"/>
            <p:cNvSpPr/>
            <p:nvPr/>
          </p:nvSpPr>
          <p:spPr>
            <a:xfrm>
              <a:off x="1301058" y="3413067"/>
              <a:ext cx="50563" cy="170368"/>
            </a:xfrm>
            <a:custGeom>
              <a:rect b="b" l="l" r="r" t="t"/>
              <a:pathLst>
                <a:path extrusionOk="0" h="2298" w="682">
                  <a:moveTo>
                    <a:pt x="1" y="0"/>
                  </a:moveTo>
                  <a:lnTo>
                    <a:pt x="1" y="2298"/>
                  </a:lnTo>
                  <a:lnTo>
                    <a:pt x="682" y="2298"/>
                  </a:lnTo>
                  <a:lnTo>
                    <a:pt x="68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0" name="Google Shape;2950;p48"/>
            <p:cNvSpPr/>
            <p:nvPr/>
          </p:nvSpPr>
          <p:spPr>
            <a:xfrm>
              <a:off x="1351620" y="3413067"/>
              <a:ext cx="78663" cy="170368"/>
            </a:xfrm>
            <a:custGeom>
              <a:rect b="b" l="l" r="r" t="t"/>
              <a:pathLst>
                <a:path extrusionOk="0" h="2298"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1" name="Google Shape;2951;p48"/>
            <p:cNvSpPr/>
            <p:nvPr/>
          </p:nvSpPr>
          <p:spPr>
            <a:xfrm>
              <a:off x="1351620" y="3439162"/>
              <a:ext cx="78663" cy="38107"/>
            </a:xfrm>
            <a:custGeom>
              <a:rect b="b" l="l" r="r" t="t"/>
              <a:pathLst>
                <a:path extrusionOk="0" h="514" w="1061">
                  <a:moveTo>
                    <a:pt x="0" y="1"/>
                  </a:moveTo>
                  <a:lnTo>
                    <a:pt x="0" y="513"/>
                  </a:lnTo>
                  <a:lnTo>
                    <a:pt x="1060" y="513"/>
                  </a:lnTo>
                  <a:lnTo>
                    <a:pt x="106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2" name="Google Shape;2952;p48"/>
            <p:cNvSpPr/>
            <p:nvPr/>
          </p:nvSpPr>
          <p:spPr>
            <a:xfrm>
              <a:off x="1351620" y="3568083"/>
              <a:ext cx="78663" cy="8081"/>
            </a:xfrm>
            <a:custGeom>
              <a:rect b="b" l="l" r="r" t="t"/>
              <a:pathLst>
                <a:path extrusionOk="0" h="109" w="1061">
                  <a:moveTo>
                    <a:pt x="0" y="1"/>
                  </a:moveTo>
                  <a:lnTo>
                    <a:pt x="0" y="108"/>
                  </a:lnTo>
                  <a:lnTo>
                    <a:pt x="1060" y="108"/>
                  </a:lnTo>
                  <a:lnTo>
                    <a:pt x="106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3" name="Google Shape;2953;p48"/>
            <p:cNvSpPr/>
            <p:nvPr/>
          </p:nvSpPr>
          <p:spPr>
            <a:xfrm>
              <a:off x="1361110" y="3490538"/>
              <a:ext cx="59534" cy="6821"/>
            </a:xfrm>
            <a:custGeom>
              <a:rect b="b" l="l" r="r" t="t"/>
              <a:pathLst>
                <a:path extrusionOk="0" h="92" w="803">
                  <a:moveTo>
                    <a:pt x="0" y="0"/>
                  </a:moveTo>
                  <a:lnTo>
                    <a:pt x="0" y="92"/>
                  </a:lnTo>
                  <a:lnTo>
                    <a:pt x="803" y="92"/>
                  </a:lnTo>
                  <a:lnTo>
                    <a:pt x="80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4" name="Google Shape;2954;p48"/>
            <p:cNvSpPr/>
            <p:nvPr/>
          </p:nvSpPr>
          <p:spPr>
            <a:xfrm>
              <a:off x="1361110" y="3503067"/>
              <a:ext cx="59534" cy="6747"/>
            </a:xfrm>
            <a:custGeom>
              <a:rect b="b" l="l" r="r" t="t"/>
              <a:pathLst>
                <a:path extrusionOk="0" h="91" w="803">
                  <a:moveTo>
                    <a:pt x="0" y="0"/>
                  </a:moveTo>
                  <a:lnTo>
                    <a:pt x="0" y="91"/>
                  </a:lnTo>
                  <a:lnTo>
                    <a:pt x="803" y="91"/>
                  </a:lnTo>
                  <a:lnTo>
                    <a:pt x="80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5" name="Google Shape;2955;p48"/>
            <p:cNvSpPr/>
            <p:nvPr/>
          </p:nvSpPr>
          <p:spPr>
            <a:xfrm>
              <a:off x="1361110" y="3515522"/>
              <a:ext cx="59534" cy="6821"/>
            </a:xfrm>
            <a:custGeom>
              <a:rect b="b" l="l" r="r" t="t"/>
              <a:pathLst>
                <a:path extrusionOk="0" h="92" w="803">
                  <a:moveTo>
                    <a:pt x="0" y="0"/>
                  </a:moveTo>
                  <a:lnTo>
                    <a:pt x="0" y="92"/>
                  </a:lnTo>
                  <a:lnTo>
                    <a:pt x="803" y="92"/>
                  </a:lnTo>
                  <a:lnTo>
                    <a:pt x="80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6" name="Google Shape;2956;p48"/>
            <p:cNvSpPr/>
            <p:nvPr/>
          </p:nvSpPr>
          <p:spPr>
            <a:xfrm>
              <a:off x="1981574" y="2783660"/>
              <a:ext cx="50563" cy="170442"/>
            </a:xfrm>
            <a:custGeom>
              <a:rect b="b" l="l" r="r" t="t"/>
              <a:pathLst>
                <a:path extrusionOk="0" h="2299" w="682">
                  <a:moveTo>
                    <a:pt x="0" y="0"/>
                  </a:moveTo>
                  <a:lnTo>
                    <a:pt x="0" y="2298"/>
                  </a:lnTo>
                  <a:lnTo>
                    <a:pt x="681" y="2298"/>
                  </a:lnTo>
                  <a:lnTo>
                    <a:pt x="68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7" name="Google Shape;2957;p48"/>
            <p:cNvSpPr/>
            <p:nvPr/>
          </p:nvSpPr>
          <p:spPr>
            <a:xfrm>
              <a:off x="2032063" y="2783660"/>
              <a:ext cx="78663" cy="170442"/>
            </a:xfrm>
            <a:custGeom>
              <a:rect b="b" l="l" r="r" t="t"/>
              <a:pathLst>
                <a:path extrusionOk="0" h="2299" w="1061">
                  <a:moveTo>
                    <a:pt x="0" y="0"/>
                  </a:moveTo>
                  <a:lnTo>
                    <a:pt x="0" y="2298"/>
                  </a:lnTo>
                  <a:lnTo>
                    <a:pt x="1060" y="2298"/>
                  </a:lnTo>
                  <a:lnTo>
                    <a:pt x="1060"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8" name="Google Shape;2958;p48"/>
            <p:cNvSpPr/>
            <p:nvPr/>
          </p:nvSpPr>
          <p:spPr>
            <a:xfrm>
              <a:off x="2032063" y="2809903"/>
              <a:ext cx="78663" cy="37958"/>
            </a:xfrm>
            <a:custGeom>
              <a:rect b="b" l="l" r="r" t="t"/>
              <a:pathLst>
                <a:path extrusionOk="0" h="512" w="1061">
                  <a:moveTo>
                    <a:pt x="0" y="0"/>
                  </a:moveTo>
                  <a:lnTo>
                    <a:pt x="0" y="511"/>
                  </a:lnTo>
                  <a:lnTo>
                    <a:pt x="1060" y="511"/>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9" name="Google Shape;2959;p48"/>
            <p:cNvSpPr/>
            <p:nvPr/>
          </p:nvSpPr>
          <p:spPr>
            <a:xfrm>
              <a:off x="2032063" y="2938824"/>
              <a:ext cx="78663" cy="8007"/>
            </a:xfrm>
            <a:custGeom>
              <a:rect b="b" l="l" r="r" t="t"/>
              <a:pathLst>
                <a:path extrusionOk="0" h="108" w="1061">
                  <a:moveTo>
                    <a:pt x="0" y="0"/>
                  </a:moveTo>
                  <a:lnTo>
                    <a:pt x="0" y="108"/>
                  </a:lnTo>
                  <a:lnTo>
                    <a:pt x="1060" y="108"/>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0" name="Google Shape;2960;p48"/>
            <p:cNvSpPr/>
            <p:nvPr/>
          </p:nvSpPr>
          <p:spPr>
            <a:xfrm>
              <a:off x="2041552" y="2861131"/>
              <a:ext cx="59683" cy="6821"/>
            </a:xfrm>
            <a:custGeom>
              <a:rect b="b" l="l" r="r" t="t"/>
              <a:pathLst>
                <a:path extrusionOk="0" h="92" w="805">
                  <a:moveTo>
                    <a:pt x="1" y="1"/>
                  </a:moveTo>
                  <a:lnTo>
                    <a:pt x="1" y="92"/>
                  </a:lnTo>
                  <a:lnTo>
                    <a:pt x="804" y="92"/>
                  </a:lnTo>
                  <a:lnTo>
                    <a:pt x="80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1" name="Google Shape;2961;p48"/>
            <p:cNvSpPr/>
            <p:nvPr/>
          </p:nvSpPr>
          <p:spPr>
            <a:xfrm>
              <a:off x="2041552" y="2873660"/>
              <a:ext cx="59683" cy="6895"/>
            </a:xfrm>
            <a:custGeom>
              <a:rect b="b" l="l" r="r" t="t"/>
              <a:pathLst>
                <a:path extrusionOk="0" h="93" w="805">
                  <a:moveTo>
                    <a:pt x="1" y="1"/>
                  </a:moveTo>
                  <a:lnTo>
                    <a:pt x="1" y="92"/>
                  </a:lnTo>
                  <a:lnTo>
                    <a:pt x="804" y="92"/>
                  </a:lnTo>
                  <a:lnTo>
                    <a:pt x="80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2" name="Google Shape;2962;p48"/>
            <p:cNvSpPr/>
            <p:nvPr/>
          </p:nvSpPr>
          <p:spPr>
            <a:xfrm>
              <a:off x="2041552" y="2886188"/>
              <a:ext cx="59683" cy="6895"/>
            </a:xfrm>
            <a:custGeom>
              <a:rect b="b" l="l" r="r" t="t"/>
              <a:pathLst>
                <a:path extrusionOk="0" h="93" w="805">
                  <a:moveTo>
                    <a:pt x="1" y="1"/>
                  </a:moveTo>
                  <a:lnTo>
                    <a:pt x="1" y="92"/>
                  </a:lnTo>
                  <a:lnTo>
                    <a:pt x="804" y="92"/>
                  </a:lnTo>
                  <a:lnTo>
                    <a:pt x="80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3" name="Google Shape;2963;p48"/>
            <p:cNvSpPr/>
            <p:nvPr/>
          </p:nvSpPr>
          <p:spPr>
            <a:xfrm>
              <a:off x="2135634" y="2783660"/>
              <a:ext cx="50563" cy="170442"/>
            </a:xfrm>
            <a:custGeom>
              <a:rect b="b" l="l" r="r" t="t"/>
              <a:pathLst>
                <a:path extrusionOk="0" h="2299" w="682">
                  <a:moveTo>
                    <a:pt x="0" y="0"/>
                  </a:moveTo>
                  <a:lnTo>
                    <a:pt x="0" y="2298"/>
                  </a:lnTo>
                  <a:lnTo>
                    <a:pt x="682" y="2298"/>
                  </a:lnTo>
                  <a:lnTo>
                    <a:pt x="68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4" name="Google Shape;2964;p48"/>
            <p:cNvSpPr/>
            <p:nvPr/>
          </p:nvSpPr>
          <p:spPr>
            <a:xfrm>
              <a:off x="2186122" y="2783660"/>
              <a:ext cx="78663" cy="170442"/>
            </a:xfrm>
            <a:custGeom>
              <a:rect b="b" l="l" r="r" t="t"/>
              <a:pathLst>
                <a:path extrusionOk="0" h="2299" w="1061">
                  <a:moveTo>
                    <a:pt x="1" y="0"/>
                  </a:moveTo>
                  <a:lnTo>
                    <a:pt x="1" y="2298"/>
                  </a:lnTo>
                  <a:lnTo>
                    <a:pt x="1061" y="2298"/>
                  </a:lnTo>
                  <a:lnTo>
                    <a:pt x="106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5" name="Google Shape;2965;p48"/>
            <p:cNvSpPr/>
            <p:nvPr/>
          </p:nvSpPr>
          <p:spPr>
            <a:xfrm>
              <a:off x="2186122" y="2809903"/>
              <a:ext cx="78663" cy="37958"/>
            </a:xfrm>
            <a:custGeom>
              <a:rect b="b" l="l" r="r" t="t"/>
              <a:pathLst>
                <a:path extrusionOk="0" h="512" w="1061">
                  <a:moveTo>
                    <a:pt x="1" y="0"/>
                  </a:moveTo>
                  <a:lnTo>
                    <a:pt x="1" y="511"/>
                  </a:lnTo>
                  <a:lnTo>
                    <a:pt x="1061" y="511"/>
                  </a:lnTo>
                  <a:lnTo>
                    <a:pt x="106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6" name="Google Shape;2966;p48"/>
            <p:cNvSpPr/>
            <p:nvPr/>
          </p:nvSpPr>
          <p:spPr>
            <a:xfrm>
              <a:off x="2186122" y="2938824"/>
              <a:ext cx="78663" cy="8007"/>
            </a:xfrm>
            <a:custGeom>
              <a:rect b="b" l="l" r="r" t="t"/>
              <a:pathLst>
                <a:path extrusionOk="0" h="108" w="1061">
                  <a:moveTo>
                    <a:pt x="1" y="0"/>
                  </a:moveTo>
                  <a:lnTo>
                    <a:pt x="1" y="108"/>
                  </a:lnTo>
                  <a:lnTo>
                    <a:pt x="1061" y="108"/>
                  </a:lnTo>
                  <a:lnTo>
                    <a:pt x="1061"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7" name="Google Shape;2967;p48"/>
            <p:cNvSpPr/>
            <p:nvPr/>
          </p:nvSpPr>
          <p:spPr>
            <a:xfrm>
              <a:off x="2195686" y="2861131"/>
              <a:ext cx="59609" cy="6821"/>
            </a:xfrm>
            <a:custGeom>
              <a:rect b="b" l="l" r="r" t="t"/>
              <a:pathLst>
                <a:path extrusionOk="0" h="92" w="804">
                  <a:moveTo>
                    <a:pt x="0" y="1"/>
                  </a:moveTo>
                  <a:lnTo>
                    <a:pt x="0" y="92"/>
                  </a:lnTo>
                  <a:lnTo>
                    <a:pt x="803" y="92"/>
                  </a:lnTo>
                  <a:lnTo>
                    <a:pt x="80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8" name="Google Shape;2968;p48"/>
            <p:cNvSpPr/>
            <p:nvPr/>
          </p:nvSpPr>
          <p:spPr>
            <a:xfrm>
              <a:off x="2195686" y="2873660"/>
              <a:ext cx="59609" cy="6895"/>
            </a:xfrm>
            <a:custGeom>
              <a:rect b="b" l="l" r="r" t="t"/>
              <a:pathLst>
                <a:path extrusionOk="0" h="93" w="804">
                  <a:moveTo>
                    <a:pt x="0" y="1"/>
                  </a:moveTo>
                  <a:lnTo>
                    <a:pt x="0" y="92"/>
                  </a:lnTo>
                  <a:lnTo>
                    <a:pt x="803" y="92"/>
                  </a:lnTo>
                  <a:lnTo>
                    <a:pt x="80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9" name="Google Shape;2969;p48"/>
            <p:cNvSpPr/>
            <p:nvPr/>
          </p:nvSpPr>
          <p:spPr>
            <a:xfrm>
              <a:off x="2195686" y="2886188"/>
              <a:ext cx="59609" cy="6895"/>
            </a:xfrm>
            <a:custGeom>
              <a:rect b="b" l="l" r="r" t="t"/>
              <a:pathLst>
                <a:path extrusionOk="0" h="93" w="804">
                  <a:moveTo>
                    <a:pt x="0" y="1"/>
                  </a:moveTo>
                  <a:lnTo>
                    <a:pt x="0" y="92"/>
                  </a:lnTo>
                  <a:lnTo>
                    <a:pt x="803" y="92"/>
                  </a:lnTo>
                  <a:lnTo>
                    <a:pt x="803"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0" name="Google Shape;2970;p48"/>
            <p:cNvSpPr/>
            <p:nvPr/>
          </p:nvSpPr>
          <p:spPr>
            <a:xfrm>
              <a:off x="2211774" y="3516856"/>
              <a:ext cx="60053" cy="66798"/>
            </a:xfrm>
            <a:custGeom>
              <a:rect b="b" l="l" r="r" t="t"/>
              <a:pathLst>
                <a:path extrusionOk="0" h="901" w="810">
                  <a:moveTo>
                    <a:pt x="9" y="1"/>
                  </a:moveTo>
                  <a:cubicBezTo>
                    <a:pt x="4" y="1"/>
                    <a:pt x="0" y="4"/>
                    <a:pt x="0" y="9"/>
                  </a:cubicBezTo>
                  <a:lnTo>
                    <a:pt x="0" y="893"/>
                  </a:lnTo>
                  <a:cubicBezTo>
                    <a:pt x="0" y="897"/>
                    <a:pt x="4" y="900"/>
                    <a:pt x="9" y="900"/>
                  </a:cubicBezTo>
                  <a:lnTo>
                    <a:pt x="802" y="900"/>
                  </a:lnTo>
                  <a:cubicBezTo>
                    <a:pt x="806" y="900"/>
                    <a:pt x="810" y="897"/>
                    <a:pt x="810" y="893"/>
                  </a:cubicBezTo>
                  <a:lnTo>
                    <a:pt x="810" y="9"/>
                  </a:lnTo>
                  <a:cubicBezTo>
                    <a:pt x="810" y="4"/>
                    <a:pt x="806" y="1"/>
                    <a:pt x="80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1" name="Google Shape;2971;p48"/>
            <p:cNvSpPr/>
            <p:nvPr/>
          </p:nvSpPr>
          <p:spPr>
            <a:xfrm>
              <a:off x="2222079" y="3516856"/>
              <a:ext cx="60053" cy="66798"/>
            </a:xfrm>
            <a:custGeom>
              <a:rect b="b" l="l" r="r" t="t"/>
              <a:pathLst>
                <a:path extrusionOk="0" h="901" w="810">
                  <a:moveTo>
                    <a:pt x="8" y="1"/>
                  </a:moveTo>
                  <a:cubicBezTo>
                    <a:pt x="4" y="1"/>
                    <a:pt x="1" y="4"/>
                    <a:pt x="1" y="9"/>
                  </a:cubicBezTo>
                  <a:lnTo>
                    <a:pt x="1" y="893"/>
                  </a:lnTo>
                  <a:cubicBezTo>
                    <a:pt x="1" y="897"/>
                    <a:pt x="4" y="900"/>
                    <a:pt x="8" y="900"/>
                  </a:cubicBezTo>
                  <a:lnTo>
                    <a:pt x="802" y="900"/>
                  </a:lnTo>
                  <a:cubicBezTo>
                    <a:pt x="807" y="900"/>
                    <a:pt x="809" y="897"/>
                    <a:pt x="809" y="893"/>
                  </a:cubicBezTo>
                  <a:lnTo>
                    <a:pt x="809" y="9"/>
                  </a:lnTo>
                  <a:cubicBezTo>
                    <a:pt x="809" y="4"/>
                    <a:pt x="807" y="1"/>
                    <a:pt x="80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2" name="Google Shape;2972;p48"/>
            <p:cNvSpPr/>
            <p:nvPr/>
          </p:nvSpPr>
          <p:spPr>
            <a:xfrm>
              <a:off x="2232459" y="3500398"/>
              <a:ext cx="24837" cy="16533"/>
            </a:xfrm>
            <a:custGeom>
              <a:rect b="b" l="l" r="r" t="t"/>
              <a:pathLst>
                <a:path extrusionOk="0" h="223" w="335">
                  <a:moveTo>
                    <a:pt x="0" y="1"/>
                  </a:moveTo>
                  <a:cubicBezTo>
                    <a:pt x="0" y="1"/>
                    <a:pt x="0" y="1"/>
                    <a:pt x="0" y="2"/>
                  </a:cubicBezTo>
                  <a:lnTo>
                    <a:pt x="0" y="223"/>
                  </a:lnTo>
                  <a:lnTo>
                    <a:pt x="335" y="223"/>
                  </a:lnTo>
                  <a:lnTo>
                    <a:pt x="335"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3" name="Google Shape;2973;p48"/>
            <p:cNvSpPr/>
            <p:nvPr/>
          </p:nvSpPr>
          <p:spPr>
            <a:xfrm>
              <a:off x="2239650" y="3500398"/>
              <a:ext cx="24985" cy="16533"/>
            </a:xfrm>
            <a:custGeom>
              <a:rect b="b" l="l" r="r" t="t"/>
              <a:pathLst>
                <a:path extrusionOk="0" h="223" w="337">
                  <a:moveTo>
                    <a:pt x="2" y="1"/>
                  </a:moveTo>
                  <a:cubicBezTo>
                    <a:pt x="1" y="1"/>
                    <a:pt x="1" y="1"/>
                    <a:pt x="1" y="2"/>
                  </a:cubicBezTo>
                  <a:lnTo>
                    <a:pt x="1" y="223"/>
                  </a:lnTo>
                  <a:lnTo>
                    <a:pt x="336" y="223"/>
                  </a:lnTo>
                  <a:lnTo>
                    <a:pt x="336" y="2"/>
                  </a:lnTo>
                  <a:cubicBezTo>
                    <a:pt x="336" y="1"/>
                    <a:pt x="335"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4" name="Google Shape;2974;p48"/>
            <p:cNvSpPr/>
            <p:nvPr/>
          </p:nvSpPr>
          <p:spPr>
            <a:xfrm>
              <a:off x="2235054" y="3476156"/>
              <a:ext cx="20685" cy="24243"/>
            </a:xfrm>
            <a:custGeom>
              <a:rect b="b" l="l" r="r" t="t"/>
              <a:pathLst>
                <a:path extrusionOk="0" h="327" w="279">
                  <a:moveTo>
                    <a:pt x="121" y="0"/>
                  </a:moveTo>
                  <a:cubicBezTo>
                    <a:pt x="103" y="0"/>
                    <a:pt x="87" y="14"/>
                    <a:pt x="82" y="31"/>
                  </a:cubicBezTo>
                  <a:cubicBezTo>
                    <a:pt x="70" y="77"/>
                    <a:pt x="53" y="122"/>
                    <a:pt x="32" y="163"/>
                  </a:cubicBezTo>
                  <a:cubicBezTo>
                    <a:pt x="12" y="202"/>
                    <a:pt x="1" y="245"/>
                    <a:pt x="1" y="288"/>
                  </a:cubicBezTo>
                  <a:lnTo>
                    <a:pt x="1" y="326"/>
                  </a:lnTo>
                  <a:lnTo>
                    <a:pt x="279" y="326"/>
                  </a:lnTo>
                  <a:lnTo>
                    <a:pt x="279" y="210"/>
                  </a:lnTo>
                  <a:cubicBezTo>
                    <a:pt x="247" y="176"/>
                    <a:pt x="198" y="72"/>
                    <a:pt x="185" y="1"/>
                  </a:cubicBezTo>
                  <a:lnTo>
                    <a:pt x="123" y="1"/>
                  </a:lnTo>
                  <a:cubicBezTo>
                    <a:pt x="122" y="1"/>
                    <a:pt x="122" y="0"/>
                    <a:pt x="121" y="0"/>
                  </a:cubicBez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5" name="Google Shape;2975;p48"/>
            <p:cNvSpPr/>
            <p:nvPr/>
          </p:nvSpPr>
          <p:spPr>
            <a:xfrm>
              <a:off x="2240466" y="3476156"/>
              <a:ext cx="20685" cy="24243"/>
            </a:xfrm>
            <a:custGeom>
              <a:rect b="b" l="l" r="r" t="t"/>
              <a:pathLst>
                <a:path extrusionOk="0" h="327" w="279">
                  <a:moveTo>
                    <a:pt x="119" y="0"/>
                  </a:moveTo>
                  <a:cubicBezTo>
                    <a:pt x="102" y="0"/>
                    <a:pt x="87" y="14"/>
                    <a:pt x="82" y="31"/>
                  </a:cubicBezTo>
                  <a:cubicBezTo>
                    <a:pt x="69" y="77"/>
                    <a:pt x="53" y="122"/>
                    <a:pt x="32" y="163"/>
                  </a:cubicBezTo>
                  <a:cubicBezTo>
                    <a:pt x="11" y="202"/>
                    <a:pt x="1" y="245"/>
                    <a:pt x="1" y="288"/>
                  </a:cubicBezTo>
                  <a:lnTo>
                    <a:pt x="1" y="326"/>
                  </a:lnTo>
                  <a:lnTo>
                    <a:pt x="278" y="326"/>
                  </a:lnTo>
                  <a:lnTo>
                    <a:pt x="278" y="288"/>
                  </a:lnTo>
                  <a:cubicBezTo>
                    <a:pt x="277" y="245"/>
                    <a:pt x="267" y="202"/>
                    <a:pt x="248" y="163"/>
                  </a:cubicBezTo>
                  <a:cubicBezTo>
                    <a:pt x="225" y="120"/>
                    <a:pt x="209" y="77"/>
                    <a:pt x="197" y="31"/>
                  </a:cubicBezTo>
                  <a:cubicBezTo>
                    <a:pt x="192" y="13"/>
                    <a:pt x="175" y="1"/>
                    <a:pt x="156" y="1"/>
                  </a:cubicBezTo>
                  <a:lnTo>
                    <a:pt x="122" y="1"/>
                  </a:lnTo>
                  <a:cubicBezTo>
                    <a:pt x="121" y="1"/>
                    <a:pt x="120" y="0"/>
                    <a:pt x="11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6" name="Google Shape;2976;p48"/>
            <p:cNvSpPr/>
            <p:nvPr/>
          </p:nvSpPr>
          <p:spPr>
            <a:xfrm>
              <a:off x="2226305" y="3535835"/>
              <a:ext cx="51676" cy="9934"/>
            </a:xfrm>
            <a:custGeom>
              <a:rect b="b" l="l" r="r" t="t"/>
              <a:pathLst>
                <a:path extrusionOk="0" h="134" w="697">
                  <a:moveTo>
                    <a:pt x="0" y="0"/>
                  </a:moveTo>
                  <a:lnTo>
                    <a:pt x="0" y="134"/>
                  </a:lnTo>
                  <a:lnTo>
                    <a:pt x="697" y="134"/>
                  </a:lnTo>
                  <a:lnTo>
                    <a:pt x="697"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7" name="Google Shape;2977;p48"/>
            <p:cNvSpPr/>
            <p:nvPr/>
          </p:nvSpPr>
          <p:spPr>
            <a:xfrm>
              <a:off x="2230160" y="3555406"/>
              <a:ext cx="43965" cy="3336"/>
            </a:xfrm>
            <a:custGeom>
              <a:rect b="b" l="l" r="r" t="t"/>
              <a:pathLst>
                <a:path extrusionOk="0" h="45" w="593">
                  <a:moveTo>
                    <a:pt x="0" y="0"/>
                  </a:moveTo>
                  <a:lnTo>
                    <a:pt x="0" y="45"/>
                  </a:lnTo>
                  <a:lnTo>
                    <a:pt x="593" y="45"/>
                  </a:lnTo>
                  <a:lnTo>
                    <a:pt x="59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8" name="Google Shape;2978;p48"/>
            <p:cNvSpPr/>
            <p:nvPr/>
          </p:nvSpPr>
          <p:spPr>
            <a:xfrm>
              <a:off x="2230160" y="3562004"/>
              <a:ext cx="43965" cy="3336"/>
            </a:xfrm>
            <a:custGeom>
              <a:rect b="b" l="l" r="r" t="t"/>
              <a:pathLst>
                <a:path extrusionOk="0" h="45" w="593">
                  <a:moveTo>
                    <a:pt x="0" y="0"/>
                  </a:moveTo>
                  <a:lnTo>
                    <a:pt x="0" y="45"/>
                  </a:lnTo>
                  <a:lnTo>
                    <a:pt x="593" y="45"/>
                  </a:lnTo>
                  <a:lnTo>
                    <a:pt x="59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9" name="Google Shape;2979;p48"/>
            <p:cNvSpPr/>
            <p:nvPr/>
          </p:nvSpPr>
          <p:spPr>
            <a:xfrm>
              <a:off x="2230160" y="3568602"/>
              <a:ext cx="43965" cy="3336"/>
            </a:xfrm>
            <a:custGeom>
              <a:rect b="b" l="l" r="r" t="t"/>
              <a:pathLst>
                <a:path extrusionOk="0" h="45" w="593">
                  <a:moveTo>
                    <a:pt x="0" y="0"/>
                  </a:moveTo>
                  <a:lnTo>
                    <a:pt x="0" y="44"/>
                  </a:lnTo>
                  <a:lnTo>
                    <a:pt x="593" y="44"/>
                  </a:lnTo>
                  <a:lnTo>
                    <a:pt x="59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0" name="Google Shape;2980;p48"/>
            <p:cNvSpPr/>
            <p:nvPr/>
          </p:nvSpPr>
          <p:spPr>
            <a:xfrm>
              <a:off x="2133706" y="3516856"/>
              <a:ext cx="59979" cy="66798"/>
            </a:xfrm>
            <a:custGeom>
              <a:rect b="b" l="l" r="r" t="t"/>
              <a:pathLst>
                <a:path extrusionOk="0" h="901" w="809">
                  <a:moveTo>
                    <a:pt x="8" y="1"/>
                  </a:moveTo>
                  <a:cubicBezTo>
                    <a:pt x="4" y="1"/>
                    <a:pt x="0" y="4"/>
                    <a:pt x="0" y="9"/>
                  </a:cubicBezTo>
                  <a:lnTo>
                    <a:pt x="0" y="893"/>
                  </a:lnTo>
                  <a:cubicBezTo>
                    <a:pt x="0" y="897"/>
                    <a:pt x="4" y="900"/>
                    <a:pt x="8" y="900"/>
                  </a:cubicBezTo>
                  <a:lnTo>
                    <a:pt x="801" y="900"/>
                  </a:lnTo>
                  <a:cubicBezTo>
                    <a:pt x="805" y="900"/>
                    <a:pt x="809" y="897"/>
                    <a:pt x="809" y="893"/>
                  </a:cubicBezTo>
                  <a:lnTo>
                    <a:pt x="809" y="9"/>
                  </a:lnTo>
                  <a:cubicBezTo>
                    <a:pt x="809" y="4"/>
                    <a:pt x="805" y="1"/>
                    <a:pt x="80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1" name="Google Shape;2981;p48"/>
            <p:cNvSpPr/>
            <p:nvPr/>
          </p:nvSpPr>
          <p:spPr>
            <a:xfrm>
              <a:off x="2143937" y="3516856"/>
              <a:ext cx="60128" cy="66798"/>
            </a:xfrm>
            <a:custGeom>
              <a:rect b="b" l="l" r="r" t="t"/>
              <a:pathLst>
                <a:path extrusionOk="0" h="901" w="811">
                  <a:moveTo>
                    <a:pt x="9" y="1"/>
                  </a:moveTo>
                  <a:cubicBezTo>
                    <a:pt x="4" y="1"/>
                    <a:pt x="1" y="4"/>
                    <a:pt x="1" y="9"/>
                  </a:cubicBezTo>
                  <a:lnTo>
                    <a:pt x="1" y="893"/>
                  </a:lnTo>
                  <a:cubicBezTo>
                    <a:pt x="1" y="897"/>
                    <a:pt x="4" y="900"/>
                    <a:pt x="9" y="900"/>
                  </a:cubicBezTo>
                  <a:lnTo>
                    <a:pt x="802" y="900"/>
                  </a:lnTo>
                  <a:cubicBezTo>
                    <a:pt x="807" y="900"/>
                    <a:pt x="810" y="897"/>
                    <a:pt x="810" y="893"/>
                  </a:cubicBezTo>
                  <a:lnTo>
                    <a:pt x="810" y="9"/>
                  </a:lnTo>
                  <a:cubicBezTo>
                    <a:pt x="810" y="4"/>
                    <a:pt x="807" y="1"/>
                    <a:pt x="80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2" name="Google Shape;2982;p48"/>
            <p:cNvSpPr/>
            <p:nvPr/>
          </p:nvSpPr>
          <p:spPr>
            <a:xfrm>
              <a:off x="2154317" y="3500398"/>
              <a:ext cx="24911" cy="16533"/>
            </a:xfrm>
            <a:custGeom>
              <a:rect b="b" l="l" r="r" t="t"/>
              <a:pathLst>
                <a:path extrusionOk="0" h="223" w="336">
                  <a:moveTo>
                    <a:pt x="1" y="1"/>
                  </a:moveTo>
                  <a:cubicBezTo>
                    <a:pt x="0" y="1"/>
                    <a:pt x="0" y="1"/>
                    <a:pt x="0" y="2"/>
                  </a:cubicBezTo>
                  <a:lnTo>
                    <a:pt x="0" y="223"/>
                  </a:lnTo>
                  <a:lnTo>
                    <a:pt x="336" y="223"/>
                  </a:lnTo>
                  <a:lnTo>
                    <a:pt x="33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3" name="Google Shape;2983;p48"/>
            <p:cNvSpPr/>
            <p:nvPr/>
          </p:nvSpPr>
          <p:spPr>
            <a:xfrm>
              <a:off x="2161508" y="3500398"/>
              <a:ext cx="24985" cy="16533"/>
            </a:xfrm>
            <a:custGeom>
              <a:rect b="b" l="l" r="r" t="t"/>
              <a:pathLst>
                <a:path extrusionOk="0" h="223" w="337">
                  <a:moveTo>
                    <a:pt x="2" y="0"/>
                  </a:moveTo>
                  <a:cubicBezTo>
                    <a:pt x="1" y="0"/>
                    <a:pt x="1" y="1"/>
                    <a:pt x="1" y="2"/>
                  </a:cubicBezTo>
                  <a:lnTo>
                    <a:pt x="1" y="223"/>
                  </a:lnTo>
                  <a:lnTo>
                    <a:pt x="336" y="223"/>
                  </a:lnTo>
                  <a:lnTo>
                    <a:pt x="336" y="2"/>
                  </a:lnTo>
                  <a:cubicBezTo>
                    <a:pt x="336" y="1"/>
                    <a:pt x="336" y="1"/>
                    <a:pt x="335" y="1"/>
                  </a:cubicBezTo>
                  <a:lnTo>
                    <a:pt x="2" y="1"/>
                  </a:lnTo>
                  <a:cubicBezTo>
                    <a:pt x="2" y="0"/>
                    <a:pt x="2" y="0"/>
                    <a:pt x="2"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4" name="Google Shape;2984;p48"/>
            <p:cNvSpPr/>
            <p:nvPr/>
          </p:nvSpPr>
          <p:spPr>
            <a:xfrm>
              <a:off x="2157060" y="3476156"/>
              <a:ext cx="20611" cy="24243"/>
            </a:xfrm>
            <a:custGeom>
              <a:rect b="b" l="l" r="r" t="t"/>
              <a:pathLst>
                <a:path extrusionOk="0" h="327" w="278">
                  <a:moveTo>
                    <a:pt x="119" y="0"/>
                  </a:moveTo>
                  <a:cubicBezTo>
                    <a:pt x="101" y="0"/>
                    <a:pt x="86" y="14"/>
                    <a:pt x="82" y="31"/>
                  </a:cubicBezTo>
                  <a:cubicBezTo>
                    <a:pt x="68" y="77"/>
                    <a:pt x="52" y="122"/>
                    <a:pt x="31" y="163"/>
                  </a:cubicBezTo>
                  <a:cubicBezTo>
                    <a:pt x="10" y="202"/>
                    <a:pt x="0" y="245"/>
                    <a:pt x="0" y="288"/>
                  </a:cubicBezTo>
                  <a:lnTo>
                    <a:pt x="0" y="326"/>
                  </a:lnTo>
                  <a:lnTo>
                    <a:pt x="278" y="326"/>
                  </a:lnTo>
                  <a:lnTo>
                    <a:pt x="278" y="210"/>
                  </a:lnTo>
                  <a:cubicBezTo>
                    <a:pt x="245" y="176"/>
                    <a:pt x="198" y="72"/>
                    <a:pt x="183" y="1"/>
                  </a:cubicBezTo>
                  <a:lnTo>
                    <a:pt x="121" y="1"/>
                  </a:lnTo>
                  <a:cubicBezTo>
                    <a:pt x="120" y="1"/>
                    <a:pt x="120" y="0"/>
                    <a:pt x="119" y="0"/>
                  </a:cubicBezTo>
                  <a:close/>
                </a:path>
              </a:pathLst>
            </a:custGeom>
            <a:solidFill>
              <a:srgbClr val="E8E5D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5" name="Google Shape;2985;p48"/>
            <p:cNvSpPr/>
            <p:nvPr/>
          </p:nvSpPr>
          <p:spPr>
            <a:xfrm>
              <a:off x="2162324" y="3476156"/>
              <a:ext cx="20685" cy="24243"/>
            </a:xfrm>
            <a:custGeom>
              <a:rect b="b" l="l" r="r" t="t"/>
              <a:pathLst>
                <a:path extrusionOk="0" h="327" w="279">
                  <a:moveTo>
                    <a:pt x="120" y="0"/>
                  </a:moveTo>
                  <a:cubicBezTo>
                    <a:pt x="102" y="0"/>
                    <a:pt x="87" y="14"/>
                    <a:pt x="82" y="31"/>
                  </a:cubicBezTo>
                  <a:cubicBezTo>
                    <a:pt x="70" y="77"/>
                    <a:pt x="53" y="122"/>
                    <a:pt x="32" y="163"/>
                  </a:cubicBezTo>
                  <a:cubicBezTo>
                    <a:pt x="12" y="202"/>
                    <a:pt x="1" y="245"/>
                    <a:pt x="1" y="288"/>
                  </a:cubicBezTo>
                  <a:lnTo>
                    <a:pt x="1" y="326"/>
                  </a:lnTo>
                  <a:lnTo>
                    <a:pt x="278" y="326"/>
                  </a:lnTo>
                  <a:lnTo>
                    <a:pt x="278" y="288"/>
                  </a:lnTo>
                  <a:cubicBezTo>
                    <a:pt x="278" y="245"/>
                    <a:pt x="267" y="202"/>
                    <a:pt x="248" y="163"/>
                  </a:cubicBezTo>
                  <a:cubicBezTo>
                    <a:pt x="227" y="122"/>
                    <a:pt x="209" y="77"/>
                    <a:pt x="197" y="31"/>
                  </a:cubicBezTo>
                  <a:cubicBezTo>
                    <a:pt x="192" y="13"/>
                    <a:pt x="176" y="1"/>
                    <a:pt x="156" y="1"/>
                  </a:cubicBezTo>
                  <a:lnTo>
                    <a:pt x="123" y="1"/>
                  </a:lnTo>
                  <a:cubicBezTo>
                    <a:pt x="122" y="1"/>
                    <a:pt x="121" y="0"/>
                    <a:pt x="12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6" name="Google Shape;2986;p48"/>
            <p:cNvSpPr/>
            <p:nvPr/>
          </p:nvSpPr>
          <p:spPr>
            <a:xfrm>
              <a:off x="2148163" y="3535835"/>
              <a:ext cx="51676" cy="9934"/>
            </a:xfrm>
            <a:custGeom>
              <a:rect b="b" l="l" r="r" t="t"/>
              <a:pathLst>
                <a:path extrusionOk="0" h="134" w="697">
                  <a:moveTo>
                    <a:pt x="0" y="0"/>
                  </a:moveTo>
                  <a:lnTo>
                    <a:pt x="0" y="134"/>
                  </a:lnTo>
                  <a:lnTo>
                    <a:pt x="697" y="134"/>
                  </a:lnTo>
                  <a:lnTo>
                    <a:pt x="697"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7" name="Google Shape;2987;p48"/>
            <p:cNvSpPr/>
            <p:nvPr/>
          </p:nvSpPr>
          <p:spPr>
            <a:xfrm>
              <a:off x="2152019" y="3555406"/>
              <a:ext cx="43965" cy="3336"/>
            </a:xfrm>
            <a:custGeom>
              <a:rect b="b" l="l" r="r" t="t"/>
              <a:pathLst>
                <a:path extrusionOk="0" h="45" w="593">
                  <a:moveTo>
                    <a:pt x="0" y="0"/>
                  </a:moveTo>
                  <a:lnTo>
                    <a:pt x="0" y="45"/>
                  </a:lnTo>
                  <a:lnTo>
                    <a:pt x="593" y="45"/>
                  </a:lnTo>
                  <a:lnTo>
                    <a:pt x="59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8" name="Google Shape;2988;p48"/>
            <p:cNvSpPr/>
            <p:nvPr/>
          </p:nvSpPr>
          <p:spPr>
            <a:xfrm>
              <a:off x="2152019" y="3562004"/>
              <a:ext cx="43965" cy="3336"/>
            </a:xfrm>
            <a:custGeom>
              <a:rect b="b" l="l" r="r" t="t"/>
              <a:pathLst>
                <a:path extrusionOk="0" h="45" w="593">
                  <a:moveTo>
                    <a:pt x="0" y="0"/>
                  </a:moveTo>
                  <a:lnTo>
                    <a:pt x="0" y="45"/>
                  </a:lnTo>
                  <a:lnTo>
                    <a:pt x="593" y="45"/>
                  </a:lnTo>
                  <a:lnTo>
                    <a:pt x="593" y="0"/>
                  </a:lnTo>
                  <a:close/>
                </a:path>
              </a:pathLst>
            </a:custGeom>
            <a:solidFill>
              <a:srgbClr val="2D5A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9" name="Google Shape;2989;p48"/>
            <p:cNvSpPr/>
            <p:nvPr/>
          </p:nvSpPr>
          <p:spPr>
            <a:xfrm>
              <a:off x="2152019" y="3568602"/>
              <a:ext cx="43965" cy="3336"/>
            </a:xfrm>
            <a:custGeom>
              <a:rect b="b" l="l" r="r" t="t"/>
              <a:pathLst>
                <a:path extrusionOk="0" h="45" w="593">
                  <a:moveTo>
                    <a:pt x="0" y="0"/>
                  </a:moveTo>
                  <a:lnTo>
                    <a:pt x="0" y="44"/>
                  </a:lnTo>
                  <a:lnTo>
                    <a:pt x="593" y="44"/>
                  </a:lnTo>
                  <a:lnTo>
                    <a:pt x="593"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0" name="Google Shape;2990;p48"/>
            <p:cNvSpPr/>
            <p:nvPr/>
          </p:nvSpPr>
          <p:spPr>
            <a:xfrm>
              <a:off x="1578335" y="3206081"/>
              <a:ext cx="59979" cy="66798"/>
            </a:xfrm>
            <a:custGeom>
              <a:rect b="b" l="l" r="r" t="t"/>
              <a:pathLst>
                <a:path extrusionOk="0" h="901" w="809">
                  <a:moveTo>
                    <a:pt x="8" y="0"/>
                  </a:moveTo>
                  <a:cubicBezTo>
                    <a:pt x="4" y="0"/>
                    <a:pt x="0" y="4"/>
                    <a:pt x="0" y="8"/>
                  </a:cubicBezTo>
                  <a:lnTo>
                    <a:pt x="0" y="891"/>
                  </a:lnTo>
                  <a:cubicBezTo>
                    <a:pt x="0" y="896"/>
                    <a:pt x="4" y="900"/>
                    <a:pt x="8" y="900"/>
                  </a:cubicBezTo>
                  <a:lnTo>
                    <a:pt x="801" y="900"/>
                  </a:lnTo>
                  <a:cubicBezTo>
                    <a:pt x="805" y="900"/>
                    <a:pt x="809" y="896"/>
                    <a:pt x="809" y="891"/>
                  </a:cubicBezTo>
                  <a:lnTo>
                    <a:pt x="809" y="8"/>
                  </a:lnTo>
                  <a:cubicBezTo>
                    <a:pt x="809" y="4"/>
                    <a:pt x="805" y="0"/>
                    <a:pt x="80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1" name="Google Shape;2991;p48"/>
            <p:cNvSpPr/>
            <p:nvPr/>
          </p:nvSpPr>
          <p:spPr>
            <a:xfrm>
              <a:off x="1588566" y="3206081"/>
              <a:ext cx="60128" cy="66798"/>
            </a:xfrm>
            <a:custGeom>
              <a:rect b="b" l="l" r="r" t="t"/>
              <a:pathLst>
                <a:path extrusionOk="0" h="901" w="811">
                  <a:moveTo>
                    <a:pt x="9" y="0"/>
                  </a:moveTo>
                  <a:cubicBezTo>
                    <a:pt x="4" y="0"/>
                    <a:pt x="0" y="4"/>
                    <a:pt x="0" y="8"/>
                  </a:cubicBezTo>
                  <a:lnTo>
                    <a:pt x="0" y="891"/>
                  </a:lnTo>
                  <a:cubicBezTo>
                    <a:pt x="0" y="896"/>
                    <a:pt x="4" y="900"/>
                    <a:pt x="9" y="900"/>
                  </a:cubicBezTo>
                  <a:lnTo>
                    <a:pt x="801" y="900"/>
                  </a:lnTo>
                  <a:cubicBezTo>
                    <a:pt x="806" y="900"/>
                    <a:pt x="810" y="896"/>
                    <a:pt x="810" y="891"/>
                  </a:cubicBezTo>
                  <a:lnTo>
                    <a:pt x="810" y="8"/>
                  </a:lnTo>
                  <a:cubicBezTo>
                    <a:pt x="810" y="4"/>
                    <a:pt x="806" y="0"/>
                    <a:pt x="80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2" name="Google Shape;2992;p48"/>
            <p:cNvSpPr/>
            <p:nvPr/>
          </p:nvSpPr>
          <p:spPr>
            <a:xfrm>
              <a:off x="1598872" y="3189475"/>
              <a:ext cx="24911" cy="16681"/>
            </a:xfrm>
            <a:custGeom>
              <a:rect b="b" l="l" r="r" t="t"/>
              <a:pathLst>
                <a:path extrusionOk="0" h="225" w="336">
                  <a:moveTo>
                    <a:pt x="2" y="1"/>
                  </a:moveTo>
                  <a:cubicBezTo>
                    <a:pt x="1" y="1"/>
                    <a:pt x="1" y="2"/>
                    <a:pt x="1" y="2"/>
                  </a:cubicBezTo>
                  <a:lnTo>
                    <a:pt x="1" y="224"/>
                  </a:lnTo>
                  <a:lnTo>
                    <a:pt x="335" y="224"/>
                  </a:lnTo>
                  <a:lnTo>
                    <a:pt x="335"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3" name="Google Shape;2993;p48"/>
            <p:cNvSpPr/>
            <p:nvPr/>
          </p:nvSpPr>
          <p:spPr>
            <a:xfrm>
              <a:off x="1606137" y="3189475"/>
              <a:ext cx="24985" cy="16681"/>
            </a:xfrm>
            <a:custGeom>
              <a:rect b="b" l="l" r="r" t="t"/>
              <a:pathLst>
                <a:path extrusionOk="0" h="225" w="337">
                  <a:moveTo>
                    <a:pt x="2" y="1"/>
                  </a:moveTo>
                  <a:cubicBezTo>
                    <a:pt x="2" y="1"/>
                    <a:pt x="0" y="2"/>
                    <a:pt x="0" y="2"/>
                  </a:cubicBezTo>
                  <a:lnTo>
                    <a:pt x="0" y="224"/>
                  </a:lnTo>
                  <a:lnTo>
                    <a:pt x="336" y="224"/>
                  </a:lnTo>
                  <a:lnTo>
                    <a:pt x="336" y="2"/>
                  </a:lnTo>
                  <a:cubicBezTo>
                    <a:pt x="336" y="2"/>
                    <a:pt x="335" y="1"/>
                    <a:pt x="33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4" name="Google Shape;2994;p48"/>
            <p:cNvSpPr/>
            <p:nvPr/>
          </p:nvSpPr>
          <p:spPr>
            <a:xfrm>
              <a:off x="1601541" y="3165233"/>
              <a:ext cx="20685" cy="24317"/>
            </a:xfrm>
            <a:custGeom>
              <a:rect b="b" l="l" r="r" t="t"/>
              <a:pathLst>
                <a:path extrusionOk="0" h="328" w="279">
                  <a:moveTo>
                    <a:pt x="123" y="1"/>
                  </a:moveTo>
                  <a:cubicBezTo>
                    <a:pt x="104" y="1"/>
                    <a:pt x="88" y="15"/>
                    <a:pt x="83" y="32"/>
                  </a:cubicBezTo>
                  <a:cubicBezTo>
                    <a:pt x="70" y="77"/>
                    <a:pt x="54" y="122"/>
                    <a:pt x="32" y="165"/>
                  </a:cubicBezTo>
                  <a:cubicBezTo>
                    <a:pt x="12" y="203"/>
                    <a:pt x="2" y="247"/>
                    <a:pt x="1" y="290"/>
                  </a:cubicBezTo>
                  <a:lnTo>
                    <a:pt x="1" y="328"/>
                  </a:lnTo>
                  <a:lnTo>
                    <a:pt x="278" y="328"/>
                  </a:lnTo>
                  <a:lnTo>
                    <a:pt x="278" y="212"/>
                  </a:lnTo>
                  <a:cubicBezTo>
                    <a:pt x="246" y="176"/>
                    <a:pt x="199" y="73"/>
                    <a:pt x="185"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5" name="Google Shape;2995;p48"/>
            <p:cNvSpPr/>
            <p:nvPr/>
          </p:nvSpPr>
          <p:spPr>
            <a:xfrm>
              <a:off x="1606953" y="3165233"/>
              <a:ext cx="20685" cy="24317"/>
            </a:xfrm>
            <a:custGeom>
              <a:rect b="b" l="l" r="r" t="t"/>
              <a:pathLst>
                <a:path extrusionOk="0" h="328" w="279">
                  <a:moveTo>
                    <a:pt x="123" y="1"/>
                  </a:moveTo>
                  <a:cubicBezTo>
                    <a:pt x="103" y="1"/>
                    <a:pt x="87" y="15"/>
                    <a:pt x="82" y="32"/>
                  </a:cubicBezTo>
                  <a:cubicBezTo>
                    <a:pt x="70" y="77"/>
                    <a:pt x="52" y="122"/>
                    <a:pt x="31" y="165"/>
                  </a:cubicBezTo>
                  <a:cubicBezTo>
                    <a:pt x="10" y="203"/>
                    <a:pt x="1" y="247"/>
                    <a:pt x="1" y="290"/>
                  </a:cubicBezTo>
                  <a:lnTo>
                    <a:pt x="1" y="328"/>
                  </a:lnTo>
                  <a:lnTo>
                    <a:pt x="278" y="328"/>
                  </a:lnTo>
                  <a:lnTo>
                    <a:pt x="278" y="290"/>
                  </a:lnTo>
                  <a:cubicBezTo>
                    <a:pt x="278" y="247"/>
                    <a:pt x="267" y="203"/>
                    <a:pt x="247" y="165"/>
                  </a:cubicBezTo>
                  <a:cubicBezTo>
                    <a:pt x="226" y="122"/>
                    <a:pt x="209" y="77"/>
                    <a:pt x="197" y="32"/>
                  </a:cubicBezTo>
                  <a:cubicBezTo>
                    <a:pt x="192" y="15"/>
                    <a:pt x="176" y="1"/>
                    <a:pt x="156"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6" name="Google Shape;2996;p48"/>
            <p:cNvSpPr/>
            <p:nvPr/>
          </p:nvSpPr>
          <p:spPr>
            <a:xfrm>
              <a:off x="1592792" y="3224986"/>
              <a:ext cx="51676" cy="9860"/>
            </a:xfrm>
            <a:custGeom>
              <a:rect b="b" l="l" r="r" t="t"/>
              <a:pathLst>
                <a:path extrusionOk="0" h="133" w="697">
                  <a:moveTo>
                    <a:pt x="0" y="1"/>
                  </a:moveTo>
                  <a:lnTo>
                    <a:pt x="0" y="133"/>
                  </a:lnTo>
                  <a:lnTo>
                    <a:pt x="696" y="133"/>
                  </a:lnTo>
                  <a:lnTo>
                    <a:pt x="696"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7" name="Google Shape;2997;p48"/>
            <p:cNvSpPr/>
            <p:nvPr/>
          </p:nvSpPr>
          <p:spPr>
            <a:xfrm>
              <a:off x="1596648" y="3244483"/>
              <a:ext cx="43965" cy="3484"/>
            </a:xfrm>
            <a:custGeom>
              <a:rect b="b" l="l" r="r" t="t"/>
              <a:pathLst>
                <a:path extrusionOk="0" h="47" w="593">
                  <a:moveTo>
                    <a:pt x="0" y="1"/>
                  </a:moveTo>
                  <a:lnTo>
                    <a:pt x="0" y="46"/>
                  </a:lnTo>
                  <a:lnTo>
                    <a:pt x="592" y="46"/>
                  </a:lnTo>
                  <a:lnTo>
                    <a:pt x="592"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8" name="Google Shape;2998;p48"/>
            <p:cNvSpPr/>
            <p:nvPr/>
          </p:nvSpPr>
          <p:spPr>
            <a:xfrm>
              <a:off x="1596648" y="3251082"/>
              <a:ext cx="43965" cy="3484"/>
            </a:xfrm>
            <a:custGeom>
              <a:rect b="b" l="l" r="r" t="t"/>
              <a:pathLst>
                <a:path extrusionOk="0" h="47" w="593">
                  <a:moveTo>
                    <a:pt x="0" y="1"/>
                  </a:moveTo>
                  <a:lnTo>
                    <a:pt x="0" y="46"/>
                  </a:lnTo>
                  <a:lnTo>
                    <a:pt x="592" y="46"/>
                  </a:lnTo>
                  <a:lnTo>
                    <a:pt x="592"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9" name="Google Shape;2999;p48"/>
            <p:cNvSpPr/>
            <p:nvPr/>
          </p:nvSpPr>
          <p:spPr>
            <a:xfrm>
              <a:off x="1596648" y="3257680"/>
              <a:ext cx="43965" cy="3336"/>
            </a:xfrm>
            <a:custGeom>
              <a:rect b="b" l="l" r="r" t="t"/>
              <a:pathLst>
                <a:path extrusionOk="0" h="45" w="593">
                  <a:moveTo>
                    <a:pt x="0" y="0"/>
                  </a:moveTo>
                  <a:lnTo>
                    <a:pt x="0" y="45"/>
                  </a:lnTo>
                  <a:lnTo>
                    <a:pt x="592" y="45"/>
                  </a:lnTo>
                  <a:lnTo>
                    <a:pt x="592" y="0"/>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0" name="Google Shape;3000;p48"/>
            <p:cNvSpPr/>
            <p:nvPr/>
          </p:nvSpPr>
          <p:spPr>
            <a:xfrm>
              <a:off x="1716900" y="3196222"/>
              <a:ext cx="43965" cy="76658"/>
            </a:xfrm>
            <a:custGeom>
              <a:rect b="b" l="l" r="r" t="t"/>
              <a:pathLst>
                <a:path extrusionOk="0" h="1034" w="593">
                  <a:moveTo>
                    <a:pt x="103" y="0"/>
                  </a:moveTo>
                  <a:cubicBezTo>
                    <a:pt x="47" y="4"/>
                    <a:pt x="1" y="61"/>
                    <a:pt x="1" y="132"/>
                  </a:cubicBezTo>
                  <a:lnTo>
                    <a:pt x="1" y="901"/>
                  </a:lnTo>
                  <a:cubicBezTo>
                    <a:pt x="1" y="973"/>
                    <a:pt x="49" y="1033"/>
                    <a:pt x="107" y="1033"/>
                  </a:cubicBezTo>
                  <a:lnTo>
                    <a:pt x="485" y="1033"/>
                  </a:lnTo>
                  <a:cubicBezTo>
                    <a:pt x="545" y="1033"/>
                    <a:pt x="592" y="973"/>
                    <a:pt x="592" y="901"/>
                  </a:cubicBezTo>
                  <a:lnTo>
                    <a:pt x="592" y="132"/>
                  </a:lnTo>
                  <a:cubicBezTo>
                    <a:pt x="592" y="61"/>
                    <a:pt x="548" y="4"/>
                    <a:pt x="48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1" name="Google Shape;3001;p48"/>
            <p:cNvSpPr/>
            <p:nvPr/>
          </p:nvSpPr>
          <p:spPr>
            <a:xfrm>
              <a:off x="1724610" y="3177317"/>
              <a:ext cx="28544" cy="18979"/>
            </a:xfrm>
            <a:custGeom>
              <a:rect b="b" l="l" r="r" t="t"/>
              <a:pathLst>
                <a:path extrusionOk="0" h="256" w="385">
                  <a:moveTo>
                    <a:pt x="31" y="1"/>
                  </a:moveTo>
                  <a:cubicBezTo>
                    <a:pt x="15" y="1"/>
                    <a:pt x="1" y="13"/>
                    <a:pt x="1" y="30"/>
                  </a:cubicBezTo>
                  <a:lnTo>
                    <a:pt x="1" y="255"/>
                  </a:lnTo>
                  <a:lnTo>
                    <a:pt x="383" y="255"/>
                  </a:lnTo>
                  <a:lnTo>
                    <a:pt x="383" y="30"/>
                  </a:lnTo>
                  <a:cubicBezTo>
                    <a:pt x="384" y="14"/>
                    <a:pt x="371" y="1"/>
                    <a:pt x="35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2" name="Google Shape;3002;p48"/>
            <p:cNvSpPr/>
            <p:nvPr/>
          </p:nvSpPr>
          <p:spPr>
            <a:xfrm>
              <a:off x="1727057" y="3149591"/>
              <a:ext cx="23725" cy="27802"/>
            </a:xfrm>
            <a:custGeom>
              <a:rect b="b" l="l" r="r" t="t"/>
              <a:pathLst>
                <a:path extrusionOk="0" h="375" w="320">
                  <a:moveTo>
                    <a:pt x="140" y="1"/>
                  </a:moveTo>
                  <a:cubicBezTo>
                    <a:pt x="132" y="1"/>
                    <a:pt x="122" y="3"/>
                    <a:pt x="114" y="10"/>
                  </a:cubicBezTo>
                  <a:cubicBezTo>
                    <a:pt x="103" y="14"/>
                    <a:pt x="96" y="24"/>
                    <a:pt x="94" y="35"/>
                  </a:cubicBezTo>
                  <a:cubicBezTo>
                    <a:pt x="80" y="89"/>
                    <a:pt x="60" y="139"/>
                    <a:pt x="36" y="187"/>
                  </a:cubicBezTo>
                  <a:cubicBezTo>
                    <a:pt x="13" y="233"/>
                    <a:pt x="2" y="282"/>
                    <a:pt x="1" y="333"/>
                  </a:cubicBezTo>
                  <a:lnTo>
                    <a:pt x="1" y="375"/>
                  </a:lnTo>
                  <a:lnTo>
                    <a:pt x="319" y="375"/>
                  </a:lnTo>
                  <a:lnTo>
                    <a:pt x="319" y="333"/>
                  </a:lnTo>
                  <a:cubicBezTo>
                    <a:pt x="318" y="282"/>
                    <a:pt x="307" y="233"/>
                    <a:pt x="285" y="187"/>
                  </a:cubicBezTo>
                  <a:cubicBezTo>
                    <a:pt x="260" y="139"/>
                    <a:pt x="240" y="89"/>
                    <a:pt x="227" y="35"/>
                  </a:cubicBezTo>
                  <a:cubicBezTo>
                    <a:pt x="221" y="16"/>
                    <a:pt x="201" y="2"/>
                    <a:pt x="18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3" name="Google Shape;3003;p48"/>
            <p:cNvSpPr/>
            <p:nvPr/>
          </p:nvSpPr>
          <p:spPr>
            <a:xfrm>
              <a:off x="1717048" y="3218091"/>
              <a:ext cx="43817" cy="11269"/>
            </a:xfrm>
            <a:custGeom>
              <a:rect b="b" l="l" r="r" t="t"/>
              <a:pathLst>
                <a:path extrusionOk="0" h="152" w="591">
                  <a:moveTo>
                    <a:pt x="0" y="0"/>
                  </a:moveTo>
                  <a:lnTo>
                    <a:pt x="0" y="152"/>
                  </a:lnTo>
                  <a:lnTo>
                    <a:pt x="590" y="152"/>
                  </a:lnTo>
                  <a:lnTo>
                    <a:pt x="59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4" name="Google Shape;3004;p48"/>
            <p:cNvSpPr/>
            <p:nvPr/>
          </p:nvSpPr>
          <p:spPr>
            <a:xfrm>
              <a:off x="1717048" y="3247820"/>
              <a:ext cx="43817" cy="4003"/>
            </a:xfrm>
            <a:custGeom>
              <a:rect b="b" l="l" r="r" t="t"/>
              <a:pathLst>
                <a:path extrusionOk="0" h="54" w="591">
                  <a:moveTo>
                    <a:pt x="0" y="0"/>
                  </a:moveTo>
                  <a:lnTo>
                    <a:pt x="0" y="53"/>
                  </a:lnTo>
                  <a:lnTo>
                    <a:pt x="590" y="53"/>
                  </a:lnTo>
                  <a:lnTo>
                    <a:pt x="59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5" name="Google Shape;3005;p48"/>
            <p:cNvSpPr/>
            <p:nvPr/>
          </p:nvSpPr>
          <p:spPr>
            <a:xfrm>
              <a:off x="1717048" y="3255381"/>
              <a:ext cx="43817" cy="4003"/>
            </a:xfrm>
            <a:custGeom>
              <a:rect b="b" l="l" r="r" t="t"/>
              <a:pathLst>
                <a:path extrusionOk="0" h="54" w="591">
                  <a:moveTo>
                    <a:pt x="0" y="1"/>
                  </a:moveTo>
                  <a:lnTo>
                    <a:pt x="0" y="54"/>
                  </a:lnTo>
                  <a:lnTo>
                    <a:pt x="590" y="54"/>
                  </a:lnTo>
                  <a:lnTo>
                    <a:pt x="59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6" name="Google Shape;3006;p48"/>
            <p:cNvSpPr/>
            <p:nvPr/>
          </p:nvSpPr>
          <p:spPr>
            <a:xfrm>
              <a:off x="1717048" y="3150258"/>
              <a:ext cx="18535" cy="122623"/>
            </a:xfrm>
            <a:custGeom>
              <a:rect b="b" l="l" r="r" t="t"/>
              <a:pathLst>
                <a:path extrusionOk="0" h="1654" w="250">
                  <a:moveTo>
                    <a:pt x="249" y="1"/>
                  </a:moveTo>
                  <a:cubicBezTo>
                    <a:pt x="238" y="5"/>
                    <a:pt x="231" y="15"/>
                    <a:pt x="227" y="26"/>
                  </a:cubicBezTo>
                  <a:cubicBezTo>
                    <a:pt x="215" y="80"/>
                    <a:pt x="195" y="130"/>
                    <a:pt x="171" y="178"/>
                  </a:cubicBezTo>
                  <a:cubicBezTo>
                    <a:pt x="148" y="224"/>
                    <a:pt x="136" y="273"/>
                    <a:pt x="136" y="324"/>
                  </a:cubicBezTo>
                  <a:lnTo>
                    <a:pt x="136" y="366"/>
                  </a:lnTo>
                  <a:lnTo>
                    <a:pt x="133" y="366"/>
                  </a:lnTo>
                  <a:cubicBezTo>
                    <a:pt x="116" y="366"/>
                    <a:pt x="103" y="378"/>
                    <a:pt x="103" y="394"/>
                  </a:cubicBezTo>
                  <a:lnTo>
                    <a:pt x="103" y="620"/>
                  </a:lnTo>
                  <a:cubicBezTo>
                    <a:pt x="45" y="624"/>
                    <a:pt x="0" y="681"/>
                    <a:pt x="0" y="752"/>
                  </a:cubicBezTo>
                  <a:lnTo>
                    <a:pt x="0" y="1521"/>
                  </a:lnTo>
                  <a:cubicBezTo>
                    <a:pt x="0" y="1593"/>
                    <a:pt x="47" y="1653"/>
                    <a:pt x="105" y="1653"/>
                  </a:cubicBezTo>
                  <a:lnTo>
                    <a:pt x="249" y="1653"/>
                  </a:lnTo>
                  <a:lnTo>
                    <a:pt x="24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7" name="Google Shape;3007;p48"/>
            <p:cNvSpPr/>
            <p:nvPr/>
          </p:nvSpPr>
          <p:spPr>
            <a:xfrm>
              <a:off x="1657219" y="3196222"/>
              <a:ext cx="43743" cy="76658"/>
            </a:xfrm>
            <a:custGeom>
              <a:rect b="b" l="l" r="r" t="t"/>
              <a:pathLst>
                <a:path extrusionOk="0" h="1034" w="590">
                  <a:moveTo>
                    <a:pt x="102" y="0"/>
                  </a:moveTo>
                  <a:cubicBezTo>
                    <a:pt x="44" y="4"/>
                    <a:pt x="0" y="61"/>
                    <a:pt x="0" y="132"/>
                  </a:cubicBezTo>
                  <a:lnTo>
                    <a:pt x="0" y="901"/>
                  </a:lnTo>
                  <a:cubicBezTo>
                    <a:pt x="0" y="973"/>
                    <a:pt x="47" y="1033"/>
                    <a:pt x="105" y="1033"/>
                  </a:cubicBezTo>
                  <a:lnTo>
                    <a:pt x="483" y="1033"/>
                  </a:lnTo>
                  <a:cubicBezTo>
                    <a:pt x="543" y="1033"/>
                    <a:pt x="590" y="973"/>
                    <a:pt x="590" y="901"/>
                  </a:cubicBezTo>
                  <a:lnTo>
                    <a:pt x="590" y="132"/>
                  </a:lnTo>
                  <a:cubicBezTo>
                    <a:pt x="590" y="61"/>
                    <a:pt x="546" y="4"/>
                    <a:pt x="485"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8" name="Google Shape;3008;p48"/>
            <p:cNvSpPr/>
            <p:nvPr/>
          </p:nvSpPr>
          <p:spPr>
            <a:xfrm>
              <a:off x="1664781" y="3177317"/>
              <a:ext cx="28544" cy="18979"/>
            </a:xfrm>
            <a:custGeom>
              <a:rect b="b" l="l" r="r" t="t"/>
              <a:pathLst>
                <a:path extrusionOk="0" h="256" w="385">
                  <a:moveTo>
                    <a:pt x="356" y="1"/>
                  </a:moveTo>
                  <a:cubicBezTo>
                    <a:pt x="355" y="1"/>
                    <a:pt x="354" y="1"/>
                    <a:pt x="353" y="1"/>
                  </a:cubicBezTo>
                  <a:lnTo>
                    <a:pt x="31" y="1"/>
                  </a:lnTo>
                  <a:cubicBezTo>
                    <a:pt x="14" y="1"/>
                    <a:pt x="0" y="13"/>
                    <a:pt x="0" y="30"/>
                  </a:cubicBezTo>
                  <a:lnTo>
                    <a:pt x="0" y="255"/>
                  </a:lnTo>
                  <a:lnTo>
                    <a:pt x="383" y="255"/>
                  </a:lnTo>
                  <a:lnTo>
                    <a:pt x="383" y="30"/>
                  </a:lnTo>
                  <a:cubicBezTo>
                    <a:pt x="384" y="14"/>
                    <a:pt x="372" y="1"/>
                    <a:pt x="35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9" name="Google Shape;3009;p48"/>
            <p:cNvSpPr/>
            <p:nvPr/>
          </p:nvSpPr>
          <p:spPr>
            <a:xfrm>
              <a:off x="1667227" y="3149591"/>
              <a:ext cx="23725" cy="27802"/>
            </a:xfrm>
            <a:custGeom>
              <a:rect b="b" l="l" r="r" t="t"/>
              <a:pathLst>
                <a:path extrusionOk="0" h="375" w="320">
                  <a:moveTo>
                    <a:pt x="140" y="1"/>
                  </a:moveTo>
                  <a:cubicBezTo>
                    <a:pt x="130" y="1"/>
                    <a:pt x="122" y="3"/>
                    <a:pt x="114" y="10"/>
                  </a:cubicBezTo>
                  <a:cubicBezTo>
                    <a:pt x="103" y="14"/>
                    <a:pt x="96" y="24"/>
                    <a:pt x="92" y="35"/>
                  </a:cubicBezTo>
                  <a:cubicBezTo>
                    <a:pt x="80" y="89"/>
                    <a:pt x="60" y="139"/>
                    <a:pt x="35" y="187"/>
                  </a:cubicBezTo>
                  <a:cubicBezTo>
                    <a:pt x="13" y="233"/>
                    <a:pt x="2" y="282"/>
                    <a:pt x="1" y="333"/>
                  </a:cubicBezTo>
                  <a:lnTo>
                    <a:pt x="1" y="375"/>
                  </a:lnTo>
                  <a:lnTo>
                    <a:pt x="319" y="375"/>
                  </a:lnTo>
                  <a:lnTo>
                    <a:pt x="319" y="333"/>
                  </a:lnTo>
                  <a:cubicBezTo>
                    <a:pt x="318" y="282"/>
                    <a:pt x="307" y="233"/>
                    <a:pt x="285" y="187"/>
                  </a:cubicBezTo>
                  <a:cubicBezTo>
                    <a:pt x="260" y="139"/>
                    <a:pt x="240" y="89"/>
                    <a:pt x="227" y="35"/>
                  </a:cubicBezTo>
                  <a:cubicBezTo>
                    <a:pt x="219" y="16"/>
                    <a:pt x="201" y="2"/>
                    <a:pt x="18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0" name="Google Shape;3010;p48"/>
            <p:cNvSpPr/>
            <p:nvPr/>
          </p:nvSpPr>
          <p:spPr>
            <a:xfrm>
              <a:off x="1657219" y="3218091"/>
              <a:ext cx="43743" cy="11269"/>
            </a:xfrm>
            <a:custGeom>
              <a:rect b="b" l="l" r="r" t="t"/>
              <a:pathLst>
                <a:path extrusionOk="0" h="152" w="590">
                  <a:moveTo>
                    <a:pt x="0" y="0"/>
                  </a:moveTo>
                  <a:lnTo>
                    <a:pt x="0" y="152"/>
                  </a:lnTo>
                  <a:lnTo>
                    <a:pt x="590" y="152"/>
                  </a:lnTo>
                  <a:lnTo>
                    <a:pt x="59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1" name="Google Shape;3011;p48"/>
            <p:cNvSpPr/>
            <p:nvPr/>
          </p:nvSpPr>
          <p:spPr>
            <a:xfrm>
              <a:off x="1657219" y="3247820"/>
              <a:ext cx="43743" cy="4003"/>
            </a:xfrm>
            <a:custGeom>
              <a:rect b="b" l="l" r="r" t="t"/>
              <a:pathLst>
                <a:path extrusionOk="0" h="54" w="590">
                  <a:moveTo>
                    <a:pt x="0" y="0"/>
                  </a:moveTo>
                  <a:lnTo>
                    <a:pt x="0" y="53"/>
                  </a:lnTo>
                  <a:lnTo>
                    <a:pt x="590" y="53"/>
                  </a:lnTo>
                  <a:lnTo>
                    <a:pt x="590"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2" name="Google Shape;3012;p48"/>
            <p:cNvSpPr/>
            <p:nvPr/>
          </p:nvSpPr>
          <p:spPr>
            <a:xfrm>
              <a:off x="1657219" y="3255381"/>
              <a:ext cx="43743" cy="4003"/>
            </a:xfrm>
            <a:custGeom>
              <a:rect b="b" l="l" r="r" t="t"/>
              <a:pathLst>
                <a:path extrusionOk="0" h="54" w="590">
                  <a:moveTo>
                    <a:pt x="0" y="1"/>
                  </a:moveTo>
                  <a:lnTo>
                    <a:pt x="0" y="54"/>
                  </a:lnTo>
                  <a:lnTo>
                    <a:pt x="590" y="54"/>
                  </a:lnTo>
                  <a:lnTo>
                    <a:pt x="590"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3" name="Google Shape;3013;p48"/>
            <p:cNvSpPr/>
            <p:nvPr/>
          </p:nvSpPr>
          <p:spPr>
            <a:xfrm>
              <a:off x="1657219" y="3150258"/>
              <a:ext cx="18535" cy="122623"/>
            </a:xfrm>
            <a:custGeom>
              <a:rect b="b" l="l" r="r" t="t"/>
              <a:pathLst>
                <a:path extrusionOk="0" h="1654" w="250">
                  <a:moveTo>
                    <a:pt x="249" y="1"/>
                  </a:moveTo>
                  <a:cubicBezTo>
                    <a:pt x="238" y="5"/>
                    <a:pt x="231" y="15"/>
                    <a:pt x="227" y="26"/>
                  </a:cubicBezTo>
                  <a:cubicBezTo>
                    <a:pt x="214" y="80"/>
                    <a:pt x="195" y="130"/>
                    <a:pt x="169" y="178"/>
                  </a:cubicBezTo>
                  <a:cubicBezTo>
                    <a:pt x="148" y="224"/>
                    <a:pt x="136" y="273"/>
                    <a:pt x="136" y="324"/>
                  </a:cubicBezTo>
                  <a:lnTo>
                    <a:pt x="136" y="366"/>
                  </a:lnTo>
                  <a:lnTo>
                    <a:pt x="133" y="366"/>
                  </a:lnTo>
                  <a:cubicBezTo>
                    <a:pt x="116" y="366"/>
                    <a:pt x="102" y="378"/>
                    <a:pt x="102" y="394"/>
                  </a:cubicBezTo>
                  <a:lnTo>
                    <a:pt x="102" y="620"/>
                  </a:lnTo>
                  <a:cubicBezTo>
                    <a:pt x="44" y="624"/>
                    <a:pt x="0" y="681"/>
                    <a:pt x="0" y="752"/>
                  </a:cubicBezTo>
                  <a:lnTo>
                    <a:pt x="0" y="1521"/>
                  </a:lnTo>
                  <a:cubicBezTo>
                    <a:pt x="0" y="1593"/>
                    <a:pt x="47" y="1653"/>
                    <a:pt x="105" y="1653"/>
                  </a:cubicBezTo>
                  <a:lnTo>
                    <a:pt x="249" y="1653"/>
                  </a:lnTo>
                  <a:lnTo>
                    <a:pt x="24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4" name="Google Shape;3014;p48"/>
            <p:cNvSpPr/>
            <p:nvPr/>
          </p:nvSpPr>
          <p:spPr>
            <a:xfrm>
              <a:off x="1818321" y="3988355"/>
              <a:ext cx="73843" cy="63165"/>
            </a:xfrm>
            <a:custGeom>
              <a:rect b="b" l="l" r="r" t="t"/>
              <a:pathLst>
                <a:path extrusionOk="0" h="852" w="996">
                  <a:moveTo>
                    <a:pt x="569" y="0"/>
                  </a:moveTo>
                  <a:cubicBezTo>
                    <a:pt x="190" y="0"/>
                    <a:pt x="0" y="458"/>
                    <a:pt x="268" y="727"/>
                  </a:cubicBezTo>
                  <a:cubicBezTo>
                    <a:pt x="350" y="808"/>
                    <a:pt x="458" y="851"/>
                    <a:pt x="569" y="851"/>
                  </a:cubicBezTo>
                  <a:cubicBezTo>
                    <a:pt x="624" y="851"/>
                    <a:pt x="679" y="841"/>
                    <a:pt x="732" y="819"/>
                  </a:cubicBezTo>
                  <a:cubicBezTo>
                    <a:pt x="891" y="753"/>
                    <a:pt x="995" y="598"/>
                    <a:pt x="995" y="426"/>
                  </a:cubicBezTo>
                  <a:cubicBezTo>
                    <a:pt x="995" y="190"/>
                    <a:pt x="804" y="0"/>
                    <a:pt x="569"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5" name="Google Shape;3015;p48"/>
            <p:cNvSpPr/>
            <p:nvPr/>
          </p:nvSpPr>
          <p:spPr>
            <a:xfrm>
              <a:off x="1830332" y="3988948"/>
              <a:ext cx="73918" cy="63165"/>
            </a:xfrm>
            <a:custGeom>
              <a:rect b="b" l="l" r="r" t="t"/>
              <a:pathLst>
                <a:path extrusionOk="0" h="852" w="997">
                  <a:moveTo>
                    <a:pt x="570" y="1"/>
                  </a:moveTo>
                  <a:cubicBezTo>
                    <a:pt x="190" y="1"/>
                    <a:pt x="0" y="459"/>
                    <a:pt x="269" y="727"/>
                  </a:cubicBezTo>
                  <a:cubicBezTo>
                    <a:pt x="350" y="808"/>
                    <a:pt x="459" y="852"/>
                    <a:pt x="570" y="852"/>
                  </a:cubicBezTo>
                  <a:cubicBezTo>
                    <a:pt x="625" y="852"/>
                    <a:pt x="680" y="841"/>
                    <a:pt x="733" y="819"/>
                  </a:cubicBezTo>
                  <a:cubicBezTo>
                    <a:pt x="891" y="754"/>
                    <a:pt x="996" y="598"/>
                    <a:pt x="996" y="427"/>
                  </a:cubicBezTo>
                  <a:cubicBezTo>
                    <a:pt x="996" y="191"/>
                    <a:pt x="805" y="1"/>
                    <a:pt x="570"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6" name="Google Shape;3016;p48"/>
            <p:cNvSpPr/>
            <p:nvPr/>
          </p:nvSpPr>
          <p:spPr>
            <a:xfrm>
              <a:off x="1665077" y="3988355"/>
              <a:ext cx="73918" cy="63165"/>
            </a:xfrm>
            <a:custGeom>
              <a:rect b="b" l="l" r="r" t="t"/>
              <a:pathLst>
                <a:path extrusionOk="0" h="852" w="997">
                  <a:moveTo>
                    <a:pt x="569" y="0"/>
                  </a:moveTo>
                  <a:cubicBezTo>
                    <a:pt x="190" y="0"/>
                    <a:pt x="0" y="458"/>
                    <a:pt x="269" y="727"/>
                  </a:cubicBezTo>
                  <a:cubicBezTo>
                    <a:pt x="350" y="808"/>
                    <a:pt x="459" y="851"/>
                    <a:pt x="570" y="851"/>
                  </a:cubicBezTo>
                  <a:cubicBezTo>
                    <a:pt x="625" y="851"/>
                    <a:pt x="680" y="841"/>
                    <a:pt x="733" y="819"/>
                  </a:cubicBezTo>
                  <a:cubicBezTo>
                    <a:pt x="892" y="753"/>
                    <a:pt x="996" y="598"/>
                    <a:pt x="996" y="426"/>
                  </a:cubicBezTo>
                  <a:cubicBezTo>
                    <a:pt x="995" y="190"/>
                    <a:pt x="805" y="0"/>
                    <a:pt x="569"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7" name="Google Shape;3017;p48"/>
            <p:cNvSpPr/>
            <p:nvPr/>
          </p:nvSpPr>
          <p:spPr>
            <a:xfrm>
              <a:off x="1677162" y="3988948"/>
              <a:ext cx="73769" cy="63165"/>
            </a:xfrm>
            <a:custGeom>
              <a:rect b="b" l="l" r="r" t="t"/>
              <a:pathLst>
                <a:path extrusionOk="0" h="852" w="995">
                  <a:moveTo>
                    <a:pt x="571" y="1"/>
                  </a:moveTo>
                  <a:cubicBezTo>
                    <a:pt x="571" y="1"/>
                    <a:pt x="570" y="1"/>
                    <a:pt x="569" y="1"/>
                  </a:cubicBezTo>
                  <a:cubicBezTo>
                    <a:pt x="190" y="1"/>
                    <a:pt x="0" y="459"/>
                    <a:pt x="268" y="727"/>
                  </a:cubicBezTo>
                  <a:cubicBezTo>
                    <a:pt x="350" y="808"/>
                    <a:pt x="458" y="851"/>
                    <a:pt x="569" y="851"/>
                  </a:cubicBezTo>
                  <a:cubicBezTo>
                    <a:pt x="624" y="851"/>
                    <a:pt x="679" y="841"/>
                    <a:pt x="732" y="819"/>
                  </a:cubicBezTo>
                  <a:cubicBezTo>
                    <a:pt x="891" y="754"/>
                    <a:pt x="995" y="598"/>
                    <a:pt x="995" y="427"/>
                  </a:cubicBezTo>
                  <a:cubicBezTo>
                    <a:pt x="995" y="192"/>
                    <a:pt x="805" y="1"/>
                    <a:pt x="571"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8" name="Google Shape;3018;p48"/>
            <p:cNvSpPr/>
            <p:nvPr/>
          </p:nvSpPr>
          <p:spPr>
            <a:xfrm>
              <a:off x="1909067" y="4478463"/>
              <a:ext cx="154359" cy="107796"/>
            </a:xfrm>
            <a:custGeom>
              <a:rect b="b" l="l" r="r" t="t"/>
              <a:pathLst>
                <a:path extrusionOk="0" h="1454" w="2082">
                  <a:moveTo>
                    <a:pt x="1" y="1"/>
                  </a:moveTo>
                  <a:lnTo>
                    <a:pt x="1621" y="1453"/>
                  </a:lnTo>
                  <a:lnTo>
                    <a:pt x="2081" y="1453"/>
                  </a:lnTo>
                  <a:lnTo>
                    <a:pt x="2081" y="1"/>
                  </a:lnTo>
                  <a:close/>
                </a:path>
              </a:pathLst>
            </a:custGeom>
            <a:solidFill>
              <a:srgbClr val="C9D2D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9" name="Google Shape;3019;p48"/>
            <p:cNvSpPr/>
            <p:nvPr/>
          </p:nvSpPr>
          <p:spPr>
            <a:xfrm>
              <a:off x="2224674" y="4478463"/>
              <a:ext cx="154285" cy="107796"/>
            </a:xfrm>
            <a:custGeom>
              <a:rect b="b" l="l" r="r" t="t"/>
              <a:pathLst>
                <a:path extrusionOk="0" h="1454" w="2081">
                  <a:moveTo>
                    <a:pt x="0" y="1"/>
                  </a:moveTo>
                  <a:lnTo>
                    <a:pt x="1621" y="1453"/>
                  </a:lnTo>
                  <a:lnTo>
                    <a:pt x="2081" y="1453"/>
                  </a:lnTo>
                  <a:lnTo>
                    <a:pt x="20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0" name="Google Shape;3020;p48"/>
            <p:cNvSpPr/>
            <p:nvPr/>
          </p:nvSpPr>
          <p:spPr>
            <a:xfrm>
              <a:off x="1198524" y="4478463"/>
              <a:ext cx="154211" cy="107796"/>
            </a:xfrm>
            <a:custGeom>
              <a:rect b="b" l="l" r="r" t="t"/>
              <a:pathLst>
                <a:path extrusionOk="0" h="1454" w="2080">
                  <a:moveTo>
                    <a:pt x="0" y="1"/>
                  </a:moveTo>
                  <a:lnTo>
                    <a:pt x="0" y="1453"/>
                  </a:lnTo>
                  <a:lnTo>
                    <a:pt x="461" y="1453"/>
                  </a:lnTo>
                  <a:lnTo>
                    <a:pt x="208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33" name="Shape 633"/>
        <p:cNvGrpSpPr/>
        <p:nvPr/>
      </p:nvGrpSpPr>
      <p:grpSpPr>
        <a:xfrm>
          <a:off x="0" y="0"/>
          <a:ext cx="0" cy="0"/>
          <a:chOff x="0" y="0"/>
          <a:chExt cx="0" cy="0"/>
        </a:xfrm>
      </p:grpSpPr>
      <p:sp>
        <p:nvSpPr>
          <p:cNvPr id="634" name="Google Shape;634;p30"/>
          <p:cNvSpPr/>
          <p:nvPr/>
        </p:nvSpPr>
        <p:spPr>
          <a:xfrm>
            <a:off x="347800" y="319625"/>
            <a:ext cx="5783100" cy="3178200"/>
          </a:xfrm>
          <a:prstGeom prst="roundRect">
            <a:avLst>
              <a:gd fmla="val 16667" name="adj"/>
            </a:avLst>
          </a:prstGeom>
          <a:solidFill>
            <a:srgbClr val="0F3A73">
              <a:alpha val="58490"/>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457200" rtl="0" algn="l">
              <a:spcBef>
                <a:spcPts val="0"/>
              </a:spcBef>
              <a:spcAft>
                <a:spcPts val="0"/>
              </a:spcAft>
              <a:buNone/>
            </a:pPr>
            <a:r>
              <a:t/>
            </a:r>
            <a:endParaRPr>
              <a:highlight>
                <a:srgbClr val="1C4587"/>
              </a:highlight>
            </a:endParaRPr>
          </a:p>
        </p:txBody>
      </p:sp>
      <p:sp>
        <p:nvSpPr>
          <p:cNvPr id="635" name="Google Shape;635;p30"/>
          <p:cNvSpPr txBox="1"/>
          <p:nvPr>
            <p:ph type="title"/>
          </p:nvPr>
        </p:nvSpPr>
        <p:spPr>
          <a:xfrm>
            <a:off x="533800" y="572600"/>
            <a:ext cx="5597100" cy="2821800"/>
          </a:xfrm>
          <a:prstGeom prst="rect">
            <a:avLst/>
          </a:prstGeom>
        </p:spPr>
        <p:txBody>
          <a:bodyPr anchorCtr="0" anchor="t" bIns="0" lIns="91425" spcFirstLastPara="1" rIns="91425" wrap="square" tIns="0">
            <a:noAutofit/>
          </a:bodyPr>
          <a:lstStyle/>
          <a:p>
            <a:pPr indent="0" lvl="0" marL="0" rtl="0" algn="l">
              <a:lnSpc>
                <a:spcPct val="115000"/>
              </a:lnSpc>
              <a:spcBef>
                <a:spcPts val="0"/>
              </a:spcBef>
              <a:spcAft>
                <a:spcPts val="0"/>
              </a:spcAft>
              <a:buNone/>
            </a:pPr>
            <a:r>
              <a:rPr lang="en" sz="2200"/>
              <a:t>Family Presence During Resuscitation (</a:t>
            </a:r>
            <a:r>
              <a:rPr lang="en" sz="2200"/>
              <a:t>FPDR) is the presence of family members in a location that allows them to view or have physical contact with the patient during resuscitation attempts. </a:t>
            </a:r>
            <a:endParaRPr sz="2200"/>
          </a:p>
          <a:p>
            <a:pPr indent="457200" lvl="0" marL="2286000" rtl="0" algn="l">
              <a:lnSpc>
                <a:spcPct val="115000"/>
              </a:lnSpc>
              <a:spcBef>
                <a:spcPts val="1000"/>
              </a:spcBef>
              <a:spcAft>
                <a:spcPts val="0"/>
              </a:spcAft>
              <a:buNone/>
            </a:pPr>
            <a:r>
              <a:rPr lang="en" sz="2200"/>
              <a:t>-Daken et al., 2017</a:t>
            </a:r>
            <a:endParaRPr sz="2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9" name="Shape 639"/>
        <p:cNvGrpSpPr/>
        <p:nvPr/>
      </p:nvGrpSpPr>
      <p:grpSpPr>
        <a:xfrm>
          <a:off x="0" y="0"/>
          <a:ext cx="0" cy="0"/>
          <a:chOff x="0" y="0"/>
          <a:chExt cx="0" cy="0"/>
        </a:xfrm>
      </p:grpSpPr>
      <p:sp>
        <p:nvSpPr>
          <p:cNvPr id="640" name="Google Shape;640;p31"/>
          <p:cNvSpPr txBox="1"/>
          <p:nvPr>
            <p:ph idx="1" type="subTitle"/>
          </p:nvPr>
        </p:nvSpPr>
        <p:spPr>
          <a:xfrm>
            <a:off x="3134825" y="1330600"/>
            <a:ext cx="5939100" cy="31923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800"/>
              <a:t>Despite </a:t>
            </a:r>
            <a:r>
              <a:rPr lang="en" sz="1800"/>
              <a:t>evidence that FPDR increases family satisfaction and psychological outcomes</a:t>
            </a:r>
            <a:r>
              <a:rPr lang="en" sz="1800"/>
              <a:t>, this practice is not consistently implemented in healthcare facilities. The purpose of this project was to synthesize articles that analyze the benefits of FPDR on the family, patient, and healthcare team. This evidence was then used to develop a clear, consistent healthcare institution policy that addresses FPDR in clinical practice.</a:t>
            </a:r>
            <a:endParaRPr sz="1800"/>
          </a:p>
        </p:txBody>
      </p:sp>
      <p:sp>
        <p:nvSpPr>
          <p:cNvPr id="641" name="Google Shape;641;p31"/>
          <p:cNvSpPr txBox="1"/>
          <p:nvPr>
            <p:ph type="title"/>
          </p:nvPr>
        </p:nvSpPr>
        <p:spPr>
          <a:xfrm>
            <a:off x="4572300" y="605950"/>
            <a:ext cx="3659100" cy="6024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Abstract</a:t>
            </a:r>
            <a:endParaRPr/>
          </a:p>
        </p:txBody>
      </p:sp>
      <p:sp>
        <p:nvSpPr>
          <p:cNvPr id="642" name="Google Shape;642;p31"/>
          <p:cNvSpPr/>
          <p:nvPr/>
        </p:nvSpPr>
        <p:spPr>
          <a:xfrm>
            <a:off x="1634000" y="4471100"/>
            <a:ext cx="13464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43" name="Google Shape;643;p31"/>
          <p:cNvGrpSpPr/>
          <p:nvPr/>
        </p:nvGrpSpPr>
        <p:grpSpPr>
          <a:xfrm>
            <a:off x="1634000" y="2726813"/>
            <a:ext cx="1066100" cy="1858900"/>
            <a:chOff x="2695650" y="2749600"/>
            <a:chExt cx="1066100" cy="1858900"/>
          </a:xfrm>
        </p:grpSpPr>
        <p:sp>
          <p:nvSpPr>
            <p:cNvPr id="644" name="Google Shape;644;p31"/>
            <p:cNvSpPr/>
            <p:nvPr/>
          </p:nvSpPr>
          <p:spPr>
            <a:xfrm>
              <a:off x="3337650" y="3487175"/>
              <a:ext cx="104225" cy="463750"/>
            </a:xfrm>
            <a:custGeom>
              <a:rect b="b" l="l" r="r" t="t"/>
              <a:pathLst>
                <a:path extrusionOk="0" h="18550" w="4169">
                  <a:moveTo>
                    <a:pt x="3777" y="1"/>
                  </a:moveTo>
                  <a:cubicBezTo>
                    <a:pt x="3509" y="4391"/>
                    <a:pt x="2908" y="8294"/>
                    <a:pt x="1949" y="11945"/>
                  </a:cubicBezTo>
                  <a:cubicBezTo>
                    <a:pt x="1572" y="13375"/>
                    <a:pt x="1126" y="14816"/>
                    <a:pt x="696" y="16209"/>
                  </a:cubicBezTo>
                  <a:cubicBezTo>
                    <a:pt x="462" y="16961"/>
                    <a:pt x="227" y="17722"/>
                    <a:pt x="1" y="18487"/>
                  </a:cubicBezTo>
                  <a:lnTo>
                    <a:pt x="394" y="18550"/>
                  </a:lnTo>
                  <a:cubicBezTo>
                    <a:pt x="616" y="17802"/>
                    <a:pt x="844" y="17060"/>
                    <a:pt x="1072" y="16326"/>
                  </a:cubicBezTo>
                  <a:cubicBezTo>
                    <a:pt x="1505" y="14929"/>
                    <a:pt x="1954" y="13483"/>
                    <a:pt x="2331" y="12044"/>
                  </a:cubicBezTo>
                  <a:cubicBezTo>
                    <a:pt x="3294" y="8379"/>
                    <a:pt x="3898" y="4463"/>
                    <a:pt x="4169" y="63"/>
                  </a:cubicBezTo>
                  <a:lnTo>
                    <a:pt x="3777"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31"/>
            <p:cNvSpPr/>
            <p:nvPr/>
          </p:nvSpPr>
          <p:spPr>
            <a:xfrm>
              <a:off x="2993125" y="2963975"/>
              <a:ext cx="141600" cy="482550"/>
            </a:xfrm>
            <a:custGeom>
              <a:rect b="b" l="l" r="r" t="t"/>
              <a:pathLst>
                <a:path extrusionOk="0" h="19302" w="5664">
                  <a:moveTo>
                    <a:pt x="282" y="1"/>
                  </a:moveTo>
                  <a:lnTo>
                    <a:pt x="282" y="1"/>
                  </a:lnTo>
                  <a:cubicBezTo>
                    <a:pt x="144" y="3382"/>
                    <a:pt x="0" y="6881"/>
                    <a:pt x="638" y="10282"/>
                  </a:cubicBezTo>
                  <a:cubicBezTo>
                    <a:pt x="1140" y="12964"/>
                    <a:pt x="2375" y="16705"/>
                    <a:pt x="5407" y="19302"/>
                  </a:cubicBezTo>
                  <a:lnTo>
                    <a:pt x="5664" y="19001"/>
                  </a:lnTo>
                  <a:cubicBezTo>
                    <a:pt x="2718" y="16480"/>
                    <a:pt x="1516" y="12829"/>
                    <a:pt x="1026" y="10211"/>
                  </a:cubicBezTo>
                  <a:cubicBezTo>
                    <a:pt x="398" y="6852"/>
                    <a:pt x="539" y="3376"/>
                    <a:pt x="677" y="16"/>
                  </a:cubicBezTo>
                  <a:lnTo>
                    <a:pt x="28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31"/>
            <p:cNvSpPr/>
            <p:nvPr/>
          </p:nvSpPr>
          <p:spPr>
            <a:xfrm>
              <a:off x="3463900" y="2994400"/>
              <a:ext cx="69750" cy="464875"/>
            </a:xfrm>
            <a:custGeom>
              <a:rect b="b" l="l" r="r" t="t"/>
              <a:pathLst>
                <a:path extrusionOk="0" h="18595" w="2790">
                  <a:moveTo>
                    <a:pt x="395" y="0"/>
                  </a:moveTo>
                  <a:lnTo>
                    <a:pt x="0" y="19"/>
                  </a:lnTo>
                  <a:cubicBezTo>
                    <a:pt x="274" y="6268"/>
                    <a:pt x="1077" y="12481"/>
                    <a:pt x="2405" y="18595"/>
                  </a:cubicBezTo>
                  <a:lnTo>
                    <a:pt x="2789" y="18511"/>
                  </a:lnTo>
                  <a:cubicBezTo>
                    <a:pt x="1469" y="12420"/>
                    <a:pt x="667" y="6228"/>
                    <a:pt x="39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31"/>
            <p:cNvSpPr/>
            <p:nvPr/>
          </p:nvSpPr>
          <p:spPr>
            <a:xfrm>
              <a:off x="2764775" y="3062050"/>
              <a:ext cx="927875" cy="1391775"/>
            </a:xfrm>
            <a:custGeom>
              <a:rect b="b" l="l" r="r" t="t"/>
              <a:pathLst>
                <a:path extrusionOk="0" h="55671" w="37115">
                  <a:moveTo>
                    <a:pt x="35931" y="1184"/>
                  </a:moveTo>
                  <a:lnTo>
                    <a:pt x="35931" y="54486"/>
                  </a:lnTo>
                  <a:lnTo>
                    <a:pt x="1186" y="54486"/>
                  </a:lnTo>
                  <a:lnTo>
                    <a:pt x="1184" y="1184"/>
                  </a:lnTo>
                  <a:close/>
                  <a:moveTo>
                    <a:pt x="0" y="0"/>
                  </a:moveTo>
                  <a:lnTo>
                    <a:pt x="0" y="55671"/>
                  </a:lnTo>
                  <a:lnTo>
                    <a:pt x="37115" y="55671"/>
                  </a:lnTo>
                  <a:lnTo>
                    <a:pt x="37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31"/>
            <p:cNvSpPr/>
            <p:nvPr/>
          </p:nvSpPr>
          <p:spPr>
            <a:xfrm>
              <a:off x="2883100" y="3797375"/>
              <a:ext cx="652750" cy="138250"/>
            </a:xfrm>
            <a:custGeom>
              <a:rect b="b" l="l" r="r" t="t"/>
              <a:pathLst>
                <a:path extrusionOk="0" h="5530" w="26110">
                  <a:moveTo>
                    <a:pt x="1" y="1"/>
                  </a:moveTo>
                  <a:lnTo>
                    <a:pt x="1" y="5529"/>
                  </a:lnTo>
                  <a:lnTo>
                    <a:pt x="26110" y="5529"/>
                  </a:lnTo>
                  <a:lnTo>
                    <a:pt x="2611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31"/>
            <p:cNvSpPr/>
            <p:nvPr/>
          </p:nvSpPr>
          <p:spPr>
            <a:xfrm>
              <a:off x="2883100" y="3886225"/>
              <a:ext cx="652750" cy="49400"/>
            </a:xfrm>
            <a:custGeom>
              <a:rect b="b" l="l" r="r" t="t"/>
              <a:pathLst>
                <a:path extrusionOk="0" h="1976" w="26110">
                  <a:moveTo>
                    <a:pt x="1" y="1"/>
                  </a:moveTo>
                  <a:lnTo>
                    <a:pt x="1" y="1975"/>
                  </a:lnTo>
                  <a:lnTo>
                    <a:pt x="26110" y="1975"/>
                  </a:lnTo>
                  <a:lnTo>
                    <a:pt x="2611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31"/>
            <p:cNvSpPr/>
            <p:nvPr/>
          </p:nvSpPr>
          <p:spPr>
            <a:xfrm>
              <a:off x="3046600" y="3827025"/>
              <a:ext cx="88850" cy="29600"/>
            </a:xfrm>
            <a:custGeom>
              <a:rect b="b" l="l" r="r" t="t"/>
              <a:pathLst>
                <a:path extrusionOk="0" h="1184" w="3554">
                  <a:moveTo>
                    <a:pt x="1" y="0"/>
                  </a:moveTo>
                  <a:lnTo>
                    <a:pt x="1" y="1184"/>
                  </a:lnTo>
                  <a:lnTo>
                    <a:pt x="3553" y="1184"/>
                  </a:lnTo>
                  <a:lnTo>
                    <a:pt x="3553"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1" name="Google Shape;651;p31"/>
            <p:cNvSpPr/>
            <p:nvPr/>
          </p:nvSpPr>
          <p:spPr>
            <a:xfrm>
              <a:off x="3165050" y="3827025"/>
              <a:ext cx="88875" cy="29600"/>
            </a:xfrm>
            <a:custGeom>
              <a:rect b="b" l="l" r="r" t="t"/>
              <a:pathLst>
                <a:path extrusionOk="0" h="1184" w="3555">
                  <a:moveTo>
                    <a:pt x="0" y="0"/>
                  </a:moveTo>
                  <a:lnTo>
                    <a:pt x="0" y="1184"/>
                  </a:lnTo>
                  <a:lnTo>
                    <a:pt x="3554" y="1184"/>
                  </a:lnTo>
                  <a:lnTo>
                    <a:pt x="35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31"/>
            <p:cNvSpPr/>
            <p:nvPr/>
          </p:nvSpPr>
          <p:spPr>
            <a:xfrm>
              <a:off x="3283500" y="3827025"/>
              <a:ext cx="88875" cy="29600"/>
            </a:xfrm>
            <a:custGeom>
              <a:rect b="b" l="l" r="r" t="t"/>
              <a:pathLst>
                <a:path extrusionOk="0" h="1184" w="3555">
                  <a:moveTo>
                    <a:pt x="0" y="0"/>
                  </a:moveTo>
                  <a:lnTo>
                    <a:pt x="0" y="1184"/>
                  </a:lnTo>
                  <a:lnTo>
                    <a:pt x="3554" y="1184"/>
                  </a:lnTo>
                  <a:lnTo>
                    <a:pt x="3554"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31"/>
            <p:cNvSpPr/>
            <p:nvPr/>
          </p:nvSpPr>
          <p:spPr>
            <a:xfrm>
              <a:off x="3401925" y="3827025"/>
              <a:ext cx="88875" cy="29600"/>
            </a:xfrm>
            <a:custGeom>
              <a:rect b="b" l="l" r="r" t="t"/>
              <a:pathLst>
                <a:path extrusionOk="0" h="1184" w="3555">
                  <a:moveTo>
                    <a:pt x="1" y="0"/>
                  </a:moveTo>
                  <a:lnTo>
                    <a:pt x="1" y="1184"/>
                  </a:lnTo>
                  <a:lnTo>
                    <a:pt x="3555" y="1184"/>
                  </a:lnTo>
                  <a:lnTo>
                    <a:pt x="355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31"/>
            <p:cNvSpPr/>
            <p:nvPr/>
          </p:nvSpPr>
          <p:spPr>
            <a:xfrm>
              <a:off x="2907900" y="3817150"/>
              <a:ext cx="98700" cy="98750"/>
            </a:xfrm>
            <a:custGeom>
              <a:rect b="b" l="l" r="r" t="t"/>
              <a:pathLst>
                <a:path extrusionOk="0" h="3950" w="3948">
                  <a:moveTo>
                    <a:pt x="1975" y="1"/>
                  </a:moveTo>
                  <a:cubicBezTo>
                    <a:pt x="884" y="1"/>
                    <a:pt x="0" y="884"/>
                    <a:pt x="0" y="1975"/>
                  </a:cubicBezTo>
                  <a:cubicBezTo>
                    <a:pt x="0" y="3065"/>
                    <a:pt x="884" y="3949"/>
                    <a:pt x="1975" y="3949"/>
                  </a:cubicBezTo>
                  <a:cubicBezTo>
                    <a:pt x="3064" y="3949"/>
                    <a:pt x="3948" y="3065"/>
                    <a:pt x="3948" y="1975"/>
                  </a:cubicBezTo>
                  <a:cubicBezTo>
                    <a:pt x="3948" y="884"/>
                    <a:pt x="3064" y="1"/>
                    <a:pt x="1975"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31"/>
            <p:cNvSpPr/>
            <p:nvPr/>
          </p:nvSpPr>
          <p:spPr>
            <a:xfrm>
              <a:off x="2779550" y="3492600"/>
              <a:ext cx="898300" cy="29650"/>
            </a:xfrm>
            <a:custGeom>
              <a:rect b="b" l="l" r="r" t="t"/>
              <a:pathLst>
                <a:path extrusionOk="0" h="1186" w="35932">
                  <a:moveTo>
                    <a:pt x="1" y="0"/>
                  </a:moveTo>
                  <a:lnTo>
                    <a:pt x="1" y="1185"/>
                  </a:lnTo>
                  <a:lnTo>
                    <a:pt x="35931" y="1185"/>
                  </a:lnTo>
                  <a:lnTo>
                    <a:pt x="3593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31"/>
            <p:cNvSpPr/>
            <p:nvPr/>
          </p:nvSpPr>
          <p:spPr>
            <a:xfrm>
              <a:off x="2779550" y="3935600"/>
              <a:ext cx="898300" cy="29650"/>
            </a:xfrm>
            <a:custGeom>
              <a:rect b="b" l="l" r="r" t="t"/>
              <a:pathLst>
                <a:path extrusionOk="0" h="1186" w="35932">
                  <a:moveTo>
                    <a:pt x="1" y="0"/>
                  </a:moveTo>
                  <a:lnTo>
                    <a:pt x="1" y="1185"/>
                  </a:lnTo>
                  <a:lnTo>
                    <a:pt x="35931" y="1185"/>
                  </a:lnTo>
                  <a:lnTo>
                    <a:pt x="3593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31"/>
            <p:cNvSpPr/>
            <p:nvPr/>
          </p:nvSpPr>
          <p:spPr>
            <a:xfrm>
              <a:off x="2697850" y="4509400"/>
              <a:ext cx="90675" cy="99100"/>
            </a:xfrm>
            <a:custGeom>
              <a:rect b="b" l="l" r="r" t="t"/>
              <a:pathLst>
                <a:path extrusionOk="0" h="3964" w="3627">
                  <a:moveTo>
                    <a:pt x="1814" y="0"/>
                  </a:moveTo>
                  <a:cubicBezTo>
                    <a:pt x="813" y="0"/>
                    <a:pt x="1" y="888"/>
                    <a:pt x="1" y="1983"/>
                  </a:cubicBezTo>
                  <a:cubicBezTo>
                    <a:pt x="1" y="3077"/>
                    <a:pt x="813" y="3963"/>
                    <a:pt x="1814" y="3963"/>
                  </a:cubicBezTo>
                  <a:cubicBezTo>
                    <a:pt x="2816" y="3963"/>
                    <a:pt x="3626" y="3077"/>
                    <a:pt x="3626" y="1983"/>
                  </a:cubicBezTo>
                  <a:cubicBezTo>
                    <a:pt x="3626" y="888"/>
                    <a:pt x="2814" y="0"/>
                    <a:pt x="181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31"/>
            <p:cNvSpPr/>
            <p:nvPr/>
          </p:nvSpPr>
          <p:spPr>
            <a:xfrm>
              <a:off x="2712275" y="4525175"/>
              <a:ext cx="61825" cy="67575"/>
            </a:xfrm>
            <a:custGeom>
              <a:rect b="b" l="l" r="r" t="t"/>
              <a:pathLst>
                <a:path extrusionOk="0" h="2703" w="2473">
                  <a:moveTo>
                    <a:pt x="1237" y="0"/>
                  </a:moveTo>
                  <a:cubicBezTo>
                    <a:pt x="554" y="0"/>
                    <a:pt x="1" y="606"/>
                    <a:pt x="1" y="1352"/>
                  </a:cubicBezTo>
                  <a:cubicBezTo>
                    <a:pt x="1" y="2097"/>
                    <a:pt x="554" y="2703"/>
                    <a:pt x="1237" y="2703"/>
                  </a:cubicBezTo>
                  <a:cubicBezTo>
                    <a:pt x="1920" y="2703"/>
                    <a:pt x="2472" y="2097"/>
                    <a:pt x="2472" y="1352"/>
                  </a:cubicBezTo>
                  <a:cubicBezTo>
                    <a:pt x="2472" y="606"/>
                    <a:pt x="1920" y="0"/>
                    <a:pt x="123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31"/>
            <p:cNvSpPr/>
            <p:nvPr/>
          </p:nvSpPr>
          <p:spPr>
            <a:xfrm>
              <a:off x="2711925" y="4482925"/>
              <a:ext cx="82675" cy="82875"/>
            </a:xfrm>
            <a:custGeom>
              <a:rect b="b" l="l" r="r" t="t"/>
              <a:pathLst>
                <a:path extrusionOk="0" h="3315" w="3307">
                  <a:moveTo>
                    <a:pt x="2092" y="1"/>
                  </a:moveTo>
                  <a:cubicBezTo>
                    <a:pt x="1898" y="1"/>
                    <a:pt x="1707" y="22"/>
                    <a:pt x="1532" y="91"/>
                  </a:cubicBezTo>
                  <a:cubicBezTo>
                    <a:pt x="1160" y="237"/>
                    <a:pt x="834" y="525"/>
                    <a:pt x="528" y="790"/>
                  </a:cubicBezTo>
                  <a:cubicBezTo>
                    <a:pt x="405" y="897"/>
                    <a:pt x="281" y="1004"/>
                    <a:pt x="174" y="1129"/>
                  </a:cubicBezTo>
                  <a:cubicBezTo>
                    <a:pt x="99" y="1218"/>
                    <a:pt x="29" y="1320"/>
                    <a:pt x="13" y="1437"/>
                  </a:cubicBezTo>
                  <a:cubicBezTo>
                    <a:pt x="12" y="1447"/>
                    <a:pt x="11" y="1458"/>
                    <a:pt x="11" y="1468"/>
                  </a:cubicBezTo>
                  <a:cubicBezTo>
                    <a:pt x="1" y="1670"/>
                    <a:pt x="263" y="1789"/>
                    <a:pt x="361" y="1945"/>
                  </a:cubicBezTo>
                  <a:cubicBezTo>
                    <a:pt x="512" y="2192"/>
                    <a:pt x="686" y="2424"/>
                    <a:pt x="879" y="2639"/>
                  </a:cubicBezTo>
                  <a:cubicBezTo>
                    <a:pt x="1019" y="2794"/>
                    <a:pt x="1381" y="3314"/>
                    <a:pt x="1598" y="3314"/>
                  </a:cubicBezTo>
                  <a:cubicBezTo>
                    <a:pt x="1604" y="3314"/>
                    <a:pt x="1611" y="3314"/>
                    <a:pt x="1617" y="3313"/>
                  </a:cubicBezTo>
                  <a:cubicBezTo>
                    <a:pt x="1704" y="3299"/>
                    <a:pt x="1774" y="3233"/>
                    <a:pt x="1840" y="3169"/>
                  </a:cubicBezTo>
                  <a:cubicBezTo>
                    <a:pt x="2453" y="2571"/>
                    <a:pt x="3102" y="1906"/>
                    <a:pt x="3255" y="1022"/>
                  </a:cubicBezTo>
                  <a:cubicBezTo>
                    <a:pt x="3307" y="722"/>
                    <a:pt x="3277" y="364"/>
                    <a:pt x="3053" y="181"/>
                  </a:cubicBezTo>
                  <a:cubicBezTo>
                    <a:pt x="2929" y="79"/>
                    <a:pt x="2768" y="51"/>
                    <a:pt x="2614" y="35"/>
                  </a:cubicBezTo>
                  <a:cubicBezTo>
                    <a:pt x="2447" y="19"/>
                    <a:pt x="2269" y="1"/>
                    <a:pt x="209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31"/>
            <p:cNvSpPr/>
            <p:nvPr/>
          </p:nvSpPr>
          <p:spPr>
            <a:xfrm>
              <a:off x="2742850" y="4448850"/>
              <a:ext cx="59225" cy="49400"/>
            </a:xfrm>
            <a:custGeom>
              <a:rect b="b" l="l" r="r" t="t"/>
              <a:pathLst>
                <a:path extrusionOk="0" h="1976" w="2369">
                  <a:moveTo>
                    <a:pt x="0" y="1"/>
                  </a:moveTo>
                  <a:lnTo>
                    <a:pt x="0" y="1975"/>
                  </a:lnTo>
                  <a:lnTo>
                    <a:pt x="2369" y="1975"/>
                  </a:lnTo>
                  <a:lnTo>
                    <a:pt x="23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31"/>
            <p:cNvSpPr/>
            <p:nvPr/>
          </p:nvSpPr>
          <p:spPr>
            <a:xfrm>
              <a:off x="3615825" y="4509400"/>
              <a:ext cx="90675" cy="99100"/>
            </a:xfrm>
            <a:custGeom>
              <a:rect b="b" l="l" r="r" t="t"/>
              <a:pathLst>
                <a:path extrusionOk="0" h="3964" w="3627">
                  <a:moveTo>
                    <a:pt x="1813" y="0"/>
                  </a:moveTo>
                  <a:cubicBezTo>
                    <a:pt x="812" y="0"/>
                    <a:pt x="0" y="888"/>
                    <a:pt x="0" y="1983"/>
                  </a:cubicBezTo>
                  <a:cubicBezTo>
                    <a:pt x="0" y="3077"/>
                    <a:pt x="812" y="3963"/>
                    <a:pt x="1813" y="3963"/>
                  </a:cubicBezTo>
                  <a:cubicBezTo>
                    <a:pt x="2815" y="3963"/>
                    <a:pt x="3627" y="3077"/>
                    <a:pt x="3627" y="1983"/>
                  </a:cubicBezTo>
                  <a:cubicBezTo>
                    <a:pt x="3627" y="888"/>
                    <a:pt x="2815" y="0"/>
                    <a:pt x="1813"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31"/>
            <p:cNvSpPr/>
            <p:nvPr/>
          </p:nvSpPr>
          <p:spPr>
            <a:xfrm>
              <a:off x="3630250" y="4525175"/>
              <a:ext cx="61825" cy="67575"/>
            </a:xfrm>
            <a:custGeom>
              <a:rect b="b" l="l" r="r" t="t"/>
              <a:pathLst>
                <a:path extrusionOk="0" h="2703" w="2473">
                  <a:moveTo>
                    <a:pt x="1236" y="0"/>
                  </a:moveTo>
                  <a:cubicBezTo>
                    <a:pt x="554" y="0"/>
                    <a:pt x="0" y="606"/>
                    <a:pt x="0" y="1352"/>
                  </a:cubicBezTo>
                  <a:cubicBezTo>
                    <a:pt x="0" y="2097"/>
                    <a:pt x="554" y="2703"/>
                    <a:pt x="1236" y="2703"/>
                  </a:cubicBezTo>
                  <a:cubicBezTo>
                    <a:pt x="1919" y="2703"/>
                    <a:pt x="2473" y="2097"/>
                    <a:pt x="2473" y="1352"/>
                  </a:cubicBezTo>
                  <a:cubicBezTo>
                    <a:pt x="2473" y="606"/>
                    <a:pt x="1919" y="0"/>
                    <a:pt x="123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3" name="Google Shape;663;p31"/>
            <p:cNvSpPr/>
            <p:nvPr/>
          </p:nvSpPr>
          <p:spPr>
            <a:xfrm>
              <a:off x="3629925" y="4482925"/>
              <a:ext cx="82675" cy="82875"/>
            </a:xfrm>
            <a:custGeom>
              <a:rect b="b" l="l" r="r" t="t"/>
              <a:pathLst>
                <a:path extrusionOk="0" h="3315" w="3307">
                  <a:moveTo>
                    <a:pt x="2091" y="1"/>
                  </a:moveTo>
                  <a:cubicBezTo>
                    <a:pt x="1898" y="1"/>
                    <a:pt x="1706" y="22"/>
                    <a:pt x="1530" y="91"/>
                  </a:cubicBezTo>
                  <a:cubicBezTo>
                    <a:pt x="1158" y="237"/>
                    <a:pt x="834" y="525"/>
                    <a:pt x="527" y="790"/>
                  </a:cubicBezTo>
                  <a:cubicBezTo>
                    <a:pt x="403" y="897"/>
                    <a:pt x="281" y="1004"/>
                    <a:pt x="173" y="1129"/>
                  </a:cubicBezTo>
                  <a:cubicBezTo>
                    <a:pt x="98" y="1218"/>
                    <a:pt x="29" y="1320"/>
                    <a:pt x="13" y="1437"/>
                  </a:cubicBezTo>
                  <a:cubicBezTo>
                    <a:pt x="12" y="1447"/>
                    <a:pt x="10" y="1458"/>
                    <a:pt x="10" y="1468"/>
                  </a:cubicBezTo>
                  <a:cubicBezTo>
                    <a:pt x="0" y="1670"/>
                    <a:pt x="262" y="1789"/>
                    <a:pt x="359" y="1945"/>
                  </a:cubicBezTo>
                  <a:cubicBezTo>
                    <a:pt x="512" y="2192"/>
                    <a:pt x="685" y="2424"/>
                    <a:pt x="878" y="2639"/>
                  </a:cubicBezTo>
                  <a:cubicBezTo>
                    <a:pt x="1017" y="2794"/>
                    <a:pt x="1381" y="3314"/>
                    <a:pt x="1597" y="3314"/>
                  </a:cubicBezTo>
                  <a:cubicBezTo>
                    <a:pt x="1604" y="3314"/>
                    <a:pt x="1611" y="3314"/>
                    <a:pt x="1617" y="3313"/>
                  </a:cubicBezTo>
                  <a:cubicBezTo>
                    <a:pt x="1704" y="3299"/>
                    <a:pt x="1774" y="3233"/>
                    <a:pt x="1839" y="3169"/>
                  </a:cubicBezTo>
                  <a:cubicBezTo>
                    <a:pt x="2452" y="2571"/>
                    <a:pt x="3101" y="1906"/>
                    <a:pt x="3254" y="1022"/>
                  </a:cubicBezTo>
                  <a:cubicBezTo>
                    <a:pt x="3306" y="722"/>
                    <a:pt x="3276" y="364"/>
                    <a:pt x="3053" y="181"/>
                  </a:cubicBezTo>
                  <a:cubicBezTo>
                    <a:pt x="2927" y="79"/>
                    <a:pt x="2768" y="51"/>
                    <a:pt x="2614" y="35"/>
                  </a:cubicBezTo>
                  <a:cubicBezTo>
                    <a:pt x="2447" y="19"/>
                    <a:pt x="2268" y="1"/>
                    <a:pt x="209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31"/>
            <p:cNvSpPr/>
            <p:nvPr/>
          </p:nvSpPr>
          <p:spPr>
            <a:xfrm>
              <a:off x="3660800" y="4448850"/>
              <a:ext cx="59250" cy="49400"/>
            </a:xfrm>
            <a:custGeom>
              <a:rect b="b" l="l" r="r" t="t"/>
              <a:pathLst>
                <a:path extrusionOk="0" h="1976" w="2370">
                  <a:moveTo>
                    <a:pt x="0" y="1"/>
                  </a:moveTo>
                  <a:lnTo>
                    <a:pt x="0" y="1975"/>
                  </a:lnTo>
                  <a:lnTo>
                    <a:pt x="2369" y="1975"/>
                  </a:lnTo>
                  <a:lnTo>
                    <a:pt x="236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31"/>
            <p:cNvSpPr/>
            <p:nvPr/>
          </p:nvSpPr>
          <p:spPr>
            <a:xfrm>
              <a:off x="2854400" y="2797875"/>
              <a:ext cx="331150" cy="210925"/>
            </a:xfrm>
            <a:custGeom>
              <a:rect b="b" l="l" r="r" t="t"/>
              <a:pathLst>
                <a:path extrusionOk="0" h="8437" w="13246">
                  <a:moveTo>
                    <a:pt x="1487" y="1"/>
                  </a:moveTo>
                  <a:cubicBezTo>
                    <a:pt x="666" y="1"/>
                    <a:pt x="1" y="559"/>
                    <a:pt x="1" y="1247"/>
                  </a:cubicBezTo>
                  <a:lnTo>
                    <a:pt x="1" y="7190"/>
                  </a:lnTo>
                  <a:cubicBezTo>
                    <a:pt x="1" y="7880"/>
                    <a:pt x="666" y="8437"/>
                    <a:pt x="1487" y="8437"/>
                  </a:cubicBezTo>
                  <a:lnTo>
                    <a:pt x="11761" y="8437"/>
                  </a:lnTo>
                  <a:cubicBezTo>
                    <a:pt x="12580" y="8437"/>
                    <a:pt x="13245" y="7878"/>
                    <a:pt x="13245" y="7190"/>
                  </a:cubicBezTo>
                  <a:lnTo>
                    <a:pt x="13245" y="1247"/>
                  </a:lnTo>
                  <a:cubicBezTo>
                    <a:pt x="13245" y="558"/>
                    <a:pt x="12580" y="1"/>
                    <a:pt x="11761"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31"/>
            <p:cNvSpPr/>
            <p:nvPr/>
          </p:nvSpPr>
          <p:spPr>
            <a:xfrm>
              <a:off x="2845975" y="2789450"/>
              <a:ext cx="348000" cy="227825"/>
            </a:xfrm>
            <a:custGeom>
              <a:rect b="b" l="l" r="r" t="t"/>
              <a:pathLst>
                <a:path extrusionOk="0" h="9113" w="13920">
                  <a:moveTo>
                    <a:pt x="12098" y="676"/>
                  </a:moveTo>
                  <a:cubicBezTo>
                    <a:pt x="12731" y="676"/>
                    <a:pt x="13245" y="1083"/>
                    <a:pt x="13245" y="1584"/>
                  </a:cubicBezTo>
                  <a:lnTo>
                    <a:pt x="13245" y="7527"/>
                  </a:lnTo>
                  <a:cubicBezTo>
                    <a:pt x="13245" y="8029"/>
                    <a:pt x="12731" y="8436"/>
                    <a:pt x="12098" y="8436"/>
                  </a:cubicBezTo>
                  <a:lnTo>
                    <a:pt x="1824" y="8436"/>
                  </a:lnTo>
                  <a:cubicBezTo>
                    <a:pt x="1191" y="8436"/>
                    <a:pt x="677" y="8029"/>
                    <a:pt x="677" y="7527"/>
                  </a:cubicBezTo>
                  <a:lnTo>
                    <a:pt x="677" y="1584"/>
                  </a:lnTo>
                  <a:cubicBezTo>
                    <a:pt x="677" y="1083"/>
                    <a:pt x="1191" y="676"/>
                    <a:pt x="1824" y="676"/>
                  </a:cubicBezTo>
                  <a:close/>
                  <a:moveTo>
                    <a:pt x="1824" y="0"/>
                  </a:moveTo>
                  <a:cubicBezTo>
                    <a:pt x="818" y="0"/>
                    <a:pt x="0" y="711"/>
                    <a:pt x="0" y="1584"/>
                  </a:cubicBezTo>
                  <a:lnTo>
                    <a:pt x="0" y="7527"/>
                  </a:lnTo>
                  <a:cubicBezTo>
                    <a:pt x="0" y="8402"/>
                    <a:pt x="818" y="9113"/>
                    <a:pt x="1824" y="9113"/>
                  </a:cubicBezTo>
                  <a:lnTo>
                    <a:pt x="12098" y="9113"/>
                  </a:lnTo>
                  <a:cubicBezTo>
                    <a:pt x="13102" y="9113"/>
                    <a:pt x="13920" y="8402"/>
                    <a:pt x="13920" y="7527"/>
                  </a:cubicBezTo>
                  <a:lnTo>
                    <a:pt x="13920" y="1584"/>
                  </a:lnTo>
                  <a:cubicBezTo>
                    <a:pt x="13920" y="711"/>
                    <a:pt x="13102" y="0"/>
                    <a:pt x="1209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31"/>
            <p:cNvSpPr/>
            <p:nvPr/>
          </p:nvSpPr>
          <p:spPr>
            <a:xfrm>
              <a:off x="2979450" y="3008775"/>
              <a:ext cx="81100" cy="40050"/>
            </a:xfrm>
            <a:custGeom>
              <a:rect b="b" l="l" r="r" t="t"/>
              <a:pathLst>
                <a:path extrusionOk="0" h="1602" w="3244">
                  <a:moveTo>
                    <a:pt x="0" y="1"/>
                  </a:moveTo>
                  <a:lnTo>
                    <a:pt x="0" y="1602"/>
                  </a:lnTo>
                  <a:lnTo>
                    <a:pt x="3244" y="1602"/>
                  </a:lnTo>
                  <a:lnTo>
                    <a:pt x="3244"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p31"/>
            <p:cNvSpPr/>
            <p:nvPr/>
          </p:nvSpPr>
          <p:spPr>
            <a:xfrm>
              <a:off x="2961675" y="3031500"/>
              <a:ext cx="116650" cy="17325"/>
            </a:xfrm>
            <a:custGeom>
              <a:rect b="b" l="l" r="r" t="t"/>
              <a:pathLst>
                <a:path extrusionOk="0" h="693" w="4666">
                  <a:moveTo>
                    <a:pt x="734" y="0"/>
                  </a:moveTo>
                  <a:lnTo>
                    <a:pt x="0" y="693"/>
                  </a:lnTo>
                  <a:lnTo>
                    <a:pt x="4665" y="693"/>
                  </a:lnTo>
                  <a:lnTo>
                    <a:pt x="393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31"/>
            <p:cNvSpPr/>
            <p:nvPr/>
          </p:nvSpPr>
          <p:spPr>
            <a:xfrm>
              <a:off x="2862875" y="2911600"/>
              <a:ext cx="230050" cy="62875"/>
            </a:xfrm>
            <a:custGeom>
              <a:rect b="b" l="l" r="r" t="t"/>
              <a:pathLst>
                <a:path extrusionOk="0" h="2515" w="9202">
                  <a:moveTo>
                    <a:pt x="8851" y="185"/>
                  </a:moveTo>
                  <a:lnTo>
                    <a:pt x="8851" y="883"/>
                  </a:lnTo>
                  <a:lnTo>
                    <a:pt x="8472" y="883"/>
                  </a:lnTo>
                  <a:lnTo>
                    <a:pt x="8472" y="185"/>
                  </a:lnTo>
                  <a:close/>
                  <a:moveTo>
                    <a:pt x="524" y="185"/>
                  </a:moveTo>
                  <a:lnTo>
                    <a:pt x="524" y="885"/>
                  </a:lnTo>
                  <a:lnTo>
                    <a:pt x="146" y="885"/>
                  </a:lnTo>
                  <a:lnTo>
                    <a:pt x="146" y="185"/>
                  </a:lnTo>
                  <a:close/>
                  <a:moveTo>
                    <a:pt x="1014" y="185"/>
                  </a:moveTo>
                  <a:lnTo>
                    <a:pt x="1014" y="885"/>
                  </a:lnTo>
                  <a:lnTo>
                    <a:pt x="635" y="885"/>
                  </a:lnTo>
                  <a:lnTo>
                    <a:pt x="635" y="185"/>
                  </a:lnTo>
                  <a:close/>
                  <a:moveTo>
                    <a:pt x="1504" y="185"/>
                  </a:moveTo>
                  <a:lnTo>
                    <a:pt x="1504" y="885"/>
                  </a:lnTo>
                  <a:lnTo>
                    <a:pt x="1126" y="885"/>
                  </a:lnTo>
                  <a:lnTo>
                    <a:pt x="1126" y="185"/>
                  </a:lnTo>
                  <a:close/>
                  <a:moveTo>
                    <a:pt x="1994" y="185"/>
                  </a:moveTo>
                  <a:lnTo>
                    <a:pt x="1994" y="885"/>
                  </a:lnTo>
                  <a:lnTo>
                    <a:pt x="1615" y="885"/>
                  </a:lnTo>
                  <a:lnTo>
                    <a:pt x="1615" y="185"/>
                  </a:lnTo>
                  <a:close/>
                  <a:moveTo>
                    <a:pt x="2484" y="185"/>
                  </a:moveTo>
                  <a:lnTo>
                    <a:pt x="2484" y="885"/>
                  </a:lnTo>
                  <a:lnTo>
                    <a:pt x="2105" y="885"/>
                  </a:lnTo>
                  <a:lnTo>
                    <a:pt x="2105" y="185"/>
                  </a:lnTo>
                  <a:close/>
                  <a:moveTo>
                    <a:pt x="2972" y="185"/>
                  </a:moveTo>
                  <a:lnTo>
                    <a:pt x="2972" y="885"/>
                  </a:lnTo>
                  <a:lnTo>
                    <a:pt x="2595" y="885"/>
                  </a:lnTo>
                  <a:lnTo>
                    <a:pt x="2595" y="185"/>
                  </a:lnTo>
                  <a:close/>
                  <a:moveTo>
                    <a:pt x="3462" y="185"/>
                  </a:moveTo>
                  <a:lnTo>
                    <a:pt x="3462" y="885"/>
                  </a:lnTo>
                  <a:lnTo>
                    <a:pt x="3085" y="885"/>
                  </a:lnTo>
                  <a:lnTo>
                    <a:pt x="3085" y="185"/>
                  </a:lnTo>
                  <a:close/>
                  <a:moveTo>
                    <a:pt x="3954" y="185"/>
                  </a:moveTo>
                  <a:lnTo>
                    <a:pt x="3952" y="885"/>
                  </a:lnTo>
                  <a:lnTo>
                    <a:pt x="3575" y="885"/>
                  </a:lnTo>
                  <a:lnTo>
                    <a:pt x="3575" y="185"/>
                  </a:lnTo>
                  <a:close/>
                  <a:moveTo>
                    <a:pt x="4442" y="185"/>
                  </a:moveTo>
                  <a:lnTo>
                    <a:pt x="4442" y="885"/>
                  </a:lnTo>
                  <a:lnTo>
                    <a:pt x="4065" y="885"/>
                  </a:lnTo>
                  <a:lnTo>
                    <a:pt x="4065" y="185"/>
                  </a:lnTo>
                  <a:close/>
                  <a:moveTo>
                    <a:pt x="4934" y="185"/>
                  </a:moveTo>
                  <a:lnTo>
                    <a:pt x="4932" y="885"/>
                  </a:lnTo>
                  <a:lnTo>
                    <a:pt x="4553" y="885"/>
                  </a:lnTo>
                  <a:lnTo>
                    <a:pt x="4553" y="185"/>
                  </a:lnTo>
                  <a:close/>
                  <a:moveTo>
                    <a:pt x="5421" y="185"/>
                  </a:moveTo>
                  <a:lnTo>
                    <a:pt x="5421" y="885"/>
                  </a:lnTo>
                  <a:lnTo>
                    <a:pt x="5043" y="885"/>
                  </a:lnTo>
                  <a:lnTo>
                    <a:pt x="5043" y="185"/>
                  </a:lnTo>
                  <a:close/>
                  <a:moveTo>
                    <a:pt x="5912" y="185"/>
                  </a:moveTo>
                  <a:lnTo>
                    <a:pt x="5912" y="885"/>
                  </a:lnTo>
                  <a:lnTo>
                    <a:pt x="5533" y="885"/>
                  </a:lnTo>
                  <a:lnTo>
                    <a:pt x="5533" y="185"/>
                  </a:lnTo>
                  <a:close/>
                  <a:moveTo>
                    <a:pt x="6401" y="185"/>
                  </a:moveTo>
                  <a:lnTo>
                    <a:pt x="6401" y="885"/>
                  </a:lnTo>
                  <a:lnTo>
                    <a:pt x="6023" y="885"/>
                  </a:lnTo>
                  <a:lnTo>
                    <a:pt x="6023" y="185"/>
                  </a:lnTo>
                  <a:close/>
                  <a:moveTo>
                    <a:pt x="6892" y="185"/>
                  </a:moveTo>
                  <a:lnTo>
                    <a:pt x="6891" y="885"/>
                  </a:lnTo>
                  <a:lnTo>
                    <a:pt x="6513" y="885"/>
                  </a:lnTo>
                  <a:lnTo>
                    <a:pt x="6513" y="185"/>
                  </a:lnTo>
                  <a:close/>
                  <a:moveTo>
                    <a:pt x="7381" y="185"/>
                  </a:moveTo>
                  <a:lnTo>
                    <a:pt x="7381" y="885"/>
                  </a:lnTo>
                  <a:lnTo>
                    <a:pt x="7003" y="885"/>
                  </a:lnTo>
                  <a:lnTo>
                    <a:pt x="7003" y="185"/>
                  </a:lnTo>
                  <a:close/>
                  <a:moveTo>
                    <a:pt x="7871" y="185"/>
                  </a:moveTo>
                  <a:lnTo>
                    <a:pt x="7871" y="885"/>
                  </a:lnTo>
                  <a:lnTo>
                    <a:pt x="7493" y="885"/>
                  </a:lnTo>
                  <a:lnTo>
                    <a:pt x="7493" y="185"/>
                  </a:lnTo>
                  <a:close/>
                  <a:moveTo>
                    <a:pt x="8361" y="185"/>
                  </a:moveTo>
                  <a:lnTo>
                    <a:pt x="8361" y="885"/>
                  </a:lnTo>
                  <a:lnTo>
                    <a:pt x="7982" y="885"/>
                  </a:lnTo>
                  <a:lnTo>
                    <a:pt x="7982" y="185"/>
                  </a:lnTo>
                  <a:close/>
                  <a:moveTo>
                    <a:pt x="1504" y="977"/>
                  </a:moveTo>
                  <a:lnTo>
                    <a:pt x="1504" y="1630"/>
                  </a:lnTo>
                  <a:lnTo>
                    <a:pt x="1126" y="1630"/>
                  </a:lnTo>
                  <a:lnTo>
                    <a:pt x="1126" y="977"/>
                  </a:lnTo>
                  <a:close/>
                  <a:moveTo>
                    <a:pt x="8851" y="977"/>
                  </a:moveTo>
                  <a:lnTo>
                    <a:pt x="8851" y="1630"/>
                  </a:lnTo>
                  <a:lnTo>
                    <a:pt x="8472" y="1630"/>
                  </a:lnTo>
                  <a:lnTo>
                    <a:pt x="8472" y="977"/>
                  </a:lnTo>
                  <a:close/>
                  <a:moveTo>
                    <a:pt x="524" y="977"/>
                  </a:moveTo>
                  <a:lnTo>
                    <a:pt x="524" y="1631"/>
                  </a:lnTo>
                  <a:lnTo>
                    <a:pt x="146" y="1631"/>
                  </a:lnTo>
                  <a:lnTo>
                    <a:pt x="146" y="977"/>
                  </a:lnTo>
                  <a:close/>
                  <a:moveTo>
                    <a:pt x="1014" y="977"/>
                  </a:moveTo>
                  <a:lnTo>
                    <a:pt x="1014" y="1631"/>
                  </a:lnTo>
                  <a:lnTo>
                    <a:pt x="635" y="1631"/>
                  </a:lnTo>
                  <a:lnTo>
                    <a:pt x="635" y="977"/>
                  </a:lnTo>
                  <a:close/>
                  <a:moveTo>
                    <a:pt x="1994" y="977"/>
                  </a:moveTo>
                  <a:lnTo>
                    <a:pt x="1994" y="1631"/>
                  </a:lnTo>
                  <a:lnTo>
                    <a:pt x="1615" y="1631"/>
                  </a:lnTo>
                  <a:lnTo>
                    <a:pt x="1615" y="977"/>
                  </a:lnTo>
                  <a:close/>
                  <a:moveTo>
                    <a:pt x="2484" y="977"/>
                  </a:moveTo>
                  <a:lnTo>
                    <a:pt x="2484" y="1631"/>
                  </a:lnTo>
                  <a:lnTo>
                    <a:pt x="2105" y="1631"/>
                  </a:lnTo>
                  <a:lnTo>
                    <a:pt x="2105" y="977"/>
                  </a:lnTo>
                  <a:close/>
                  <a:moveTo>
                    <a:pt x="2972" y="977"/>
                  </a:moveTo>
                  <a:lnTo>
                    <a:pt x="2972" y="1631"/>
                  </a:lnTo>
                  <a:lnTo>
                    <a:pt x="2595" y="1631"/>
                  </a:lnTo>
                  <a:lnTo>
                    <a:pt x="2595" y="977"/>
                  </a:lnTo>
                  <a:close/>
                  <a:moveTo>
                    <a:pt x="3462" y="977"/>
                  </a:moveTo>
                  <a:lnTo>
                    <a:pt x="3462" y="1631"/>
                  </a:lnTo>
                  <a:lnTo>
                    <a:pt x="3085" y="1631"/>
                  </a:lnTo>
                  <a:lnTo>
                    <a:pt x="3085" y="977"/>
                  </a:lnTo>
                  <a:close/>
                  <a:moveTo>
                    <a:pt x="3954" y="977"/>
                  </a:moveTo>
                  <a:lnTo>
                    <a:pt x="3954" y="1631"/>
                  </a:lnTo>
                  <a:lnTo>
                    <a:pt x="3575" y="1631"/>
                  </a:lnTo>
                  <a:lnTo>
                    <a:pt x="3575" y="977"/>
                  </a:lnTo>
                  <a:close/>
                  <a:moveTo>
                    <a:pt x="4442" y="977"/>
                  </a:moveTo>
                  <a:lnTo>
                    <a:pt x="4442" y="1631"/>
                  </a:lnTo>
                  <a:lnTo>
                    <a:pt x="4065" y="1631"/>
                  </a:lnTo>
                  <a:lnTo>
                    <a:pt x="4065" y="977"/>
                  </a:lnTo>
                  <a:close/>
                  <a:moveTo>
                    <a:pt x="4934" y="977"/>
                  </a:moveTo>
                  <a:lnTo>
                    <a:pt x="4934" y="1631"/>
                  </a:lnTo>
                  <a:lnTo>
                    <a:pt x="4555" y="1631"/>
                  </a:lnTo>
                  <a:lnTo>
                    <a:pt x="4553" y="977"/>
                  </a:lnTo>
                  <a:close/>
                  <a:moveTo>
                    <a:pt x="5421" y="977"/>
                  </a:moveTo>
                  <a:lnTo>
                    <a:pt x="5421" y="1631"/>
                  </a:lnTo>
                  <a:lnTo>
                    <a:pt x="5043" y="1631"/>
                  </a:lnTo>
                  <a:lnTo>
                    <a:pt x="5043" y="977"/>
                  </a:lnTo>
                  <a:close/>
                  <a:moveTo>
                    <a:pt x="5912" y="977"/>
                  </a:moveTo>
                  <a:lnTo>
                    <a:pt x="5912" y="1631"/>
                  </a:lnTo>
                  <a:lnTo>
                    <a:pt x="5533" y="1631"/>
                  </a:lnTo>
                  <a:lnTo>
                    <a:pt x="5533" y="977"/>
                  </a:lnTo>
                  <a:close/>
                  <a:moveTo>
                    <a:pt x="6401" y="977"/>
                  </a:moveTo>
                  <a:lnTo>
                    <a:pt x="6401" y="1631"/>
                  </a:lnTo>
                  <a:lnTo>
                    <a:pt x="6023" y="1631"/>
                  </a:lnTo>
                  <a:lnTo>
                    <a:pt x="6023" y="977"/>
                  </a:lnTo>
                  <a:close/>
                  <a:moveTo>
                    <a:pt x="6892" y="977"/>
                  </a:moveTo>
                  <a:lnTo>
                    <a:pt x="6892" y="1631"/>
                  </a:lnTo>
                  <a:lnTo>
                    <a:pt x="6513" y="1631"/>
                  </a:lnTo>
                  <a:lnTo>
                    <a:pt x="6513" y="977"/>
                  </a:lnTo>
                  <a:close/>
                  <a:moveTo>
                    <a:pt x="7381" y="977"/>
                  </a:moveTo>
                  <a:lnTo>
                    <a:pt x="7381" y="1631"/>
                  </a:lnTo>
                  <a:lnTo>
                    <a:pt x="7003" y="1631"/>
                  </a:lnTo>
                  <a:lnTo>
                    <a:pt x="7003" y="977"/>
                  </a:lnTo>
                  <a:close/>
                  <a:moveTo>
                    <a:pt x="7871" y="977"/>
                  </a:moveTo>
                  <a:lnTo>
                    <a:pt x="7871" y="1631"/>
                  </a:lnTo>
                  <a:lnTo>
                    <a:pt x="7493" y="1631"/>
                  </a:lnTo>
                  <a:lnTo>
                    <a:pt x="7493" y="977"/>
                  </a:lnTo>
                  <a:close/>
                  <a:moveTo>
                    <a:pt x="8361" y="977"/>
                  </a:moveTo>
                  <a:lnTo>
                    <a:pt x="8361" y="1631"/>
                  </a:lnTo>
                  <a:lnTo>
                    <a:pt x="7982" y="1630"/>
                  </a:lnTo>
                  <a:lnTo>
                    <a:pt x="7982" y="977"/>
                  </a:lnTo>
                  <a:close/>
                  <a:moveTo>
                    <a:pt x="524" y="1722"/>
                  </a:moveTo>
                  <a:lnTo>
                    <a:pt x="524" y="2328"/>
                  </a:lnTo>
                  <a:lnTo>
                    <a:pt x="146" y="2328"/>
                  </a:lnTo>
                  <a:lnTo>
                    <a:pt x="146" y="1722"/>
                  </a:lnTo>
                  <a:close/>
                  <a:moveTo>
                    <a:pt x="1014" y="1722"/>
                  </a:moveTo>
                  <a:lnTo>
                    <a:pt x="1014" y="2328"/>
                  </a:lnTo>
                  <a:lnTo>
                    <a:pt x="635" y="2328"/>
                  </a:lnTo>
                  <a:lnTo>
                    <a:pt x="635" y="1722"/>
                  </a:lnTo>
                  <a:close/>
                  <a:moveTo>
                    <a:pt x="1504" y="1722"/>
                  </a:moveTo>
                  <a:lnTo>
                    <a:pt x="1504" y="2328"/>
                  </a:lnTo>
                  <a:lnTo>
                    <a:pt x="1126" y="2328"/>
                  </a:lnTo>
                  <a:lnTo>
                    <a:pt x="1126" y="1722"/>
                  </a:lnTo>
                  <a:close/>
                  <a:moveTo>
                    <a:pt x="1994" y="1722"/>
                  </a:moveTo>
                  <a:lnTo>
                    <a:pt x="1994" y="2328"/>
                  </a:lnTo>
                  <a:lnTo>
                    <a:pt x="1615" y="2328"/>
                  </a:lnTo>
                  <a:lnTo>
                    <a:pt x="1615" y="1722"/>
                  </a:lnTo>
                  <a:close/>
                  <a:moveTo>
                    <a:pt x="2484" y="1722"/>
                  </a:moveTo>
                  <a:lnTo>
                    <a:pt x="2484" y="2328"/>
                  </a:lnTo>
                  <a:lnTo>
                    <a:pt x="2105" y="2328"/>
                  </a:lnTo>
                  <a:lnTo>
                    <a:pt x="2105" y="1722"/>
                  </a:lnTo>
                  <a:close/>
                  <a:moveTo>
                    <a:pt x="2972" y="1722"/>
                  </a:moveTo>
                  <a:lnTo>
                    <a:pt x="2972" y="2328"/>
                  </a:lnTo>
                  <a:lnTo>
                    <a:pt x="2595" y="2328"/>
                  </a:lnTo>
                  <a:lnTo>
                    <a:pt x="2595" y="1722"/>
                  </a:lnTo>
                  <a:close/>
                  <a:moveTo>
                    <a:pt x="3462" y="1722"/>
                  </a:moveTo>
                  <a:lnTo>
                    <a:pt x="3462" y="2328"/>
                  </a:lnTo>
                  <a:lnTo>
                    <a:pt x="3085" y="2328"/>
                  </a:lnTo>
                  <a:lnTo>
                    <a:pt x="3085" y="1722"/>
                  </a:lnTo>
                  <a:close/>
                  <a:moveTo>
                    <a:pt x="3954" y="1722"/>
                  </a:moveTo>
                  <a:lnTo>
                    <a:pt x="3954" y="2328"/>
                  </a:lnTo>
                  <a:lnTo>
                    <a:pt x="3575" y="2328"/>
                  </a:lnTo>
                  <a:lnTo>
                    <a:pt x="3575" y="1722"/>
                  </a:lnTo>
                  <a:close/>
                  <a:moveTo>
                    <a:pt x="4442" y="1722"/>
                  </a:moveTo>
                  <a:lnTo>
                    <a:pt x="4442" y="2328"/>
                  </a:lnTo>
                  <a:lnTo>
                    <a:pt x="4065" y="2328"/>
                  </a:lnTo>
                  <a:lnTo>
                    <a:pt x="4065" y="1722"/>
                  </a:lnTo>
                  <a:close/>
                  <a:moveTo>
                    <a:pt x="4934" y="1722"/>
                  </a:moveTo>
                  <a:lnTo>
                    <a:pt x="4934" y="2328"/>
                  </a:lnTo>
                  <a:lnTo>
                    <a:pt x="4555" y="2328"/>
                  </a:lnTo>
                  <a:lnTo>
                    <a:pt x="4553" y="1722"/>
                  </a:lnTo>
                  <a:close/>
                  <a:moveTo>
                    <a:pt x="5421" y="1722"/>
                  </a:moveTo>
                  <a:lnTo>
                    <a:pt x="5421" y="2328"/>
                  </a:lnTo>
                  <a:lnTo>
                    <a:pt x="5043" y="2328"/>
                  </a:lnTo>
                  <a:lnTo>
                    <a:pt x="5043" y="1722"/>
                  </a:lnTo>
                  <a:close/>
                  <a:moveTo>
                    <a:pt x="5912" y="1722"/>
                  </a:moveTo>
                  <a:lnTo>
                    <a:pt x="5912" y="2328"/>
                  </a:lnTo>
                  <a:lnTo>
                    <a:pt x="5533" y="2328"/>
                  </a:lnTo>
                  <a:lnTo>
                    <a:pt x="5533" y="1722"/>
                  </a:lnTo>
                  <a:close/>
                  <a:moveTo>
                    <a:pt x="6401" y="1722"/>
                  </a:moveTo>
                  <a:lnTo>
                    <a:pt x="6401" y="2328"/>
                  </a:lnTo>
                  <a:lnTo>
                    <a:pt x="6023" y="2328"/>
                  </a:lnTo>
                  <a:lnTo>
                    <a:pt x="6023" y="1722"/>
                  </a:lnTo>
                  <a:close/>
                  <a:moveTo>
                    <a:pt x="6892" y="1722"/>
                  </a:moveTo>
                  <a:lnTo>
                    <a:pt x="6892" y="2328"/>
                  </a:lnTo>
                  <a:lnTo>
                    <a:pt x="6513" y="2328"/>
                  </a:lnTo>
                  <a:lnTo>
                    <a:pt x="6513" y="1722"/>
                  </a:lnTo>
                  <a:close/>
                  <a:moveTo>
                    <a:pt x="7381" y="1722"/>
                  </a:moveTo>
                  <a:lnTo>
                    <a:pt x="7381" y="2328"/>
                  </a:lnTo>
                  <a:lnTo>
                    <a:pt x="7003" y="2328"/>
                  </a:lnTo>
                  <a:lnTo>
                    <a:pt x="7003" y="1722"/>
                  </a:lnTo>
                  <a:close/>
                  <a:moveTo>
                    <a:pt x="7871" y="1722"/>
                  </a:moveTo>
                  <a:lnTo>
                    <a:pt x="7871" y="2328"/>
                  </a:lnTo>
                  <a:lnTo>
                    <a:pt x="7493" y="2328"/>
                  </a:lnTo>
                  <a:lnTo>
                    <a:pt x="7493" y="1722"/>
                  </a:lnTo>
                  <a:close/>
                  <a:moveTo>
                    <a:pt x="8361" y="1722"/>
                  </a:moveTo>
                  <a:lnTo>
                    <a:pt x="8361" y="2328"/>
                  </a:lnTo>
                  <a:lnTo>
                    <a:pt x="7982" y="2328"/>
                  </a:lnTo>
                  <a:lnTo>
                    <a:pt x="7982" y="1722"/>
                  </a:lnTo>
                  <a:close/>
                  <a:moveTo>
                    <a:pt x="8851" y="1722"/>
                  </a:moveTo>
                  <a:lnTo>
                    <a:pt x="8851" y="2328"/>
                  </a:lnTo>
                  <a:lnTo>
                    <a:pt x="8472" y="2328"/>
                  </a:lnTo>
                  <a:lnTo>
                    <a:pt x="8472" y="1722"/>
                  </a:lnTo>
                  <a:close/>
                  <a:moveTo>
                    <a:pt x="1" y="0"/>
                  </a:moveTo>
                  <a:lnTo>
                    <a:pt x="1" y="185"/>
                  </a:lnTo>
                  <a:lnTo>
                    <a:pt x="35" y="185"/>
                  </a:lnTo>
                  <a:lnTo>
                    <a:pt x="35" y="885"/>
                  </a:lnTo>
                  <a:lnTo>
                    <a:pt x="1" y="885"/>
                  </a:lnTo>
                  <a:lnTo>
                    <a:pt x="1" y="977"/>
                  </a:lnTo>
                  <a:lnTo>
                    <a:pt x="35" y="977"/>
                  </a:lnTo>
                  <a:lnTo>
                    <a:pt x="35" y="1631"/>
                  </a:lnTo>
                  <a:lnTo>
                    <a:pt x="1" y="1631"/>
                  </a:lnTo>
                  <a:lnTo>
                    <a:pt x="1" y="1724"/>
                  </a:lnTo>
                  <a:lnTo>
                    <a:pt x="35" y="1724"/>
                  </a:lnTo>
                  <a:lnTo>
                    <a:pt x="35" y="2329"/>
                  </a:lnTo>
                  <a:lnTo>
                    <a:pt x="1" y="2329"/>
                  </a:lnTo>
                  <a:lnTo>
                    <a:pt x="1" y="2514"/>
                  </a:lnTo>
                  <a:lnTo>
                    <a:pt x="9201" y="2514"/>
                  </a:lnTo>
                  <a:lnTo>
                    <a:pt x="9201" y="2329"/>
                  </a:lnTo>
                  <a:lnTo>
                    <a:pt x="8964" y="2329"/>
                  </a:lnTo>
                  <a:lnTo>
                    <a:pt x="8964" y="1724"/>
                  </a:lnTo>
                  <a:lnTo>
                    <a:pt x="9201" y="1724"/>
                  </a:lnTo>
                  <a:lnTo>
                    <a:pt x="9201" y="1631"/>
                  </a:lnTo>
                  <a:lnTo>
                    <a:pt x="8964" y="1631"/>
                  </a:lnTo>
                  <a:lnTo>
                    <a:pt x="8964" y="977"/>
                  </a:lnTo>
                  <a:lnTo>
                    <a:pt x="9201" y="977"/>
                  </a:lnTo>
                  <a:lnTo>
                    <a:pt x="9201" y="885"/>
                  </a:lnTo>
                  <a:lnTo>
                    <a:pt x="8964" y="885"/>
                  </a:lnTo>
                  <a:lnTo>
                    <a:pt x="8964" y="185"/>
                  </a:lnTo>
                  <a:lnTo>
                    <a:pt x="9200" y="185"/>
                  </a:lnTo>
                  <a:lnTo>
                    <a:pt x="9200"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31"/>
            <p:cNvSpPr/>
            <p:nvPr/>
          </p:nvSpPr>
          <p:spPr>
            <a:xfrm>
              <a:off x="2862875" y="2851625"/>
              <a:ext cx="230475" cy="33450"/>
            </a:xfrm>
            <a:custGeom>
              <a:rect b="b" l="l" r="r" t="t"/>
              <a:pathLst>
                <a:path extrusionOk="0" h="1338" w="9219">
                  <a:moveTo>
                    <a:pt x="7623" y="0"/>
                  </a:moveTo>
                  <a:lnTo>
                    <a:pt x="7501" y="708"/>
                  </a:lnTo>
                  <a:lnTo>
                    <a:pt x="7129" y="241"/>
                  </a:lnTo>
                  <a:lnTo>
                    <a:pt x="6971" y="385"/>
                  </a:lnTo>
                  <a:lnTo>
                    <a:pt x="6692" y="43"/>
                  </a:lnTo>
                  <a:lnTo>
                    <a:pt x="6525" y="656"/>
                  </a:lnTo>
                  <a:lnTo>
                    <a:pt x="6190" y="409"/>
                  </a:lnTo>
                  <a:lnTo>
                    <a:pt x="6053" y="472"/>
                  </a:lnTo>
                  <a:lnTo>
                    <a:pt x="5751" y="10"/>
                  </a:lnTo>
                  <a:lnTo>
                    <a:pt x="5551" y="938"/>
                  </a:lnTo>
                  <a:lnTo>
                    <a:pt x="5247" y="603"/>
                  </a:lnTo>
                  <a:lnTo>
                    <a:pt x="5093" y="744"/>
                  </a:lnTo>
                  <a:lnTo>
                    <a:pt x="4816" y="402"/>
                  </a:lnTo>
                  <a:lnTo>
                    <a:pt x="4649" y="1016"/>
                  </a:lnTo>
                  <a:lnTo>
                    <a:pt x="4313" y="770"/>
                  </a:lnTo>
                  <a:lnTo>
                    <a:pt x="4177" y="831"/>
                  </a:lnTo>
                  <a:lnTo>
                    <a:pt x="3887" y="388"/>
                  </a:lnTo>
                  <a:lnTo>
                    <a:pt x="3704" y="972"/>
                  </a:lnTo>
                  <a:lnTo>
                    <a:pt x="3371" y="603"/>
                  </a:lnTo>
                  <a:lnTo>
                    <a:pt x="3217" y="744"/>
                  </a:lnTo>
                  <a:lnTo>
                    <a:pt x="2938" y="402"/>
                  </a:lnTo>
                  <a:lnTo>
                    <a:pt x="2771" y="1016"/>
                  </a:lnTo>
                  <a:lnTo>
                    <a:pt x="2437" y="770"/>
                  </a:lnTo>
                  <a:lnTo>
                    <a:pt x="2300" y="831"/>
                  </a:lnTo>
                  <a:lnTo>
                    <a:pt x="2011" y="388"/>
                  </a:lnTo>
                  <a:lnTo>
                    <a:pt x="1828" y="972"/>
                  </a:lnTo>
                  <a:lnTo>
                    <a:pt x="1494" y="603"/>
                  </a:lnTo>
                  <a:lnTo>
                    <a:pt x="1340" y="744"/>
                  </a:lnTo>
                  <a:lnTo>
                    <a:pt x="1062" y="402"/>
                  </a:lnTo>
                  <a:lnTo>
                    <a:pt x="895" y="1016"/>
                  </a:lnTo>
                  <a:lnTo>
                    <a:pt x="561" y="770"/>
                  </a:lnTo>
                  <a:lnTo>
                    <a:pt x="424" y="831"/>
                  </a:lnTo>
                  <a:lnTo>
                    <a:pt x="133" y="388"/>
                  </a:lnTo>
                  <a:lnTo>
                    <a:pt x="1" y="815"/>
                  </a:lnTo>
                  <a:lnTo>
                    <a:pt x="1" y="1338"/>
                  </a:lnTo>
                  <a:lnTo>
                    <a:pt x="185" y="745"/>
                  </a:lnTo>
                  <a:lnTo>
                    <a:pt x="364" y="1020"/>
                  </a:lnTo>
                  <a:lnTo>
                    <a:pt x="541" y="939"/>
                  </a:lnTo>
                  <a:lnTo>
                    <a:pt x="988" y="1267"/>
                  </a:lnTo>
                  <a:lnTo>
                    <a:pt x="1133" y="730"/>
                  </a:lnTo>
                  <a:lnTo>
                    <a:pt x="1324" y="963"/>
                  </a:lnTo>
                  <a:lnTo>
                    <a:pt x="1484" y="817"/>
                  </a:lnTo>
                  <a:lnTo>
                    <a:pt x="1818" y="1187"/>
                  </a:lnTo>
                  <a:lnTo>
                    <a:pt x="1940" y="1096"/>
                  </a:lnTo>
                  <a:lnTo>
                    <a:pt x="1928" y="1082"/>
                  </a:lnTo>
                  <a:lnTo>
                    <a:pt x="1955" y="1089"/>
                  </a:lnTo>
                  <a:lnTo>
                    <a:pt x="2061" y="745"/>
                  </a:lnTo>
                  <a:lnTo>
                    <a:pt x="2242" y="1020"/>
                  </a:lnTo>
                  <a:lnTo>
                    <a:pt x="2417" y="939"/>
                  </a:lnTo>
                  <a:lnTo>
                    <a:pt x="2864" y="1267"/>
                  </a:lnTo>
                  <a:lnTo>
                    <a:pt x="3011" y="730"/>
                  </a:lnTo>
                  <a:lnTo>
                    <a:pt x="3200" y="963"/>
                  </a:lnTo>
                  <a:lnTo>
                    <a:pt x="3360" y="817"/>
                  </a:lnTo>
                  <a:lnTo>
                    <a:pt x="3696" y="1187"/>
                  </a:lnTo>
                  <a:lnTo>
                    <a:pt x="3816" y="1096"/>
                  </a:lnTo>
                  <a:lnTo>
                    <a:pt x="3804" y="1082"/>
                  </a:lnTo>
                  <a:lnTo>
                    <a:pt x="3831" y="1089"/>
                  </a:lnTo>
                  <a:lnTo>
                    <a:pt x="3938" y="745"/>
                  </a:lnTo>
                  <a:lnTo>
                    <a:pt x="4118" y="1020"/>
                  </a:lnTo>
                  <a:lnTo>
                    <a:pt x="4294" y="939"/>
                  </a:lnTo>
                  <a:lnTo>
                    <a:pt x="4741" y="1267"/>
                  </a:lnTo>
                  <a:lnTo>
                    <a:pt x="4887" y="730"/>
                  </a:lnTo>
                  <a:lnTo>
                    <a:pt x="5078" y="963"/>
                  </a:lnTo>
                  <a:lnTo>
                    <a:pt x="5237" y="817"/>
                  </a:lnTo>
                  <a:lnTo>
                    <a:pt x="5573" y="1187"/>
                  </a:lnTo>
                  <a:lnTo>
                    <a:pt x="5663" y="1119"/>
                  </a:lnTo>
                  <a:lnTo>
                    <a:pt x="5672" y="1111"/>
                  </a:lnTo>
                  <a:lnTo>
                    <a:pt x="5672" y="1106"/>
                  </a:lnTo>
                  <a:lnTo>
                    <a:pt x="5679" y="1080"/>
                  </a:lnTo>
                  <a:lnTo>
                    <a:pt x="5825" y="404"/>
                  </a:lnTo>
                  <a:lnTo>
                    <a:pt x="5995" y="660"/>
                  </a:lnTo>
                  <a:lnTo>
                    <a:pt x="6170" y="579"/>
                  </a:lnTo>
                  <a:lnTo>
                    <a:pt x="6617" y="908"/>
                  </a:lnTo>
                  <a:lnTo>
                    <a:pt x="6764" y="371"/>
                  </a:lnTo>
                  <a:lnTo>
                    <a:pt x="6954" y="603"/>
                  </a:lnTo>
                  <a:lnTo>
                    <a:pt x="7109" y="461"/>
                  </a:lnTo>
                  <a:lnTo>
                    <a:pt x="7485" y="932"/>
                  </a:lnTo>
                  <a:lnTo>
                    <a:pt x="7549" y="962"/>
                  </a:lnTo>
                  <a:lnTo>
                    <a:pt x="7626" y="901"/>
                  </a:lnTo>
                  <a:lnTo>
                    <a:pt x="7710" y="413"/>
                  </a:lnTo>
                  <a:lnTo>
                    <a:pt x="7871" y="660"/>
                  </a:lnTo>
                  <a:lnTo>
                    <a:pt x="8048" y="579"/>
                  </a:lnTo>
                  <a:lnTo>
                    <a:pt x="8495" y="908"/>
                  </a:lnTo>
                  <a:lnTo>
                    <a:pt x="8640" y="371"/>
                  </a:lnTo>
                  <a:lnTo>
                    <a:pt x="8831" y="603"/>
                  </a:lnTo>
                  <a:lnTo>
                    <a:pt x="8991" y="458"/>
                  </a:lnTo>
                  <a:lnTo>
                    <a:pt x="9218" y="710"/>
                  </a:lnTo>
                  <a:lnTo>
                    <a:pt x="9218" y="485"/>
                  </a:lnTo>
                  <a:lnTo>
                    <a:pt x="9001" y="244"/>
                  </a:lnTo>
                  <a:lnTo>
                    <a:pt x="8848" y="385"/>
                  </a:lnTo>
                  <a:lnTo>
                    <a:pt x="8569" y="43"/>
                  </a:lnTo>
                  <a:lnTo>
                    <a:pt x="8402" y="656"/>
                  </a:lnTo>
                  <a:lnTo>
                    <a:pt x="8066" y="409"/>
                  </a:lnTo>
                  <a:lnTo>
                    <a:pt x="7931" y="472"/>
                  </a:lnTo>
                  <a:lnTo>
                    <a:pt x="7623"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31"/>
            <p:cNvSpPr/>
            <p:nvPr/>
          </p:nvSpPr>
          <p:spPr>
            <a:xfrm>
              <a:off x="3092725" y="2806300"/>
              <a:ext cx="5425" cy="194050"/>
            </a:xfrm>
            <a:custGeom>
              <a:rect b="b" l="l" r="r" t="t"/>
              <a:pathLst>
                <a:path extrusionOk="0" h="7762" w="217">
                  <a:moveTo>
                    <a:pt x="0" y="0"/>
                  </a:moveTo>
                  <a:lnTo>
                    <a:pt x="0" y="7762"/>
                  </a:lnTo>
                  <a:lnTo>
                    <a:pt x="217" y="7762"/>
                  </a:lnTo>
                  <a:lnTo>
                    <a:pt x="21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31"/>
            <p:cNvSpPr/>
            <p:nvPr/>
          </p:nvSpPr>
          <p:spPr>
            <a:xfrm>
              <a:off x="2862850" y="2829825"/>
              <a:ext cx="233100" cy="3625"/>
            </a:xfrm>
            <a:custGeom>
              <a:rect b="b" l="l" r="r" t="t"/>
              <a:pathLst>
                <a:path extrusionOk="0" h="145" w="9324">
                  <a:moveTo>
                    <a:pt x="0" y="1"/>
                  </a:moveTo>
                  <a:lnTo>
                    <a:pt x="0" y="145"/>
                  </a:lnTo>
                  <a:lnTo>
                    <a:pt x="9323" y="145"/>
                  </a:lnTo>
                  <a:lnTo>
                    <a:pt x="932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31"/>
            <p:cNvSpPr/>
            <p:nvPr/>
          </p:nvSpPr>
          <p:spPr>
            <a:xfrm>
              <a:off x="2864525" y="2985225"/>
              <a:ext cx="231425" cy="5450"/>
            </a:xfrm>
            <a:custGeom>
              <a:rect b="b" l="l" r="r" t="t"/>
              <a:pathLst>
                <a:path extrusionOk="0" h="218" w="9257">
                  <a:moveTo>
                    <a:pt x="0" y="1"/>
                  </a:moveTo>
                  <a:cubicBezTo>
                    <a:pt x="36" y="79"/>
                    <a:pt x="83" y="152"/>
                    <a:pt x="140" y="217"/>
                  </a:cubicBezTo>
                  <a:lnTo>
                    <a:pt x="9256" y="217"/>
                  </a:lnTo>
                  <a:lnTo>
                    <a:pt x="9256"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31"/>
            <p:cNvSpPr/>
            <p:nvPr/>
          </p:nvSpPr>
          <p:spPr>
            <a:xfrm>
              <a:off x="2864800" y="2817250"/>
              <a:ext cx="231150" cy="3625"/>
            </a:xfrm>
            <a:custGeom>
              <a:rect b="b" l="l" r="r" t="t"/>
              <a:pathLst>
                <a:path extrusionOk="0" h="145" w="9246">
                  <a:moveTo>
                    <a:pt x="91" y="1"/>
                  </a:moveTo>
                  <a:cubicBezTo>
                    <a:pt x="55" y="45"/>
                    <a:pt x="25" y="93"/>
                    <a:pt x="1" y="145"/>
                  </a:cubicBezTo>
                  <a:lnTo>
                    <a:pt x="9245" y="145"/>
                  </a:lnTo>
                  <a:lnTo>
                    <a:pt x="9245"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31"/>
            <p:cNvSpPr/>
            <p:nvPr/>
          </p:nvSpPr>
          <p:spPr>
            <a:xfrm>
              <a:off x="3104400" y="2819975"/>
              <a:ext cx="25200" cy="14375"/>
            </a:xfrm>
            <a:custGeom>
              <a:rect b="b" l="l" r="r" t="t"/>
              <a:pathLst>
                <a:path extrusionOk="0" h="575" w="1008">
                  <a:moveTo>
                    <a:pt x="1" y="0"/>
                  </a:moveTo>
                  <a:lnTo>
                    <a:pt x="1" y="574"/>
                  </a:lnTo>
                  <a:lnTo>
                    <a:pt x="1008" y="574"/>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31"/>
            <p:cNvSpPr/>
            <p:nvPr/>
          </p:nvSpPr>
          <p:spPr>
            <a:xfrm>
              <a:off x="3104400" y="2845100"/>
              <a:ext cx="25200" cy="14425"/>
            </a:xfrm>
            <a:custGeom>
              <a:rect b="b" l="l" r="r" t="t"/>
              <a:pathLst>
                <a:path extrusionOk="0" h="577" w="1008">
                  <a:moveTo>
                    <a:pt x="1" y="1"/>
                  </a:moveTo>
                  <a:lnTo>
                    <a:pt x="1" y="576"/>
                  </a:lnTo>
                  <a:lnTo>
                    <a:pt x="1008" y="576"/>
                  </a:lnTo>
                  <a:lnTo>
                    <a:pt x="1008"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31"/>
            <p:cNvSpPr/>
            <p:nvPr/>
          </p:nvSpPr>
          <p:spPr>
            <a:xfrm>
              <a:off x="3104400" y="2870250"/>
              <a:ext cx="25200" cy="14400"/>
            </a:xfrm>
            <a:custGeom>
              <a:rect b="b" l="l" r="r" t="t"/>
              <a:pathLst>
                <a:path extrusionOk="0" h="576" w="1008">
                  <a:moveTo>
                    <a:pt x="1" y="0"/>
                  </a:moveTo>
                  <a:lnTo>
                    <a:pt x="1" y="576"/>
                  </a:lnTo>
                  <a:lnTo>
                    <a:pt x="1008" y="576"/>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31"/>
            <p:cNvSpPr/>
            <p:nvPr/>
          </p:nvSpPr>
          <p:spPr>
            <a:xfrm>
              <a:off x="3104400" y="2895425"/>
              <a:ext cx="25200" cy="14375"/>
            </a:xfrm>
            <a:custGeom>
              <a:rect b="b" l="l" r="r" t="t"/>
              <a:pathLst>
                <a:path extrusionOk="0" h="575" w="1008">
                  <a:moveTo>
                    <a:pt x="1" y="0"/>
                  </a:moveTo>
                  <a:lnTo>
                    <a:pt x="1" y="575"/>
                  </a:lnTo>
                  <a:lnTo>
                    <a:pt x="1008" y="575"/>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31"/>
            <p:cNvSpPr/>
            <p:nvPr/>
          </p:nvSpPr>
          <p:spPr>
            <a:xfrm>
              <a:off x="3104400" y="2920575"/>
              <a:ext cx="25200" cy="14400"/>
            </a:xfrm>
            <a:custGeom>
              <a:rect b="b" l="l" r="r" t="t"/>
              <a:pathLst>
                <a:path extrusionOk="0" h="576" w="1008">
                  <a:moveTo>
                    <a:pt x="1" y="0"/>
                  </a:moveTo>
                  <a:lnTo>
                    <a:pt x="1" y="576"/>
                  </a:lnTo>
                  <a:lnTo>
                    <a:pt x="1008" y="576"/>
                  </a:lnTo>
                  <a:lnTo>
                    <a:pt x="1008"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31"/>
            <p:cNvSpPr/>
            <p:nvPr/>
          </p:nvSpPr>
          <p:spPr>
            <a:xfrm>
              <a:off x="3104400" y="2945700"/>
              <a:ext cx="25200" cy="14425"/>
            </a:xfrm>
            <a:custGeom>
              <a:rect b="b" l="l" r="r" t="t"/>
              <a:pathLst>
                <a:path extrusionOk="0" h="577" w="1008">
                  <a:moveTo>
                    <a:pt x="1" y="1"/>
                  </a:moveTo>
                  <a:lnTo>
                    <a:pt x="1" y="576"/>
                  </a:lnTo>
                  <a:lnTo>
                    <a:pt x="1008" y="576"/>
                  </a:lnTo>
                  <a:lnTo>
                    <a:pt x="1008"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31"/>
            <p:cNvSpPr/>
            <p:nvPr/>
          </p:nvSpPr>
          <p:spPr>
            <a:xfrm>
              <a:off x="3104400" y="2970875"/>
              <a:ext cx="25200" cy="14375"/>
            </a:xfrm>
            <a:custGeom>
              <a:rect b="b" l="l" r="r" t="t"/>
              <a:pathLst>
                <a:path extrusionOk="0" h="575" w="1008">
                  <a:moveTo>
                    <a:pt x="1" y="1"/>
                  </a:moveTo>
                  <a:lnTo>
                    <a:pt x="1" y="575"/>
                  </a:lnTo>
                  <a:lnTo>
                    <a:pt x="1008" y="575"/>
                  </a:lnTo>
                  <a:lnTo>
                    <a:pt x="1008"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31"/>
            <p:cNvSpPr/>
            <p:nvPr/>
          </p:nvSpPr>
          <p:spPr>
            <a:xfrm>
              <a:off x="3145750" y="2870250"/>
              <a:ext cx="10775" cy="14400"/>
            </a:xfrm>
            <a:custGeom>
              <a:rect b="b" l="l" r="r" t="t"/>
              <a:pathLst>
                <a:path extrusionOk="0" h="576" w="431">
                  <a:moveTo>
                    <a:pt x="0" y="0"/>
                  </a:moveTo>
                  <a:lnTo>
                    <a:pt x="0" y="576"/>
                  </a:lnTo>
                  <a:lnTo>
                    <a:pt x="430" y="576"/>
                  </a:lnTo>
                  <a:lnTo>
                    <a:pt x="430"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31"/>
            <p:cNvSpPr/>
            <p:nvPr/>
          </p:nvSpPr>
          <p:spPr>
            <a:xfrm>
              <a:off x="3145750" y="2895425"/>
              <a:ext cx="10775" cy="14375"/>
            </a:xfrm>
            <a:custGeom>
              <a:rect b="b" l="l" r="r" t="t"/>
              <a:pathLst>
                <a:path extrusionOk="0" h="575" w="431">
                  <a:moveTo>
                    <a:pt x="0" y="0"/>
                  </a:moveTo>
                  <a:lnTo>
                    <a:pt x="0" y="575"/>
                  </a:lnTo>
                  <a:lnTo>
                    <a:pt x="430" y="575"/>
                  </a:lnTo>
                  <a:lnTo>
                    <a:pt x="430"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31"/>
            <p:cNvSpPr/>
            <p:nvPr/>
          </p:nvSpPr>
          <p:spPr>
            <a:xfrm>
              <a:off x="3145750" y="2920575"/>
              <a:ext cx="10775" cy="14400"/>
            </a:xfrm>
            <a:custGeom>
              <a:rect b="b" l="l" r="r" t="t"/>
              <a:pathLst>
                <a:path extrusionOk="0" h="576" w="431">
                  <a:moveTo>
                    <a:pt x="0" y="0"/>
                  </a:moveTo>
                  <a:lnTo>
                    <a:pt x="0" y="576"/>
                  </a:lnTo>
                  <a:lnTo>
                    <a:pt x="430" y="576"/>
                  </a:lnTo>
                  <a:lnTo>
                    <a:pt x="430"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31"/>
            <p:cNvSpPr/>
            <p:nvPr/>
          </p:nvSpPr>
          <p:spPr>
            <a:xfrm>
              <a:off x="3145750" y="2945700"/>
              <a:ext cx="10775" cy="14425"/>
            </a:xfrm>
            <a:custGeom>
              <a:rect b="b" l="l" r="r" t="t"/>
              <a:pathLst>
                <a:path extrusionOk="0" h="577" w="431">
                  <a:moveTo>
                    <a:pt x="0" y="1"/>
                  </a:moveTo>
                  <a:lnTo>
                    <a:pt x="0" y="576"/>
                  </a:lnTo>
                  <a:lnTo>
                    <a:pt x="430" y="576"/>
                  </a:lnTo>
                  <a:lnTo>
                    <a:pt x="430"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31"/>
            <p:cNvSpPr/>
            <p:nvPr/>
          </p:nvSpPr>
          <p:spPr>
            <a:xfrm>
              <a:off x="3145750" y="2970875"/>
              <a:ext cx="10775" cy="14375"/>
            </a:xfrm>
            <a:custGeom>
              <a:rect b="b" l="l" r="r" t="t"/>
              <a:pathLst>
                <a:path extrusionOk="0" h="575" w="431">
                  <a:moveTo>
                    <a:pt x="0" y="1"/>
                  </a:moveTo>
                  <a:lnTo>
                    <a:pt x="0" y="575"/>
                  </a:lnTo>
                  <a:lnTo>
                    <a:pt x="430" y="575"/>
                  </a:lnTo>
                  <a:lnTo>
                    <a:pt x="430" y="1"/>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7" name="Google Shape;687;p31"/>
            <p:cNvSpPr/>
            <p:nvPr/>
          </p:nvSpPr>
          <p:spPr>
            <a:xfrm>
              <a:off x="3134950" y="2821750"/>
              <a:ext cx="32375" cy="32350"/>
            </a:xfrm>
            <a:custGeom>
              <a:rect b="b" l="l" r="r" t="t"/>
              <a:pathLst>
                <a:path extrusionOk="0" h="1294" w="1295">
                  <a:moveTo>
                    <a:pt x="1" y="0"/>
                  </a:moveTo>
                  <a:lnTo>
                    <a:pt x="1" y="1294"/>
                  </a:lnTo>
                  <a:lnTo>
                    <a:pt x="1294" y="1294"/>
                  </a:lnTo>
                  <a:lnTo>
                    <a:pt x="1294" y="0"/>
                  </a:lnTo>
                  <a:close/>
                </a:path>
              </a:pathLst>
            </a:custGeom>
            <a:solidFill>
              <a:srgbClr val="556BD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8" name="Google Shape;688;p31"/>
            <p:cNvSpPr/>
            <p:nvPr/>
          </p:nvSpPr>
          <p:spPr>
            <a:xfrm>
              <a:off x="2887800" y="4003225"/>
              <a:ext cx="673725" cy="423400"/>
            </a:xfrm>
            <a:custGeom>
              <a:rect b="b" l="l" r="r" t="t"/>
              <a:pathLst>
                <a:path extrusionOk="0" h="16936" w="26949">
                  <a:moveTo>
                    <a:pt x="1" y="0"/>
                  </a:moveTo>
                  <a:lnTo>
                    <a:pt x="1" y="16936"/>
                  </a:lnTo>
                  <a:lnTo>
                    <a:pt x="26949" y="16936"/>
                  </a:lnTo>
                  <a:lnTo>
                    <a:pt x="26949"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9" name="Google Shape;689;p31"/>
            <p:cNvSpPr/>
            <p:nvPr/>
          </p:nvSpPr>
          <p:spPr>
            <a:xfrm>
              <a:off x="2887800" y="4221100"/>
              <a:ext cx="48550" cy="205525"/>
            </a:xfrm>
            <a:custGeom>
              <a:rect b="b" l="l" r="r" t="t"/>
              <a:pathLst>
                <a:path extrusionOk="0" h="8221" w="1942">
                  <a:moveTo>
                    <a:pt x="1" y="0"/>
                  </a:moveTo>
                  <a:lnTo>
                    <a:pt x="1" y="8221"/>
                  </a:lnTo>
                  <a:lnTo>
                    <a:pt x="1941" y="8221"/>
                  </a:lnTo>
                  <a:lnTo>
                    <a:pt x="194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31"/>
            <p:cNvSpPr/>
            <p:nvPr/>
          </p:nvSpPr>
          <p:spPr>
            <a:xfrm>
              <a:off x="3513000" y="4221100"/>
              <a:ext cx="48525" cy="205525"/>
            </a:xfrm>
            <a:custGeom>
              <a:rect b="b" l="l" r="r" t="t"/>
              <a:pathLst>
                <a:path extrusionOk="0" h="8221" w="1941">
                  <a:moveTo>
                    <a:pt x="1" y="0"/>
                  </a:moveTo>
                  <a:lnTo>
                    <a:pt x="1" y="8221"/>
                  </a:lnTo>
                  <a:lnTo>
                    <a:pt x="1941" y="8221"/>
                  </a:lnTo>
                  <a:lnTo>
                    <a:pt x="194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31"/>
            <p:cNvSpPr/>
            <p:nvPr/>
          </p:nvSpPr>
          <p:spPr>
            <a:xfrm>
              <a:off x="2936325" y="4043250"/>
              <a:ext cx="576700" cy="383375"/>
            </a:xfrm>
            <a:custGeom>
              <a:rect b="b" l="l" r="r" t="t"/>
              <a:pathLst>
                <a:path extrusionOk="0" h="15335" w="23068">
                  <a:moveTo>
                    <a:pt x="0" y="0"/>
                  </a:moveTo>
                  <a:lnTo>
                    <a:pt x="0" y="15335"/>
                  </a:lnTo>
                  <a:lnTo>
                    <a:pt x="358" y="15335"/>
                  </a:lnTo>
                  <a:lnTo>
                    <a:pt x="358" y="359"/>
                  </a:lnTo>
                  <a:lnTo>
                    <a:pt x="22710" y="359"/>
                  </a:lnTo>
                  <a:lnTo>
                    <a:pt x="22710" y="15335"/>
                  </a:lnTo>
                  <a:lnTo>
                    <a:pt x="23068" y="15335"/>
                  </a:lnTo>
                  <a:lnTo>
                    <a:pt x="23068"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31"/>
            <p:cNvSpPr/>
            <p:nvPr/>
          </p:nvSpPr>
          <p:spPr>
            <a:xfrm>
              <a:off x="2941725" y="4125900"/>
              <a:ext cx="569525" cy="33600"/>
            </a:xfrm>
            <a:custGeom>
              <a:rect b="b" l="l" r="r" t="t"/>
              <a:pathLst>
                <a:path extrusionOk="0" h="1344" w="22781">
                  <a:moveTo>
                    <a:pt x="1" y="0"/>
                  </a:moveTo>
                  <a:lnTo>
                    <a:pt x="1" y="355"/>
                  </a:lnTo>
                  <a:lnTo>
                    <a:pt x="9449" y="1254"/>
                  </a:lnTo>
                  <a:cubicBezTo>
                    <a:pt x="10076" y="1314"/>
                    <a:pt x="10706" y="1344"/>
                    <a:pt x="11336" y="1344"/>
                  </a:cubicBezTo>
                  <a:cubicBezTo>
                    <a:pt x="11954" y="1344"/>
                    <a:pt x="12572" y="1315"/>
                    <a:pt x="13188" y="1257"/>
                  </a:cubicBezTo>
                  <a:lnTo>
                    <a:pt x="22780" y="355"/>
                  </a:lnTo>
                  <a:lnTo>
                    <a:pt x="22780"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31"/>
            <p:cNvSpPr/>
            <p:nvPr/>
          </p:nvSpPr>
          <p:spPr>
            <a:xfrm>
              <a:off x="2941725" y="4298375"/>
              <a:ext cx="569525" cy="33600"/>
            </a:xfrm>
            <a:custGeom>
              <a:rect b="b" l="l" r="r" t="t"/>
              <a:pathLst>
                <a:path extrusionOk="0" h="1344" w="22781">
                  <a:moveTo>
                    <a:pt x="1" y="0"/>
                  </a:moveTo>
                  <a:lnTo>
                    <a:pt x="1" y="355"/>
                  </a:lnTo>
                  <a:lnTo>
                    <a:pt x="9449" y="1255"/>
                  </a:lnTo>
                  <a:cubicBezTo>
                    <a:pt x="10073" y="1314"/>
                    <a:pt x="10698" y="1344"/>
                    <a:pt x="11324" y="1344"/>
                  </a:cubicBezTo>
                  <a:cubicBezTo>
                    <a:pt x="11946" y="1344"/>
                    <a:pt x="12568" y="1315"/>
                    <a:pt x="13188" y="1256"/>
                  </a:cubicBezTo>
                  <a:lnTo>
                    <a:pt x="22780" y="355"/>
                  </a:lnTo>
                  <a:lnTo>
                    <a:pt x="22780"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31"/>
            <p:cNvSpPr/>
            <p:nvPr/>
          </p:nvSpPr>
          <p:spPr>
            <a:xfrm>
              <a:off x="3273025" y="2759400"/>
              <a:ext cx="382300" cy="243525"/>
            </a:xfrm>
            <a:custGeom>
              <a:rect b="b" l="l" r="r" t="t"/>
              <a:pathLst>
                <a:path extrusionOk="0" h="9741" w="15292">
                  <a:moveTo>
                    <a:pt x="1714" y="0"/>
                  </a:moveTo>
                  <a:cubicBezTo>
                    <a:pt x="765" y="0"/>
                    <a:pt x="0" y="644"/>
                    <a:pt x="0" y="1437"/>
                  </a:cubicBezTo>
                  <a:lnTo>
                    <a:pt x="0" y="8300"/>
                  </a:lnTo>
                  <a:cubicBezTo>
                    <a:pt x="0" y="9098"/>
                    <a:pt x="765" y="9740"/>
                    <a:pt x="1714" y="9740"/>
                  </a:cubicBezTo>
                  <a:lnTo>
                    <a:pt x="13578" y="9740"/>
                  </a:lnTo>
                  <a:cubicBezTo>
                    <a:pt x="14525" y="9740"/>
                    <a:pt x="15292" y="9098"/>
                    <a:pt x="15292" y="8300"/>
                  </a:cubicBezTo>
                  <a:lnTo>
                    <a:pt x="15292" y="1437"/>
                  </a:lnTo>
                  <a:cubicBezTo>
                    <a:pt x="15292" y="644"/>
                    <a:pt x="14525" y="0"/>
                    <a:pt x="1357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31"/>
            <p:cNvSpPr/>
            <p:nvPr/>
          </p:nvSpPr>
          <p:spPr>
            <a:xfrm>
              <a:off x="3417350" y="3002925"/>
              <a:ext cx="93650" cy="46225"/>
            </a:xfrm>
            <a:custGeom>
              <a:rect b="b" l="l" r="r" t="t"/>
              <a:pathLst>
                <a:path extrusionOk="0" h="1849" w="3746">
                  <a:moveTo>
                    <a:pt x="1" y="1"/>
                  </a:moveTo>
                  <a:lnTo>
                    <a:pt x="1" y="1848"/>
                  </a:lnTo>
                  <a:lnTo>
                    <a:pt x="3746" y="1848"/>
                  </a:lnTo>
                  <a:lnTo>
                    <a:pt x="3746"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31"/>
            <p:cNvSpPr/>
            <p:nvPr/>
          </p:nvSpPr>
          <p:spPr>
            <a:xfrm>
              <a:off x="3396850" y="3029150"/>
              <a:ext cx="134650" cy="20000"/>
            </a:xfrm>
            <a:custGeom>
              <a:rect b="b" l="l" r="r" t="t"/>
              <a:pathLst>
                <a:path extrusionOk="0" h="800" w="5386">
                  <a:moveTo>
                    <a:pt x="848" y="0"/>
                  </a:moveTo>
                  <a:lnTo>
                    <a:pt x="0" y="799"/>
                  </a:lnTo>
                  <a:lnTo>
                    <a:pt x="5386" y="799"/>
                  </a:lnTo>
                  <a:lnTo>
                    <a:pt x="453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7" name="Google Shape;697;p31"/>
            <p:cNvSpPr/>
            <p:nvPr/>
          </p:nvSpPr>
          <p:spPr>
            <a:xfrm>
              <a:off x="3286350" y="2909075"/>
              <a:ext cx="363400" cy="54225"/>
            </a:xfrm>
            <a:custGeom>
              <a:rect b="b" l="l" r="r" t="t"/>
              <a:pathLst>
                <a:path extrusionOk="0" h="2169" w="14536">
                  <a:moveTo>
                    <a:pt x="828" y="160"/>
                  </a:moveTo>
                  <a:lnTo>
                    <a:pt x="828" y="762"/>
                  </a:lnTo>
                  <a:lnTo>
                    <a:pt x="231" y="762"/>
                  </a:lnTo>
                  <a:lnTo>
                    <a:pt x="231" y="160"/>
                  </a:lnTo>
                  <a:close/>
                  <a:moveTo>
                    <a:pt x="1603" y="160"/>
                  </a:moveTo>
                  <a:lnTo>
                    <a:pt x="1603" y="762"/>
                  </a:lnTo>
                  <a:lnTo>
                    <a:pt x="1004" y="762"/>
                  </a:lnTo>
                  <a:lnTo>
                    <a:pt x="1004" y="160"/>
                  </a:lnTo>
                  <a:close/>
                  <a:moveTo>
                    <a:pt x="2376" y="160"/>
                  </a:moveTo>
                  <a:lnTo>
                    <a:pt x="2376" y="762"/>
                  </a:lnTo>
                  <a:lnTo>
                    <a:pt x="1779" y="762"/>
                  </a:lnTo>
                  <a:lnTo>
                    <a:pt x="1779" y="160"/>
                  </a:lnTo>
                  <a:close/>
                  <a:moveTo>
                    <a:pt x="3150" y="160"/>
                  </a:moveTo>
                  <a:lnTo>
                    <a:pt x="3150" y="762"/>
                  </a:lnTo>
                  <a:lnTo>
                    <a:pt x="2553" y="762"/>
                  </a:lnTo>
                  <a:lnTo>
                    <a:pt x="2553" y="160"/>
                  </a:lnTo>
                  <a:close/>
                  <a:moveTo>
                    <a:pt x="3924" y="160"/>
                  </a:moveTo>
                  <a:lnTo>
                    <a:pt x="3924" y="762"/>
                  </a:lnTo>
                  <a:lnTo>
                    <a:pt x="3326" y="762"/>
                  </a:lnTo>
                  <a:lnTo>
                    <a:pt x="3326" y="160"/>
                  </a:lnTo>
                  <a:close/>
                  <a:moveTo>
                    <a:pt x="4698" y="160"/>
                  </a:moveTo>
                  <a:lnTo>
                    <a:pt x="4698" y="762"/>
                  </a:lnTo>
                  <a:lnTo>
                    <a:pt x="4101" y="762"/>
                  </a:lnTo>
                  <a:lnTo>
                    <a:pt x="4101" y="160"/>
                  </a:lnTo>
                  <a:close/>
                  <a:moveTo>
                    <a:pt x="5471" y="160"/>
                  </a:moveTo>
                  <a:lnTo>
                    <a:pt x="5471" y="762"/>
                  </a:lnTo>
                  <a:lnTo>
                    <a:pt x="4875" y="762"/>
                  </a:lnTo>
                  <a:lnTo>
                    <a:pt x="4875" y="160"/>
                  </a:lnTo>
                  <a:close/>
                  <a:moveTo>
                    <a:pt x="6245" y="160"/>
                  </a:moveTo>
                  <a:lnTo>
                    <a:pt x="6246" y="762"/>
                  </a:lnTo>
                  <a:lnTo>
                    <a:pt x="5648" y="762"/>
                  </a:lnTo>
                  <a:lnTo>
                    <a:pt x="5648" y="160"/>
                  </a:lnTo>
                  <a:close/>
                  <a:moveTo>
                    <a:pt x="7020" y="160"/>
                  </a:moveTo>
                  <a:lnTo>
                    <a:pt x="7020" y="762"/>
                  </a:lnTo>
                  <a:lnTo>
                    <a:pt x="6423" y="762"/>
                  </a:lnTo>
                  <a:lnTo>
                    <a:pt x="6423" y="160"/>
                  </a:lnTo>
                  <a:close/>
                  <a:moveTo>
                    <a:pt x="7793" y="160"/>
                  </a:moveTo>
                  <a:lnTo>
                    <a:pt x="7793" y="762"/>
                  </a:lnTo>
                  <a:lnTo>
                    <a:pt x="7196" y="762"/>
                  </a:lnTo>
                  <a:lnTo>
                    <a:pt x="7196" y="160"/>
                  </a:lnTo>
                  <a:close/>
                  <a:moveTo>
                    <a:pt x="8567" y="160"/>
                  </a:moveTo>
                  <a:lnTo>
                    <a:pt x="8567" y="762"/>
                  </a:lnTo>
                  <a:lnTo>
                    <a:pt x="7970" y="762"/>
                  </a:lnTo>
                  <a:lnTo>
                    <a:pt x="7970" y="160"/>
                  </a:lnTo>
                  <a:close/>
                  <a:moveTo>
                    <a:pt x="9342" y="160"/>
                  </a:moveTo>
                  <a:lnTo>
                    <a:pt x="9342" y="762"/>
                  </a:lnTo>
                  <a:lnTo>
                    <a:pt x="8743" y="762"/>
                  </a:lnTo>
                  <a:lnTo>
                    <a:pt x="8743" y="160"/>
                  </a:lnTo>
                  <a:close/>
                  <a:moveTo>
                    <a:pt x="10115" y="160"/>
                  </a:moveTo>
                  <a:lnTo>
                    <a:pt x="10115" y="762"/>
                  </a:lnTo>
                  <a:lnTo>
                    <a:pt x="9518" y="762"/>
                  </a:lnTo>
                  <a:lnTo>
                    <a:pt x="9518" y="160"/>
                  </a:lnTo>
                  <a:close/>
                  <a:moveTo>
                    <a:pt x="10889" y="160"/>
                  </a:moveTo>
                  <a:lnTo>
                    <a:pt x="10889" y="762"/>
                  </a:lnTo>
                  <a:lnTo>
                    <a:pt x="10292" y="762"/>
                  </a:lnTo>
                  <a:lnTo>
                    <a:pt x="10292" y="160"/>
                  </a:lnTo>
                  <a:close/>
                  <a:moveTo>
                    <a:pt x="11663" y="160"/>
                  </a:moveTo>
                  <a:lnTo>
                    <a:pt x="11663" y="762"/>
                  </a:lnTo>
                  <a:lnTo>
                    <a:pt x="11065" y="762"/>
                  </a:lnTo>
                  <a:lnTo>
                    <a:pt x="11065" y="160"/>
                  </a:lnTo>
                  <a:close/>
                  <a:moveTo>
                    <a:pt x="12437" y="160"/>
                  </a:moveTo>
                  <a:lnTo>
                    <a:pt x="12437" y="762"/>
                  </a:lnTo>
                  <a:lnTo>
                    <a:pt x="11840" y="762"/>
                  </a:lnTo>
                  <a:lnTo>
                    <a:pt x="11840" y="160"/>
                  </a:lnTo>
                  <a:close/>
                  <a:moveTo>
                    <a:pt x="13210" y="160"/>
                  </a:moveTo>
                  <a:lnTo>
                    <a:pt x="13210" y="762"/>
                  </a:lnTo>
                  <a:lnTo>
                    <a:pt x="12614" y="762"/>
                  </a:lnTo>
                  <a:lnTo>
                    <a:pt x="12614" y="160"/>
                  </a:lnTo>
                  <a:close/>
                  <a:moveTo>
                    <a:pt x="13984" y="160"/>
                  </a:moveTo>
                  <a:lnTo>
                    <a:pt x="13984" y="762"/>
                  </a:lnTo>
                  <a:lnTo>
                    <a:pt x="13387" y="762"/>
                  </a:lnTo>
                  <a:lnTo>
                    <a:pt x="13387" y="160"/>
                  </a:lnTo>
                  <a:close/>
                  <a:moveTo>
                    <a:pt x="828" y="843"/>
                  </a:moveTo>
                  <a:lnTo>
                    <a:pt x="828" y="1406"/>
                  </a:lnTo>
                  <a:lnTo>
                    <a:pt x="231" y="1406"/>
                  </a:lnTo>
                  <a:lnTo>
                    <a:pt x="231" y="843"/>
                  </a:lnTo>
                  <a:close/>
                  <a:moveTo>
                    <a:pt x="1603" y="843"/>
                  </a:moveTo>
                  <a:lnTo>
                    <a:pt x="1603" y="1406"/>
                  </a:lnTo>
                  <a:lnTo>
                    <a:pt x="1004" y="1406"/>
                  </a:lnTo>
                  <a:lnTo>
                    <a:pt x="1004" y="843"/>
                  </a:lnTo>
                  <a:close/>
                  <a:moveTo>
                    <a:pt x="2376" y="843"/>
                  </a:moveTo>
                  <a:lnTo>
                    <a:pt x="2376" y="1406"/>
                  </a:lnTo>
                  <a:lnTo>
                    <a:pt x="1779" y="1406"/>
                  </a:lnTo>
                  <a:lnTo>
                    <a:pt x="1779" y="843"/>
                  </a:lnTo>
                  <a:close/>
                  <a:moveTo>
                    <a:pt x="3150" y="843"/>
                  </a:moveTo>
                  <a:lnTo>
                    <a:pt x="3150" y="1406"/>
                  </a:lnTo>
                  <a:lnTo>
                    <a:pt x="2553" y="1406"/>
                  </a:lnTo>
                  <a:lnTo>
                    <a:pt x="2553" y="843"/>
                  </a:lnTo>
                  <a:close/>
                  <a:moveTo>
                    <a:pt x="3924" y="843"/>
                  </a:moveTo>
                  <a:lnTo>
                    <a:pt x="3924" y="1406"/>
                  </a:lnTo>
                  <a:lnTo>
                    <a:pt x="3326" y="1406"/>
                  </a:lnTo>
                  <a:lnTo>
                    <a:pt x="3326" y="843"/>
                  </a:lnTo>
                  <a:close/>
                  <a:moveTo>
                    <a:pt x="4698" y="843"/>
                  </a:moveTo>
                  <a:lnTo>
                    <a:pt x="4698" y="1406"/>
                  </a:lnTo>
                  <a:lnTo>
                    <a:pt x="4101" y="1406"/>
                  </a:lnTo>
                  <a:lnTo>
                    <a:pt x="4101" y="843"/>
                  </a:lnTo>
                  <a:close/>
                  <a:moveTo>
                    <a:pt x="5471" y="843"/>
                  </a:moveTo>
                  <a:lnTo>
                    <a:pt x="5471" y="1406"/>
                  </a:lnTo>
                  <a:lnTo>
                    <a:pt x="4875" y="1406"/>
                  </a:lnTo>
                  <a:lnTo>
                    <a:pt x="4875" y="843"/>
                  </a:lnTo>
                  <a:close/>
                  <a:moveTo>
                    <a:pt x="6245" y="843"/>
                  </a:moveTo>
                  <a:lnTo>
                    <a:pt x="6245" y="1406"/>
                  </a:lnTo>
                  <a:lnTo>
                    <a:pt x="5647" y="1406"/>
                  </a:lnTo>
                  <a:lnTo>
                    <a:pt x="5648" y="843"/>
                  </a:lnTo>
                  <a:close/>
                  <a:moveTo>
                    <a:pt x="7020" y="843"/>
                  </a:moveTo>
                  <a:lnTo>
                    <a:pt x="7020" y="1406"/>
                  </a:lnTo>
                  <a:lnTo>
                    <a:pt x="6423" y="1406"/>
                  </a:lnTo>
                  <a:lnTo>
                    <a:pt x="6423" y="843"/>
                  </a:lnTo>
                  <a:close/>
                  <a:moveTo>
                    <a:pt x="7793" y="843"/>
                  </a:moveTo>
                  <a:lnTo>
                    <a:pt x="7793" y="1406"/>
                  </a:lnTo>
                  <a:lnTo>
                    <a:pt x="7196" y="1406"/>
                  </a:lnTo>
                  <a:lnTo>
                    <a:pt x="7196" y="843"/>
                  </a:lnTo>
                  <a:close/>
                  <a:moveTo>
                    <a:pt x="8567" y="843"/>
                  </a:moveTo>
                  <a:lnTo>
                    <a:pt x="8567" y="1406"/>
                  </a:lnTo>
                  <a:lnTo>
                    <a:pt x="7970" y="1406"/>
                  </a:lnTo>
                  <a:lnTo>
                    <a:pt x="7970" y="843"/>
                  </a:lnTo>
                  <a:close/>
                  <a:moveTo>
                    <a:pt x="9342" y="843"/>
                  </a:moveTo>
                  <a:lnTo>
                    <a:pt x="9342" y="1406"/>
                  </a:lnTo>
                  <a:lnTo>
                    <a:pt x="8743" y="1406"/>
                  </a:lnTo>
                  <a:lnTo>
                    <a:pt x="8743" y="843"/>
                  </a:lnTo>
                  <a:close/>
                  <a:moveTo>
                    <a:pt x="10115" y="843"/>
                  </a:moveTo>
                  <a:lnTo>
                    <a:pt x="10115" y="1406"/>
                  </a:lnTo>
                  <a:lnTo>
                    <a:pt x="9518" y="1406"/>
                  </a:lnTo>
                  <a:lnTo>
                    <a:pt x="9518" y="843"/>
                  </a:lnTo>
                  <a:close/>
                  <a:moveTo>
                    <a:pt x="10889" y="843"/>
                  </a:moveTo>
                  <a:lnTo>
                    <a:pt x="10889" y="1406"/>
                  </a:lnTo>
                  <a:lnTo>
                    <a:pt x="10292" y="1406"/>
                  </a:lnTo>
                  <a:lnTo>
                    <a:pt x="10292" y="843"/>
                  </a:lnTo>
                  <a:close/>
                  <a:moveTo>
                    <a:pt x="11663" y="843"/>
                  </a:moveTo>
                  <a:lnTo>
                    <a:pt x="11663" y="1406"/>
                  </a:lnTo>
                  <a:lnTo>
                    <a:pt x="11065" y="1406"/>
                  </a:lnTo>
                  <a:lnTo>
                    <a:pt x="11065" y="843"/>
                  </a:lnTo>
                  <a:close/>
                  <a:moveTo>
                    <a:pt x="12437" y="843"/>
                  </a:moveTo>
                  <a:lnTo>
                    <a:pt x="12437" y="1406"/>
                  </a:lnTo>
                  <a:lnTo>
                    <a:pt x="11840" y="1406"/>
                  </a:lnTo>
                  <a:lnTo>
                    <a:pt x="11840" y="843"/>
                  </a:lnTo>
                  <a:close/>
                  <a:moveTo>
                    <a:pt x="13210" y="843"/>
                  </a:moveTo>
                  <a:lnTo>
                    <a:pt x="13210" y="1406"/>
                  </a:lnTo>
                  <a:lnTo>
                    <a:pt x="12614" y="1406"/>
                  </a:lnTo>
                  <a:lnTo>
                    <a:pt x="12614" y="843"/>
                  </a:lnTo>
                  <a:close/>
                  <a:moveTo>
                    <a:pt x="13984" y="843"/>
                  </a:moveTo>
                  <a:lnTo>
                    <a:pt x="13984" y="1406"/>
                  </a:lnTo>
                  <a:lnTo>
                    <a:pt x="13387" y="1406"/>
                  </a:lnTo>
                  <a:lnTo>
                    <a:pt x="13387" y="843"/>
                  </a:lnTo>
                  <a:close/>
                  <a:moveTo>
                    <a:pt x="828" y="1486"/>
                  </a:moveTo>
                  <a:lnTo>
                    <a:pt x="828" y="2009"/>
                  </a:lnTo>
                  <a:lnTo>
                    <a:pt x="231" y="2009"/>
                  </a:lnTo>
                  <a:lnTo>
                    <a:pt x="231" y="1486"/>
                  </a:lnTo>
                  <a:close/>
                  <a:moveTo>
                    <a:pt x="1603" y="1486"/>
                  </a:moveTo>
                  <a:lnTo>
                    <a:pt x="1603" y="2009"/>
                  </a:lnTo>
                  <a:lnTo>
                    <a:pt x="1004" y="2009"/>
                  </a:lnTo>
                  <a:lnTo>
                    <a:pt x="1004" y="1486"/>
                  </a:lnTo>
                  <a:close/>
                  <a:moveTo>
                    <a:pt x="2376" y="1486"/>
                  </a:moveTo>
                  <a:lnTo>
                    <a:pt x="2376" y="2009"/>
                  </a:lnTo>
                  <a:lnTo>
                    <a:pt x="1779" y="2009"/>
                  </a:lnTo>
                  <a:lnTo>
                    <a:pt x="1779" y="1486"/>
                  </a:lnTo>
                  <a:close/>
                  <a:moveTo>
                    <a:pt x="3150" y="1486"/>
                  </a:moveTo>
                  <a:lnTo>
                    <a:pt x="3150" y="2009"/>
                  </a:lnTo>
                  <a:lnTo>
                    <a:pt x="2553" y="2009"/>
                  </a:lnTo>
                  <a:lnTo>
                    <a:pt x="2553" y="1486"/>
                  </a:lnTo>
                  <a:close/>
                  <a:moveTo>
                    <a:pt x="3924" y="1486"/>
                  </a:moveTo>
                  <a:lnTo>
                    <a:pt x="3924" y="2009"/>
                  </a:lnTo>
                  <a:lnTo>
                    <a:pt x="3326" y="2009"/>
                  </a:lnTo>
                  <a:lnTo>
                    <a:pt x="3326" y="1486"/>
                  </a:lnTo>
                  <a:close/>
                  <a:moveTo>
                    <a:pt x="4698" y="1486"/>
                  </a:moveTo>
                  <a:lnTo>
                    <a:pt x="4698" y="2009"/>
                  </a:lnTo>
                  <a:lnTo>
                    <a:pt x="4101" y="2009"/>
                  </a:lnTo>
                  <a:lnTo>
                    <a:pt x="4101" y="1486"/>
                  </a:lnTo>
                  <a:close/>
                  <a:moveTo>
                    <a:pt x="5471" y="1486"/>
                  </a:moveTo>
                  <a:lnTo>
                    <a:pt x="5471" y="2009"/>
                  </a:lnTo>
                  <a:lnTo>
                    <a:pt x="4875" y="2009"/>
                  </a:lnTo>
                  <a:lnTo>
                    <a:pt x="4875" y="1486"/>
                  </a:lnTo>
                  <a:close/>
                  <a:moveTo>
                    <a:pt x="6245" y="1486"/>
                  </a:moveTo>
                  <a:lnTo>
                    <a:pt x="6245" y="2009"/>
                  </a:lnTo>
                  <a:lnTo>
                    <a:pt x="5647" y="2009"/>
                  </a:lnTo>
                  <a:lnTo>
                    <a:pt x="5648" y="1486"/>
                  </a:lnTo>
                  <a:close/>
                  <a:moveTo>
                    <a:pt x="7020" y="1486"/>
                  </a:moveTo>
                  <a:lnTo>
                    <a:pt x="7020" y="2009"/>
                  </a:lnTo>
                  <a:lnTo>
                    <a:pt x="6423" y="2009"/>
                  </a:lnTo>
                  <a:lnTo>
                    <a:pt x="6423" y="1486"/>
                  </a:lnTo>
                  <a:close/>
                  <a:moveTo>
                    <a:pt x="7793" y="1486"/>
                  </a:moveTo>
                  <a:lnTo>
                    <a:pt x="7793" y="2009"/>
                  </a:lnTo>
                  <a:lnTo>
                    <a:pt x="7196" y="2009"/>
                  </a:lnTo>
                  <a:lnTo>
                    <a:pt x="7196" y="1486"/>
                  </a:lnTo>
                  <a:close/>
                  <a:moveTo>
                    <a:pt x="8567" y="1486"/>
                  </a:moveTo>
                  <a:lnTo>
                    <a:pt x="8567" y="2009"/>
                  </a:lnTo>
                  <a:lnTo>
                    <a:pt x="7970" y="2009"/>
                  </a:lnTo>
                  <a:lnTo>
                    <a:pt x="7970" y="1486"/>
                  </a:lnTo>
                  <a:close/>
                  <a:moveTo>
                    <a:pt x="9342" y="1486"/>
                  </a:moveTo>
                  <a:lnTo>
                    <a:pt x="9342" y="2009"/>
                  </a:lnTo>
                  <a:lnTo>
                    <a:pt x="8743" y="2009"/>
                  </a:lnTo>
                  <a:lnTo>
                    <a:pt x="8743" y="1486"/>
                  </a:lnTo>
                  <a:close/>
                  <a:moveTo>
                    <a:pt x="10115" y="1486"/>
                  </a:moveTo>
                  <a:lnTo>
                    <a:pt x="10115" y="2009"/>
                  </a:lnTo>
                  <a:lnTo>
                    <a:pt x="9518" y="2009"/>
                  </a:lnTo>
                  <a:lnTo>
                    <a:pt x="9518" y="1486"/>
                  </a:lnTo>
                  <a:close/>
                  <a:moveTo>
                    <a:pt x="10889" y="1486"/>
                  </a:moveTo>
                  <a:lnTo>
                    <a:pt x="10889" y="2009"/>
                  </a:lnTo>
                  <a:lnTo>
                    <a:pt x="10292" y="2009"/>
                  </a:lnTo>
                  <a:lnTo>
                    <a:pt x="10292" y="1486"/>
                  </a:lnTo>
                  <a:close/>
                  <a:moveTo>
                    <a:pt x="11663" y="1486"/>
                  </a:moveTo>
                  <a:lnTo>
                    <a:pt x="11663" y="2009"/>
                  </a:lnTo>
                  <a:lnTo>
                    <a:pt x="11065" y="2009"/>
                  </a:lnTo>
                  <a:lnTo>
                    <a:pt x="11065" y="1486"/>
                  </a:lnTo>
                  <a:close/>
                  <a:moveTo>
                    <a:pt x="12437" y="1486"/>
                  </a:moveTo>
                  <a:lnTo>
                    <a:pt x="12437" y="2009"/>
                  </a:lnTo>
                  <a:lnTo>
                    <a:pt x="11840" y="2009"/>
                  </a:lnTo>
                  <a:lnTo>
                    <a:pt x="11840" y="1486"/>
                  </a:lnTo>
                  <a:close/>
                  <a:moveTo>
                    <a:pt x="13210" y="1486"/>
                  </a:moveTo>
                  <a:lnTo>
                    <a:pt x="13210" y="2009"/>
                  </a:lnTo>
                  <a:lnTo>
                    <a:pt x="12614" y="2009"/>
                  </a:lnTo>
                  <a:lnTo>
                    <a:pt x="12614" y="1486"/>
                  </a:lnTo>
                  <a:close/>
                  <a:moveTo>
                    <a:pt x="13984" y="1486"/>
                  </a:moveTo>
                  <a:lnTo>
                    <a:pt x="13984" y="2009"/>
                  </a:lnTo>
                  <a:lnTo>
                    <a:pt x="13387" y="2009"/>
                  </a:lnTo>
                  <a:lnTo>
                    <a:pt x="13387" y="1486"/>
                  </a:lnTo>
                  <a:close/>
                  <a:moveTo>
                    <a:pt x="0" y="0"/>
                  </a:moveTo>
                  <a:lnTo>
                    <a:pt x="0" y="160"/>
                  </a:lnTo>
                  <a:lnTo>
                    <a:pt x="53" y="160"/>
                  </a:lnTo>
                  <a:lnTo>
                    <a:pt x="53" y="762"/>
                  </a:lnTo>
                  <a:lnTo>
                    <a:pt x="0" y="762"/>
                  </a:lnTo>
                  <a:lnTo>
                    <a:pt x="0" y="843"/>
                  </a:lnTo>
                  <a:lnTo>
                    <a:pt x="53" y="843"/>
                  </a:lnTo>
                  <a:lnTo>
                    <a:pt x="53" y="1406"/>
                  </a:lnTo>
                  <a:lnTo>
                    <a:pt x="0" y="1406"/>
                  </a:lnTo>
                  <a:lnTo>
                    <a:pt x="0" y="1486"/>
                  </a:lnTo>
                  <a:lnTo>
                    <a:pt x="53" y="1486"/>
                  </a:lnTo>
                  <a:lnTo>
                    <a:pt x="53" y="2009"/>
                  </a:lnTo>
                  <a:lnTo>
                    <a:pt x="0" y="2009"/>
                  </a:lnTo>
                  <a:lnTo>
                    <a:pt x="0" y="2168"/>
                  </a:lnTo>
                  <a:lnTo>
                    <a:pt x="14535" y="2168"/>
                  </a:lnTo>
                  <a:lnTo>
                    <a:pt x="14535" y="2009"/>
                  </a:lnTo>
                  <a:lnTo>
                    <a:pt x="14161" y="2009"/>
                  </a:lnTo>
                  <a:lnTo>
                    <a:pt x="14161" y="1486"/>
                  </a:lnTo>
                  <a:lnTo>
                    <a:pt x="14535" y="1486"/>
                  </a:lnTo>
                  <a:lnTo>
                    <a:pt x="14535" y="1406"/>
                  </a:lnTo>
                  <a:lnTo>
                    <a:pt x="14161" y="1406"/>
                  </a:lnTo>
                  <a:lnTo>
                    <a:pt x="14161" y="843"/>
                  </a:lnTo>
                  <a:lnTo>
                    <a:pt x="14535" y="843"/>
                  </a:lnTo>
                  <a:lnTo>
                    <a:pt x="14535" y="762"/>
                  </a:lnTo>
                  <a:lnTo>
                    <a:pt x="14161" y="762"/>
                  </a:lnTo>
                  <a:lnTo>
                    <a:pt x="14161" y="160"/>
                  </a:lnTo>
                  <a:lnTo>
                    <a:pt x="14535" y="160"/>
                  </a:lnTo>
                  <a:lnTo>
                    <a:pt x="14535"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31"/>
            <p:cNvSpPr/>
            <p:nvPr/>
          </p:nvSpPr>
          <p:spPr>
            <a:xfrm>
              <a:off x="3273025" y="2810425"/>
              <a:ext cx="385050" cy="18600"/>
            </a:xfrm>
            <a:custGeom>
              <a:rect b="b" l="l" r="r" t="t"/>
              <a:pathLst>
                <a:path extrusionOk="0" h="744" w="15402">
                  <a:moveTo>
                    <a:pt x="11037" y="0"/>
                  </a:moveTo>
                  <a:lnTo>
                    <a:pt x="10518" y="550"/>
                  </a:lnTo>
                  <a:lnTo>
                    <a:pt x="9735" y="352"/>
                  </a:lnTo>
                  <a:lnTo>
                    <a:pt x="9335" y="435"/>
                  </a:lnTo>
                  <a:lnTo>
                    <a:pt x="8617" y="234"/>
                  </a:lnTo>
                  <a:lnTo>
                    <a:pt x="8184" y="597"/>
                  </a:lnTo>
                  <a:lnTo>
                    <a:pt x="7321" y="450"/>
                  </a:lnTo>
                  <a:lnTo>
                    <a:pt x="6969" y="486"/>
                  </a:lnTo>
                  <a:lnTo>
                    <a:pt x="6218" y="225"/>
                  </a:lnTo>
                  <a:lnTo>
                    <a:pt x="5748" y="570"/>
                  </a:lnTo>
                  <a:lnTo>
                    <a:pt x="4883" y="352"/>
                  </a:lnTo>
                  <a:lnTo>
                    <a:pt x="4489" y="435"/>
                  </a:lnTo>
                  <a:lnTo>
                    <a:pt x="3765" y="234"/>
                  </a:lnTo>
                  <a:lnTo>
                    <a:pt x="3338" y="597"/>
                  </a:lnTo>
                  <a:lnTo>
                    <a:pt x="2469" y="450"/>
                  </a:lnTo>
                  <a:lnTo>
                    <a:pt x="2117" y="486"/>
                  </a:lnTo>
                  <a:lnTo>
                    <a:pt x="1372" y="225"/>
                  </a:lnTo>
                  <a:lnTo>
                    <a:pt x="902" y="570"/>
                  </a:lnTo>
                  <a:lnTo>
                    <a:pt x="32" y="352"/>
                  </a:lnTo>
                  <a:lnTo>
                    <a:pt x="0" y="361"/>
                  </a:lnTo>
                  <a:lnTo>
                    <a:pt x="0" y="483"/>
                  </a:lnTo>
                  <a:lnTo>
                    <a:pt x="10" y="479"/>
                  </a:lnTo>
                  <a:lnTo>
                    <a:pt x="875" y="695"/>
                  </a:lnTo>
                  <a:lnTo>
                    <a:pt x="1188" y="644"/>
                  </a:lnTo>
                  <a:lnTo>
                    <a:pt x="1156" y="637"/>
                  </a:lnTo>
                  <a:lnTo>
                    <a:pt x="1225" y="641"/>
                  </a:lnTo>
                  <a:lnTo>
                    <a:pt x="1502" y="435"/>
                  </a:lnTo>
                  <a:lnTo>
                    <a:pt x="1966" y="597"/>
                  </a:lnTo>
                  <a:lnTo>
                    <a:pt x="2420" y="550"/>
                  </a:lnTo>
                  <a:lnTo>
                    <a:pt x="3576" y="744"/>
                  </a:lnTo>
                  <a:lnTo>
                    <a:pt x="3955" y="428"/>
                  </a:lnTo>
                  <a:lnTo>
                    <a:pt x="4446" y="566"/>
                  </a:lnTo>
                  <a:lnTo>
                    <a:pt x="4856" y="479"/>
                  </a:lnTo>
                  <a:lnTo>
                    <a:pt x="5727" y="695"/>
                  </a:lnTo>
                  <a:lnTo>
                    <a:pt x="6034" y="644"/>
                  </a:lnTo>
                  <a:lnTo>
                    <a:pt x="6007" y="637"/>
                  </a:lnTo>
                  <a:lnTo>
                    <a:pt x="6007" y="637"/>
                  </a:lnTo>
                  <a:lnTo>
                    <a:pt x="6071" y="641"/>
                  </a:lnTo>
                  <a:lnTo>
                    <a:pt x="6353" y="435"/>
                  </a:lnTo>
                  <a:lnTo>
                    <a:pt x="6812" y="597"/>
                  </a:lnTo>
                  <a:lnTo>
                    <a:pt x="7271" y="550"/>
                  </a:lnTo>
                  <a:lnTo>
                    <a:pt x="8427" y="744"/>
                  </a:lnTo>
                  <a:lnTo>
                    <a:pt x="8801" y="428"/>
                  </a:lnTo>
                  <a:lnTo>
                    <a:pt x="9292" y="566"/>
                  </a:lnTo>
                  <a:lnTo>
                    <a:pt x="9708" y="479"/>
                  </a:lnTo>
                  <a:lnTo>
                    <a:pt x="10578" y="695"/>
                  </a:lnTo>
                  <a:lnTo>
                    <a:pt x="10810" y="657"/>
                  </a:lnTo>
                  <a:lnTo>
                    <a:pt x="10832" y="653"/>
                  </a:lnTo>
                  <a:lnTo>
                    <a:pt x="10832" y="648"/>
                  </a:lnTo>
                  <a:lnTo>
                    <a:pt x="10848" y="633"/>
                  </a:lnTo>
                  <a:lnTo>
                    <a:pt x="11231" y="234"/>
                  </a:lnTo>
                  <a:lnTo>
                    <a:pt x="11664" y="388"/>
                  </a:lnTo>
                  <a:lnTo>
                    <a:pt x="12117" y="341"/>
                  </a:lnTo>
                  <a:lnTo>
                    <a:pt x="13273" y="534"/>
                  </a:lnTo>
                  <a:lnTo>
                    <a:pt x="13651" y="214"/>
                  </a:lnTo>
                  <a:lnTo>
                    <a:pt x="14144" y="352"/>
                  </a:lnTo>
                  <a:lnTo>
                    <a:pt x="14543" y="270"/>
                  </a:lnTo>
                  <a:lnTo>
                    <a:pt x="15061" y="416"/>
                  </a:lnTo>
                  <a:lnTo>
                    <a:pt x="15402" y="515"/>
                  </a:lnTo>
                  <a:lnTo>
                    <a:pt x="15402" y="372"/>
                  </a:lnTo>
                  <a:lnTo>
                    <a:pt x="15061" y="274"/>
                  </a:lnTo>
                  <a:lnTo>
                    <a:pt x="14591" y="138"/>
                  </a:lnTo>
                  <a:lnTo>
                    <a:pt x="14186" y="225"/>
                  </a:lnTo>
                  <a:lnTo>
                    <a:pt x="13469" y="20"/>
                  </a:lnTo>
                  <a:lnTo>
                    <a:pt x="13035" y="383"/>
                  </a:lnTo>
                  <a:lnTo>
                    <a:pt x="12171" y="238"/>
                  </a:lnTo>
                  <a:lnTo>
                    <a:pt x="11815" y="274"/>
                  </a:lnTo>
                  <a:lnTo>
                    <a:pt x="1103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9" name="Google Shape;699;p31"/>
            <p:cNvSpPr/>
            <p:nvPr/>
          </p:nvSpPr>
          <p:spPr>
            <a:xfrm>
              <a:off x="3272925" y="2839975"/>
              <a:ext cx="379550" cy="39600"/>
            </a:xfrm>
            <a:custGeom>
              <a:rect b="b" l="l" r="r" t="t"/>
              <a:pathLst>
                <a:path extrusionOk="0" h="1584" w="15182">
                  <a:moveTo>
                    <a:pt x="7749" y="1"/>
                  </a:moveTo>
                  <a:lnTo>
                    <a:pt x="7387" y="1169"/>
                  </a:lnTo>
                  <a:lnTo>
                    <a:pt x="6835" y="750"/>
                  </a:lnTo>
                  <a:lnTo>
                    <a:pt x="6554" y="927"/>
                  </a:lnTo>
                  <a:lnTo>
                    <a:pt x="6047" y="496"/>
                  </a:lnTo>
                  <a:lnTo>
                    <a:pt x="5743" y="1270"/>
                  </a:lnTo>
                  <a:lnTo>
                    <a:pt x="5138" y="958"/>
                  </a:lnTo>
                  <a:lnTo>
                    <a:pt x="4889" y="1033"/>
                  </a:lnTo>
                  <a:lnTo>
                    <a:pt x="4365" y="482"/>
                  </a:lnTo>
                  <a:lnTo>
                    <a:pt x="4036" y="1211"/>
                  </a:lnTo>
                  <a:lnTo>
                    <a:pt x="3424" y="750"/>
                  </a:lnTo>
                  <a:lnTo>
                    <a:pt x="3150" y="927"/>
                  </a:lnTo>
                  <a:lnTo>
                    <a:pt x="2641" y="498"/>
                  </a:lnTo>
                  <a:lnTo>
                    <a:pt x="2345" y="1271"/>
                  </a:lnTo>
                  <a:lnTo>
                    <a:pt x="1734" y="958"/>
                  </a:lnTo>
                  <a:lnTo>
                    <a:pt x="1486" y="1035"/>
                  </a:lnTo>
                  <a:lnTo>
                    <a:pt x="962" y="482"/>
                  </a:lnTo>
                  <a:lnTo>
                    <a:pt x="632" y="1213"/>
                  </a:lnTo>
                  <a:lnTo>
                    <a:pt x="21" y="751"/>
                  </a:lnTo>
                  <a:lnTo>
                    <a:pt x="0" y="767"/>
                  </a:lnTo>
                  <a:cubicBezTo>
                    <a:pt x="0" y="767"/>
                    <a:pt x="0" y="1019"/>
                    <a:pt x="6" y="1019"/>
                  </a:cubicBezTo>
                  <a:cubicBezTo>
                    <a:pt x="6" y="1019"/>
                    <a:pt x="6" y="1019"/>
                    <a:pt x="6" y="1019"/>
                  </a:cubicBezTo>
                  <a:lnTo>
                    <a:pt x="615" y="1481"/>
                  </a:lnTo>
                  <a:lnTo>
                    <a:pt x="832" y="1374"/>
                  </a:lnTo>
                  <a:lnTo>
                    <a:pt x="811" y="1355"/>
                  </a:lnTo>
                  <a:lnTo>
                    <a:pt x="859" y="1364"/>
                  </a:lnTo>
                  <a:lnTo>
                    <a:pt x="1053" y="928"/>
                  </a:lnTo>
                  <a:lnTo>
                    <a:pt x="1377" y="1273"/>
                  </a:lnTo>
                  <a:lnTo>
                    <a:pt x="1697" y="1172"/>
                  </a:lnTo>
                  <a:lnTo>
                    <a:pt x="2511" y="1582"/>
                  </a:lnTo>
                  <a:lnTo>
                    <a:pt x="2776" y="909"/>
                  </a:lnTo>
                  <a:lnTo>
                    <a:pt x="3122" y="1203"/>
                  </a:lnTo>
                  <a:lnTo>
                    <a:pt x="3409" y="1021"/>
                  </a:lnTo>
                  <a:lnTo>
                    <a:pt x="4020" y="1481"/>
                  </a:lnTo>
                  <a:lnTo>
                    <a:pt x="4235" y="1374"/>
                  </a:lnTo>
                  <a:lnTo>
                    <a:pt x="4214" y="1355"/>
                  </a:lnTo>
                  <a:lnTo>
                    <a:pt x="4262" y="1365"/>
                  </a:lnTo>
                  <a:lnTo>
                    <a:pt x="4457" y="929"/>
                  </a:lnTo>
                  <a:lnTo>
                    <a:pt x="4781" y="1274"/>
                  </a:lnTo>
                  <a:lnTo>
                    <a:pt x="5105" y="1173"/>
                  </a:lnTo>
                  <a:lnTo>
                    <a:pt x="5916" y="1583"/>
                  </a:lnTo>
                  <a:lnTo>
                    <a:pt x="6175" y="911"/>
                  </a:lnTo>
                  <a:lnTo>
                    <a:pt x="6521" y="1204"/>
                  </a:lnTo>
                  <a:lnTo>
                    <a:pt x="6812" y="1021"/>
                  </a:lnTo>
                  <a:lnTo>
                    <a:pt x="7423" y="1482"/>
                  </a:lnTo>
                  <a:lnTo>
                    <a:pt x="7585" y="1397"/>
                  </a:lnTo>
                  <a:lnTo>
                    <a:pt x="7601" y="1391"/>
                  </a:lnTo>
                  <a:lnTo>
                    <a:pt x="7601" y="1381"/>
                  </a:lnTo>
                  <a:lnTo>
                    <a:pt x="7612" y="1350"/>
                  </a:lnTo>
                  <a:lnTo>
                    <a:pt x="7882" y="499"/>
                  </a:lnTo>
                  <a:lnTo>
                    <a:pt x="8185" y="828"/>
                  </a:lnTo>
                  <a:lnTo>
                    <a:pt x="8504" y="727"/>
                  </a:lnTo>
                  <a:lnTo>
                    <a:pt x="9313" y="1137"/>
                  </a:lnTo>
                  <a:lnTo>
                    <a:pt x="9584" y="458"/>
                  </a:lnTo>
                  <a:lnTo>
                    <a:pt x="9924" y="753"/>
                  </a:lnTo>
                  <a:lnTo>
                    <a:pt x="10205" y="575"/>
                  </a:lnTo>
                  <a:lnTo>
                    <a:pt x="10437" y="771"/>
                  </a:lnTo>
                  <a:lnTo>
                    <a:pt x="10524" y="844"/>
                  </a:lnTo>
                  <a:lnTo>
                    <a:pt x="10572" y="885"/>
                  </a:lnTo>
                  <a:lnTo>
                    <a:pt x="10735" y="1028"/>
                  </a:lnTo>
                  <a:cubicBezTo>
                    <a:pt x="10770" y="1060"/>
                    <a:pt x="10799" y="1097"/>
                    <a:pt x="10839" y="1127"/>
                  </a:cubicBezTo>
                  <a:cubicBezTo>
                    <a:pt x="10914" y="1181"/>
                    <a:pt x="10984" y="1238"/>
                    <a:pt x="11050" y="1297"/>
                  </a:cubicBezTo>
                  <a:cubicBezTo>
                    <a:pt x="11128" y="1267"/>
                    <a:pt x="11210" y="1241"/>
                    <a:pt x="11292" y="1214"/>
                  </a:cubicBezTo>
                  <a:lnTo>
                    <a:pt x="11421" y="1173"/>
                  </a:lnTo>
                  <a:lnTo>
                    <a:pt x="12236" y="1583"/>
                  </a:lnTo>
                  <a:lnTo>
                    <a:pt x="12501" y="911"/>
                  </a:lnTo>
                  <a:lnTo>
                    <a:pt x="12847" y="1204"/>
                  </a:lnTo>
                  <a:lnTo>
                    <a:pt x="13134" y="1021"/>
                  </a:lnTo>
                  <a:lnTo>
                    <a:pt x="13743" y="1482"/>
                  </a:lnTo>
                  <a:lnTo>
                    <a:pt x="13960" y="1375"/>
                  </a:lnTo>
                  <a:lnTo>
                    <a:pt x="13938" y="1357"/>
                  </a:lnTo>
                  <a:lnTo>
                    <a:pt x="13987" y="1365"/>
                  </a:lnTo>
                  <a:lnTo>
                    <a:pt x="14182" y="929"/>
                  </a:lnTo>
                  <a:lnTo>
                    <a:pt x="14505" y="1274"/>
                  </a:lnTo>
                  <a:lnTo>
                    <a:pt x="14830" y="1173"/>
                  </a:lnTo>
                  <a:lnTo>
                    <a:pt x="15178" y="1350"/>
                  </a:lnTo>
                  <a:lnTo>
                    <a:pt x="15182" y="1120"/>
                  </a:lnTo>
                  <a:lnTo>
                    <a:pt x="14866" y="956"/>
                  </a:lnTo>
                  <a:lnTo>
                    <a:pt x="14616" y="1032"/>
                  </a:lnTo>
                  <a:lnTo>
                    <a:pt x="14092" y="481"/>
                  </a:lnTo>
                  <a:lnTo>
                    <a:pt x="13763" y="1210"/>
                  </a:lnTo>
                  <a:lnTo>
                    <a:pt x="13152" y="750"/>
                  </a:lnTo>
                  <a:lnTo>
                    <a:pt x="12877" y="927"/>
                  </a:lnTo>
                  <a:lnTo>
                    <a:pt x="12369" y="496"/>
                  </a:lnTo>
                  <a:lnTo>
                    <a:pt x="12072" y="1270"/>
                  </a:lnTo>
                  <a:lnTo>
                    <a:pt x="11461" y="958"/>
                  </a:lnTo>
                  <a:lnTo>
                    <a:pt x="11138" y="1075"/>
                  </a:lnTo>
                  <a:lnTo>
                    <a:pt x="10624" y="623"/>
                  </a:lnTo>
                  <a:lnTo>
                    <a:pt x="10591" y="595"/>
                  </a:lnTo>
                  <a:lnTo>
                    <a:pt x="10575" y="582"/>
                  </a:lnTo>
                  <a:lnTo>
                    <a:pt x="10246" y="294"/>
                  </a:lnTo>
                  <a:lnTo>
                    <a:pt x="9960" y="481"/>
                  </a:lnTo>
                  <a:lnTo>
                    <a:pt x="9457" y="42"/>
                  </a:lnTo>
                  <a:lnTo>
                    <a:pt x="9155" y="815"/>
                  </a:lnTo>
                  <a:lnTo>
                    <a:pt x="8544" y="506"/>
                  </a:lnTo>
                  <a:lnTo>
                    <a:pt x="8295" y="582"/>
                  </a:lnTo>
                  <a:lnTo>
                    <a:pt x="774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0" name="Google Shape;700;p31"/>
            <p:cNvSpPr/>
            <p:nvPr/>
          </p:nvSpPr>
          <p:spPr>
            <a:xfrm>
              <a:off x="3286350" y="2796275"/>
              <a:ext cx="368225" cy="4175"/>
            </a:xfrm>
            <a:custGeom>
              <a:rect b="b" l="l" r="r" t="t"/>
              <a:pathLst>
                <a:path extrusionOk="0" h="167" w="14729">
                  <a:moveTo>
                    <a:pt x="0" y="1"/>
                  </a:moveTo>
                  <a:lnTo>
                    <a:pt x="0" y="166"/>
                  </a:lnTo>
                  <a:lnTo>
                    <a:pt x="14729" y="166"/>
                  </a:lnTo>
                  <a:lnTo>
                    <a:pt x="14729"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31"/>
            <p:cNvSpPr/>
            <p:nvPr/>
          </p:nvSpPr>
          <p:spPr>
            <a:xfrm>
              <a:off x="3288975" y="2975725"/>
              <a:ext cx="365600" cy="6250"/>
            </a:xfrm>
            <a:custGeom>
              <a:rect b="b" l="l" r="r" t="t"/>
              <a:pathLst>
                <a:path extrusionOk="0" h="250" w="14624">
                  <a:moveTo>
                    <a:pt x="0" y="1"/>
                  </a:moveTo>
                  <a:cubicBezTo>
                    <a:pt x="60" y="96"/>
                    <a:pt x="134" y="180"/>
                    <a:pt x="221" y="250"/>
                  </a:cubicBezTo>
                  <a:lnTo>
                    <a:pt x="14624" y="250"/>
                  </a:lnTo>
                  <a:lnTo>
                    <a:pt x="14624" y="1"/>
                  </a:lnTo>
                  <a:close/>
                </a:path>
              </a:pathLst>
            </a:custGeom>
            <a:solidFill>
              <a:srgbClr val="7893D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31"/>
            <p:cNvSpPr/>
            <p:nvPr/>
          </p:nvSpPr>
          <p:spPr>
            <a:xfrm>
              <a:off x="3289400" y="2781750"/>
              <a:ext cx="365175" cy="4200"/>
            </a:xfrm>
            <a:custGeom>
              <a:rect b="b" l="l" r="r" t="t"/>
              <a:pathLst>
                <a:path extrusionOk="0" h="168" w="14607">
                  <a:moveTo>
                    <a:pt x="140" y="1"/>
                  </a:moveTo>
                  <a:cubicBezTo>
                    <a:pt x="87" y="50"/>
                    <a:pt x="40" y="106"/>
                    <a:pt x="1" y="167"/>
                  </a:cubicBezTo>
                  <a:lnTo>
                    <a:pt x="14607" y="167"/>
                  </a:lnTo>
                  <a:lnTo>
                    <a:pt x="14607"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3" name="Google Shape;703;p31"/>
            <p:cNvSpPr/>
            <p:nvPr/>
          </p:nvSpPr>
          <p:spPr>
            <a:xfrm>
              <a:off x="3263225" y="2749600"/>
              <a:ext cx="401900" cy="263125"/>
            </a:xfrm>
            <a:custGeom>
              <a:rect b="b" l="l" r="r" t="t"/>
              <a:pathLst>
                <a:path extrusionOk="0" h="10525" w="16076">
                  <a:moveTo>
                    <a:pt x="13970" y="781"/>
                  </a:moveTo>
                  <a:cubicBezTo>
                    <a:pt x="14700" y="781"/>
                    <a:pt x="15295" y="1252"/>
                    <a:pt x="15295" y="1831"/>
                  </a:cubicBezTo>
                  <a:lnTo>
                    <a:pt x="15295" y="8694"/>
                  </a:lnTo>
                  <a:cubicBezTo>
                    <a:pt x="15295" y="9274"/>
                    <a:pt x="14700" y="9745"/>
                    <a:pt x="13970" y="9745"/>
                  </a:cubicBezTo>
                  <a:lnTo>
                    <a:pt x="2106" y="9745"/>
                  </a:lnTo>
                  <a:cubicBezTo>
                    <a:pt x="1375" y="9745"/>
                    <a:pt x="781" y="9274"/>
                    <a:pt x="781" y="8694"/>
                  </a:cubicBezTo>
                  <a:lnTo>
                    <a:pt x="781" y="1832"/>
                  </a:lnTo>
                  <a:cubicBezTo>
                    <a:pt x="781" y="1252"/>
                    <a:pt x="1377" y="781"/>
                    <a:pt x="2106" y="781"/>
                  </a:cubicBezTo>
                  <a:close/>
                  <a:moveTo>
                    <a:pt x="2106" y="0"/>
                  </a:moveTo>
                  <a:cubicBezTo>
                    <a:pt x="945" y="0"/>
                    <a:pt x="1" y="822"/>
                    <a:pt x="1" y="1831"/>
                  </a:cubicBezTo>
                  <a:lnTo>
                    <a:pt x="1" y="8694"/>
                  </a:lnTo>
                  <a:cubicBezTo>
                    <a:pt x="1" y="9702"/>
                    <a:pt x="945" y="10524"/>
                    <a:pt x="2106" y="10524"/>
                  </a:cubicBezTo>
                  <a:lnTo>
                    <a:pt x="13970" y="10524"/>
                  </a:lnTo>
                  <a:cubicBezTo>
                    <a:pt x="15131" y="10524"/>
                    <a:pt x="16076" y="9702"/>
                    <a:pt x="16076" y="8694"/>
                  </a:cubicBezTo>
                  <a:lnTo>
                    <a:pt x="16076" y="1831"/>
                  </a:lnTo>
                  <a:cubicBezTo>
                    <a:pt x="16076" y="822"/>
                    <a:pt x="15131" y="0"/>
                    <a:pt x="1397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4" name="Google Shape;704;p31"/>
            <p:cNvSpPr/>
            <p:nvPr/>
          </p:nvSpPr>
          <p:spPr>
            <a:xfrm>
              <a:off x="2695650" y="3047225"/>
              <a:ext cx="1066100" cy="34575"/>
            </a:xfrm>
            <a:custGeom>
              <a:rect b="b" l="l" r="r" t="t"/>
              <a:pathLst>
                <a:path extrusionOk="0" h="1383" w="42644">
                  <a:moveTo>
                    <a:pt x="1" y="1"/>
                  </a:moveTo>
                  <a:lnTo>
                    <a:pt x="1" y="1383"/>
                  </a:lnTo>
                  <a:lnTo>
                    <a:pt x="42643" y="1383"/>
                  </a:lnTo>
                  <a:lnTo>
                    <a:pt x="4264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5" name="Google Shape;705;p31"/>
            <p:cNvSpPr/>
            <p:nvPr/>
          </p:nvSpPr>
          <p:spPr>
            <a:xfrm>
              <a:off x="2848675" y="3353250"/>
              <a:ext cx="730450" cy="138200"/>
            </a:xfrm>
            <a:custGeom>
              <a:rect b="b" l="l" r="r" t="t"/>
              <a:pathLst>
                <a:path extrusionOk="0" h="5528" w="29218">
                  <a:moveTo>
                    <a:pt x="1184" y="0"/>
                  </a:moveTo>
                  <a:lnTo>
                    <a:pt x="0" y="5527"/>
                  </a:lnTo>
                  <a:lnTo>
                    <a:pt x="29218" y="5527"/>
                  </a:lnTo>
                  <a:lnTo>
                    <a:pt x="2803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31"/>
            <p:cNvSpPr/>
            <p:nvPr/>
          </p:nvSpPr>
          <p:spPr>
            <a:xfrm>
              <a:off x="2919300" y="3372975"/>
              <a:ext cx="40175" cy="23625"/>
            </a:xfrm>
            <a:custGeom>
              <a:rect b="b" l="l" r="r" t="t"/>
              <a:pathLst>
                <a:path extrusionOk="0" h="945" w="1607">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31"/>
            <p:cNvSpPr/>
            <p:nvPr/>
          </p:nvSpPr>
          <p:spPr>
            <a:xfrm>
              <a:off x="2919300" y="3412350"/>
              <a:ext cx="40175" cy="23650"/>
            </a:xfrm>
            <a:custGeom>
              <a:rect b="b" l="l" r="r" t="t"/>
              <a:pathLst>
                <a:path extrusionOk="0" h="946" w="1607">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31"/>
            <p:cNvSpPr/>
            <p:nvPr/>
          </p:nvSpPr>
          <p:spPr>
            <a:xfrm>
              <a:off x="2979550" y="3372975"/>
              <a:ext cx="40150" cy="23625"/>
            </a:xfrm>
            <a:custGeom>
              <a:rect b="b" l="l" r="r" t="t"/>
              <a:pathLst>
                <a:path extrusionOk="0" h="945" w="1606">
                  <a:moveTo>
                    <a:pt x="0" y="0"/>
                  </a:moveTo>
                  <a:lnTo>
                    <a:pt x="0" y="945"/>
                  </a:lnTo>
                  <a:lnTo>
                    <a:pt x="1606" y="945"/>
                  </a:lnTo>
                  <a:lnTo>
                    <a:pt x="16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31"/>
            <p:cNvSpPr/>
            <p:nvPr/>
          </p:nvSpPr>
          <p:spPr>
            <a:xfrm>
              <a:off x="2979550" y="3412350"/>
              <a:ext cx="40150" cy="23650"/>
            </a:xfrm>
            <a:custGeom>
              <a:rect b="b" l="l" r="r" t="t"/>
              <a:pathLst>
                <a:path extrusionOk="0" h="946" w="1606">
                  <a:moveTo>
                    <a:pt x="0" y="1"/>
                  </a:moveTo>
                  <a:lnTo>
                    <a:pt x="0" y="945"/>
                  </a:lnTo>
                  <a:lnTo>
                    <a:pt x="1606" y="945"/>
                  </a:lnTo>
                  <a:lnTo>
                    <a:pt x="1606"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31"/>
            <p:cNvSpPr/>
            <p:nvPr/>
          </p:nvSpPr>
          <p:spPr>
            <a:xfrm>
              <a:off x="3039775" y="3372975"/>
              <a:ext cx="40175" cy="23625"/>
            </a:xfrm>
            <a:custGeom>
              <a:rect b="b" l="l" r="r" t="t"/>
              <a:pathLst>
                <a:path extrusionOk="0" h="945" w="1607">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1" name="Google Shape;711;p31"/>
            <p:cNvSpPr/>
            <p:nvPr/>
          </p:nvSpPr>
          <p:spPr>
            <a:xfrm>
              <a:off x="3039775" y="3412350"/>
              <a:ext cx="40175" cy="23650"/>
            </a:xfrm>
            <a:custGeom>
              <a:rect b="b" l="l" r="r" t="t"/>
              <a:pathLst>
                <a:path extrusionOk="0" h="946" w="1607">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31"/>
            <p:cNvSpPr/>
            <p:nvPr/>
          </p:nvSpPr>
          <p:spPr>
            <a:xfrm>
              <a:off x="3100025" y="3372975"/>
              <a:ext cx="40200" cy="23625"/>
            </a:xfrm>
            <a:custGeom>
              <a:rect b="b" l="l" r="r" t="t"/>
              <a:pathLst>
                <a:path extrusionOk="0" h="945" w="1608">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3" name="Google Shape;713;p31"/>
            <p:cNvSpPr/>
            <p:nvPr/>
          </p:nvSpPr>
          <p:spPr>
            <a:xfrm>
              <a:off x="3100025" y="3412350"/>
              <a:ext cx="40200" cy="23650"/>
            </a:xfrm>
            <a:custGeom>
              <a:rect b="b" l="l" r="r" t="t"/>
              <a:pathLst>
                <a:path extrusionOk="0" h="946" w="1608">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4" name="Google Shape;714;p31"/>
            <p:cNvSpPr/>
            <p:nvPr/>
          </p:nvSpPr>
          <p:spPr>
            <a:xfrm>
              <a:off x="3160275" y="3372975"/>
              <a:ext cx="40200" cy="23625"/>
            </a:xfrm>
            <a:custGeom>
              <a:rect b="b" l="l" r="r" t="t"/>
              <a:pathLst>
                <a:path extrusionOk="0" h="945" w="1608">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31"/>
            <p:cNvSpPr/>
            <p:nvPr/>
          </p:nvSpPr>
          <p:spPr>
            <a:xfrm>
              <a:off x="3160275" y="3412350"/>
              <a:ext cx="40200" cy="23650"/>
            </a:xfrm>
            <a:custGeom>
              <a:rect b="b" l="l" r="r" t="t"/>
              <a:pathLst>
                <a:path extrusionOk="0" h="946" w="1608">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31"/>
            <p:cNvSpPr/>
            <p:nvPr/>
          </p:nvSpPr>
          <p:spPr>
            <a:xfrm>
              <a:off x="3220525" y="3372975"/>
              <a:ext cx="40200" cy="23625"/>
            </a:xfrm>
            <a:custGeom>
              <a:rect b="b" l="l" r="r" t="t"/>
              <a:pathLst>
                <a:path extrusionOk="0" h="945" w="1608">
                  <a:moveTo>
                    <a:pt x="1" y="0"/>
                  </a:moveTo>
                  <a:lnTo>
                    <a:pt x="1"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7" name="Google Shape;717;p31"/>
            <p:cNvSpPr/>
            <p:nvPr/>
          </p:nvSpPr>
          <p:spPr>
            <a:xfrm>
              <a:off x="3220525" y="3412350"/>
              <a:ext cx="40200" cy="23650"/>
            </a:xfrm>
            <a:custGeom>
              <a:rect b="b" l="l" r="r" t="t"/>
              <a:pathLst>
                <a:path extrusionOk="0" h="946" w="1608">
                  <a:moveTo>
                    <a:pt x="1" y="1"/>
                  </a:moveTo>
                  <a:lnTo>
                    <a:pt x="1"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8" name="Google Shape;718;p31"/>
            <p:cNvSpPr/>
            <p:nvPr/>
          </p:nvSpPr>
          <p:spPr>
            <a:xfrm>
              <a:off x="3280750" y="3372975"/>
              <a:ext cx="40200" cy="23625"/>
            </a:xfrm>
            <a:custGeom>
              <a:rect b="b" l="l" r="r" t="t"/>
              <a:pathLst>
                <a:path extrusionOk="0" h="945" w="1608">
                  <a:moveTo>
                    <a:pt x="0" y="0"/>
                  </a:moveTo>
                  <a:lnTo>
                    <a:pt x="0" y="945"/>
                  </a:lnTo>
                  <a:lnTo>
                    <a:pt x="1607" y="945"/>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31"/>
            <p:cNvSpPr/>
            <p:nvPr/>
          </p:nvSpPr>
          <p:spPr>
            <a:xfrm>
              <a:off x="3280750" y="3412350"/>
              <a:ext cx="40200" cy="23650"/>
            </a:xfrm>
            <a:custGeom>
              <a:rect b="b" l="l" r="r" t="t"/>
              <a:pathLst>
                <a:path extrusionOk="0" h="946" w="1608">
                  <a:moveTo>
                    <a:pt x="0" y="1"/>
                  </a:moveTo>
                  <a:lnTo>
                    <a:pt x="0" y="945"/>
                  </a:lnTo>
                  <a:lnTo>
                    <a:pt x="1607" y="945"/>
                  </a:lnTo>
                  <a:lnTo>
                    <a:pt x="160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31"/>
            <p:cNvSpPr/>
            <p:nvPr/>
          </p:nvSpPr>
          <p:spPr>
            <a:xfrm>
              <a:off x="2919300" y="3448050"/>
              <a:ext cx="40175" cy="23650"/>
            </a:xfrm>
            <a:custGeom>
              <a:rect b="b" l="l" r="r" t="t"/>
              <a:pathLst>
                <a:path extrusionOk="0" h="946" w="1607">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1" name="Google Shape;721;p31"/>
            <p:cNvSpPr/>
            <p:nvPr/>
          </p:nvSpPr>
          <p:spPr>
            <a:xfrm>
              <a:off x="2979550" y="3448050"/>
              <a:ext cx="40150" cy="23650"/>
            </a:xfrm>
            <a:custGeom>
              <a:rect b="b" l="l" r="r" t="t"/>
              <a:pathLst>
                <a:path extrusionOk="0" h="946" w="1606">
                  <a:moveTo>
                    <a:pt x="0" y="0"/>
                  </a:moveTo>
                  <a:lnTo>
                    <a:pt x="0" y="946"/>
                  </a:lnTo>
                  <a:lnTo>
                    <a:pt x="1606" y="946"/>
                  </a:lnTo>
                  <a:lnTo>
                    <a:pt x="16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31"/>
            <p:cNvSpPr/>
            <p:nvPr/>
          </p:nvSpPr>
          <p:spPr>
            <a:xfrm>
              <a:off x="3039775" y="3448050"/>
              <a:ext cx="40175" cy="23650"/>
            </a:xfrm>
            <a:custGeom>
              <a:rect b="b" l="l" r="r" t="t"/>
              <a:pathLst>
                <a:path extrusionOk="0" h="946" w="1607">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31"/>
            <p:cNvSpPr/>
            <p:nvPr/>
          </p:nvSpPr>
          <p:spPr>
            <a:xfrm>
              <a:off x="3100025" y="3448050"/>
              <a:ext cx="40200" cy="23650"/>
            </a:xfrm>
            <a:custGeom>
              <a:rect b="b" l="l" r="r" t="t"/>
              <a:pathLst>
                <a:path extrusionOk="0" h="946" w="1608">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4" name="Google Shape;724;p31"/>
            <p:cNvSpPr/>
            <p:nvPr/>
          </p:nvSpPr>
          <p:spPr>
            <a:xfrm>
              <a:off x="3160275" y="3448050"/>
              <a:ext cx="40200" cy="23650"/>
            </a:xfrm>
            <a:custGeom>
              <a:rect b="b" l="l" r="r" t="t"/>
              <a:pathLst>
                <a:path extrusionOk="0" h="946" w="1608">
                  <a:moveTo>
                    <a:pt x="0" y="0"/>
                  </a:moveTo>
                  <a:lnTo>
                    <a:pt x="0"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5" name="Google Shape;725;p31"/>
            <p:cNvSpPr/>
            <p:nvPr/>
          </p:nvSpPr>
          <p:spPr>
            <a:xfrm>
              <a:off x="3220525" y="3448050"/>
              <a:ext cx="40200" cy="23650"/>
            </a:xfrm>
            <a:custGeom>
              <a:rect b="b" l="l" r="r" t="t"/>
              <a:pathLst>
                <a:path extrusionOk="0" h="946" w="1608">
                  <a:moveTo>
                    <a:pt x="1" y="0"/>
                  </a:moveTo>
                  <a:lnTo>
                    <a:pt x="1" y="946"/>
                  </a:lnTo>
                  <a:lnTo>
                    <a:pt x="1607" y="946"/>
                  </a:lnTo>
                  <a:lnTo>
                    <a:pt x="160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31"/>
            <p:cNvSpPr/>
            <p:nvPr/>
          </p:nvSpPr>
          <p:spPr>
            <a:xfrm>
              <a:off x="3280750" y="3448050"/>
              <a:ext cx="40200" cy="23650"/>
            </a:xfrm>
            <a:custGeom>
              <a:rect b="b" l="l" r="r" t="t"/>
              <a:pathLst>
                <a:path extrusionOk="0" h="946" w="1608">
                  <a:moveTo>
                    <a:pt x="0" y="0"/>
                  </a:moveTo>
                  <a:lnTo>
                    <a:pt x="0" y="946"/>
                  </a:lnTo>
                  <a:lnTo>
                    <a:pt x="1607" y="946"/>
                  </a:lnTo>
                  <a:lnTo>
                    <a:pt x="1607" y="0"/>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31"/>
            <p:cNvSpPr/>
            <p:nvPr/>
          </p:nvSpPr>
          <p:spPr>
            <a:xfrm>
              <a:off x="3361950" y="3382825"/>
              <a:ext cx="148100" cy="78975"/>
            </a:xfrm>
            <a:custGeom>
              <a:rect b="b" l="l" r="r" t="t"/>
              <a:pathLst>
                <a:path extrusionOk="0" h="3159" w="5924">
                  <a:moveTo>
                    <a:pt x="0" y="1"/>
                  </a:moveTo>
                  <a:lnTo>
                    <a:pt x="0" y="3159"/>
                  </a:lnTo>
                  <a:lnTo>
                    <a:pt x="5923" y="3159"/>
                  </a:lnTo>
                  <a:lnTo>
                    <a:pt x="592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28" name="Google Shape;728;p31"/>
          <p:cNvGrpSpPr/>
          <p:nvPr/>
        </p:nvGrpSpPr>
        <p:grpSpPr>
          <a:xfrm>
            <a:off x="573463" y="993207"/>
            <a:ext cx="2078082" cy="1275823"/>
            <a:chOff x="2715188" y="1846600"/>
            <a:chExt cx="1027025" cy="729125"/>
          </a:xfrm>
        </p:grpSpPr>
        <p:sp>
          <p:nvSpPr>
            <p:cNvPr id="729" name="Google Shape;729;p31"/>
            <p:cNvSpPr/>
            <p:nvPr/>
          </p:nvSpPr>
          <p:spPr>
            <a:xfrm>
              <a:off x="2715188" y="1846600"/>
              <a:ext cx="1027025" cy="729125"/>
            </a:xfrm>
            <a:custGeom>
              <a:rect b="b" l="l" r="r" t="t"/>
              <a:pathLst>
                <a:path extrusionOk="0" h="29165" w="41081">
                  <a:moveTo>
                    <a:pt x="0" y="1"/>
                  </a:moveTo>
                  <a:lnTo>
                    <a:pt x="0" y="29165"/>
                  </a:lnTo>
                  <a:lnTo>
                    <a:pt x="41080" y="29165"/>
                  </a:lnTo>
                  <a:lnTo>
                    <a:pt x="4108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31"/>
            <p:cNvSpPr/>
            <p:nvPr/>
          </p:nvSpPr>
          <p:spPr>
            <a:xfrm>
              <a:off x="2749988" y="1886350"/>
              <a:ext cx="952500" cy="315900"/>
            </a:xfrm>
            <a:custGeom>
              <a:rect b="b" l="l" r="r" t="t"/>
              <a:pathLst>
                <a:path extrusionOk="0" h="12636" w="38100">
                  <a:moveTo>
                    <a:pt x="19595" y="5208"/>
                  </a:moveTo>
                  <a:lnTo>
                    <a:pt x="19595" y="8729"/>
                  </a:lnTo>
                  <a:cubicBezTo>
                    <a:pt x="19294" y="8813"/>
                    <a:pt x="18995" y="8907"/>
                    <a:pt x="18703" y="9014"/>
                  </a:cubicBezTo>
                  <a:lnTo>
                    <a:pt x="18703" y="5302"/>
                  </a:lnTo>
                  <a:cubicBezTo>
                    <a:pt x="18998" y="5262"/>
                    <a:pt x="19294" y="5231"/>
                    <a:pt x="19595" y="5208"/>
                  </a:cubicBezTo>
                  <a:close/>
                  <a:moveTo>
                    <a:pt x="0" y="0"/>
                  </a:moveTo>
                  <a:lnTo>
                    <a:pt x="0" y="12635"/>
                  </a:lnTo>
                  <a:lnTo>
                    <a:pt x="38100" y="12635"/>
                  </a:lnTo>
                  <a:lnTo>
                    <a:pt x="3810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31"/>
            <p:cNvSpPr/>
            <p:nvPr/>
          </p:nvSpPr>
          <p:spPr>
            <a:xfrm>
              <a:off x="2749938" y="2231925"/>
              <a:ext cx="952550" cy="315875"/>
            </a:xfrm>
            <a:custGeom>
              <a:rect b="b" l="l" r="r" t="t"/>
              <a:pathLst>
                <a:path extrusionOk="0" h="12635" w="38102">
                  <a:moveTo>
                    <a:pt x="1" y="0"/>
                  </a:moveTo>
                  <a:lnTo>
                    <a:pt x="1" y="12635"/>
                  </a:lnTo>
                  <a:lnTo>
                    <a:pt x="38102" y="12635"/>
                  </a:lnTo>
                  <a:lnTo>
                    <a:pt x="381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2" name="Google Shape;732;p31"/>
            <p:cNvSpPr/>
            <p:nvPr/>
          </p:nvSpPr>
          <p:spPr>
            <a:xfrm>
              <a:off x="3150313" y="2422050"/>
              <a:ext cx="27775" cy="48600"/>
            </a:xfrm>
            <a:custGeom>
              <a:rect b="b" l="l" r="r" t="t"/>
              <a:pathLst>
                <a:path extrusionOk="0" h="1944" w="1111">
                  <a:moveTo>
                    <a:pt x="555" y="0"/>
                  </a:moveTo>
                  <a:cubicBezTo>
                    <a:pt x="250" y="0"/>
                    <a:pt x="1" y="436"/>
                    <a:pt x="1" y="972"/>
                  </a:cubicBezTo>
                  <a:cubicBezTo>
                    <a:pt x="1" y="1507"/>
                    <a:pt x="249" y="1943"/>
                    <a:pt x="555" y="1943"/>
                  </a:cubicBezTo>
                  <a:cubicBezTo>
                    <a:pt x="861" y="1943"/>
                    <a:pt x="1110" y="1507"/>
                    <a:pt x="1110" y="972"/>
                  </a:cubicBezTo>
                  <a:cubicBezTo>
                    <a:pt x="1110" y="436"/>
                    <a:pt x="861" y="0"/>
                    <a:pt x="555" y="0"/>
                  </a:cubicBezTo>
                  <a:close/>
                </a:path>
              </a:pathLst>
            </a:custGeom>
            <a:solidFill>
              <a:srgbClr val="36448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31"/>
            <p:cNvSpPr/>
            <p:nvPr/>
          </p:nvSpPr>
          <p:spPr>
            <a:xfrm>
              <a:off x="3279313" y="2422050"/>
              <a:ext cx="27750" cy="48600"/>
            </a:xfrm>
            <a:custGeom>
              <a:rect b="b" l="l" r="r" t="t"/>
              <a:pathLst>
                <a:path extrusionOk="0" h="1944" w="1110">
                  <a:moveTo>
                    <a:pt x="556" y="0"/>
                  </a:moveTo>
                  <a:cubicBezTo>
                    <a:pt x="249" y="0"/>
                    <a:pt x="0" y="436"/>
                    <a:pt x="0" y="972"/>
                  </a:cubicBezTo>
                  <a:cubicBezTo>
                    <a:pt x="0" y="1507"/>
                    <a:pt x="248" y="1943"/>
                    <a:pt x="556" y="1943"/>
                  </a:cubicBezTo>
                  <a:cubicBezTo>
                    <a:pt x="862" y="1943"/>
                    <a:pt x="1110" y="1507"/>
                    <a:pt x="1110" y="972"/>
                  </a:cubicBezTo>
                  <a:cubicBezTo>
                    <a:pt x="1110" y="436"/>
                    <a:pt x="861" y="0"/>
                    <a:pt x="556" y="0"/>
                  </a:cubicBezTo>
                  <a:close/>
                </a:path>
              </a:pathLst>
            </a:custGeom>
            <a:solidFill>
              <a:srgbClr val="36448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31"/>
            <p:cNvSpPr/>
            <p:nvPr/>
          </p:nvSpPr>
          <p:spPr>
            <a:xfrm>
              <a:off x="2789613" y="2053550"/>
              <a:ext cx="84350" cy="150375"/>
            </a:xfrm>
            <a:custGeom>
              <a:rect b="b" l="l" r="r" t="t"/>
              <a:pathLst>
                <a:path extrusionOk="0" h="6015" w="3374">
                  <a:moveTo>
                    <a:pt x="1027" y="0"/>
                  </a:moveTo>
                  <a:lnTo>
                    <a:pt x="1027" y="378"/>
                  </a:lnTo>
                  <a:cubicBezTo>
                    <a:pt x="1027" y="655"/>
                    <a:pt x="801" y="880"/>
                    <a:pt x="523" y="880"/>
                  </a:cubicBezTo>
                  <a:lnTo>
                    <a:pt x="406" y="880"/>
                  </a:lnTo>
                  <a:cubicBezTo>
                    <a:pt x="183" y="880"/>
                    <a:pt x="0" y="1063"/>
                    <a:pt x="0" y="1288"/>
                  </a:cubicBezTo>
                  <a:lnTo>
                    <a:pt x="0" y="5608"/>
                  </a:lnTo>
                  <a:cubicBezTo>
                    <a:pt x="0" y="5833"/>
                    <a:pt x="183" y="6014"/>
                    <a:pt x="406" y="6014"/>
                  </a:cubicBezTo>
                  <a:lnTo>
                    <a:pt x="2968" y="6014"/>
                  </a:lnTo>
                  <a:cubicBezTo>
                    <a:pt x="3193" y="6014"/>
                    <a:pt x="3374" y="5833"/>
                    <a:pt x="3374" y="5608"/>
                  </a:cubicBezTo>
                  <a:lnTo>
                    <a:pt x="3374" y="1286"/>
                  </a:lnTo>
                  <a:cubicBezTo>
                    <a:pt x="3374" y="1063"/>
                    <a:pt x="3193" y="880"/>
                    <a:pt x="2968" y="880"/>
                  </a:cubicBezTo>
                  <a:lnTo>
                    <a:pt x="2851" y="880"/>
                  </a:lnTo>
                  <a:cubicBezTo>
                    <a:pt x="2573" y="880"/>
                    <a:pt x="2347" y="655"/>
                    <a:pt x="2348" y="376"/>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31"/>
            <p:cNvSpPr/>
            <p:nvPr/>
          </p:nvSpPr>
          <p:spPr>
            <a:xfrm>
              <a:off x="2811613" y="2049875"/>
              <a:ext cx="40350" cy="11025"/>
            </a:xfrm>
            <a:custGeom>
              <a:rect b="b" l="l" r="r" t="t"/>
              <a:pathLst>
                <a:path extrusionOk="0" h="441" w="1614">
                  <a:moveTo>
                    <a:pt x="2" y="0"/>
                  </a:moveTo>
                  <a:cubicBezTo>
                    <a:pt x="1" y="0"/>
                    <a:pt x="1" y="2"/>
                    <a:pt x="1" y="3"/>
                  </a:cubicBezTo>
                  <a:lnTo>
                    <a:pt x="1" y="439"/>
                  </a:lnTo>
                  <a:cubicBezTo>
                    <a:pt x="1" y="440"/>
                    <a:pt x="1" y="440"/>
                    <a:pt x="2" y="440"/>
                  </a:cubicBezTo>
                  <a:lnTo>
                    <a:pt x="1612" y="440"/>
                  </a:lnTo>
                  <a:cubicBezTo>
                    <a:pt x="1613" y="440"/>
                    <a:pt x="1613" y="440"/>
                    <a:pt x="1613" y="439"/>
                  </a:cubicBezTo>
                  <a:lnTo>
                    <a:pt x="1613" y="3"/>
                  </a:lnTo>
                  <a:cubicBezTo>
                    <a:pt x="1613" y="2"/>
                    <a:pt x="1613" y="0"/>
                    <a:pt x="161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6" name="Google Shape;736;p31"/>
            <p:cNvSpPr/>
            <p:nvPr/>
          </p:nvSpPr>
          <p:spPr>
            <a:xfrm>
              <a:off x="2800613" y="2108550"/>
              <a:ext cx="62350" cy="55025"/>
            </a:xfrm>
            <a:custGeom>
              <a:rect b="b" l="l" r="r" t="t"/>
              <a:pathLst>
                <a:path extrusionOk="0" h="2201" w="2494">
                  <a:moveTo>
                    <a:pt x="1" y="1"/>
                  </a:moveTo>
                  <a:lnTo>
                    <a:pt x="1" y="2200"/>
                  </a:lnTo>
                  <a:lnTo>
                    <a:pt x="2493" y="2200"/>
                  </a:lnTo>
                  <a:lnTo>
                    <a:pt x="249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31"/>
            <p:cNvSpPr/>
            <p:nvPr/>
          </p:nvSpPr>
          <p:spPr>
            <a:xfrm>
              <a:off x="3499063" y="1989075"/>
              <a:ext cx="84375" cy="212275"/>
            </a:xfrm>
            <a:custGeom>
              <a:rect b="b" l="l" r="r" t="t"/>
              <a:pathLst>
                <a:path extrusionOk="0" h="8491" w="3375">
                  <a:moveTo>
                    <a:pt x="1026" y="1"/>
                  </a:moveTo>
                  <a:lnTo>
                    <a:pt x="1026" y="375"/>
                  </a:lnTo>
                  <a:cubicBezTo>
                    <a:pt x="1027" y="654"/>
                    <a:pt x="802" y="880"/>
                    <a:pt x="526" y="880"/>
                  </a:cubicBezTo>
                  <a:cubicBezTo>
                    <a:pt x="525" y="880"/>
                    <a:pt x="524" y="880"/>
                    <a:pt x="523" y="880"/>
                  </a:cubicBezTo>
                  <a:lnTo>
                    <a:pt x="408" y="880"/>
                  </a:lnTo>
                  <a:cubicBezTo>
                    <a:pt x="183" y="880"/>
                    <a:pt x="0" y="1062"/>
                    <a:pt x="0" y="1287"/>
                  </a:cubicBezTo>
                  <a:lnTo>
                    <a:pt x="0" y="8491"/>
                  </a:lnTo>
                  <a:lnTo>
                    <a:pt x="3375" y="8491"/>
                  </a:lnTo>
                  <a:lnTo>
                    <a:pt x="3375" y="1287"/>
                  </a:lnTo>
                  <a:cubicBezTo>
                    <a:pt x="3374" y="1062"/>
                    <a:pt x="3193" y="880"/>
                    <a:pt x="2968" y="880"/>
                  </a:cubicBezTo>
                  <a:lnTo>
                    <a:pt x="2852" y="880"/>
                  </a:lnTo>
                  <a:cubicBezTo>
                    <a:pt x="2573" y="880"/>
                    <a:pt x="2347" y="655"/>
                    <a:pt x="2348" y="375"/>
                  </a:cubicBezTo>
                  <a:lnTo>
                    <a:pt x="2348"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8" name="Google Shape;738;p31"/>
            <p:cNvSpPr/>
            <p:nvPr/>
          </p:nvSpPr>
          <p:spPr>
            <a:xfrm>
              <a:off x="3521063" y="1985375"/>
              <a:ext cx="40375" cy="11025"/>
            </a:xfrm>
            <a:custGeom>
              <a:rect b="b" l="l" r="r" t="t"/>
              <a:pathLst>
                <a:path extrusionOk="0" h="441" w="1615">
                  <a:moveTo>
                    <a:pt x="4" y="1"/>
                  </a:moveTo>
                  <a:cubicBezTo>
                    <a:pt x="2" y="1"/>
                    <a:pt x="1" y="2"/>
                    <a:pt x="1" y="4"/>
                  </a:cubicBezTo>
                  <a:lnTo>
                    <a:pt x="1" y="438"/>
                  </a:lnTo>
                  <a:cubicBezTo>
                    <a:pt x="1" y="439"/>
                    <a:pt x="2" y="441"/>
                    <a:pt x="4" y="441"/>
                  </a:cubicBezTo>
                  <a:lnTo>
                    <a:pt x="1612" y="441"/>
                  </a:lnTo>
                  <a:cubicBezTo>
                    <a:pt x="1613" y="441"/>
                    <a:pt x="1615" y="439"/>
                    <a:pt x="1615" y="438"/>
                  </a:cubicBezTo>
                  <a:lnTo>
                    <a:pt x="1615" y="4"/>
                  </a:lnTo>
                  <a:cubicBezTo>
                    <a:pt x="1615" y="2"/>
                    <a:pt x="1613" y="1"/>
                    <a:pt x="1612"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31"/>
            <p:cNvSpPr/>
            <p:nvPr/>
          </p:nvSpPr>
          <p:spPr>
            <a:xfrm>
              <a:off x="3539838" y="2062400"/>
              <a:ext cx="43575" cy="76375"/>
            </a:xfrm>
            <a:custGeom>
              <a:rect b="b" l="l" r="r" t="t"/>
              <a:pathLst>
                <a:path extrusionOk="0" h="3055" w="1743">
                  <a:moveTo>
                    <a:pt x="0" y="1"/>
                  </a:moveTo>
                  <a:lnTo>
                    <a:pt x="0" y="3055"/>
                  </a:lnTo>
                  <a:lnTo>
                    <a:pt x="1743" y="3055"/>
                  </a:lnTo>
                  <a:lnTo>
                    <a:pt x="174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31"/>
            <p:cNvSpPr/>
            <p:nvPr/>
          </p:nvSpPr>
          <p:spPr>
            <a:xfrm>
              <a:off x="2847588" y="2334550"/>
              <a:ext cx="84375" cy="212275"/>
            </a:xfrm>
            <a:custGeom>
              <a:rect b="b" l="l" r="r" t="t"/>
              <a:pathLst>
                <a:path extrusionOk="0" h="8491" w="3375">
                  <a:moveTo>
                    <a:pt x="1026" y="0"/>
                  </a:moveTo>
                  <a:lnTo>
                    <a:pt x="1026" y="375"/>
                  </a:lnTo>
                  <a:cubicBezTo>
                    <a:pt x="1028" y="653"/>
                    <a:pt x="802" y="879"/>
                    <a:pt x="526" y="879"/>
                  </a:cubicBezTo>
                  <a:cubicBezTo>
                    <a:pt x="525" y="879"/>
                    <a:pt x="524" y="879"/>
                    <a:pt x="523" y="879"/>
                  </a:cubicBezTo>
                  <a:lnTo>
                    <a:pt x="408" y="879"/>
                  </a:lnTo>
                  <a:cubicBezTo>
                    <a:pt x="183" y="879"/>
                    <a:pt x="0" y="1062"/>
                    <a:pt x="0" y="1287"/>
                  </a:cubicBezTo>
                  <a:lnTo>
                    <a:pt x="0" y="8490"/>
                  </a:lnTo>
                  <a:lnTo>
                    <a:pt x="3375" y="8490"/>
                  </a:lnTo>
                  <a:lnTo>
                    <a:pt x="3375" y="1287"/>
                  </a:lnTo>
                  <a:cubicBezTo>
                    <a:pt x="3375" y="1062"/>
                    <a:pt x="3193" y="879"/>
                    <a:pt x="2968" y="879"/>
                  </a:cubicBezTo>
                  <a:lnTo>
                    <a:pt x="2852" y="879"/>
                  </a:lnTo>
                  <a:cubicBezTo>
                    <a:pt x="2851" y="879"/>
                    <a:pt x="2850" y="879"/>
                    <a:pt x="2850" y="879"/>
                  </a:cubicBezTo>
                  <a:cubicBezTo>
                    <a:pt x="2572" y="879"/>
                    <a:pt x="2347" y="653"/>
                    <a:pt x="2348" y="375"/>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31"/>
            <p:cNvSpPr/>
            <p:nvPr/>
          </p:nvSpPr>
          <p:spPr>
            <a:xfrm>
              <a:off x="2869588" y="2330850"/>
              <a:ext cx="40375" cy="11025"/>
            </a:xfrm>
            <a:custGeom>
              <a:rect b="b" l="l" r="r" t="t"/>
              <a:pathLst>
                <a:path extrusionOk="0" h="441" w="1615">
                  <a:moveTo>
                    <a:pt x="4" y="0"/>
                  </a:moveTo>
                  <a:cubicBezTo>
                    <a:pt x="2" y="0"/>
                    <a:pt x="1" y="2"/>
                    <a:pt x="1" y="3"/>
                  </a:cubicBezTo>
                  <a:lnTo>
                    <a:pt x="1" y="439"/>
                  </a:lnTo>
                  <a:cubicBezTo>
                    <a:pt x="1" y="440"/>
                    <a:pt x="2" y="440"/>
                    <a:pt x="4" y="440"/>
                  </a:cubicBezTo>
                  <a:lnTo>
                    <a:pt x="1612" y="440"/>
                  </a:lnTo>
                  <a:cubicBezTo>
                    <a:pt x="1613" y="440"/>
                    <a:pt x="1615" y="440"/>
                    <a:pt x="1615" y="439"/>
                  </a:cubicBezTo>
                  <a:lnTo>
                    <a:pt x="1615" y="3"/>
                  </a:lnTo>
                  <a:cubicBezTo>
                    <a:pt x="1615" y="2"/>
                    <a:pt x="1613" y="0"/>
                    <a:pt x="161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31"/>
            <p:cNvSpPr/>
            <p:nvPr/>
          </p:nvSpPr>
          <p:spPr>
            <a:xfrm>
              <a:off x="2868638" y="2407875"/>
              <a:ext cx="54300" cy="76375"/>
            </a:xfrm>
            <a:custGeom>
              <a:rect b="b" l="l" r="r" t="t"/>
              <a:pathLst>
                <a:path extrusionOk="0" h="3055" w="2172">
                  <a:moveTo>
                    <a:pt x="0" y="0"/>
                  </a:moveTo>
                  <a:lnTo>
                    <a:pt x="0" y="3054"/>
                  </a:lnTo>
                  <a:lnTo>
                    <a:pt x="2171" y="3054"/>
                  </a:lnTo>
                  <a:lnTo>
                    <a:pt x="2171"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31"/>
            <p:cNvSpPr/>
            <p:nvPr/>
          </p:nvSpPr>
          <p:spPr>
            <a:xfrm>
              <a:off x="2975088" y="2438950"/>
              <a:ext cx="66275" cy="107875"/>
            </a:xfrm>
            <a:custGeom>
              <a:rect b="b" l="l" r="r" t="t"/>
              <a:pathLst>
                <a:path extrusionOk="0" h="4315" w="2651">
                  <a:moveTo>
                    <a:pt x="806" y="1"/>
                  </a:moveTo>
                  <a:lnTo>
                    <a:pt x="806" y="296"/>
                  </a:lnTo>
                  <a:cubicBezTo>
                    <a:pt x="806" y="513"/>
                    <a:pt x="630" y="690"/>
                    <a:pt x="413" y="690"/>
                  </a:cubicBezTo>
                  <a:cubicBezTo>
                    <a:pt x="412" y="690"/>
                    <a:pt x="411" y="690"/>
                    <a:pt x="410" y="690"/>
                  </a:cubicBezTo>
                  <a:lnTo>
                    <a:pt x="319" y="690"/>
                  </a:lnTo>
                  <a:cubicBezTo>
                    <a:pt x="142" y="692"/>
                    <a:pt x="0" y="834"/>
                    <a:pt x="0" y="1011"/>
                  </a:cubicBezTo>
                  <a:lnTo>
                    <a:pt x="0" y="4314"/>
                  </a:lnTo>
                  <a:lnTo>
                    <a:pt x="2651" y="4314"/>
                  </a:lnTo>
                  <a:lnTo>
                    <a:pt x="2651" y="1011"/>
                  </a:lnTo>
                  <a:cubicBezTo>
                    <a:pt x="2651" y="834"/>
                    <a:pt x="2507" y="690"/>
                    <a:pt x="2330" y="690"/>
                  </a:cubicBezTo>
                  <a:lnTo>
                    <a:pt x="2239" y="690"/>
                  </a:lnTo>
                  <a:cubicBezTo>
                    <a:pt x="2238" y="690"/>
                    <a:pt x="2238" y="690"/>
                    <a:pt x="2237" y="690"/>
                  </a:cubicBezTo>
                  <a:cubicBezTo>
                    <a:pt x="2020" y="690"/>
                    <a:pt x="1843" y="513"/>
                    <a:pt x="1843" y="296"/>
                  </a:cubicBezTo>
                  <a:lnTo>
                    <a:pt x="1843"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4" name="Google Shape;744;p31"/>
            <p:cNvSpPr/>
            <p:nvPr/>
          </p:nvSpPr>
          <p:spPr>
            <a:xfrm>
              <a:off x="2992388" y="2436075"/>
              <a:ext cx="31675" cy="8675"/>
            </a:xfrm>
            <a:custGeom>
              <a:rect b="b" l="l" r="r" t="t"/>
              <a:pathLst>
                <a:path extrusionOk="0" h="347" w="1267">
                  <a:moveTo>
                    <a:pt x="2" y="1"/>
                  </a:moveTo>
                  <a:cubicBezTo>
                    <a:pt x="2" y="1"/>
                    <a:pt x="0" y="2"/>
                    <a:pt x="0" y="3"/>
                  </a:cubicBezTo>
                  <a:lnTo>
                    <a:pt x="0" y="344"/>
                  </a:lnTo>
                  <a:cubicBezTo>
                    <a:pt x="0" y="345"/>
                    <a:pt x="2" y="347"/>
                    <a:pt x="2" y="347"/>
                  </a:cubicBezTo>
                  <a:lnTo>
                    <a:pt x="1265" y="347"/>
                  </a:lnTo>
                  <a:cubicBezTo>
                    <a:pt x="1267" y="347"/>
                    <a:pt x="1267" y="345"/>
                    <a:pt x="1267" y="344"/>
                  </a:cubicBezTo>
                  <a:lnTo>
                    <a:pt x="1267" y="3"/>
                  </a:lnTo>
                  <a:cubicBezTo>
                    <a:pt x="1267" y="2"/>
                    <a:pt x="1267" y="1"/>
                    <a:pt x="126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31"/>
            <p:cNvSpPr/>
            <p:nvPr/>
          </p:nvSpPr>
          <p:spPr>
            <a:xfrm>
              <a:off x="2991588" y="2473325"/>
              <a:ext cx="42675" cy="46100"/>
            </a:xfrm>
            <a:custGeom>
              <a:rect b="b" l="l" r="r" t="t"/>
              <a:pathLst>
                <a:path extrusionOk="0" h="1844" w="1707">
                  <a:moveTo>
                    <a:pt x="1" y="0"/>
                  </a:moveTo>
                  <a:lnTo>
                    <a:pt x="1" y="1844"/>
                  </a:lnTo>
                  <a:lnTo>
                    <a:pt x="1706" y="1844"/>
                  </a:lnTo>
                  <a:lnTo>
                    <a:pt x="1706"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31"/>
            <p:cNvSpPr/>
            <p:nvPr/>
          </p:nvSpPr>
          <p:spPr>
            <a:xfrm>
              <a:off x="2893763" y="2053550"/>
              <a:ext cx="84400" cy="150375"/>
            </a:xfrm>
            <a:custGeom>
              <a:rect b="b" l="l" r="r" t="t"/>
              <a:pathLst>
                <a:path extrusionOk="0" h="6015" w="3376">
                  <a:moveTo>
                    <a:pt x="1028" y="0"/>
                  </a:moveTo>
                  <a:lnTo>
                    <a:pt x="1028" y="378"/>
                  </a:lnTo>
                  <a:cubicBezTo>
                    <a:pt x="1028" y="655"/>
                    <a:pt x="803" y="880"/>
                    <a:pt x="525" y="880"/>
                  </a:cubicBezTo>
                  <a:lnTo>
                    <a:pt x="408" y="880"/>
                  </a:lnTo>
                  <a:cubicBezTo>
                    <a:pt x="183" y="880"/>
                    <a:pt x="2" y="1063"/>
                    <a:pt x="2" y="1288"/>
                  </a:cubicBezTo>
                  <a:lnTo>
                    <a:pt x="2" y="5608"/>
                  </a:lnTo>
                  <a:cubicBezTo>
                    <a:pt x="1" y="5833"/>
                    <a:pt x="183" y="6014"/>
                    <a:pt x="408" y="6014"/>
                  </a:cubicBezTo>
                  <a:lnTo>
                    <a:pt x="2970" y="6014"/>
                  </a:lnTo>
                  <a:cubicBezTo>
                    <a:pt x="3193" y="6014"/>
                    <a:pt x="3376" y="5833"/>
                    <a:pt x="3376" y="5608"/>
                  </a:cubicBezTo>
                  <a:lnTo>
                    <a:pt x="3376" y="1286"/>
                  </a:lnTo>
                  <a:cubicBezTo>
                    <a:pt x="3376" y="1063"/>
                    <a:pt x="3193" y="880"/>
                    <a:pt x="2970" y="880"/>
                  </a:cubicBezTo>
                  <a:lnTo>
                    <a:pt x="2853" y="880"/>
                  </a:lnTo>
                  <a:cubicBezTo>
                    <a:pt x="2574" y="880"/>
                    <a:pt x="2348" y="655"/>
                    <a:pt x="2348" y="376"/>
                  </a:cubicBezTo>
                  <a:lnTo>
                    <a:pt x="234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31"/>
            <p:cNvSpPr/>
            <p:nvPr/>
          </p:nvSpPr>
          <p:spPr>
            <a:xfrm>
              <a:off x="2915788" y="2049875"/>
              <a:ext cx="40375" cy="11025"/>
            </a:xfrm>
            <a:custGeom>
              <a:rect b="b" l="l" r="r" t="t"/>
              <a:pathLst>
                <a:path extrusionOk="0" h="441" w="1615">
                  <a:moveTo>
                    <a:pt x="3" y="0"/>
                  </a:moveTo>
                  <a:cubicBezTo>
                    <a:pt x="2" y="0"/>
                    <a:pt x="0" y="2"/>
                    <a:pt x="0" y="3"/>
                  </a:cubicBezTo>
                  <a:lnTo>
                    <a:pt x="0" y="439"/>
                  </a:lnTo>
                  <a:cubicBezTo>
                    <a:pt x="0" y="440"/>
                    <a:pt x="2" y="440"/>
                    <a:pt x="3" y="440"/>
                  </a:cubicBezTo>
                  <a:lnTo>
                    <a:pt x="1611" y="440"/>
                  </a:lnTo>
                  <a:cubicBezTo>
                    <a:pt x="1613" y="440"/>
                    <a:pt x="1614" y="440"/>
                    <a:pt x="1614" y="439"/>
                  </a:cubicBezTo>
                  <a:lnTo>
                    <a:pt x="1614" y="3"/>
                  </a:lnTo>
                  <a:cubicBezTo>
                    <a:pt x="1614" y="2"/>
                    <a:pt x="1613" y="0"/>
                    <a:pt x="161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31"/>
            <p:cNvSpPr/>
            <p:nvPr/>
          </p:nvSpPr>
          <p:spPr>
            <a:xfrm>
              <a:off x="2904788" y="2108550"/>
              <a:ext cx="62375" cy="55025"/>
            </a:xfrm>
            <a:custGeom>
              <a:rect b="b" l="l" r="r" t="t"/>
              <a:pathLst>
                <a:path extrusionOk="0" h="2201" w="2495">
                  <a:moveTo>
                    <a:pt x="0" y="1"/>
                  </a:moveTo>
                  <a:lnTo>
                    <a:pt x="0" y="2200"/>
                  </a:lnTo>
                  <a:lnTo>
                    <a:pt x="2494" y="2200"/>
                  </a:lnTo>
                  <a:lnTo>
                    <a:pt x="2494"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9" name="Google Shape;749;p31"/>
            <p:cNvSpPr/>
            <p:nvPr/>
          </p:nvSpPr>
          <p:spPr>
            <a:xfrm>
              <a:off x="3414738" y="2326600"/>
              <a:ext cx="124050" cy="221150"/>
            </a:xfrm>
            <a:custGeom>
              <a:rect b="b" l="l" r="r" t="t"/>
              <a:pathLst>
                <a:path extrusionOk="0" h="8846" w="4962">
                  <a:moveTo>
                    <a:pt x="1510" y="1"/>
                  </a:moveTo>
                  <a:lnTo>
                    <a:pt x="1510" y="555"/>
                  </a:lnTo>
                  <a:cubicBezTo>
                    <a:pt x="1510" y="964"/>
                    <a:pt x="1178" y="1296"/>
                    <a:pt x="770" y="1296"/>
                  </a:cubicBezTo>
                  <a:lnTo>
                    <a:pt x="597" y="1296"/>
                  </a:lnTo>
                  <a:cubicBezTo>
                    <a:pt x="268" y="1296"/>
                    <a:pt x="0" y="1563"/>
                    <a:pt x="0" y="1894"/>
                  </a:cubicBezTo>
                  <a:lnTo>
                    <a:pt x="0" y="8248"/>
                  </a:lnTo>
                  <a:cubicBezTo>
                    <a:pt x="0" y="8577"/>
                    <a:pt x="268" y="8845"/>
                    <a:pt x="597" y="8845"/>
                  </a:cubicBezTo>
                  <a:lnTo>
                    <a:pt x="4363" y="8845"/>
                  </a:lnTo>
                  <a:cubicBezTo>
                    <a:pt x="4694" y="8845"/>
                    <a:pt x="4962" y="8577"/>
                    <a:pt x="4962" y="8248"/>
                  </a:cubicBezTo>
                  <a:lnTo>
                    <a:pt x="4962" y="1894"/>
                  </a:lnTo>
                  <a:cubicBezTo>
                    <a:pt x="4962" y="1563"/>
                    <a:pt x="4694" y="1296"/>
                    <a:pt x="4363" y="1296"/>
                  </a:cubicBezTo>
                  <a:lnTo>
                    <a:pt x="4193" y="1296"/>
                  </a:lnTo>
                  <a:cubicBezTo>
                    <a:pt x="3784" y="1296"/>
                    <a:pt x="3452" y="964"/>
                    <a:pt x="3452" y="555"/>
                  </a:cubicBezTo>
                  <a:lnTo>
                    <a:pt x="34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0" name="Google Shape;750;p31"/>
            <p:cNvSpPr/>
            <p:nvPr/>
          </p:nvSpPr>
          <p:spPr>
            <a:xfrm>
              <a:off x="3447063" y="2321225"/>
              <a:ext cx="59350" cy="16225"/>
            </a:xfrm>
            <a:custGeom>
              <a:rect b="b" l="l" r="r" t="t"/>
              <a:pathLst>
                <a:path extrusionOk="0" h="649" w="2374">
                  <a:moveTo>
                    <a:pt x="5" y="1"/>
                  </a:moveTo>
                  <a:cubicBezTo>
                    <a:pt x="2" y="1"/>
                    <a:pt x="1" y="4"/>
                    <a:pt x="1" y="5"/>
                  </a:cubicBezTo>
                  <a:lnTo>
                    <a:pt x="1" y="645"/>
                  </a:lnTo>
                  <a:cubicBezTo>
                    <a:pt x="1" y="646"/>
                    <a:pt x="2" y="649"/>
                    <a:pt x="5" y="649"/>
                  </a:cubicBezTo>
                  <a:lnTo>
                    <a:pt x="2370" y="649"/>
                  </a:lnTo>
                  <a:cubicBezTo>
                    <a:pt x="2372" y="649"/>
                    <a:pt x="2374" y="646"/>
                    <a:pt x="2374" y="645"/>
                  </a:cubicBezTo>
                  <a:lnTo>
                    <a:pt x="2374" y="5"/>
                  </a:lnTo>
                  <a:cubicBezTo>
                    <a:pt x="2374" y="4"/>
                    <a:pt x="2372" y="1"/>
                    <a:pt x="237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1" name="Google Shape;751;p31"/>
            <p:cNvSpPr/>
            <p:nvPr/>
          </p:nvSpPr>
          <p:spPr>
            <a:xfrm>
              <a:off x="3430913" y="2407525"/>
              <a:ext cx="91675" cy="80925"/>
            </a:xfrm>
            <a:custGeom>
              <a:rect b="b" l="l" r="r" t="t"/>
              <a:pathLst>
                <a:path extrusionOk="0" h="3237" w="3667">
                  <a:moveTo>
                    <a:pt x="0" y="0"/>
                  </a:moveTo>
                  <a:lnTo>
                    <a:pt x="0" y="3236"/>
                  </a:lnTo>
                  <a:lnTo>
                    <a:pt x="3667" y="3236"/>
                  </a:lnTo>
                  <a:lnTo>
                    <a:pt x="366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31"/>
            <p:cNvSpPr/>
            <p:nvPr/>
          </p:nvSpPr>
          <p:spPr>
            <a:xfrm>
              <a:off x="3280763" y="2088200"/>
              <a:ext cx="34750" cy="27800"/>
            </a:xfrm>
            <a:custGeom>
              <a:rect b="b" l="l" r="r" t="t"/>
              <a:pathLst>
                <a:path extrusionOk="0" h="1112" w="1390">
                  <a:moveTo>
                    <a:pt x="8" y="0"/>
                  </a:moveTo>
                  <a:cubicBezTo>
                    <a:pt x="3" y="0"/>
                    <a:pt x="1" y="3"/>
                    <a:pt x="1" y="7"/>
                  </a:cubicBezTo>
                  <a:lnTo>
                    <a:pt x="1" y="1105"/>
                  </a:lnTo>
                  <a:cubicBezTo>
                    <a:pt x="1" y="1108"/>
                    <a:pt x="3" y="1111"/>
                    <a:pt x="8" y="1111"/>
                  </a:cubicBezTo>
                  <a:lnTo>
                    <a:pt x="1384" y="1111"/>
                  </a:lnTo>
                  <a:cubicBezTo>
                    <a:pt x="1387" y="1111"/>
                    <a:pt x="1389" y="1108"/>
                    <a:pt x="1389" y="1105"/>
                  </a:cubicBezTo>
                  <a:lnTo>
                    <a:pt x="1389" y="7"/>
                  </a:lnTo>
                  <a:cubicBezTo>
                    <a:pt x="1389" y="3"/>
                    <a:pt x="1387" y="0"/>
                    <a:pt x="13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31"/>
            <p:cNvSpPr/>
            <p:nvPr/>
          </p:nvSpPr>
          <p:spPr>
            <a:xfrm>
              <a:off x="3288213" y="2062400"/>
              <a:ext cx="19900" cy="44650"/>
            </a:xfrm>
            <a:custGeom>
              <a:rect b="b" l="l" r="r" t="t"/>
              <a:pathLst>
                <a:path extrusionOk="0" h="1786" w="796">
                  <a:moveTo>
                    <a:pt x="5" y="1"/>
                  </a:moveTo>
                  <a:cubicBezTo>
                    <a:pt x="3" y="1"/>
                    <a:pt x="0" y="2"/>
                    <a:pt x="0" y="5"/>
                  </a:cubicBezTo>
                  <a:lnTo>
                    <a:pt x="0" y="1786"/>
                  </a:lnTo>
                  <a:lnTo>
                    <a:pt x="795" y="1786"/>
                  </a:lnTo>
                  <a:lnTo>
                    <a:pt x="795" y="5"/>
                  </a:lnTo>
                  <a:cubicBezTo>
                    <a:pt x="795" y="2"/>
                    <a:pt x="792" y="1"/>
                    <a:pt x="78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31"/>
            <p:cNvSpPr/>
            <p:nvPr/>
          </p:nvSpPr>
          <p:spPr>
            <a:xfrm>
              <a:off x="3270838" y="2112025"/>
              <a:ext cx="54600" cy="89300"/>
            </a:xfrm>
            <a:custGeom>
              <a:rect b="b" l="l" r="r" t="t"/>
              <a:pathLst>
                <a:path extrusionOk="0" h="3572" w="2184">
                  <a:moveTo>
                    <a:pt x="13" y="0"/>
                  </a:moveTo>
                  <a:cubicBezTo>
                    <a:pt x="6" y="0"/>
                    <a:pt x="0" y="6"/>
                    <a:pt x="0" y="13"/>
                  </a:cubicBezTo>
                  <a:lnTo>
                    <a:pt x="0" y="3560"/>
                  </a:lnTo>
                  <a:cubicBezTo>
                    <a:pt x="0" y="3567"/>
                    <a:pt x="6" y="3571"/>
                    <a:pt x="13" y="3571"/>
                  </a:cubicBezTo>
                  <a:lnTo>
                    <a:pt x="2171" y="3571"/>
                  </a:lnTo>
                  <a:cubicBezTo>
                    <a:pt x="2178" y="3571"/>
                    <a:pt x="2184" y="3567"/>
                    <a:pt x="2184" y="3560"/>
                  </a:cubicBezTo>
                  <a:lnTo>
                    <a:pt x="2184" y="13"/>
                  </a:lnTo>
                  <a:cubicBezTo>
                    <a:pt x="2184" y="6"/>
                    <a:pt x="2178" y="0"/>
                    <a:pt x="217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5" name="Google Shape;755;p31"/>
            <p:cNvSpPr/>
            <p:nvPr/>
          </p:nvSpPr>
          <p:spPr>
            <a:xfrm>
              <a:off x="3365088" y="2088200"/>
              <a:ext cx="34775" cy="27800"/>
            </a:xfrm>
            <a:custGeom>
              <a:rect b="b" l="l" r="r" t="t"/>
              <a:pathLst>
                <a:path extrusionOk="0" h="1112" w="1391">
                  <a:moveTo>
                    <a:pt x="8" y="0"/>
                  </a:moveTo>
                  <a:cubicBezTo>
                    <a:pt x="5" y="0"/>
                    <a:pt x="1" y="3"/>
                    <a:pt x="1" y="7"/>
                  </a:cubicBezTo>
                  <a:lnTo>
                    <a:pt x="1" y="1105"/>
                  </a:lnTo>
                  <a:cubicBezTo>
                    <a:pt x="1" y="1108"/>
                    <a:pt x="5" y="1111"/>
                    <a:pt x="8" y="1111"/>
                  </a:cubicBezTo>
                  <a:lnTo>
                    <a:pt x="1384" y="1111"/>
                  </a:lnTo>
                  <a:cubicBezTo>
                    <a:pt x="1388" y="1111"/>
                    <a:pt x="1391" y="1108"/>
                    <a:pt x="1391" y="1105"/>
                  </a:cubicBezTo>
                  <a:lnTo>
                    <a:pt x="1391" y="7"/>
                  </a:lnTo>
                  <a:cubicBezTo>
                    <a:pt x="1391" y="3"/>
                    <a:pt x="1388" y="0"/>
                    <a:pt x="138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31"/>
            <p:cNvSpPr/>
            <p:nvPr/>
          </p:nvSpPr>
          <p:spPr>
            <a:xfrm>
              <a:off x="3372563" y="2062400"/>
              <a:ext cx="19875" cy="44650"/>
            </a:xfrm>
            <a:custGeom>
              <a:rect b="b" l="l" r="r" t="t"/>
              <a:pathLst>
                <a:path extrusionOk="0" h="1786" w="795">
                  <a:moveTo>
                    <a:pt x="5" y="1"/>
                  </a:moveTo>
                  <a:cubicBezTo>
                    <a:pt x="2" y="1"/>
                    <a:pt x="1" y="2"/>
                    <a:pt x="1" y="5"/>
                  </a:cubicBezTo>
                  <a:lnTo>
                    <a:pt x="1" y="1786"/>
                  </a:lnTo>
                  <a:lnTo>
                    <a:pt x="794" y="1786"/>
                  </a:lnTo>
                  <a:lnTo>
                    <a:pt x="794" y="5"/>
                  </a:lnTo>
                  <a:cubicBezTo>
                    <a:pt x="794" y="2"/>
                    <a:pt x="791" y="1"/>
                    <a:pt x="79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31"/>
            <p:cNvSpPr/>
            <p:nvPr/>
          </p:nvSpPr>
          <p:spPr>
            <a:xfrm>
              <a:off x="3355188" y="2112025"/>
              <a:ext cx="54575" cy="89300"/>
            </a:xfrm>
            <a:custGeom>
              <a:rect b="b" l="l" r="r" t="t"/>
              <a:pathLst>
                <a:path extrusionOk="0" h="3572" w="2183">
                  <a:moveTo>
                    <a:pt x="13" y="0"/>
                  </a:moveTo>
                  <a:cubicBezTo>
                    <a:pt x="6" y="0"/>
                    <a:pt x="1" y="6"/>
                    <a:pt x="1" y="13"/>
                  </a:cubicBezTo>
                  <a:lnTo>
                    <a:pt x="1" y="3560"/>
                  </a:lnTo>
                  <a:cubicBezTo>
                    <a:pt x="1" y="3567"/>
                    <a:pt x="6" y="3571"/>
                    <a:pt x="13" y="3571"/>
                  </a:cubicBezTo>
                  <a:lnTo>
                    <a:pt x="2170" y="3571"/>
                  </a:lnTo>
                  <a:cubicBezTo>
                    <a:pt x="2177" y="3571"/>
                    <a:pt x="2183" y="3567"/>
                    <a:pt x="2183" y="3560"/>
                  </a:cubicBezTo>
                  <a:lnTo>
                    <a:pt x="2183" y="13"/>
                  </a:lnTo>
                  <a:cubicBezTo>
                    <a:pt x="2183" y="6"/>
                    <a:pt x="2177" y="0"/>
                    <a:pt x="217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31"/>
            <p:cNvSpPr/>
            <p:nvPr/>
          </p:nvSpPr>
          <p:spPr>
            <a:xfrm>
              <a:off x="3217563" y="1859000"/>
              <a:ext cx="22300" cy="159925"/>
            </a:xfrm>
            <a:custGeom>
              <a:rect b="b" l="l" r="r" t="t"/>
              <a:pathLst>
                <a:path extrusionOk="0" h="6397" w="892">
                  <a:moveTo>
                    <a:pt x="0" y="0"/>
                  </a:moveTo>
                  <a:lnTo>
                    <a:pt x="0" y="6396"/>
                  </a:lnTo>
                  <a:cubicBezTo>
                    <a:pt x="295" y="6358"/>
                    <a:pt x="591" y="6326"/>
                    <a:pt x="892" y="6302"/>
                  </a:cubicBezTo>
                  <a:lnTo>
                    <a:pt x="89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9" name="Google Shape;759;p31"/>
            <p:cNvSpPr/>
            <p:nvPr/>
          </p:nvSpPr>
          <p:spPr>
            <a:xfrm>
              <a:off x="3217563" y="2104575"/>
              <a:ext cx="22300" cy="471150"/>
            </a:xfrm>
            <a:custGeom>
              <a:rect b="b" l="l" r="r" t="t"/>
              <a:pathLst>
                <a:path extrusionOk="0" h="18846" w="892">
                  <a:moveTo>
                    <a:pt x="892" y="0"/>
                  </a:moveTo>
                  <a:cubicBezTo>
                    <a:pt x="591" y="84"/>
                    <a:pt x="292" y="178"/>
                    <a:pt x="0" y="285"/>
                  </a:cubicBezTo>
                  <a:lnTo>
                    <a:pt x="0" y="18846"/>
                  </a:lnTo>
                  <a:lnTo>
                    <a:pt x="892" y="18846"/>
                  </a:lnTo>
                  <a:lnTo>
                    <a:pt x="89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0" name="Google Shape;760;p31"/>
            <p:cNvSpPr/>
            <p:nvPr/>
          </p:nvSpPr>
          <p:spPr>
            <a:xfrm>
              <a:off x="2749938" y="2231925"/>
              <a:ext cx="342250" cy="250325"/>
            </a:xfrm>
            <a:custGeom>
              <a:rect b="b" l="l" r="r" t="t"/>
              <a:pathLst>
                <a:path extrusionOk="0" h="10013" w="13690">
                  <a:moveTo>
                    <a:pt x="7617" y="0"/>
                  </a:moveTo>
                  <a:cubicBezTo>
                    <a:pt x="6418" y="1181"/>
                    <a:pt x="5114" y="2195"/>
                    <a:pt x="3562" y="2803"/>
                  </a:cubicBezTo>
                  <a:cubicBezTo>
                    <a:pt x="2409" y="3258"/>
                    <a:pt x="1177" y="3459"/>
                    <a:pt x="1" y="3838"/>
                  </a:cubicBezTo>
                  <a:lnTo>
                    <a:pt x="1" y="10013"/>
                  </a:lnTo>
                  <a:cubicBezTo>
                    <a:pt x="996" y="9081"/>
                    <a:pt x="1699" y="7833"/>
                    <a:pt x="2768" y="6973"/>
                  </a:cubicBezTo>
                  <a:cubicBezTo>
                    <a:pt x="4943" y="5224"/>
                    <a:pt x="8150" y="5386"/>
                    <a:pt x="10468" y="3833"/>
                  </a:cubicBezTo>
                  <a:cubicBezTo>
                    <a:pt x="11873" y="2895"/>
                    <a:pt x="12781" y="1453"/>
                    <a:pt x="13690" y="0"/>
                  </a:cubicBez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1" name="Google Shape;761;p31"/>
            <p:cNvSpPr/>
            <p:nvPr/>
          </p:nvSpPr>
          <p:spPr>
            <a:xfrm>
              <a:off x="2968763" y="2018900"/>
              <a:ext cx="248825" cy="183300"/>
            </a:xfrm>
            <a:custGeom>
              <a:rect b="b" l="l" r="r" t="t"/>
              <a:pathLst>
                <a:path extrusionOk="0" h="7332" w="9953">
                  <a:moveTo>
                    <a:pt x="9952" y="0"/>
                  </a:moveTo>
                  <a:cubicBezTo>
                    <a:pt x="9344" y="76"/>
                    <a:pt x="8747" y="191"/>
                    <a:pt x="8159" y="375"/>
                  </a:cubicBezTo>
                  <a:cubicBezTo>
                    <a:pt x="4707" y="1462"/>
                    <a:pt x="2485" y="4595"/>
                    <a:pt x="1" y="7332"/>
                  </a:cubicBezTo>
                  <a:lnTo>
                    <a:pt x="5699" y="7332"/>
                  </a:lnTo>
                  <a:cubicBezTo>
                    <a:pt x="6327" y="6384"/>
                    <a:pt x="7018" y="5493"/>
                    <a:pt x="7918" y="4805"/>
                  </a:cubicBezTo>
                  <a:cubicBezTo>
                    <a:pt x="8542" y="4328"/>
                    <a:pt x="9226" y="3980"/>
                    <a:pt x="9952" y="3712"/>
                  </a:cubicBezTo>
                  <a:lnTo>
                    <a:pt x="9952"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2" name="Google Shape;762;p31"/>
            <p:cNvSpPr/>
            <p:nvPr/>
          </p:nvSpPr>
          <p:spPr>
            <a:xfrm>
              <a:off x="3239838" y="1886350"/>
              <a:ext cx="462650" cy="218250"/>
            </a:xfrm>
            <a:custGeom>
              <a:rect b="b" l="l" r="r" t="t"/>
              <a:pathLst>
                <a:path extrusionOk="0" h="8730" w="18506">
                  <a:moveTo>
                    <a:pt x="11359" y="0"/>
                  </a:moveTo>
                  <a:cubicBezTo>
                    <a:pt x="10720" y="782"/>
                    <a:pt x="10085" y="1567"/>
                    <a:pt x="9342" y="2255"/>
                  </a:cubicBezTo>
                  <a:cubicBezTo>
                    <a:pt x="7981" y="3519"/>
                    <a:pt x="6267" y="4403"/>
                    <a:pt x="4451" y="4789"/>
                  </a:cubicBezTo>
                  <a:cubicBezTo>
                    <a:pt x="2994" y="5097"/>
                    <a:pt x="1485" y="5090"/>
                    <a:pt x="1" y="5208"/>
                  </a:cubicBezTo>
                  <a:lnTo>
                    <a:pt x="1" y="8729"/>
                  </a:lnTo>
                  <a:cubicBezTo>
                    <a:pt x="1541" y="8312"/>
                    <a:pt x="3203" y="8177"/>
                    <a:pt x="4790" y="7969"/>
                  </a:cubicBezTo>
                  <a:cubicBezTo>
                    <a:pt x="7475" y="7617"/>
                    <a:pt x="10424" y="6775"/>
                    <a:pt x="11758" y="4422"/>
                  </a:cubicBezTo>
                  <a:cubicBezTo>
                    <a:pt x="12188" y="3668"/>
                    <a:pt x="12431" y="2779"/>
                    <a:pt x="13066" y="2191"/>
                  </a:cubicBezTo>
                  <a:cubicBezTo>
                    <a:pt x="13639" y="1658"/>
                    <a:pt x="14436" y="1462"/>
                    <a:pt x="15198" y="1284"/>
                  </a:cubicBezTo>
                  <a:lnTo>
                    <a:pt x="18506" y="502"/>
                  </a:lnTo>
                  <a:lnTo>
                    <a:pt x="18506"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3" name="Google Shape;763;p31"/>
            <p:cNvSpPr/>
            <p:nvPr/>
          </p:nvSpPr>
          <p:spPr>
            <a:xfrm>
              <a:off x="3315838" y="2365175"/>
              <a:ext cx="386650" cy="182625"/>
            </a:xfrm>
            <a:custGeom>
              <a:rect b="b" l="l" r="r" t="t"/>
              <a:pathLst>
                <a:path extrusionOk="0" h="7305" w="15466">
                  <a:moveTo>
                    <a:pt x="15466" y="0"/>
                  </a:moveTo>
                  <a:cubicBezTo>
                    <a:pt x="14369" y="1572"/>
                    <a:pt x="13268" y="3136"/>
                    <a:pt x="11597" y="4134"/>
                  </a:cubicBezTo>
                  <a:cubicBezTo>
                    <a:pt x="8892" y="5752"/>
                    <a:pt x="5453" y="5314"/>
                    <a:pt x="2434" y="6218"/>
                  </a:cubicBezTo>
                  <a:cubicBezTo>
                    <a:pt x="1580" y="6476"/>
                    <a:pt x="763" y="6842"/>
                    <a:pt x="1" y="7305"/>
                  </a:cubicBezTo>
                  <a:lnTo>
                    <a:pt x="14645" y="7305"/>
                  </a:lnTo>
                  <a:cubicBezTo>
                    <a:pt x="14926" y="7123"/>
                    <a:pt x="15198" y="6926"/>
                    <a:pt x="15466" y="6728"/>
                  </a:cubicBezTo>
                  <a:lnTo>
                    <a:pt x="15466" y="0"/>
                  </a:lnTo>
                  <a:close/>
                </a:path>
              </a:pathLst>
            </a:custGeom>
            <a:solidFill>
              <a:srgbClr val="FFFFFF">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4" name="Google Shape;764;p31"/>
          <p:cNvSpPr/>
          <p:nvPr/>
        </p:nvSpPr>
        <p:spPr>
          <a:xfrm>
            <a:off x="133075" y="4471100"/>
            <a:ext cx="10662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65" name="Google Shape;765;p31"/>
          <p:cNvGrpSpPr/>
          <p:nvPr/>
        </p:nvGrpSpPr>
        <p:grpSpPr>
          <a:xfrm>
            <a:off x="235050" y="2841425"/>
            <a:ext cx="767900" cy="1629675"/>
            <a:chOff x="1072100" y="2943100"/>
            <a:chExt cx="767900" cy="1629675"/>
          </a:xfrm>
        </p:grpSpPr>
        <p:sp>
          <p:nvSpPr>
            <p:cNvPr id="766" name="Google Shape;766;p31"/>
            <p:cNvSpPr/>
            <p:nvPr/>
          </p:nvSpPr>
          <p:spPr>
            <a:xfrm>
              <a:off x="1422725" y="3052575"/>
              <a:ext cx="207525" cy="208875"/>
            </a:xfrm>
            <a:custGeom>
              <a:rect b="b" l="l" r="r" t="t"/>
              <a:pathLst>
                <a:path extrusionOk="0" h="8355" w="8301">
                  <a:moveTo>
                    <a:pt x="1378" y="0"/>
                  </a:moveTo>
                  <a:lnTo>
                    <a:pt x="1240" y="178"/>
                  </a:lnTo>
                  <a:cubicBezTo>
                    <a:pt x="1742" y="567"/>
                    <a:pt x="2177" y="1059"/>
                    <a:pt x="2533" y="1638"/>
                  </a:cubicBezTo>
                  <a:cubicBezTo>
                    <a:pt x="2715" y="1935"/>
                    <a:pt x="2878" y="2258"/>
                    <a:pt x="3034" y="2570"/>
                  </a:cubicBezTo>
                  <a:cubicBezTo>
                    <a:pt x="3262" y="3024"/>
                    <a:pt x="3497" y="3493"/>
                    <a:pt x="3798" y="3896"/>
                  </a:cubicBezTo>
                  <a:cubicBezTo>
                    <a:pt x="4352" y="4638"/>
                    <a:pt x="5138" y="5181"/>
                    <a:pt x="6133" y="5509"/>
                  </a:cubicBezTo>
                  <a:cubicBezTo>
                    <a:pt x="6192" y="5527"/>
                    <a:pt x="6252" y="5546"/>
                    <a:pt x="6312" y="5566"/>
                  </a:cubicBezTo>
                  <a:cubicBezTo>
                    <a:pt x="6557" y="5641"/>
                    <a:pt x="6789" y="5714"/>
                    <a:pt x="7003" y="5846"/>
                  </a:cubicBezTo>
                  <a:cubicBezTo>
                    <a:pt x="7288" y="6023"/>
                    <a:pt x="7558" y="6322"/>
                    <a:pt x="7803" y="6737"/>
                  </a:cubicBezTo>
                  <a:cubicBezTo>
                    <a:pt x="7986" y="7041"/>
                    <a:pt x="8048" y="7281"/>
                    <a:pt x="8001" y="7490"/>
                  </a:cubicBezTo>
                  <a:cubicBezTo>
                    <a:pt x="7950" y="7721"/>
                    <a:pt x="7766" y="7862"/>
                    <a:pt x="7660" y="7926"/>
                  </a:cubicBezTo>
                  <a:cubicBezTo>
                    <a:pt x="7369" y="8100"/>
                    <a:pt x="7028" y="8130"/>
                    <a:pt x="6714" y="8130"/>
                  </a:cubicBezTo>
                  <a:cubicBezTo>
                    <a:pt x="6668" y="8130"/>
                    <a:pt x="6623" y="8129"/>
                    <a:pt x="6578" y="8128"/>
                  </a:cubicBezTo>
                  <a:cubicBezTo>
                    <a:pt x="6031" y="8118"/>
                    <a:pt x="5403" y="8063"/>
                    <a:pt x="4885" y="7719"/>
                  </a:cubicBezTo>
                  <a:cubicBezTo>
                    <a:pt x="4439" y="7425"/>
                    <a:pt x="4043" y="6900"/>
                    <a:pt x="3675" y="6120"/>
                  </a:cubicBezTo>
                  <a:cubicBezTo>
                    <a:pt x="3550" y="5852"/>
                    <a:pt x="3433" y="5571"/>
                    <a:pt x="3321" y="5301"/>
                  </a:cubicBezTo>
                  <a:cubicBezTo>
                    <a:pt x="3157" y="4906"/>
                    <a:pt x="2989" y="4499"/>
                    <a:pt x="2787" y="4120"/>
                  </a:cubicBezTo>
                  <a:cubicBezTo>
                    <a:pt x="2110" y="2848"/>
                    <a:pt x="1080" y="2003"/>
                    <a:pt x="30" y="1861"/>
                  </a:cubicBezTo>
                  <a:lnTo>
                    <a:pt x="0" y="2083"/>
                  </a:lnTo>
                  <a:cubicBezTo>
                    <a:pt x="977" y="2217"/>
                    <a:pt x="1945" y="3017"/>
                    <a:pt x="2587" y="4227"/>
                  </a:cubicBezTo>
                  <a:cubicBezTo>
                    <a:pt x="2784" y="4596"/>
                    <a:pt x="2952" y="4997"/>
                    <a:pt x="3113" y="5388"/>
                  </a:cubicBezTo>
                  <a:cubicBezTo>
                    <a:pt x="3227" y="5661"/>
                    <a:pt x="3345" y="5943"/>
                    <a:pt x="3472" y="6215"/>
                  </a:cubicBezTo>
                  <a:cubicBezTo>
                    <a:pt x="3863" y="7047"/>
                    <a:pt x="4272" y="7584"/>
                    <a:pt x="4759" y="7907"/>
                  </a:cubicBezTo>
                  <a:cubicBezTo>
                    <a:pt x="5328" y="8282"/>
                    <a:pt x="5996" y="8343"/>
                    <a:pt x="6576" y="8355"/>
                  </a:cubicBezTo>
                  <a:lnTo>
                    <a:pt x="6709" y="8355"/>
                  </a:lnTo>
                  <a:cubicBezTo>
                    <a:pt x="7056" y="8355"/>
                    <a:pt x="7436" y="8323"/>
                    <a:pt x="7775" y="8120"/>
                  </a:cubicBezTo>
                  <a:cubicBezTo>
                    <a:pt x="8013" y="7977"/>
                    <a:pt x="8171" y="7771"/>
                    <a:pt x="8222" y="7538"/>
                  </a:cubicBezTo>
                  <a:cubicBezTo>
                    <a:pt x="8301" y="7187"/>
                    <a:pt x="8133" y="6846"/>
                    <a:pt x="7999" y="6621"/>
                  </a:cubicBezTo>
                  <a:cubicBezTo>
                    <a:pt x="7734" y="6175"/>
                    <a:pt x="7439" y="5851"/>
                    <a:pt x="7121" y="5654"/>
                  </a:cubicBezTo>
                  <a:cubicBezTo>
                    <a:pt x="6883" y="5509"/>
                    <a:pt x="6627" y="5427"/>
                    <a:pt x="6379" y="5351"/>
                  </a:cubicBezTo>
                  <a:cubicBezTo>
                    <a:pt x="6321" y="5332"/>
                    <a:pt x="6262" y="5313"/>
                    <a:pt x="6204" y="5295"/>
                  </a:cubicBezTo>
                  <a:cubicBezTo>
                    <a:pt x="5254" y="4982"/>
                    <a:pt x="4506" y="4466"/>
                    <a:pt x="3979" y="3762"/>
                  </a:cubicBezTo>
                  <a:cubicBezTo>
                    <a:pt x="3690" y="3375"/>
                    <a:pt x="3459" y="2915"/>
                    <a:pt x="3235" y="2470"/>
                  </a:cubicBezTo>
                  <a:cubicBezTo>
                    <a:pt x="3076" y="2153"/>
                    <a:pt x="2912" y="1825"/>
                    <a:pt x="2725" y="1522"/>
                  </a:cubicBezTo>
                  <a:cubicBezTo>
                    <a:pt x="2355" y="918"/>
                    <a:pt x="1902" y="406"/>
                    <a:pt x="137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7" name="Google Shape;767;p31"/>
            <p:cNvSpPr/>
            <p:nvPr/>
          </p:nvSpPr>
          <p:spPr>
            <a:xfrm>
              <a:off x="1179175" y="3030200"/>
              <a:ext cx="139575" cy="285275"/>
            </a:xfrm>
            <a:custGeom>
              <a:rect b="b" l="l" r="r" t="t"/>
              <a:pathLst>
                <a:path extrusionOk="0" h="11411" w="5583">
                  <a:moveTo>
                    <a:pt x="3220" y="1"/>
                  </a:moveTo>
                  <a:lnTo>
                    <a:pt x="3006" y="71"/>
                  </a:lnTo>
                  <a:cubicBezTo>
                    <a:pt x="3374" y="1220"/>
                    <a:pt x="3124" y="2630"/>
                    <a:pt x="2338" y="3841"/>
                  </a:cubicBezTo>
                  <a:cubicBezTo>
                    <a:pt x="2099" y="4210"/>
                    <a:pt x="1815" y="4560"/>
                    <a:pt x="1540" y="4898"/>
                  </a:cubicBezTo>
                  <a:cubicBezTo>
                    <a:pt x="1347" y="5137"/>
                    <a:pt x="1147" y="5384"/>
                    <a:pt x="963" y="5636"/>
                  </a:cubicBezTo>
                  <a:cubicBezTo>
                    <a:pt x="406" y="6399"/>
                    <a:pt x="112" y="7090"/>
                    <a:pt x="60" y="7753"/>
                  </a:cubicBezTo>
                  <a:cubicBezTo>
                    <a:pt x="0" y="8526"/>
                    <a:pt x="275" y="9288"/>
                    <a:pt x="550" y="9929"/>
                  </a:cubicBezTo>
                  <a:cubicBezTo>
                    <a:pt x="731" y="10348"/>
                    <a:pt x="956" y="10821"/>
                    <a:pt x="1349" y="11147"/>
                  </a:cubicBezTo>
                  <a:cubicBezTo>
                    <a:pt x="1557" y="11319"/>
                    <a:pt x="1781" y="11411"/>
                    <a:pt x="1990" y="11411"/>
                  </a:cubicBezTo>
                  <a:cubicBezTo>
                    <a:pt x="2026" y="11411"/>
                    <a:pt x="2063" y="11409"/>
                    <a:pt x="2099" y="11403"/>
                  </a:cubicBezTo>
                  <a:cubicBezTo>
                    <a:pt x="2466" y="11345"/>
                    <a:pt x="2696" y="11015"/>
                    <a:pt x="2835" y="10772"/>
                  </a:cubicBezTo>
                  <a:cubicBezTo>
                    <a:pt x="3110" y="10298"/>
                    <a:pt x="3260" y="9839"/>
                    <a:pt x="3281" y="9409"/>
                  </a:cubicBezTo>
                  <a:cubicBezTo>
                    <a:pt x="3297" y="9090"/>
                    <a:pt x="3243" y="8775"/>
                    <a:pt x="3190" y="8471"/>
                  </a:cubicBezTo>
                  <a:cubicBezTo>
                    <a:pt x="3177" y="8398"/>
                    <a:pt x="3164" y="8325"/>
                    <a:pt x="3153" y="8251"/>
                  </a:cubicBezTo>
                  <a:cubicBezTo>
                    <a:pt x="2966" y="7063"/>
                    <a:pt x="3064" y="6016"/>
                    <a:pt x="3446" y="5142"/>
                  </a:cubicBezTo>
                  <a:cubicBezTo>
                    <a:pt x="3656" y="4662"/>
                    <a:pt x="3960" y="4217"/>
                    <a:pt x="4255" y="3788"/>
                  </a:cubicBezTo>
                  <a:cubicBezTo>
                    <a:pt x="4466" y="3482"/>
                    <a:pt x="4683" y="3164"/>
                    <a:pt x="4868" y="2834"/>
                  </a:cubicBezTo>
                  <a:cubicBezTo>
                    <a:pt x="5234" y="2179"/>
                    <a:pt x="5476" y="1461"/>
                    <a:pt x="5583" y="719"/>
                  </a:cubicBezTo>
                  <a:lnTo>
                    <a:pt x="5359" y="686"/>
                  </a:lnTo>
                  <a:cubicBezTo>
                    <a:pt x="5255" y="1401"/>
                    <a:pt x="5022" y="2092"/>
                    <a:pt x="4670" y="2723"/>
                  </a:cubicBezTo>
                  <a:cubicBezTo>
                    <a:pt x="4490" y="3045"/>
                    <a:pt x="4275" y="3357"/>
                    <a:pt x="4069" y="3659"/>
                  </a:cubicBezTo>
                  <a:cubicBezTo>
                    <a:pt x="3768" y="4097"/>
                    <a:pt x="3456" y="4552"/>
                    <a:pt x="3238" y="5050"/>
                  </a:cubicBezTo>
                  <a:cubicBezTo>
                    <a:pt x="2838" y="5965"/>
                    <a:pt x="2734" y="7055"/>
                    <a:pt x="2929" y="8285"/>
                  </a:cubicBezTo>
                  <a:cubicBezTo>
                    <a:pt x="2941" y="8359"/>
                    <a:pt x="2953" y="8433"/>
                    <a:pt x="2966" y="8508"/>
                  </a:cubicBezTo>
                  <a:cubicBezTo>
                    <a:pt x="3016" y="8801"/>
                    <a:pt x="3069" y="9103"/>
                    <a:pt x="3054" y="9398"/>
                  </a:cubicBezTo>
                  <a:cubicBezTo>
                    <a:pt x="3036" y="9791"/>
                    <a:pt x="2896" y="10215"/>
                    <a:pt x="2640" y="10658"/>
                  </a:cubicBezTo>
                  <a:cubicBezTo>
                    <a:pt x="2453" y="10982"/>
                    <a:pt x="2270" y="11147"/>
                    <a:pt x="2062" y="11180"/>
                  </a:cubicBezTo>
                  <a:cubicBezTo>
                    <a:pt x="2037" y="11184"/>
                    <a:pt x="2012" y="11186"/>
                    <a:pt x="1987" y="11186"/>
                  </a:cubicBezTo>
                  <a:cubicBezTo>
                    <a:pt x="1782" y="11186"/>
                    <a:pt x="1592" y="11057"/>
                    <a:pt x="1492" y="10973"/>
                  </a:cubicBezTo>
                  <a:cubicBezTo>
                    <a:pt x="1137" y="10680"/>
                    <a:pt x="926" y="10234"/>
                    <a:pt x="757" y="9839"/>
                  </a:cubicBezTo>
                  <a:cubicBezTo>
                    <a:pt x="492" y="9223"/>
                    <a:pt x="228" y="8495"/>
                    <a:pt x="284" y="7770"/>
                  </a:cubicBezTo>
                  <a:cubicBezTo>
                    <a:pt x="332" y="7143"/>
                    <a:pt x="606" y="6506"/>
                    <a:pt x="1144" y="5768"/>
                  </a:cubicBezTo>
                  <a:cubicBezTo>
                    <a:pt x="1325" y="5520"/>
                    <a:pt x="1523" y="5277"/>
                    <a:pt x="1714" y="5040"/>
                  </a:cubicBezTo>
                  <a:cubicBezTo>
                    <a:pt x="1992" y="4697"/>
                    <a:pt x="2281" y="4342"/>
                    <a:pt x="2526" y="3964"/>
                  </a:cubicBezTo>
                  <a:cubicBezTo>
                    <a:pt x="3349" y="2697"/>
                    <a:pt x="3609" y="1216"/>
                    <a:pt x="322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8" name="Google Shape;768;p31"/>
            <p:cNvSpPr/>
            <p:nvPr/>
          </p:nvSpPr>
          <p:spPr>
            <a:xfrm>
              <a:off x="1182600" y="2951925"/>
              <a:ext cx="346050" cy="220425"/>
            </a:xfrm>
            <a:custGeom>
              <a:rect b="b" l="l" r="r" t="t"/>
              <a:pathLst>
                <a:path extrusionOk="0" h="8817" w="13842">
                  <a:moveTo>
                    <a:pt x="1553" y="1"/>
                  </a:moveTo>
                  <a:cubicBezTo>
                    <a:pt x="695" y="1"/>
                    <a:pt x="0" y="583"/>
                    <a:pt x="0" y="1303"/>
                  </a:cubicBezTo>
                  <a:lnTo>
                    <a:pt x="0" y="7515"/>
                  </a:lnTo>
                  <a:cubicBezTo>
                    <a:pt x="0" y="8234"/>
                    <a:pt x="694" y="8817"/>
                    <a:pt x="1553" y="8817"/>
                  </a:cubicBezTo>
                  <a:lnTo>
                    <a:pt x="12289" y="8817"/>
                  </a:lnTo>
                  <a:cubicBezTo>
                    <a:pt x="13146" y="8817"/>
                    <a:pt x="13842" y="8234"/>
                    <a:pt x="13842" y="7515"/>
                  </a:cubicBezTo>
                  <a:lnTo>
                    <a:pt x="13842" y="1304"/>
                  </a:lnTo>
                  <a:cubicBezTo>
                    <a:pt x="13840" y="585"/>
                    <a:pt x="13145" y="1"/>
                    <a:pt x="1228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9" name="Google Shape;769;p31"/>
            <p:cNvSpPr/>
            <p:nvPr/>
          </p:nvSpPr>
          <p:spPr>
            <a:xfrm>
              <a:off x="1173750" y="2943100"/>
              <a:ext cx="363725" cy="238125"/>
            </a:xfrm>
            <a:custGeom>
              <a:rect b="b" l="l" r="r" t="t"/>
              <a:pathLst>
                <a:path extrusionOk="0" h="9525" w="14549">
                  <a:moveTo>
                    <a:pt x="12643" y="707"/>
                  </a:moveTo>
                  <a:cubicBezTo>
                    <a:pt x="13304" y="707"/>
                    <a:pt x="13842" y="1133"/>
                    <a:pt x="13842" y="1657"/>
                  </a:cubicBezTo>
                  <a:lnTo>
                    <a:pt x="13842" y="7868"/>
                  </a:lnTo>
                  <a:cubicBezTo>
                    <a:pt x="13842" y="8391"/>
                    <a:pt x="13304" y="8816"/>
                    <a:pt x="12643" y="8816"/>
                  </a:cubicBezTo>
                  <a:lnTo>
                    <a:pt x="1907" y="8816"/>
                  </a:lnTo>
                  <a:cubicBezTo>
                    <a:pt x="1244" y="8816"/>
                    <a:pt x="707" y="8391"/>
                    <a:pt x="707" y="7868"/>
                  </a:cubicBezTo>
                  <a:lnTo>
                    <a:pt x="707" y="1657"/>
                  </a:lnTo>
                  <a:cubicBezTo>
                    <a:pt x="707" y="1133"/>
                    <a:pt x="1244" y="707"/>
                    <a:pt x="1907" y="707"/>
                  </a:cubicBezTo>
                  <a:close/>
                  <a:moveTo>
                    <a:pt x="1907" y="1"/>
                  </a:moveTo>
                  <a:cubicBezTo>
                    <a:pt x="856" y="1"/>
                    <a:pt x="1" y="744"/>
                    <a:pt x="1" y="1657"/>
                  </a:cubicBezTo>
                  <a:lnTo>
                    <a:pt x="1" y="7868"/>
                  </a:lnTo>
                  <a:cubicBezTo>
                    <a:pt x="1" y="8781"/>
                    <a:pt x="856" y="9524"/>
                    <a:pt x="1907" y="9524"/>
                  </a:cubicBezTo>
                  <a:lnTo>
                    <a:pt x="12643" y="9524"/>
                  </a:lnTo>
                  <a:cubicBezTo>
                    <a:pt x="13694" y="9524"/>
                    <a:pt x="14549" y="8781"/>
                    <a:pt x="14549" y="7868"/>
                  </a:cubicBezTo>
                  <a:lnTo>
                    <a:pt x="14549" y="1657"/>
                  </a:lnTo>
                  <a:cubicBezTo>
                    <a:pt x="14549" y="744"/>
                    <a:pt x="13694" y="1"/>
                    <a:pt x="12643"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0" name="Google Shape;770;p31"/>
            <p:cNvSpPr/>
            <p:nvPr/>
          </p:nvSpPr>
          <p:spPr>
            <a:xfrm>
              <a:off x="1313225" y="3172375"/>
              <a:ext cx="84775" cy="41825"/>
            </a:xfrm>
            <a:custGeom>
              <a:rect b="b" l="l" r="r" t="t"/>
              <a:pathLst>
                <a:path extrusionOk="0" h="1673" w="3391">
                  <a:moveTo>
                    <a:pt x="0" y="0"/>
                  </a:moveTo>
                  <a:lnTo>
                    <a:pt x="0" y="1672"/>
                  </a:lnTo>
                  <a:lnTo>
                    <a:pt x="3390" y="1672"/>
                  </a:lnTo>
                  <a:lnTo>
                    <a:pt x="3390"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1" name="Google Shape;771;p31"/>
            <p:cNvSpPr/>
            <p:nvPr/>
          </p:nvSpPr>
          <p:spPr>
            <a:xfrm>
              <a:off x="1294650" y="3196075"/>
              <a:ext cx="121900" cy="18125"/>
            </a:xfrm>
            <a:custGeom>
              <a:rect b="b" l="l" r="r" t="t"/>
              <a:pathLst>
                <a:path extrusionOk="0" h="725" w="4876">
                  <a:moveTo>
                    <a:pt x="767" y="1"/>
                  </a:moveTo>
                  <a:lnTo>
                    <a:pt x="1" y="724"/>
                  </a:lnTo>
                  <a:lnTo>
                    <a:pt x="4875" y="724"/>
                  </a:lnTo>
                  <a:lnTo>
                    <a:pt x="4108"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2" name="Google Shape;772;p31"/>
            <p:cNvSpPr/>
            <p:nvPr/>
          </p:nvSpPr>
          <p:spPr>
            <a:xfrm>
              <a:off x="1191400" y="3070775"/>
              <a:ext cx="240400" cy="65725"/>
            </a:xfrm>
            <a:custGeom>
              <a:rect b="b" l="l" r="r" t="t"/>
              <a:pathLst>
                <a:path extrusionOk="0" h="2629" w="9616">
                  <a:moveTo>
                    <a:pt x="548" y="195"/>
                  </a:moveTo>
                  <a:lnTo>
                    <a:pt x="548" y="925"/>
                  </a:lnTo>
                  <a:lnTo>
                    <a:pt x="154" y="925"/>
                  </a:lnTo>
                  <a:lnTo>
                    <a:pt x="152" y="195"/>
                  </a:lnTo>
                  <a:close/>
                  <a:moveTo>
                    <a:pt x="1060" y="195"/>
                  </a:moveTo>
                  <a:lnTo>
                    <a:pt x="1060" y="925"/>
                  </a:lnTo>
                  <a:lnTo>
                    <a:pt x="665" y="925"/>
                  </a:lnTo>
                  <a:lnTo>
                    <a:pt x="665" y="195"/>
                  </a:lnTo>
                  <a:close/>
                  <a:moveTo>
                    <a:pt x="1571" y="195"/>
                  </a:moveTo>
                  <a:lnTo>
                    <a:pt x="1571" y="925"/>
                  </a:lnTo>
                  <a:lnTo>
                    <a:pt x="1177" y="925"/>
                  </a:lnTo>
                  <a:lnTo>
                    <a:pt x="1177" y="195"/>
                  </a:lnTo>
                  <a:close/>
                  <a:moveTo>
                    <a:pt x="2084" y="195"/>
                  </a:moveTo>
                  <a:lnTo>
                    <a:pt x="2084" y="925"/>
                  </a:lnTo>
                  <a:lnTo>
                    <a:pt x="1688" y="925"/>
                  </a:lnTo>
                  <a:lnTo>
                    <a:pt x="1688" y="195"/>
                  </a:lnTo>
                  <a:close/>
                  <a:moveTo>
                    <a:pt x="2595" y="195"/>
                  </a:moveTo>
                  <a:lnTo>
                    <a:pt x="2595" y="925"/>
                  </a:lnTo>
                  <a:lnTo>
                    <a:pt x="2201" y="925"/>
                  </a:lnTo>
                  <a:lnTo>
                    <a:pt x="2201" y="195"/>
                  </a:lnTo>
                  <a:close/>
                  <a:moveTo>
                    <a:pt x="3108" y="195"/>
                  </a:moveTo>
                  <a:lnTo>
                    <a:pt x="3108" y="925"/>
                  </a:lnTo>
                  <a:lnTo>
                    <a:pt x="2712" y="925"/>
                  </a:lnTo>
                  <a:lnTo>
                    <a:pt x="2712" y="195"/>
                  </a:lnTo>
                  <a:close/>
                  <a:moveTo>
                    <a:pt x="3620" y="195"/>
                  </a:moveTo>
                  <a:lnTo>
                    <a:pt x="3620" y="925"/>
                  </a:lnTo>
                  <a:lnTo>
                    <a:pt x="3225" y="925"/>
                  </a:lnTo>
                  <a:lnTo>
                    <a:pt x="3225" y="195"/>
                  </a:lnTo>
                  <a:close/>
                  <a:moveTo>
                    <a:pt x="4131" y="195"/>
                  </a:moveTo>
                  <a:lnTo>
                    <a:pt x="4131" y="925"/>
                  </a:lnTo>
                  <a:lnTo>
                    <a:pt x="3736" y="925"/>
                  </a:lnTo>
                  <a:lnTo>
                    <a:pt x="3736" y="195"/>
                  </a:lnTo>
                  <a:close/>
                  <a:moveTo>
                    <a:pt x="4644" y="195"/>
                  </a:moveTo>
                  <a:lnTo>
                    <a:pt x="4644" y="925"/>
                  </a:lnTo>
                  <a:lnTo>
                    <a:pt x="4248" y="925"/>
                  </a:lnTo>
                  <a:lnTo>
                    <a:pt x="4248" y="195"/>
                  </a:lnTo>
                  <a:close/>
                  <a:moveTo>
                    <a:pt x="5155" y="195"/>
                  </a:moveTo>
                  <a:lnTo>
                    <a:pt x="5155" y="925"/>
                  </a:lnTo>
                  <a:lnTo>
                    <a:pt x="4761" y="925"/>
                  </a:lnTo>
                  <a:lnTo>
                    <a:pt x="4761" y="195"/>
                  </a:lnTo>
                  <a:close/>
                  <a:moveTo>
                    <a:pt x="5667" y="195"/>
                  </a:moveTo>
                  <a:lnTo>
                    <a:pt x="5667" y="925"/>
                  </a:lnTo>
                  <a:lnTo>
                    <a:pt x="5272" y="925"/>
                  </a:lnTo>
                  <a:lnTo>
                    <a:pt x="5272" y="195"/>
                  </a:lnTo>
                  <a:close/>
                  <a:moveTo>
                    <a:pt x="6179" y="195"/>
                  </a:moveTo>
                  <a:lnTo>
                    <a:pt x="6179" y="925"/>
                  </a:lnTo>
                  <a:lnTo>
                    <a:pt x="5783" y="925"/>
                  </a:lnTo>
                  <a:lnTo>
                    <a:pt x="5783" y="195"/>
                  </a:lnTo>
                  <a:close/>
                  <a:moveTo>
                    <a:pt x="6691" y="195"/>
                  </a:moveTo>
                  <a:lnTo>
                    <a:pt x="6691" y="925"/>
                  </a:lnTo>
                  <a:lnTo>
                    <a:pt x="6296" y="925"/>
                  </a:lnTo>
                  <a:lnTo>
                    <a:pt x="6296" y="195"/>
                  </a:lnTo>
                  <a:close/>
                  <a:moveTo>
                    <a:pt x="7202" y="195"/>
                  </a:moveTo>
                  <a:lnTo>
                    <a:pt x="7202" y="925"/>
                  </a:lnTo>
                  <a:lnTo>
                    <a:pt x="6808" y="925"/>
                  </a:lnTo>
                  <a:lnTo>
                    <a:pt x="6808" y="195"/>
                  </a:lnTo>
                  <a:close/>
                  <a:moveTo>
                    <a:pt x="7715" y="195"/>
                  </a:moveTo>
                  <a:lnTo>
                    <a:pt x="7715" y="925"/>
                  </a:lnTo>
                  <a:lnTo>
                    <a:pt x="7319" y="925"/>
                  </a:lnTo>
                  <a:lnTo>
                    <a:pt x="7319" y="195"/>
                  </a:lnTo>
                  <a:close/>
                  <a:moveTo>
                    <a:pt x="8226" y="195"/>
                  </a:moveTo>
                  <a:lnTo>
                    <a:pt x="8226" y="925"/>
                  </a:lnTo>
                  <a:lnTo>
                    <a:pt x="7832" y="925"/>
                  </a:lnTo>
                  <a:lnTo>
                    <a:pt x="7832" y="195"/>
                  </a:lnTo>
                  <a:close/>
                  <a:moveTo>
                    <a:pt x="8738" y="195"/>
                  </a:moveTo>
                  <a:lnTo>
                    <a:pt x="8738" y="925"/>
                  </a:lnTo>
                  <a:lnTo>
                    <a:pt x="8343" y="925"/>
                  </a:lnTo>
                  <a:lnTo>
                    <a:pt x="8343" y="195"/>
                  </a:lnTo>
                  <a:close/>
                  <a:moveTo>
                    <a:pt x="9250" y="195"/>
                  </a:moveTo>
                  <a:lnTo>
                    <a:pt x="9250" y="925"/>
                  </a:lnTo>
                  <a:lnTo>
                    <a:pt x="8854" y="925"/>
                  </a:lnTo>
                  <a:lnTo>
                    <a:pt x="8854" y="195"/>
                  </a:lnTo>
                  <a:close/>
                  <a:moveTo>
                    <a:pt x="548" y="1022"/>
                  </a:moveTo>
                  <a:lnTo>
                    <a:pt x="548" y="1704"/>
                  </a:lnTo>
                  <a:lnTo>
                    <a:pt x="154" y="1704"/>
                  </a:lnTo>
                  <a:lnTo>
                    <a:pt x="152" y="1022"/>
                  </a:lnTo>
                  <a:close/>
                  <a:moveTo>
                    <a:pt x="1060" y="1022"/>
                  </a:moveTo>
                  <a:lnTo>
                    <a:pt x="1060" y="1704"/>
                  </a:lnTo>
                  <a:lnTo>
                    <a:pt x="665" y="1704"/>
                  </a:lnTo>
                  <a:lnTo>
                    <a:pt x="665" y="1022"/>
                  </a:lnTo>
                  <a:close/>
                  <a:moveTo>
                    <a:pt x="1571" y="1022"/>
                  </a:moveTo>
                  <a:lnTo>
                    <a:pt x="1573" y="1704"/>
                  </a:lnTo>
                  <a:lnTo>
                    <a:pt x="1177" y="1704"/>
                  </a:lnTo>
                  <a:lnTo>
                    <a:pt x="1177" y="1022"/>
                  </a:lnTo>
                  <a:close/>
                  <a:moveTo>
                    <a:pt x="2084" y="1022"/>
                  </a:moveTo>
                  <a:lnTo>
                    <a:pt x="2084" y="1704"/>
                  </a:lnTo>
                  <a:lnTo>
                    <a:pt x="1689" y="1704"/>
                  </a:lnTo>
                  <a:lnTo>
                    <a:pt x="1689" y="1022"/>
                  </a:lnTo>
                  <a:close/>
                  <a:moveTo>
                    <a:pt x="2595" y="1022"/>
                  </a:moveTo>
                  <a:lnTo>
                    <a:pt x="2595" y="1704"/>
                  </a:lnTo>
                  <a:lnTo>
                    <a:pt x="2201" y="1704"/>
                  </a:lnTo>
                  <a:lnTo>
                    <a:pt x="2201" y="1022"/>
                  </a:lnTo>
                  <a:close/>
                  <a:moveTo>
                    <a:pt x="3108" y="1022"/>
                  </a:moveTo>
                  <a:lnTo>
                    <a:pt x="3108" y="1704"/>
                  </a:lnTo>
                  <a:lnTo>
                    <a:pt x="2712" y="1704"/>
                  </a:lnTo>
                  <a:lnTo>
                    <a:pt x="2712" y="1022"/>
                  </a:lnTo>
                  <a:close/>
                  <a:moveTo>
                    <a:pt x="3620" y="1022"/>
                  </a:moveTo>
                  <a:lnTo>
                    <a:pt x="3620" y="1704"/>
                  </a:lnTo>
                  <a:lnTo>
                    <a:pt x="3225" y="1704"/>
                  </a:lnTo>
                  <a:lnTo>
                    <a:pt x="3225" y="1022"/>
                  </a:lnTo>
                  <a:close/>
                  <a:moveTo>
                    <a:pt x="4131" y="1022"/>
                  </a:moveTo>
                  <a:lnTo>
                    <a:pt x="4131" y="1704"/>
                  </a:lnTo>
                  <a:lnTo>
                    <a:pt x="3736" y="1704"/>
                  </a:lnTo>
                  <a:lnTo>
                    <a:pt x="3736" y="1022"/>
                  </a:lnTo>
                  <a:close/>
                  <a:moveTo>
                    <a:pt x="4644" y="1022"/>
                  </a:moveTo>
                  <a:lnTo>
                    <a:pt x="4644" y="1704"/>
                  </a:lnTo>
                  <a:lnTo>
                    <a:pt x="4248" y="1704"/>
                  </a:lnTo>
                  <a:lnTo>
                    <a:pt x="4248" y="1022"/>
                  </a:lnTo>
                  <a:close/>
                  <a:moveTo>
                    <a:pt x="5155" y="1022"/>
                  </a:moveTo>
                  <a:lnTo>
                    <a:pt x="5155" y="1704"/>
                  </a:lnTo>
                  <a:lnTo>
                    <a:pt x="4761" y="1704"/>
                  </a:lnTo>
                  <a:lnTo>
                    <a:pt x="4761" y="1022"/>
                  </a:lnTo>
                  <a:close/>
                  <a:moveTo>
                    <a:pt x="5667" y="1022"/>
                  </a:moveTo>
                  <a:lnTo>
                    <a:pt x="5667" y="1704"/>
                  </a:lnTo>
                  <a:lnTo>
                    <a:pt x="5272" y="1704"/>
                  </a:lnTo>
                  <a:lnTo>
                    <a:pt x="5272" y="1022"/>
                  </a:lnTo>
                  <a:close/>
                  <a:moveTo>
                    <a:pt x="6179" y="1022"/>
                  </a:moveTo>
                  <a:lnTo>
                    <a:pt x="6179" y="1704"/>
                  </a:lnTo>
                  <a:lnTo>
                    <a:pt x="5783" y="1704"/>
                  </a:lnTo>
                  <a:lnTo>
                    <a:pt x="5783" y="1022"/>
                  </a:lnTo>
                  <a:close/>
                  <a:moveTo>
                    <a:pt x="6691" y="1022"/>
                  </a:moveTo>
                  <a:lnTo>
                    <a:pt x="6691" y="1704"/>
                  </a:lnTo>
                  <a:lnTo>
                    <a:pt x="6296" y="1704"/>
                  </a:lnTo>
                  <a:lnTo>
                    <a:pt x="6296" y="1022"/>
                  </a:lnTo>
                  <a:close/>
                  <a:moveTo>
                    <a:pt x="7202" y="1022"/>
                  </a:moveTo>
                  <a:lnTo>
                    <a:pt x="7202" y="1704"/>
                  </a:lnTo>
                  <a:lnTo>
                    <a:pt x="6808" y="1704"/>
                  </a:lnTo>
                  <a:lnTo>
                    <a:pt x="6808" y="1022"/>
                  </a:lnTo>
                  <a:close/>
                  <a:moveTo>
                    <a:pt x="7715" y="1022"/>
                  </a:moveTo>
                  <a:lnTo>
                    <a:pt x="7715" y="1704"/>
                  </a:lnTo>
                  <a:lnTo>
                    <a:pt x="7319" y="1704"/>
                  </a:lnTo>
                  <a:lnTo>
                    <a:pt x="7319" y="1022"/>
                  </a:lnTo>
                  <a:close/>
                  <a:moveTo>
                    <a:pt x="8226" y="1022"/>
                  </a:moveTo>
                  <a:lnTo>
                    <a:pt x="8226" y="1704"/>
                  </a:lnTo>
                  <a:lnTo>
                    <a:pt x="7832" y="1704"/>
                  </a:lnTo>
                  <a:lnTo>
                    <a:pt x="7832" y="1022"/>
                  </a:lnTo>
                  <a:close/>
                  <a:moveTo>
                    <a:pt x="8738" y="1022"/>
                  </a:moveTo>
                  <a:lnTo>
                    <a:pt x="8738" y="1704"/>
                  </a:lnTo>
                  <a:lnTo>
                    <a:pt x="8343" y="1704"/>
                  </a:lnTo>
                  <a:lnTo>
                    <a:pt x="8343" y="1022"/>
                  </a:lnTo>
                  <a:close/>
                  <a:moveTo>
                    <a:pt x="9250" y="1022"/>
                  </a:moveTo>
                  <a:lnTo>
                    <a:pt x="9250" y="1704"/>
                  </a:lnTo>
                  <a:lnTo>
                    <a:pt x="8854" y="1704"/>
                  </a:lnTo>
                  <a:lnTo>
                    <a:pt x="8854" y="1022"/>
                  </a:lnTo>
                  <a:close/>
                  <a:moveTo>
                    <a:pt x="548" y="1801"/>
                  </a:moveTo>
                  <a:lnTo>
                    <a:pt x="548" y="2435"/>
                  </a:lnTo>
                  <a:lnTo>
                    <a:pt x="154" y="2435"/>
                  </a:lnTo>
                  <a:lnTo>
                    <a:pt x="152" y="1801"/>
                  </a:lnTo>
                  <a:close/>
                  <a:moveTo>
                    <a:pt x="1060" y="1801"/>
                  </a:moveTo>
                  <a:lnTo>
                    <a:pt x="1060" y="2435"/>
                  </a:lnTo>
                  <a:lnTo>
                    <a:pt x="665" y="2435"/>
                  </a:lnTo>
                  <a:lnTo>
                    <a:pt x="665" y="1801"/>
                  </a:lnTo>
                  <a:close/>
                  <a:moveTo>
                    <a:pt x="1571" y="1801"/>
                  </a:moveTo>
                  <a:lnTo>
                    <a:pt x="1571" y="2435"/>
                  </a:lnTo>
                  <a:lnTo>
                    <a:pt x="1177" y="2435"/>
                  </a:lnTo>
                  <a:lnTo>
                    <a:pt x="1177" y="1801"/>
                  </a:lnTo>
                  <a:close/>
                  <a:moveTo>
                    <a:pt x="2084" y="1801"/>
                  </a:moveTo>
                  <a:lnTo>
                    <a:pt x="2084" y="2435"/>
                  </a:lnTo>
                  <a:lnTo>
                    <a:pt x="1688" y="2435"/>
                  </a:lnTo>
                  <a:lnTo>
                    <a:pt x="1688" y="1801"/>
                  </a:lnTo>
                  <a:close/>
                  <a:moveTo>
                    <a:pt x="2595" y="1801"/>
                  </a:moveTo>
                  <a:lnTo>
                    <a:pt x="2595" y="2435"/>
                  </a:lnTo>
                  <a:lnTo>
                    <a:pt x="2201" y="2435"/>
                  </a:lnTo>
                  <a:lnTo>
                    <a:pt x="2201" y="1801"/>
                  </a:lnTo>
                  <a:close/>
                  <a:moveTo>
                    <a:pt x="3107" y="1801"/>
                  </a:moveTo>
                  <a:lnTo>
                    <a:pt x="3107" y="2435"/>
                  </a:lnTo>
                  <a:lnTo>
                    <a:pt x="2712" y="2435"/>
                  </a:lnTo>
                  <a:lnTo>
                    <a:pt x="2712" y="1801"/>
                  </a:lnTo>
                  <a:close/>
                  <a:moveTo>
                    <a:pt x="3620" y="1801"/>
                  </a:moveTo>
                  <a:lnTo>
                    <a:pt x="3620" y="2435"/>
                  </a:lnTo>
                  <a:lnTo>
                    <a:pt x="3224" y="2435"/>
                  </a:lnTo>
                  <a:lnTo>
                    <a:pt x="3224" y="1801"/>
                  </a:lnTo>
                  <a:close/>
                  <a:moveTo>
                    <a:pt x="4131" y="1801"/>
                  </a:moveTo>
                  <a:lnTo>
                    <a:pt x="4131" y="2435"/>
                  </a:lnTo>
                  <a:lnTo>
                    <a:pt x="3736" y="2435"/>
                  </a:lnTo>
                  <a:lnTo>
                    <a:pt x="3736" y="1801"/>
                  </a:lnTo>
                  <a:close/>
                  <a:moveTo>
                    <a:pt x="4644" y="1801"/>
                  </a:moveTo>
                  <a:lnTo>
                    <a:pt x="4644" y="2435"/>
                  </a:lnTo>
                  <a:lnTo>
                    <a:pt x="4248" y="2435"/>
                  </a:lnTo>
                  <a:lnTo>
                    <a:pt x="4248" y="1801"/>
                  </a:lnTo>
                  <a:close/>
                  <a:moveTo>
                    <a:pt x="5155" y="1801"/>
                  </a:moveTo>
                  <a:lnTo>
                    <a:pt x="5155" y="2435"/>
                  </a:lnTo>
                  <a:lnTo>
                    <a:pt x="4761" y="2435"/>
                  </a:lnTo>
                  <a:lnTo>
                    <a:pt x="4761" y="1801"/>
                  </a:lnTo>
                  <a:close/>
                  <a:moveTo>
                    <a:pt x="5667" y="1801"/>
                  </a:moveTo>
                  <a:lnTo>
                    <a:pt x="5667" y="2435"/>
                  </a:lnTo>
                  <a:lnTo>
                    <a:pt x="5272" y="2435"/>
                  </a:lnTo>
                  <a:lnTo>
                    <a:pt x="5272" y="1801"/>
                  </a:lnTo>
                  <a:close/>
                  <a:moveTo>
                    <a:pt x="6179" y="1801"/>
                  </a:moveTo>
                  <a:lnTo>
                    <a:pt x="6179" y="2435"/>
                  </a:lnTo>
                  <a:lnTo>
                    <a:pt x="5783" y="2435"/>
                  </a:lnTo>
                  <a:lnTo>
                    <a:pt x="5783" y="1801"/>
                  </a:lnTo>
                  <a:close/>
                  <a:moveTo>
                    <a:pt x="6691" y="1801"/>
                  </a:moveTo>
                  <a:lnTo>
                    <a:pt x="6691" y="2435"/>
                  </a:lnTo>
                  <a:lnTo>
                    <a:pt x="6296" y="2435"/>
                  </a:lnTo>
                  <a:lnTo>
                    <a:pt x="6296" y="1801"/>
                  </a:lnTo>
                  <a:close/>
                  <a:moveTo>
                    <a:pt x="7202" y="1801"/>
                  </a:moveTo>
                  <a:lnTo>
                    <a:pt x="7202" y="2435"/>
                  </a:lnTo>
                  <a:lnTo>
                    <a:pt x="6808" y="2435"/>
                  </a:lnTo>
                  <a:lnTo>
                    <a:pt x="6808" y="1801"/>
                  </a:lnTo>
                  <a:close/>
                  <a:moveTo>
                    <a:pt x="7715" y="1801"/>
                  </a:moveTo>
                  <a:lnTo>
                    <a:pt x="7715" y="2435"/>
                  </a:lnTo>
                  <a:lnTo>
                    <a:pt x="7319" y="2435"/>
                  </a:lnTo>
                  <a:lnTo>
                    <a:pt x="7319" y="1801"/>
                  </a:lnTo>
                  <a:close/>
                  <a:moveTo>
                    <a:pt x="8226" y="1801"/>
                  </a:moveTo>
                  <a:lnTo>
                    <a:pt x="8226" y="2435"/>
                  </a:lnTo>
                  <a:lnTo>
                    <a:pt x="7832" y="2435"/>
                  </a:lnTo>
                  <a:lnTo>
                    <a:pt x="7832" y="1801"/>
                  </a:lnTo>
                  <a:close/>
                  <a:moveTo>
                    <a:pt x="8738" y="1801"/>
                  </a:moveTo>
                  <a:lnTo>
                    <a:pt x="8738" y="2435"/>
                  </a:lnTo>
                  <a:lnTo>
                    <a:pt x="8343" y="2435"/>
                  </a:lnTo>
                  <a:lnTo>
                    <a:pt x="8343" y="1801"/>
                  </a:lnTo>
                  <a:close/>
                  <a:moveTo>
                    <a:pt x="9250" y="1801"/>
                  </a:moveTo>
                  <a:lnTo>
                    <a:pt x="9250" y="2435"/>
                  </a:lnTo>
                  <a:lnTo>
                    <a:pt x="8854" y="2435"/>
                  </a:lnTo>
                  <a:lnTo>
                    <a:pt x="8854" y="1801"/>
                  </a:lnTo>
                  <a:close/>
                  <a:moveTo>
                    <a:pt x="0" y="0"/>
                  </a:moveTo>
                  <a:lnTo>
                    <a:pt x="0" y="195"/>
                  </a:lnTo>
                  <a:lnTo>
                    <a:pt x="36" y="195"/>
                  </a:lnTo>
                  <a:lnTo>
                    <a:pt x="36" y="925"/>
                  </a:lnTo>
                  <a:lnTo>
                    <a:pt x="0" y="925"/>
                  </a:lnTo>
                  <a:lnTo>
                    <a:pt x="0" y="1022"/>
                  </a:lnTo>
                  <a:lnTo>
                    <a:pt x="36" y="1022"/>
                  </a:lnTo>
                  <a:lnTo>
                    <a:pt x="36" y="1704"/>
                  </a:lnTo>
                  <a:lnTo>
                    <a:pt x="0" y="1704"/>
                  </a:lnTo>
                  <a:lnTo>
                    <a:pt x="0" y="1801"/>
                  </a:lnTo>
                  <a:lnTo>
                    <a:pt x="36" y="1801"/>
                  </a:lnTo>
                  <a:lnTo>
                    <a:pt x="36" y="2435"/>
                  </a:lnTo>
                  <a:lnTo>
                    <a:pt x="0" y="2435"/>
                  </a:lnTo>
                  <a:lnTo>
                    <a:pt x="0" y="2628"/>
                  </a:lnTo>
                  <a:lnTo>
                    <a:pt x="9615" y="2628"/>
                  </a:lnTo>
                  <a:lnTo>
                    <a:pt x="9615" y="2435"/>
                  </a:lnTo>
                  <a:lnTo>
                    <a:pt x="9367" y="2435"/>
                  </a:lnTo>
                  <a:lnTo>
                    <a:pt x="9367" y="1801"/>
                  </a:lnTo>
                  <a:lnTo>
                    <a:pt x="9615" y="1801"/>
                  </a:lnTo>
                  <a:lnTo>
                    <a:pt x="9615" y="1704"/>
                  </a:lnTo>
                  <a:lnTo>
                    <a:pt x="9367" y="1704"/>
                  </a:lnTo>
                  <a:lnTo>
                    <a:pt x="9367" y="1022"/>
                  </a:lnTo>
                  <a:lnTo>
                    <a:pt x="9615" y="1022"/>
                  </a:lnTo>
                  <a:lnTo>
                    <a:pt x="9615" y="925"/>
                  </a:lnTo>
                  <a:lnTo>
                    <a:pt x="9367" y="925"/>
                  </a:lnTo>
                  <a:lnTo>
                    <a:pt x="9367" y="195"/>
                  </a:lnTo>
                  <a:lnTo>
                    <a:pt x="9615" y="195"/>
                  </a:lnTo>
                  <a:lnTo>
                    <a:pt x="96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3" name="Google Shape;773;p31"/>
            <p:cNvSpPr/>
            <p:nvPr/>
          </p:nvSpPr>
          <p:spPr>
            <a:xfrm>
              <a:off x="1191400" y="3008125"/>
              <a:ext cx="240850" cy="34950"/>
            </a:xfrm>
            <a:custGeom>
              <a:rect b="b" l="l" r="r" t="t"/>
              <a:pathLst>
                <a:path extrusionOk="0" h="1398" w="9634">
                  <a:moveTo>
                    <a:pt x="7966" y="1"/>
                  </a:moveTo>
                  <a:lnTo>
                    <a:pt x="7839" y="740"/>
                  </a:lnTo>
                  <a:lnTo>
                    <a:pt x="7450" y="251"/>
                  </a:lnTo>
                  <a:lnTo>
                    <a:pt x="7285" y="402"/>
                  </a:lnTo>
                  <a:lnTo>
                    <a:pt x="6994" y="45"/>
                  </a:lnTo>
                  <a:lnTo>
                    <a:pt x="6819" y="686"/>
                  </a:lnTo>
                  <a:lnTo>
                    <a:pt x="6470" y="428"/>
                  </a:lnTo>
                  <a:lnTo>
                    <a:pt x="6327" y="493"/>
                  </a:lnTo>
                  <a:lnTo>
                    <a:pt x="6011" y="11"/>
                  </a:lnTo>
                  <a:lnTo>
                    <a:pt x="5802" y="979"/>
                  </a:lnTo>
                  <a:lnTo>
                    <a:pt x="5484" y="630"/>
                  </a:lnTo>
                  <a:lnTo>
                    <a:pt x="5323" y="777"/>
                  </a:lnTo>
                  <a:lnTo>
                    <a:pt x="5033" y="419"/>
                  </a:lnTo>
                  <a:lnTo>
                    <a:pt x="4857" y="1060"/>
                  </a:lnTo>
                  <a:lnTo>
                    <a:pt x="4508" y="803"/>
                  </a:lnTo>
                  <a:lnTo>
                    <a:pt x="4365" y="868"/>
                  </a:lnTo>
                  <a:lnTo>
                    <a:pt x="4063" y="404"/>
                  </a:lnTo>
                  <a:lnTo>
                    <a:pt x="3872" y="1016"/>
                  </a:lnTo>
                  <a:lnTo>
                    <a:pt x="3523" y="630"/>
                  </a:lnTo>
                  <a:lnTo>
                    <a:pt x="3363" y="777"/>
                  </a:lnTo>
                  <a:lnTo>
                    <a:pt x="3071" y="419"/>
                  </a:lnTo>
                  <a:lnTo>
                    <a:pt x="2896" y="1060"/>
                  </a:lnTo>
                  <a:lnTo>
                    <a:pt x="2547" y="803"/>
                  </a:lnTo>
                  <a:lnTo>
                    <a:pt x="2405" y="868"/>
                  </a:lnTo>
                  <a:lnTo>
                    <a:pt x="2101" y="404"/>
                  </a:lnTo>
                  <a:lnTo>
                    <a:pt x="1912" y="1016"/>
                  </a:lnTo>
                  <a:lnTo>
                    <a:pt x="1561" y="630"/>
                  </a:lnTo>
                  <a:lnTo>
                    <a:pt x="1402" y="777"/>
                  </a:lnTo>
                  <a:lnTo>
                    <a:pt x="1110" y="419"/>
                  </a:lnTo>
                  <a:lnTo>
                    <a:pt x="936" y="1060"/>
                  </a:lnTo>
                  <a:lnTo>
                    <a:pt x="585" y="803"/>
                  </a:lnTo>
                  <a:lnTo>
                    <a:pt x="443" y="868"/>
                  </a:lnTo>
                  <a:lnTo>
                    <a:pt x="140" y="404"/>
                  </a:lnTo>
                  <a:lnTo>
                    <a:pt x="0" y="852"/>
                  </a:lnTo>
                  <a:lnTo>
                    <a:pt x="0" y="1398"/>
                  </a:lnTo>
                  <a:lnTo>
                    <a:pt x="194" y="778"/>
                  </a:lnTo>
                  <a:lnTo>
                    <a:pt x="380" y="1065"/>
                  </a:lnTo>
                  <a:lnTo>
                    <a:pt x="566" y="981"/>
                  </a:lnTo>
                  <a:lnTo>
                    <a:pt x="1033" y="1324"/>
                  </a:lnTo>
                  <a:lnTo>
                    <a:pt x="1185" y="763"/>
                  </a:lnTo>
                  <a:lnTo>
                    <a:pt x="1383" y="1006"/>
                  </a:lnTo>
                  <a:lnTo>
                    <a:pt x="1550" y="852"/>
                  </a:lnTo>
                  <a:lnTo>
                    <a:pt x="1902" y="1240"/>
                  </a:lnTo>
                  <a:lnTo>
                    <a:pt x="2027" y="1144"/>
                  </a:lnTo>
                  <a:lnTo>
                    <a:pt x="2014" y="1130"/>
                  </a:lnTo>
                  <a:lnTo>
                    <a:pt x="2043" y="1137"/>
                  </a:lnTo>
                  <a:lnTo>
                    <a:pt x="2154" y="778"/>
                  </a:lnTo>
                  <a:lnTo>
                    <a:pt x="2342" y="1065"/>
                  </a:lnTo>
                  <a:lnTo>
                    <a:pt x="2526" y="981"/>
                  </a:lnTo>
                  <a:lnTo>
                    <a:pt x="2993" y="1324"/>
                  </a:lnTo>
                  <a:lnTo>
                    <a:pt x="3147" y="763"/>
                  </a:lnTo>
                  <a:lnTo>
                    <a:pt x="3345" y="1006"/>
                  </a:lnTo>
                  <a:lnTo>
                    <a:pt x="3511" y="852"/>
                  </a:lnTo>
                  <a:lnTo>
                    <a:pt x="3863" y="1240"/>
                  </a:lnTo>
                  <a:lnTo>
                    <a:pt x="3989" y="1144"/>
                  </a:lnTo>
                  <a:lnTo>
                    <a:pt x="3976" y="1130"/>
                  </a:lnTo>
                  <a:lnTo>
                    <a:pt x="4004" y="1137"/>
                  </a:lnTo>
                  <a:lnTo>
                    <a:pt x="4115" y="778"/>
                  </a:lnTo>
                  <a:lnTo>
                    <a:pt x="4303" y="1065"/>
                  </a:lnTo>
                  <a:lnTo>
                    <a:pt x="4487" y="981"/>
                  </a:lnTo>
                  <a:lnTo>
                    <a:pt x="4954" y="1324"/>
                  </a:lnTo>
                  <a:lnTo>
                    <a:pt x="5107" y="763"/>
                  </a:lnTo>
                  <a:lnTo>
                    <a:pt x="5306" y="1006"/>
                  </a:lnTo>
                  <a:lnTo>
                    <a:pt x="5473" y="852"/>
                  </a:lnTo>
                  <a:lnTo>
                    <a:pt x="5825" y="1240"/>
                  </a:lnTo>
                  <a:lnTo>
                    <a:pt x="5919" y="1169"/>
                  </a:lnTo>
                  <a:lnTo>
                    <a:pt x="5929" y="1160"/>
                  </a:lnTo>
                  <a:lnTo>
                    <a:pt x="5929" y="1154"/>
                  </a:lnTo>
                  <a:lnTo>
                    <a:pt x="5934" y="1129"/>
                  </a:lnTo>
                  <a:lnTo>
                    <a:pt x="6088" y="421"/>
                  </a:lnTo>
                  <a:lnTo>
                    <a:pt x="6265" y="690"/>
                  </a:lnTo>
                  <a:lnTo>
                    <a:pt x="6449" y="605"/>
                  </a:lnTo>
                  <a:lnTo>
                    <a:pt x="6916" y="948"/>
                  </a:lnTo>
                  <a:lnTo>
                    <a:pt x="7068" y="387"/>
                  </a:lnTo>
                  <a:lnTo>
                    <a:pt x="7268" y="630"/>
                  </a:lnTo>
                  <a:lnTo>
                    <a:pt x="7430" y="481"/>
                  </a:lnTo>
                  <a:lnTo>
                    <a:pt x="7823" y="973"/>
                  </a:lnTo>
                  <a:lnTo>
                    <a:pt x="7889" y="1005"/>
                  </a:lnTo>
                  <a:lnTo>
                    <a:pt x="7970" y="941"/>
                  </a:lnTo>
                  <a:lnTo>
                    <a:pt x="8057" y="431"/>
                  </a:lnTo>
                  <a:lnTo>
                    <a:pt x="8225" y="690"/>
                  </a:lnTo>
                  <a:lnTo>
                    <a:pt x="8410" y="605"/>
                  </a:lnTo>
                  <a:lnTo>
                    <a:pt x="8877" y="948"/>
                  </a:lnTo>
                  <a:lnTo>
                    <a:pt x="9030" y="387"/>
                  </a:lnTo>
                  <a:lnTo>
                    <a:pt x="9229" y="630"/>
                  </a:lnTo>
                  <a:lnTo>
                    <a:pt x="9396" y="478"/>
                  </a:lnTo>
                  <a:lnTo>
                    <a:pt x="9634" y="740"/>
                  </a:lnTo>
                  <a:lnTo>
                    <a:pt x="9634" y="506"/>
                  </a:lnTo>
                  <a:lnTo>
                    <a:pt x="9407" y="256"/>
                  </a:lnTo>
                  <a:lnTo>
                    <a:pt x="9246" y="402"/>
                  </a:lnTo>
                  <a:lnTo>
                    <a:pt x="8954" y="45"/>
                  </a:lnTo>
                  <a:lnTo>
                    <a:pt x="8780" y="686"/>
                  </a:lnTo>
                  <a:lnTo>
                    <a:pt x="8430" y="428"/>
                  </a:lnTo>
                  <a:lnTo>
                    <a:pt x="8288" y="493"/>
                  </a:lnTo>
                  <a:lnTo>
                    <a:pt x="7966" y="1"/>
                  </a:ln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31"/>
            <p:cNvSpPr/>
            <p:nvPr/>
          </p:nvSpPr>
          <p:spPr>
            <a:xfrm>
              <a:off x="1431625" y="2960775"/>
              <a:ext cx="5650" cy="202775"/>
            </a:xfrm>
            <a:custGeom>
              <a:rect b="b" l="l" r="r" t="t"/>
              <a:pathLst>
                <a:path extrusionOk="0" h="8111" w="226">
                  <a:moveTo>
                    <a:pt x="0" y="0"/>
                  </a:moveTo>
                  <a:lnTo>
                    <a:pt x="0" y="8111"/>
                  </a:lnTo>
                  <a:lnTo>
                    <a:pt x="225" y="8111"/>
                  </a:lnTo>
                  <a:lnTo>
                    <a:pt x="22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31"/>
            <p:cNvSpPr/>
            <p:nvPr/>
          </p:nvSpPr>
          <p:spPr>
            <a:xfrm>
              <a:off x="1191400" y="2985325"/>
              <a:ext cx="243600" cy="3800"/>
            </a:xfrm>
            <a:custGeom>
              <a:rect b="b" l="l" r="r" t="t"/>
              <a:pathLst>
                <a:path extrusionOk="0" h="152" w="9744">
                  <a:moveTo>
                    <a:pt x="0" y="1"/>
                  </a:moveTo>
                  <a:lnTo>
                    <a:pt x="0" y="152"/>
                  </a:lnTo>
                  <a:lnTo>
                    <a:pt x="9743" y="152"/>
                  </a:lnTo>
                  <a:lnTo>
                    <a:pt x="9743"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31"/>
            <p:cNvSpPr/>
            <p:nvPr/>
          </p:nvSpPr>
          <p:spPr>
            <a:xfrm>
              <a:off x="1193175" y="3147750"/>
              <a:ext cx="241825" cy="5650"/>
            </a:xfrm>
            <a:custGeom>
              <a:rect b="b" l="l" r="r" t="t"/>
              <a:pathLst>
                <a:path extrusionOk="0" h="226" w="9673">
                  <a:moveTo>
                    <a:pt x="0" y="1"/>
                  </a:moveTo>
                  <a:cubicBezTo>
                    <a:pt x="37" y="82"/>
                    <a:pt x="86" y="159"/>
                    <a:pt x="146" y="226"/>
                  </a:cubicBezTo>
                  <a:lnTo>
                    <a:pt x="9672" y="226"/>
                  </a:lnTo>
                  <a:lnTo>
                    <a:pt x="967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7" name="Google Shape;777;p31"/>
            <p:cNvSpPr/>
            <p:nvPr/>
          </p:nvSpPr>
          <p:spPr>
            <a:xfrm>
              <a:off x="1193425" y="2972200"/>
              <a:ext cx="241575" cy="3800"/>
            </a:xfrm>
            <a:custGeom>
              <a:rect b="b" l="l" r="r" t="t"/>
              <a:pathLst>
                <a:path extrusionOk="0" h="152" w="9663">
                  <a:moveTo>
                    <a:pt x="93" y="0"/>
                  </a:moveTo>
                  <a:cubicBezTo>
                    <a:pt x="57" y="47"/>
                    <a:pt x="26" y="97"/>
                    <a:pt x="0" y="151"/>
                  </a:cubicBezTo>
                  <a:lnTo>
                    <a:pt x="9662" y="151"/>
                  </a:lnTo>
                  <a:lnTo>
                    <a:pt x="966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31"/>
            <p:cNvSpPr/>
            <p:nvPr/>
          </p:nvSpPr>
          <p:spPr>
            <a:xfrm>
              <a:off x="1443850" y="2975000"/>
              <a:ext cx="26300" cy="15050"/>
            </a:xfrm>
            <a:custGeom>
              <a:rect b="b" l="l" r="r" t="t"/>
              <a:pathLst>
                <a:path extrusionOk="0" h="602" w="1052">
                  <a:moveTo>
                    <a:pt x="0" y="1"/>
                  </a:moveTo>
                  <a:lnTo>
                    <a:pt x="0" y="602"/>
                  </a:lnTo>
                  <a:lnTo>
                    <a:pt x="1051" y="602"/>
                  </a:lnTo>
                  <a:lnTo>
                    <a:pt x="105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9" name="Google Shape;779;p31"/>
            <p:cNvSpPr/>
            <p:nvPr/>
          </p:nvSpPr>
          <p:spPr>
            <a:xfrm>
              <a:off x="1443850" y="3001300"/>
              <a:ext cx="26300" cy="15050"/>
            </a:xfrm>
            <a:custGeom>
              <a:rect b="b" l="l" r="r" t="t"/>
              <a:pathLst>
                <a:path extrusionOk="0" h="602" w="1052">
                  <a:moveTo>
                    <a:pt x="0" y="0"/>
                  </a:moveTo>
                  <a:lnTo>
                    <a:pt x="0" y="601"/>
                  </a:lnTo>
                  <a:lnTo>
                    <a:pt x="1051" y="601"/>
                  </a:lnTo>
                  <a:lnTo>
                    <a:pt x="105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31"/>
            <p:cNvSpPr/>
            <p:nvPr/>
          </p:nvSpPr>
          <p:spPr>
            <a:xfrm>
              <a:off x="1443850" y="3027575"/>
              <a:ext cx="26300" cy="15050"/>
            </a:xfrm>
            <a:custGeom>
              <a:rect b="b" l="l" r="r" t="t"/>
              <a:pathLst>
                <a:path extrusionOk="0" h="602" w="1052">
                  <a:moveTo>
                    <a:pt x="0" y="0"/>
                  </a:moveTo>
                  <a:lnTo>
                    <a:pt x="0" y="601"/>
                  </a:lnTo>
                  <a:lnTo>
                    <a:pt x="1051" y="601"/>
                  </a:lnTo>
                  <a:lnTo>
                    <a:pt x="105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31"/>
            <p:cNvSpPr/>
            <p:nvPr/>
          </p:nvSpPr>
          <p:spPr>
            <a:xfrm>
              <a:off x="1443850" y="3053900"/>
              <a:ext cx="26300" cy="15000"/>
            </a:xfrm>
            <a:custGeom>
              <a:rect b="b" l="l" r="r" t="t"/>
              <a:pathLst>
                <a:path extrusionOk="0" h="600" w="1052">
                  <a:moveTo>
                    <a:pt x="0" y="0"/>
                  </a:moveTo>
                  <a:lnTo>
                    <a:pt x="0" y="600"/>
                  </a:lnTo>
                  <a:lnTo>
                    <a:pt x="1051" y="600"/>
                  </a:lnTo>
                  <a:lnTo>
                    <a:pt x="105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31"/>
            <p:cNvSpPr/>
            <p:nvPr/>
          </p:nvSpPr>
          <p:spPr>
            <a:xfrm>
              <a:off x="1443850" y="3080175"/>
              <a:ext cx="26300" cy="15000"/>
            </a:xfrm>
            <a:custGeom>
              <a:rect b="b" l="l" r="r" t="t"/>
              <a:pathLst>
                <a:path extrusionOk="0" h="600" w="1052">
                  <a:moveTo>
                    <a:pt x="0" y="0"/>
                  </a:moveTo>
                  <a:lnTo>
                    <a:pt x="0" y="600"/>
                  </a:lnTo>
                  <a:lnTo>
                    <a:pt x="1051" y="600"/>
                  </a:lnTo>
                  <a:lnTo>
                    <a:pt x="105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31"/>
            <p:cNvSpPr/>
            <p:nvPr/>
          </p:nvSpPr>
          <p:spPr>
            <a:xfrm>
              <a:off x="1443850" y="3106450"/>
              <a:ext cx="26300" cy="15050"/>
            </a:xfrm>
            <a:custGeom>
              <a:rect b="b" l="l" r="r" t="t"/>
              <a:pathLst>
                <a:path extrusionOk="0" h="602" w="1052">
                  <a:moveTo>
                    <a:pt x="0" y="0"/>
                  </a:moveTo>
                  <a:lnTo>
                    <a:pt x="0" y="602"/>
                  </a:lnTo>
                  <a:lnTo>
                    <a:pt x="1051" y="602"/>
                  </a:lnTo>
                  <a:lnTo>
                    <a:pt x="1051"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31"/>
            <p:cNvSpPr/>
            <p:nvPr/>
          </p:nvSpPr>
          <p:spPr>
            <a:xfrm>
              <a:off x="1443850" y="3132725"/>
              <a:ext cx="26300" cy="15050"/>
            </a:xfrm>
            <a:custGeom>
              <a:rect b="b" l="l" r="r" t="t"/>
              <a:pathLst>
                <a:path extrusionOk="0" h="602" w="1052">
                  <a:moveTo>
                    <a:pt x="0" y="1"/>
                  </a:moveTo>
                  <a:lnTo>
                    <a:pt x="0" y="602"/>
                  </a:lnTo>
                  <a:lnTo>
                    <a:pt x="1051" y="602"/>
                  </a:lnTo>
                  <a:lnTo>
                    <a:pt x="1051"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31"/>
            <p:cNvSpPr/>
            <p:nvPr/>
          </p:nvSpPr>
          <p:spPr>
            <a:xfrm>
              <a:off x="1487000" y="3027575"/>
              <a:ext cx="11300" cy="15050"/>
            </a:xfrm>
            <a:custGeom>
              <a:rect b="b" l="l" r="r" t="t"/>
              <a:pathLst>
                <a:path extrusionOk="0" h="602" w="452">
                  <a:moveTo>
                    <a:pt x="0" y="0"/>
                  </a:moveTo>
                  <a:lnTo>
                    <a:pt x="0" y="601"/>
                  </a:lnTo>
                  <a:lnTo>
                    <a:pt x="452" y="601"/>
                  </a:lnTo>
                  <a:lnTo>
                    <a:pt x="45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6" name="Google Shape;786;p31"/>
            <p:cNvSpPr/>
            <p:nvPr/>
          </p:nvSpPr>
          <p:spPr>
            <a:xfrm>
              <a:off x="1487000" y="3053900"/>
              <a:ext cx="11300" cy="15000"/>
            </a:xfrm>
            <a:custGeom>
              <a:rect b="b" l="l" r="r" t="t"/>
              <a:pathLst>
                <a:path extrusionOk="0" h="600" w="452">
                  <a:moveTo>
                    <a:pt x="0" y="0"/>
                  </a:moveTo>
                  <a:lnTo>
                    <a:pt x="0" y="600"/>
                  </a:lnTo>
                  <a:lnTo>
                    <a:pt x="452" y="600"/>
                  </a:lnTo>
                  <a:lnTo>
                    <a:pt x="45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7" name="Google Shape;787;p31"/>
            <p:cNvSpPr/>
            <p:nvPr/>
          </p:nvSpPr>
          <p:spPr>
            <a:xfrm>
              <a:off x="1487000" y="3080175"/>
              <a:ext cx="11300" cy="15000"/>
            </a:xfrm>
            <a:custGeom>
              <a:rect b="b" l="l" r="r" t="t"/>
              <a:pathLst>
                <a:path extrusionOk="0" h="600" w="452">
                  <a:moveTo>
                    <a:pt x="0" y="0"/>
                  </a:moveTo>
                  <a:lnTo>
                    <a:pt x="0" y="600"/>
                  </a:lnTo>
                  <a:lnTo>
                    <a:pt x="452" y="600"/>
                  </a:lnTo>
                  <a:lnTo>
                    <a:pt x="45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31"/>
            <p:cNvSpPr/>
            <p:nvPr/>
          </p:nvSpPr>
          <p:spPr>
            <a:xfrm>
              <a:off x="1487000" y="3106450"/>
              <a:ext cx="11300" cy="15050"/>
            </a:xfrm>
            <a:custGeom>
              <a:rect b="b" l="l" r="r" t="t"/>
              <a:pathLst>
                <a:path extrusionOk="0" h="602" w="452">
                  <a:moveTo>
                    <a:pt x="0" y="0"/>
                  </a:moveTo>
                  <a:lnTo>
                    <a:pt x="0" y="602"/>
                  </a:lnTo>
                  <a:lnTo>
                    <a:pt x="452" y="602"/>
                  </a:lnTo>
                  <a:lnTo>
                    <a:pt x="45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9" name="Google Shape;789;p31"/>
            <p:cNvSpPr/>
            <p:nvPr/>
          </p:nvSpPr>
          <p:spPr>
            <a:xfrm>
              <a:off x="1487000" y="3132725"/>
              <a:ext cx="11300" cy="15050"/>
            </a:xfrm>
            <a:custGeom>
              <a:rect b="b" l="l" r="r" t="t"/>
              <a:pathLst>
                <a:path extrusionOk="0" h="602" w="452">
                  <a:moveTo>
                    <a:pt x="0" y="1"/>
                  </a:moveTo>
                  <a:lnTo>
                    <a:pt x="0" y="602"/>
                  </a:lnTo>
                  <a:lnTo>
                    <a:pt x="452" y="602"/>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0" name="Google Shape;790;p31"/>
            <p:cNvSpPr/>
            <p:nvPr/>
          </p:nvSpPr>
          <p:spPr>
            <a:xfrm>
              <a:off x="1475750" y="2976900"/>
              <a:ext cx="33825" cy="33825"/>
            </a:xfrm>
            <a:custGeom>
              <a:rect b="b" l="l" r="r" t="t"/>
              <a:pathLst>
                <a:path extrusionOk="0" h="1353" w="1353">
                  <a:moveTo>
                    <a:pt x="0" y="0"/>
                  </a:moveTo>
                  <a:lnTo>
                    <a:pt x="0" y="1352"/>
                  </a:lnTo>
                  <a:lnTo>
                    <a:pt x="1352" y="1352"/>
                  </a:lnTo>
                  <a:lnTo>
                    <a:pt x="135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31"/>
            <p:cNvSpPr/>
            <p:nvPr/>
          </p:nvSpPr>
          <p:spPr>
            <a:xfrm>
              <a:off x="1594000" y="3175900"/>
              <a:ext cx="123975" cy="37575"/>
            </a:xfrm>
            <a:custGeom>
              <a:rect b="b" l="l" r="r" t="t"/>
              <a:pathLst>
                <a:path extrusionOk="0" h="1503" w="4959">
                  <a:moveTo>
                    <a:pt x="1" y="0"/>
                  </a:moveTo>
                  <a:lnTo>
                    <a:pt x="1" y="1503"/>
                  </a:lnTo>
                  <a:lnTo>
                    <a:pt x="4958" y="1503"/>
                  </a:lnTo>
                  <a:lnTo>
                    <a:pt x="4958"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31"/>
            <p:cNvSpPr/>
            <p:nvPr/>
          </p:nvSpPr>
          <p:spPr>
            <a:xfrm>
              <a:off x="1104000" y="3224725"/>
              <a:ext cx="704100" cy="1271075"/>
            </a:xfrm>
            <a:custGeom>
              <a:rect b="b" l="l" r="r" t="t"/>
              <a:pathLst>
                <a:path extrusionOk="0" h="50843" w="28164">
                  <a:moveTo>
                    <a:pt x="0" y="0"/>
                  </a:moveTo>
                  <a:lnTo>
                    <a:pt x="0" y="50843"/>
                  </a:lnTo>
                  <a:lnTo>
                    <a:pt x="28163" y="50843"/>
                  </a:lnTo>
                  <a:lnTo>
                    <a:pt x="2816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31"/>
            <p:cNvSpPr/>
            <p:nvPr/>
          </p:nvSpPr>
          <p:spPr>
            <a:xfrm>
              <a:off x="1104000" y="4274250"/>
              <a:ext cx="50725" cy="298525"/>
            </a:xfrm>
            <a:custGeom>
              <a:rect b="b" l="l" r="r" t="t"/>
              <a:pathLst>
                <a:path extrusionOk="0" h="11941" w="2029">
                  <a:moveTo>
                    <a:pt x="0" y="0"/>
                  </a:moveTo>
                  <a:lnTo>
                    <a:pt x="0" y="11940"/>
                  </a:lnTo>
                  <a:lnTo>
                    <a:pt x="2029" y="11940"/>
                  </a:lnTo>
                  <a:lnTo>
                    <a:pt x="202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31"/>
            <p:cNvSpPr/>
            <p:nvPr/>
          </p:nvSpPr>
          <p:spPr>
            <a:xfrm>
              <a:off x="1757350" y="4274250"/>
              <a:ext cx="50750" cy="298525"/>
            </a:xfrm>
            <a:custGeom>
              <a:rect b="b" l="l" r="r" t="t"/>
              <a:pathLst>
                <a:path extrusionOk="0" h="11941" w="2030">
                  <a:moveTo>
                    <a:pt x="1" y="0"/>
                  </a:moveTo>
                  <a:lnTo>
                    <a:pt x="1" y="11940"/>
                  </a:lnTo>
                  <a:lnTo>
                    <a:pt x="2029" y="11940"/>
                  </a:lnTo>
                  <a:lnTo>
                    <a:pt x="2029"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5" name="Google Shape;795;p31"/>
            <p:cNvSpPr/>
            <p:nvPr/>
          </p:nvSpPr>
          <p:spPr>
            <a:xfrm>
              <a:off x="1072100" y="3213450"/>
              <a:ext cx="767900" cy="43200"/>
            </a:xfrm>
            <a:custGeom>
              <a:rect b="b" l="l" r="r" t="t"/>
              <a:pathLst>
                <a:path extrusionOk="0" h="1728" w="30716">
                  <a:moveTo>
                    <a:pt x="0" y="1"/>
                  </a:moveTo>
                  <a:lnTo>
                    <a:pt x="0" y="1727"/>
                  </a:lnTo>
                  <a:lnTo>
                    <a:pt x="30716" y="1727"/>
                  </a:lnTo>
                  <a:lnTo>
                    <a:pt x="3071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31"/>
            <p:cNvSpPr/>
            <p:nvPr/>
          </p:nvSpPr>
          <p:spPr>
            <a:xfrm>
              <a:off x="1154700" y="3320500"/>
              <a:ext cx="602675" cy="279750"/>
            </a:xfrm>
            <a:custGeom>
              <a:rect b="b" l="l" r="r" t="t"/>
              <a:pathLst>
                <a:path extrusionOk="0" h="11190" w="24107">
                  <a:moveTo>
                    <a:pt x="954" y="1"/>
                  </a:moveTo>
                  <a:cubicBezTo>
                    <a:pt x="427" y="1"/>
                    <a:pt x="1" y="427"/>
                    <a:pt x="1" y="954"/>
                  </a:cubicBezTo>
                  <a:lnTo>
                    <a:pt x="1" y="10237"/>
                  </a:lnTo>
                  <a:cubicBezTo>
                    <a:pt x="1" y="10763"/>
                    <a:pt x="427" y="11190"/>
                    <a:pt x="954" y="11190"/>
                  </a:cubicBezTo>
                  <a:lnTo>
                    <a:pt x="23154" y="11190"/>
                  </a:lnTo>
                  <a:cubicBezTo>
                    <a:pt x="23680" y="11190"/>
                    <a:pt x="24107" y="10763"/>
                    <a:pt x="24107" y="10237"/>
                  </a:cubicBezTo>
                  <a:lnTo>
                    <a:pt x="24107" y="954"/>
                  </a:lnTo>
                  <a:cubicBezTo>
                    <a:pt x="24107" y="427"/>
                    <a:pt x="23680" y="1"/>
                    <a:pt x="23154"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7" name="Google Shape;797;p31"/>
            <p:cNvSpPr/>
            <p:nvPr/>
          </p:nvSpPr>
          <p:spPr>
            <a:xfrm>
              <a:off x="1205375" y="3361775"/>
              <a:ext cx="127700" cy="35675"/>
            </a:xfrm>
            <a:custGeom>
              <a:rect b="b" l="l" r="r" t="t"/>
              <a:pathLst>
                <a:path extrusionOk="0" h="1427" w="5108">
                  <a:moveTo>
                    <a:pt x="1" y="1"/>
                  </a:moveTo>
                  <a:lnTo>
                    <a:pt x="1" y="1427"/>
                  </a:lnTo>
                  <a:lnTo>
                    <a:pt x="5108" y="1427"/>
                  </a:lnTo>
                  <a:lnTo>
                    <a:pt x="510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8" name="Google Shape;798;p31"/>
            <p:cNvSpPr/>
            <p:nvPr/>
          </p:nvSpPr>
          <p:spPr>
            <a:xfrm>
              <a:off x="1205375" y="3417475"/>
              <a:ext cx="127700" cy="35700"/>
            </a:xfrm>
            <a:custGeom>
              <a:rect b="b" l="l" r="r" t="t"/>
              <a:pathLst>
                <a:path extrusionOk="0" h="1428" w="5108">
                  <a:moveTo>
                    <a:pt x="1" y="1"/>
                  </a:moveTo>
                  <a:lnTo>
                    <a:pt x="1" y="1428"/>
                  </a:lnTo>
                  <a:lnTo>
                    <a:pt x="5108" y="1428"/>
                  </a:lnTo>
                  <a:lnTo>
                    <a:pt x="5108"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9" name="Google Shape;799;p31"/>
            <p:cNvSpPr/>
            <p:nvPr/>
          </p:nvSpPr>
          <p:spPr>
            <a:xfrm>
              <a:off x="1205375" y="3473175"/>
              <a:ext cx="127700" cy="35700"/>
            </a:xfrm>
            <a:custGeom>
              <a:rect b="b" l="l" r="r" t="t"/>
              <a:pathLst>
                <a:path extrusionOk="0" h="1428" w="5108">
                  <a:moveTo>
                    <a:pt x="1" y="0"/>
                  </a:moveTo>
                  <a:lnTo>
                    <a:pt x="1" y="1428"/>
                  </a:lnTo>
                  <a:lnTo>
                    <a:pt x="5108" y="1428"/>
                  </a:lnTo>
                  <a:lnTo>
                    <a:pt x="5108"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0" name="Google Shape;800;p31"/>
            <p:cNvSpPr/>
            <p:nvPr/>
          </p:nvSpPr>
          <p:spPr>
            <a:xfrm>
              <a:off x="1205375" y="3528875"/>
              <a:ext cx="127700" cy="35700"/>
            </a:xfrm>
            <a:custGeom>
              <a:rect b="b" l="l" r="r" t="t"/>
              <a:pathLst>
                <a:path extrusionOk="0" h="1428" w="5108">
                  <a:moveTo>
                    <a:pt x="1" y="0"/>
                  </a:moveTo>
                  <a:lnTo>
                    <a:pt x="1" y="1428"/>
                  </a:lnTo>
                  <a:lnTo>
                    <a:pt x="5108" y="1428"/>
                  </a:lnTo>
                  <a:lnTo>
                    <a:pt x="5108" y="0"/>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1" name="Google Shape;801;p31"/>
            <p:cNvSpPr/>
            <p:nvPr/>
          </p:nvSpPr>
          <p:spPr>
            <a:xfrm>
              <a:off x="1419400" y="3368275"/>
              <a:ext cx="298575" cy="165400"/>
            </a:xfrm>
            <a:custGeom>
              <a:rect b="b" l="l" r="r" t="t"/>
              <a:pathLst>
                <a:path extrusionOk="0" h="6616" w="11943">
                  <a:moveTo>
                    <a:pt x="1" y="0"/>
                  </a:moveTo>
                  <a:lnTo>
                    <a:pt x="1" y="6615"/>
                  </a:lnTo>
                  <a:lnTo>
                    <a:pt x="11942" y="6615"/>
                  </a:lnTo>
                  <a:lnTo>
                    <a:pt x="1194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2" name="Google Shape;802;p31"/>
            <p:cNvSpPr/>
            <p:nvPr/>
          </p:nvSpPr>
          <p:spPr>
            <a:xfrm>
              <a:off x="1419400" y="3390200"/>
              <a:ext cx="298575" cy="115125"/>
            </a:xfrm>
            <a:custGeom>
              <a:rect b="b" l="l" r="r" t="t"/>
              <a:pathLst>
                <a:path extrusionOk="0" h="4605" w="11943">
                  <a:moveTo>
                    <a:pt x="1672" y="1"/>
                  </a:moveTo>
                  <a:lnTo>
                    <a:pt x="737" y="2818"/>
                  </a:lnTo>
                  <a:lnTo>
                    <a:pt x="1" y="2818"/>
                  </a:lnTo>
                  <a:lnTo>
                    <a:pt x="1" y="3074"/>
                  </a:lnTo>
                  <a:lnTo>
                    <a:pt x="922" y="3074"/>
                  </a:lnTo>
                  <a:lnTo>
                    <a:pt x="1499" y="1339"/>
                  </a:lnTo>
                  <a:lnTo>
                    <a:pt x="1709" y="4604"/>
                  </a:lnTo>
                  <a:lnTo>
                    <a:pt x="2650" y="3074"/>
                  </a:lnTo>
                  <a:lnTo>
                    <a:pt x="3759" y="3074"/>
                  </a:lnTo>
                  <a:lnTo>
                    <a:pt x="4334" y="1339"/>
                  </a:lnTo>
                  <a:lnTo>
                    <a:pt x="4543" y="4604"/>
                  </a:lnTo>
                  <a:lnTo>
                    <a:pt x="5485" y="3074"/>
                  </a:lnTo>
                  <a:lnTo>
                    <a:pt x="6593" y="3074"/>
                  </a:lnTo>
                  <a:lnTo>
                    <a:pt x="7169" y="1339"/>
                  </a:lnTo>
                  <a:lnTo>
                    <a:pt x="7380" y="4604"/>
                  </a:lnTo>
                  <a:lnTo>
                    <a:pt x="8321" y="3074"/>
                  </a:lnTo>
                  <a:lnTo>
                    <a:pt x="9428" y="3074"/>
                  </a:lnTo>
                  <a:lnTo>
                    <a:pt x="10003" y="1339"/>
                  </a:lnTo>
                  <a:lnTo>
                    <a:pt x="10214" y="4604"/>
                  </a:lnTo>
                  <a:lnTo>
                    <a:pt x="11180" y="3035"/>
                  </a:lnTo>
                  <a:lnTo>
                    <a:pt x="11942" y="3065"/>
                  </a:lnTo>
                  <a:lnTo>
                    <a:pt x="11942" y="2807"/>
                  </a:lnTo>
                  <a:lnTo>
                    <a:pt x="11039" y="2772"/>
                  </a:lnTo>
                  <a:lnTo>
                    <a:pt x="10418" y="3780"/>
                  </a:lnTo>
                  <a:lnTo>
                    <a:pt x="10176" y="1"/>
                  </a:lnTo>
                  <a:lnTo>
                    <a:pt x="9244" y="2811"/>
                  </a:lnTo>
                  <a:lnTo>
                    <a:pt x="8204" y="2772"/>
                  </a:lnTo>
                  <a:lnTo>
                    <a:pt x="7583" y="3780"/>
                  </a:lnTo>
                  <a:lnTo>
                    <a:pt x="7341" y="1"/>
                  </a:lnTo>
                  <a:lnTo>
                    <a:pt x="6409" y="2811"/>
                  </a:lnTo>
                  <a:lnTo>
                    <a:pt x="5370" y="2772"/>
                  </a:lnTo>
                  <a:lnTo>
                    <a:pt x="4749" y="3780"/>
                  </a:lnTo>
                  <a:lnTo>
                    <a:pt x="4506" y="1"/>
                  </a:lnTo>
                  <a:lnTo>
                    <a:pt x="3575" y="2811"/>
                  </a:lnTo>
                  <a:lnTo>
                    <a:pt x="2535" y="2772"/>
                  </a:lnTo>
                  <a:lnTo>
                    <a:pt x="1914" y="3780"/>
                  </a:lnTo>
                  <a:lnTo>
                    <a:pt x="167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3" name="Google Shape;803;p31"/>
            <p:cNvSpPr/>
            <p:nvPr/>
          </p:nvSpPr>
          <p:spPr>
            <a:xfrm>
              <a:off x="1104000" y="3643400"/>
              <a:ext cx="704100" cy="9425"/>
            </a:xfrm>
            <a:custGeom>
              <a:rect b="b" l="l" r="r" t="t"/>
              <a:pathLst>
                <a:path extrusionOk="0" h="377" w="28164">
                  <a:moveTo>
                    <a:pt x="0" y="0"/>
                  </a:moveTo>
                  <a:lnTo>
                    <a:pt x="0" y="376"/>
                  </a:lnTo>
                  <a:lnTo>
                    <a:pt x="28163" y="376"/>
                  </a:lnTo>
                  <a:lnTo>
                    <a:pt x="2816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4" name="Google Shape;804;p31"/>
            <p:cNvSpPr/>
            <p:nvPr/>
          </p:nvSpPr>
          <p:spPr>
            <a:xfrm>
              <a:off x="1104000" y="4024550"/>
              <a:ext cx="704100" cy="9375"/>
            </a:xfrm>
            <a:custGeom>
              <a:rect b="b" l="l" r="r" t="t"/>
              <a:pathLst>
                <a:path extrusionOk="0" h="375" w="28164">
                  <a:moveTo>
                    <a:pt x="0" y="0"/>
                  </a:moveTo>
                  <a:lnTo>
                    <a:pt x="0" y="375"/>
                  </a:lnTo>
                  <a:lnTo>
                    <a:pt x="28163" y="375"/>
                  </a:lnTo>
                  <a:lnTo>
                    <a:pt x="2816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5" name="Google Shape;805;p31"/>
            <p:cNvSpPr/>
            <p:nvPr/>
          </p:nvSpPr>
          <p:spPr>
            <a:xfrm>
              <a:off x="1104000" y="3690325"/>
              <a:ext cx="473150" cy="284450"/>
            </a:xfrm>
            <a:custGeom>
              <a:rect b="b" l="l" r="r" t="t"/>
              <a:pathLst>
                <a:path extrusionOk="0" h="11378" w="18926">
                  <a:moveTo>
                    <a:pt x="0" y="1"/>
                  </a:moveTo>
                  <a:lnTo>
                    <a:pt x="0" y="11378"/>
                  </a:lnTo>
                  <a:lnTo>
                    <a:pt x="18926" y="11378"/>
                  </a:lnTo>
                  <a:lnTo>
                    <a:pt x="18926"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6" name="Google Shape;806;p31"/>
            <p:cNvSpPr/>
            <p:nvPr/>
          </p:nvSpPr>
          <p:spPr>
            <a:xfrm>
              <a:off x="1340575" y="3703475"/>
              <a:ext cx="165225" cy="61975"/>
            </a:xfrm>
            <a:custGeom>
              <a:rect b="b" l="l" r="r" t="t"/>
              <a:pathLst>
                <a:path extrusionOk="0" h="2479" w="6609">
                  <a:moveTo>
                    <a:pt x="20" y="0"/>
                  </a:moveTo>
                  <a:cubicBezTo>
                    <a:pt x="9" y="0"/>
                    <a:pt x="0" y="10"/>
                    <a:pt x="0" y="22"/>
                  </a:cubicBezTo>
                  <a:lnTo>
                    <a:pt x="0" y="2459"/>
                  </a:lnTo>
                  <a:cubicBezTo>
                    <a:pt x="0" y="2470"/>
                    <a:pt x="9" y="2479"/>
                    <a:pt x="20" y="2479"/>
                  </a:cubicBezTo>
                  <a:lnTo>
                    <a:pt x="6588" y="2479"/>
                  </a:lnTo>
                  <a:cubicBezTo>
                    <a:pt x="6600" y="2479"/>
                    <a:pt x="6608" y="2470"/>
                    <a:pt x="6608" y="2459"/>
                  </a:cubicBezTo>
                  <a:lnTo>
                    <a:pt x="6608" y="22"/>
                  </a:lnTo>
                  <a:cubicBezTo>
                    <a:pt x="6608" y="10"/>
                    <a:pt x="6600" y="0"/>
                    <a:pt x="658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7" name="Google Shape;807;p31"/>
            <p:cNvSpPr/>
            <p:nvPr/>
          </p:nvSpPr>
          <p:spPr>
            <a:xfrm>
              <a:off x="1362150" y="3711900"/>
              <a:ext cx="125825" cy="34800"/>
            </a:xfrm>
            <a:custGeom>
              <a:rect b="b" l="l" r="r" t="t"/>
              <a:pathLst>
                <a:path extrusionOk="0" h="1392" w="5033">
                  <a:moveTo>
                    <a:pt x="0" y="1"/>
                  </a:moveTo>
                  <a:lnTo>
                    <a:pt x="0" y="227"/>
                  </a:lnTo>
                  <a:lnTo>
                    <a:pt x="4808" y="227"/>
                  </a:lnTo>
                  <a:lnTo>
                    <a:pt x="4808" y="1391"/>
                  </a:lnTo>
                  <a:lnTo>
                    <a:pt x="5033" y="1391"/>
                  </a:lnTo>
                  <a:lnTo>
                    <a:pt x="5033" y="1"/>
                  </a:lnTo>
                  <a:close/>
                </a:path>
              </a:pathLst>
            </a:custGeom>
            <a:solidFill>
              <a:srgbClr val="DB6960"/>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8" name="Google Shape;808;p31"/>
            <p:cNvSpPr/>
            <p:nvPr/>
          </p:nvSpPr>
          <p:spPr>
            <a:xfrm>
              <a:off x="1425025" y="3776700"/>
              <a:ext cx="120225" cy="197150"/>
            </a:xfrm>
            <a:custGeom>
              <a:rect b="b" l="l" r="r" t="t"/>
              <a:pathLst>
                <a:path extrusionOk="0" h="7886" w="4809">
                  <a:moveTo>
                    <a:pt x="1" y="0"/>
                  </a:moveTo>
                  <a:lnTo>
                    <a:pt x="1" y="7886"/>
                  </a:lnTo>
                  <a:lnTo>
                    <a:pt x="4808" y="7886"/>
                  </a:lnTo>
                  <a:lnTo>
                    <a:pt x="480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9" name="Google Shape;809;p31"/>
            <p:cNvSpPr/>
            <p:nvPr/>
          </p:nvSpPr>
          <p:spPr>
            <a:xfrm>
              <a:off x="1425025" y="3735425"/>
              <a:ext cx="120225" cy="41300"/>
            </a:xfrm>
            <a:custGeom>
              <a:rect b="b" l="l" r="r" t="t"/>
              <a:pathLst>
                <a:path extrusionOk="0" h="1652" w="4809">
                  <a:moveTo>
                    <a:pt x="602" y="0"/>
                  </a:moveTo>
                  <a:lnTo>
                    <a:pt x="1" y="1651"/>
                  </a:lnTo>
                  <a:lnTo>
                    <a:pt x="4808" y="1651"/>
                  </a:lnTo>
                  <a:lnTo>
                    <a:pt x="4207"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0" name="Google Shape;810;p31"/>
            <p:cNvSpPr/>
            <p:nvPr/>
          </p:nvSpPr>
          <p:spPr>
            <a:xfrm>
              <a:off x="1432025" y="3735425"/>
              <a:ext cx="106250" cy="22175"/>
            </a:xfrm>
            <a:custGeom>
              <a:rect b="b" l="l" r="r" t="t"/>
              <a:pathLst>
                <a:path extrusionOk="0" h="887" w="4250">
                  <a:moveTo>
                    <a:pt x="322" y="0"/>
                  </a:moveTo>
                  <a:lnTo>
                    <a:pt x="0" y="886"/>
                  </a:lnTo>
                  <a:lnTo>
                    <a:pt x="4249" y="886"/>
                  </a:lnTo>
                  <a:lnTo>
                    <a:pt x="3927" y="0"/>
                  </a:lnTo>
                  <a:close/>
                </a:path>
              </a:pathLst>
            </a:custGeom>
            <a:solidFill>
              <a:srgbClr val="DB6960"/>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1" name="Google Shape;811;p31"/>
            <p:cNvSpPr/>
            <p:nvPr/>
          </p:nvSpPr>
          <p:spPr>
            <a:xfrm>
              <a:off x="1149050" y="3703475"/>
              <a:ext cx="165250" cy="61975"/>
            </a:xfrm>
            <a:custGeom>
              <a:rect b="b" l="l" r="r" t="t"/>
              <a:pathLst>
                <a:path extrusionOk="0" h="2479" w="6610">
                  <a:moveTo>
                    <a:pt x="22" y="0"/>
                  </a:moveTo>
                  <a:cubicBezTo>
                    <a:pt x="10" y="0"/>
                    <a:pt x="0" y="10"/>
                    <a:pt x="0" y="22"/>
                  </a:cubicBezTo>
                  <a:lnTo>
                    <a:pt x="0" y="2459"/>
                  </a:lnTo>
                  <a:cubicBezTo>
                    <a:pt x="0" y="2470"/>
                    <a:pt x="10" y="2479"/>
                    <a:pt x="22" y="2479"/>
                  </a:cubicBezTo>
                  <a:lnTo>
                    <a:pt x="6590" y="2479"/>
                  </a:lnTo>
                  <a:cubicBezTo>
                    <a:pt x="6600" y="2479"/>
                    <a:pt x="6610" y="2470"/>
                    <a:pt x="6610" y="2459"/>
                  </a:cubicBezTo>
                  <a:lnTo>
                    <a:pt x="6610" y="22"/>
                  </a:lnTo>
                  <a:cubicBezTo>
                    <a:pt x="6610" y="10"/>
                    <a:pt x="6600" y="0"/>
                    <a:pt x="659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2" name="Google Shape;812;p31"/>
            <p:cNvSpPr/>
            <p:nvPr/>
          </p:nvSpPr>
          <p:spPr>
            <a:xfrm>
              <a:off x="1167850" y="3711900"/>
              <a:ext cx="136125" cy="34800"/>
            </a:xfrm>
            <a:custGeom>
              <a:rect b="b" l="l" r="r" t="t"/>
              <a:pathLst>
                <a:path extrusionOk="0" h="1392" w="5445">
                  <a:moveTo>
                    <a:pt x="0" y="1"/>
                  </a:moveTo>
                  <a:lnTo>
                    <a:pt x="0" y="227"/>
                  </a:lnTo>
                  <a:lnTo>
                    <a:pt x="5220" y="227"/>
                  </a:lnTo>
                  <a:lnTo>
                    <a:pt x="5220" y="1391"/>
                  </a:lnTo>
                  <a:lnTo>
                    <a:pt x="5445" y="1391"/>
                  </a:lnTo>
                  <a:lnTo>
                    <a:pt x="5445" y="1"/>
                  </a:lnTo>
                  <a:close/>
                </a:path>
              </a:pathLst>
            </a:custGeom>
            <a:solidFill>
              <a:srgbClr val="DB6960"/>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31"/>
            <p:cNvSpPr/>
            <p:nvPr/>
          </p:nvSpPr>
          <p:spPr>
            <a:xfrm>
              <a:off x="1241075" y="3776700"/>
              <a:ext cx="120175" cy="197150"/>
            </a:xfrm>
            <a:custGeom>
              <a:rect b="b" l="l" r="r" t="t"/>
              <a:pathLst>
                <a:path extrusionOk="0" h="7886" w="4807">
                  <a:moveTo>
                    <a:pt x="0" y="0"/>
                  </a:moveTo>
                  <a:lnTo>
                    <a:pt x="0" y="7886"/>
                  </a:lnTo>
                  <a:lnTo>
                    <a:pt x="4806" y="7886"/>
                  </a:lnTo>
                  <a:lnTo>
                    <a:pt x="4806"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4" name="Google Shape;814;p31"/>
            <p:cNvSpPr/>
            <p:nvPr/>
          </p:nvSpPr>
          <p:spPr>
            <a:xfrm>
              <a:off x="1241075" y="3735425"/>
              <a:ext cx="120175" cy="41300"/>
            </a:xfrm>
            <a:custGeom>
              <a:rect b="b" l="l" r="r" t="t"/>
              <a:pathLst>
                <a:path extrusionOk="0" h="1652" w="4807">
                  <a:moveTo>
                    <a:pt x="601" y="0"/>
                  </a:moveTo>
                  <a:lnTo>
                    <a:pt x="0" y="1651"/>
                  </a:lnTo>
                  <a:lnTo>
                    <a:pt x="4806" y="1651"/>
                  </a:lnTo>
                  <a:lnTo>
                    <a:pt x="420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5" name="Google Shape;815;p31"/>
            <p:cNvSpPr/>
            <p:nvPr/>
          </p:nvSpPr>
          <p:spPr>
            <a:xfrm>
              <a:off x="1248000" y="3735425"/>
              <a:ext cx="106300" cy="22175"/>
            </a:xfrm>
            <a:custGeom>
              <a:rect b="b" l="l" r="r" t="t"/>
              <a:pathLst>
                <a:path extrusionOk="0" h="887" w="4252">
                  <a:moveTo>
                    <a:pt x="324" y="0"/>
                  </a:moveTo>
                  <a:lnTo>
                    <a:pt x="1" y="886"/>
                  </a:lnTo>
                  <a:lnTo>
                    <a:pt x="4252" y="886"/>
                  </a:lnTo>
                  <a:lnTo>
                    <a:pt x="3928" y="0"/>
                  </a:lnTo>
                  <a:close/>
                </a:path>
              </a:pathLst>
            </a:custGeom>
            <a:solidFill>
              <a:srgbClr val="DB6960"/>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6" name="Google Shape;816;p31"/>
            <p:cNvSpPr/>
            <p:nvPr/>
          </p:nvSpPr>
          <p:spPr>
            <a:xfrm>
              <a:off x="1605300" y="3690325"/>
              <a:ext cx="182150" cy="284450"/>
            </a:xfrm>
            <a:custGeom>
              <a:rect b="b" l="l" r="r" t="t"/>
              <a:pathLst>
                <a:path extrusionOk="0" h="11378" w="7286">
                  <a:moveTo>
                    <a:pt x="0" y="1"/>
                  </a:moveTo>
                  <a:lnTo>
                    <a:pt x="0" y="11378"/>
                  </a:lnTo>
                  <a:lnTo>
                    <a:pt x="7285" y="11378"/>
                  </a:lnTo>
                  <a:lnTo>
                    <a:pt x="728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7" name="Google Shape;817;p31"/>
            <p:cNvSpPr/>
            <p:nvPr/>
          </p:nvSpPr>
          <p:spPr>
            <a:xfrm>
              <a:off x="1621250" y="3711900"/>
              <a:ext cx="33825" cy="18850"/>
            </a:xfrm>
            <a:custGeom>
              <a:rect b="b" l="l" r="r" t="t"/>
              <a:pathLst>
                <a:path extrusionOk="0" h="754" w="1353">
                  <a:moveTo>
                    <a:pt x="1" y="1"/>
                  </a:moveTo>
                  <a:lnTo>
                    <a:pt x="1" y="753"/>
                  </a:lnTo>
                  <a:lnTo>
                    <a:pt x="1352" y="753"/>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8" name="Google Shape;818;p31"/>
            <p:cNvSpPr/>
            <p:nvPr/>
          </p:nvSpPr>
          <p:spPr>
            <a:xfrm>
              <a:off x="1621250" y="3743850"/>
              <a:ext cx="33825" cy="18800"/>
            </a:xfrm>
            <a:custGeom>
              <a:rect b="b" l="l" r="r" t="t"/>
              <a:pathLst>
                <a:path extrusionOk="0" h="752" w="1353">
                  <a:moveTo>
                    <a:pt x="1" y="1"/>
                  </a:moveTo>
                  <a:lnTo>
                    <a:pt x="1" y="751"/>
                  </a:lnTo>
                  <a:lnTo>
                    <a:pt x="1352" y="751"/>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9" name="Google Shape;819;p31"/>
            <p:cNvSpPr/>
            <p:nvPr/>
          </p:nvSpPr>
          <p:spPr>
            <a:xfrm>
              <a:off x="1621250" y="3775775"/>
              <a:ext cx="33825" cy="18775"/>
            </a:xfrm>
            <a:custGeom>
              <a:rect b="b" l="l" r="r" t="t"/>
              <a:pathLst>
                <a:path extrusionOk="0" h="751" w="1353">
                  <a:moveTo>
                    <a:pt x="1" y="0"/>
                  </a:moveTo>
                  <a:lnTo>
                    <a:pt x="1"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0" name="Google Shape;820;p31"/>
            <p:cNvSpPr/>
            <p:nvPr/>
          </p:nvSpPr>
          <p:spPr>
            <a:xfrm>
              <a:off x="1621250" y="3807675"/>
              <a:ext cx="33825" cy="18825"/>
            </a:xfrm>
            <a:custGeom>
              <a:rect b="b" l="l" r="r" t="t"/>
              <a:pathLst>
                <a:path extrusionOk="0" h="753" w="1353">
                  <a:moveTo>
                    <a:pt x="1" y="0"/>
                  </a:moveTo>
                  <a:lnTo>
                    <a:pt x="1" y="752"/>
                  </a:lnTo>
                  <a:lnTo>
                    <a:pt x="1352" y="752"/>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1" name="Google Shape;821;p31"/>
            <p:cNvSpPr/>
            <p:nvPr/>
          </p:nvSpPr>
          <p:spPr>
            <a:xfrm>
              <a:off x="1621250" y="3839625"/>
              <a:ext cx="33825" cy="18775"/>
            </a:xfrm>
            <a:custGeom>
              <a:rect b="b" l="l" r="r" t="t"/>
              <a:pathLst>
                <a:path extrusionOk="0" h="751" w="1353">
                  <a:moveTo>
                    <a:pt x="1" y="0"/>
                  </a:moveTo>
                  <a:lnTo>
                    <a:pt x="1"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2" name="Google Shape;822;p31"/>
            <p:cNvSpPr/>
            <p:nvPr/>
          </p:nvSpPr>
          <p:spPr>
            <a:xfrm>
              <a:off x="1621250" y="3871525"/>
              <a:ext cx="33825" cy="18800"/>
            </a:xfrm>
            <a:custGeom>
              <a:rect b="b" l="l" r="r" t="t"/>
              <a:pathLst>
                <a:path extrusionOk="0" h="752" w="1353">
                  <a:moveTo>
                    <a:pt x="1" y="0"/>
                  </a:moveTo>
                  <a:lnTo>
                    <a:pt x="1"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3" name="Google Shape;823;p31"/>
            <p:cNvSpPr/>
            <p:nvPr/>
          </p:nvSpPr>
          <p:spPr>
            <a:xfrm>
              <a:off x="1621250" y="3903425"/>
              <a:ext cx="33825" cy="18800"/>
            </a:xfrm>
            <a:custGeom>
              <a:rect b="b" l="l" r="r" t="t"/>
              <a:pathLst>
                <a:path extrusionOk="0" h="752" w="1353">
                  <a:moveTo>
                    <a:pt x="1" y="1"/>
                  </a:moveTo>
                  <a:lnTo>
                    <a:pt x="1" y="751"/>
                  </a:lnTo>
                  <a:lnTo>
                    <a:pt x="1352" y="751"/>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4" name="Google Shape;824;p31"/>
            <p:cNvSpPr/>
            <p:nvPr/>
          </p:nvSpPr>
          <p:spPr>
            <a:xfrm>
              <a:off x="1621250" y="3935325"/>
              <a:ext cx="33825" cy="18850"/>
            </a:xfrm>
            <a:custGeom>
              <a:rect b="b" l="l" r="r" t="t"/>
              <a:pathLst>
                <a:path extrusionOk="0" h="754" w="1353">
                  <a:moveTo>
                    <a:pt x="1" y="1"/>
                  </a:moveTo>
                  <a:lnTo>
                    <a:pt x="1" y="753"/>
                  </a:lnTo>
                  <a:lnTo>
                    <a:pt x="1352" y="753"/>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5" name="Google Shape;825;p31"/>
            <p:cNvSpPr/>
            <p:nvPr/>
          </p:nvSpPr>
          <p:spPr>
            <a:xfrm>
              <a:off x="1679450" y="3711450"/>
              <a:ext cx="33825" cy="18800"/>
            </a:xfrm>
            <a:custGeom>
              <a:rect b="b" l="l" r="r" t="t"/>
              <a:pathLst>
                <a:path extrusionOk="0" h="752" w="1353">
                  <a:moveTo>
                    <a:pt x="0" y="0"/>
                  </a:moveTo>
                  <a:lnTo>
                    <a:pt x="0"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6" name="Google Shape;826;p31"/>
            <p:cNvSpPr/>
            <p:nvPr/>
          </p:nvSpPr>
          <p:spPr>
            <a:xfrm>
              <a:off x="1679450" y="3743400"/>
              <a:ext cx="33825" cy="18775"/>
            </a:xfrm>
            <a:custGeom>
              <a:rect b="b" l="l" r="r" t="t"/>
              <a:pathLst>
                <a:path extrusionOk="0" h="751" w="1353">
                  <a:moveTo>
                    <a:pt x="0" y="0"/>
                  </a:moveTo>
                  <a:lnTo>
                    <a:pt x="0"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7" name="Google Shape;827;p31"/>
            <p:cNvSpPr/>
            <p:nvPr/>
          </p:nvSpPr>
          <p:spPr>
            <a:xfrm>
              <a:off x="1679450" y="3775300"/>
              <a:ext cx="33825" cy="18800"/>
            </a:xfrm>
            <a:custGeom>
              <a:rect b="b" l="l" r="r" t="t"/>
              <a:pathLst>
                <a:path extrusionOk="0" h="752" w="1353">
                  <a:moveTo>
                    <a:pt x="0" y="1"/>
                  </a:moveTo>
                  <a:lnTo>
                    <a:pt x="0" y="751"/>
                  </a:lnTo>
                  <a:lnTo>
                    <a:pt x="1352" y="751"/>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8" name="Google Shape;828;p31"/>
            <p:cNvSpPr/>
            <p:nvPr/>
          </p:nvSpPr>
          <p:spPr>
            <a:xfrm>
              <a:off x="1679450" y="3807200"/>
              <a:ext cx="33825" cy="18800"/>
            </a:xfrm>
            <a:custGeom>
              <a:rect b="b" l="l" r="r" t="t"/>
              <a:pathLst>
                <a:path extrusionOk="0" h="752" w="1353">
                  <a:moveTo>
                    <a:pt x="0" y="1"/>
                  </a:moveTo>
                  <a:lnTo>
                    <a:pt x="0" y="752"/>
                  </a:lnTo>
                  <a:lnTo>
                    <a:pt x="1352" y="752"/>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9" name="Google Shape;829;p31"/>
            <p:cNvSpPr/>
            <p:nvPr/>
          </p:nvSpPr>
          <p:spPr>
            <a:xfrm>
              <a:off x="1679450" y="3839125"/>
              <a:ext cx="33825" cy="18825"/>
            </a:xfrm>
            <a:custGeom>
              <a:rect b="b" l="l" r="r" t="t"/>
              <a:pathLst>
                <a:path extrusionOk="0" h="753" w="1353">
                  <a:moveTo>
                    <a:pt x="0" y="0"/>
                  </a:moveTo>
                  <a:lnTo>
                    <a:pt x="0" y="752"/>
                  </a:lnTo>
                  <a:lnTo>
                    <a:pt x="1352" y="752"/>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0" name="Google Shape;830;p31"/>
            <p:cNvSpPr/>
            <p:nvPr/>
          </p:nvSpPr>
          <p:spPr>
            <a:xfrm>
              <a:off x="1679450" y="3871050"/>
              <a:ext cx="33825" cy="18800"/>
            </a:xfrm>
            <a:custGeom>
              <a:rect b="b" l="l" r="r" t="t"/>
              <a:pathLst>
                <a:path extrusionOk="0" h="752" w="1353">
                  <a:moveTo>
                    <a:pt x="0" y="1"/>
                  </a:moveTo>
                  <a:lnTo>
                    <a:pt x="0" y="752"/>
                  </a:lnTo>
                  <a:lnTo>
                    <a:pt x="1352" y="752"/>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1" name="Google Shape;831;p31"/>
            <p:cNvSpPr/>
            <p:nvPr/>
          </p:nvSpPr>
          <p:spPr>
            <a:xfrm>
              <a:off x="1679450" y="3902975"/>
              <a:ext cx="33825" cy="18775"/>
            </a:xfrm>
            <a:custGeom>
              <a:rect b="b" l="l" r="r" t="t"/>
              <a:pathLst>
                <a:path extrusionOk="0" h="751" w="1353">
                  <a:moveTo>
                    <a:pt x="0" y="0"/>
                  </a:moveTo>
                  <a:lnTo>
                    <a:pt x="0"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2" name="Google Shape;832;p31"/>
            <p:cNvSpPr/>
            <p:nvPr/>
          </p:nvSpPr>
          <p:spPr>
            <a:xfrm>
              <a:off x="1679450" y="3934875"/>
              <a:ext cx="33825" cy="18825"/>
            </a:xfrm>
            <a:custGeom>
              <a:rect b="b" l="l" r="r" t="t"/>
              <a:pathLst>
                <a:path extrusionOk="0" h="753" w="1353">
                  <a:moveTo>
                    <a:pt x="0" y="0"/>
                  </a:moveTo>
                  <a:lnTo>
                    <a:pt x="0" y="753"/>
                  </a:lnTo>
                  <a:lnTo>
                    <a:pt x="1352" y="753"/>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3" name="Google Shape;833;p31"/>
            <p:cNvSpPr/>
            <p:nvPr/>
          </p:nvSpPr>
          <p:spPr>
            <a:xfrm>
              <a:off x="1737675" y="3710975"/>
              <a:ext cx="33800" cy="18800"/>
            </a:xfrm>
            <a:custGeom>
              <a:rect b="b" l="l" r="r" t="t"/>
              <a:pathLst>
                <a:path extrusionOk="0" h="752" w="1352">
                  <a:moveTo>
                    <a:pt x="0" y="1"/>
                  </a:moveTo>
                  <a:lnTo>
                    <a:pt x="0" y="752"/>
                  </a:lnTo>
                  <a:lnTo>
                    <a:pt x="1352" y="752"/>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4" name="Google Shape;834;p31"/>
            <p:cNvSpPr/>
            <p:nvPr/>
          </p:nvSpPr>
          <p:spPr>
            <a:xfrm>
              <a:off x="1737675" y="3742900"/>
              <a:ext cx="33800" cy="18825"/>
            </a:xfrm>
            <a:custGeom>
              <a:rect b="b" l="l" r="r" t="t"/>
              <a:pathLst>
                <a:path extrusionOk="0" h="753" w="1352">
                  <a:moveTo>
                    <a:pt x="0" y="0"/>
                  </a:moveTo>
                  <a:lnTo>
                    <a:pt x="0" y="752"/>
                  </a:lnTo>
                  <a:lnTo>
                    <a:pt x="1352" y="752"/>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5" name="Google Shape;835;p31"/>
            <p:cNvSpPr/>
            <p:nvPr/>
          </p:nvSpPr>
          <p:spPr>
            <a:xfrm>
              <a:off x="1737675" y="3774825"/>
              <a:ext cx="33800" cy="18800"/>
            </a:xfrm>
            <a:custGeom>
              <a:rect b="b" l="l" r="r" t="t"/>
              <a:pathLst>
                <a:path extrusionOk="0" h="752" w="1352">
                  <a:moveTo>
                    <a:pt x="0" y="1"/>
                  </a:moveTo>
                  <a:lnTo>
                    <a:pt x="0" y="752"/>
                  </a:lnTo>
                  <a:lnTo>
                    <a:pt x="1352" y="752"/>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6" name="Google Shape;836;p31"/>
            <p:cNvSpPr/>
            <p:nvPr/>
          </p:nvSpPr>
          <p:spPr>
            <a:xfrm>
              <a:off x="1737675" y="3806750"/>
              <a:ext cx="33800" cy="18775"/>
            </a:xfrm>
            <a:custGeom>
              <a:rect b="b" l="l" r="r" t="t"/>
              <a:pathLst>
                <a:path extrusionOk="0" h="751" w="1352">
                  <a:moveTo>
                    <a:pt x="0" y="0"/>
                  </a:moveTo>
                  <a:lnTo>
                    <a:pt x="0" y="751"/>
                  </a:lnTo>
                  <a:lnTo>
                    <a:pt x="1352" y="751"/>
                  </a:lnTo>
                  <a:lnTo>
                    <a:pt x="1352"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7" name="Google Shape;837;p31"/>
            <p:cNvSpPr/>
            <p:nvPr/>
          </p:nvSpPr>
          <p:spPr>
            <a:xfrm>
              <a:off x="1737675" y="3838650"/>
              <a:ext cx="33800" cy="18800"/>
            </a:xfrm>
            <a:custGeom>
              <a:rect b="b" l="l" r="r" t="t"/>
              <a:pathLst>
                <a:path extrusionOk="0" h="752" w="1352">
                  <a:moveTo>
                    <a:pt x="0" y="1"/>
                  </a:moveTo>
                  <a:lnTo>
                    <a:pt x="0" y="751"/>
                  </a:lnTo>
                  <a:lnTo>
                    <a:pt x="1352" y="751"/>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31"/>
            <p:cNvSpPr/>
            <p:nvPr/>
          </p:nvSpPr>
          <p:spPr>
            <a:xfrm>
              <a:off x="1737675" y="3870550"/>
              <a:ext cx="33800" cy="18850"/>
            </a:xfrm>
            <a:custGeom>
              <a:rect b="b" l="l" r="r" t="t"/>
              <a:pathLst>
                <a:path extrusionOk="0" h="754" w="1352">
                  <a:moveTo>
                    <a:pt x="0" y="1"/>
                  </a:moveTo>
                  <a:lnTo>
                    <a:pt x="0" y="753"/>
                  </a:lnTo>
                  <a:lnTo>
                    <a:pt x="1352" y="753"/>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9" name="Google Shape;839;p31"/>
            <p:cNvSpPr/>
            <p:nvPr/>
          </p:nvSpPr>
          <p:spPr>
            <a:xfrm>
              <a:off x="1737675" y="3902500"/>
              <a:ext cx="33800" cy="18800"/>
            </a:xfrm>
            <a:custGeom>
              <a:rect b="b" l="l" r="r" t="t"/>
              <a:pathLst>
                <a:path extrusionOk="0" h="752" w="1352">
                  <a:moveTo>
                    <a:pt x="0" y="1"/>
                  </a:moveTo>
                  <a:lnTo>
                    <a:pt x="0" y="751"/>
                  </a:lnTo>
                  <a:lnTo>
                    <a:pt x="1352" y="751"/>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0" name="Google Shape;840;p31"/>
            <p:cNvSpPr/>
            <p:nvPr/>
          </p:nvSpPr>
          <p:spPr>
            <a:xfrm>
              <a:off x="1737675" y="3934400"/>
              <a:ext cx="33800" cy="18800"/>
            </a:xfrm>
            <a:custGeom>
              <a:rect b="b" l="l" r="r" t="t"/>
              <a:pathLst>
                <a:path extrusionOk="0" h="752" w="1352">
                  <a:moveTo>
                    <a:pt x="0" y="1"/>
                  </a:moveTo>
                  <a:lnTo>
                    <a:pt x="0" y="752"/>
                  </a:lnTo>
                  <a:lnTo>
                    <a:pt x="1352" y="752"/>
                  </a:lnTo>
                  <a:lnTo>
                    <a:pt x="1352"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1" name="Google Shape;841;p31"/>
            <p:cNvSpPr/>
            <p:nvPr/>
          </p:nvSpPr>
          <p:spPr>
            <a:xfrm>
              <a:off x="1154700" y="4088350"/>
              <a:ext cx="602675" cy="407450"/>
            </a:xfrm>
            <a:custGeom>
              <a:rect b="b" l="l" r="r" t="t"/>
              <a:pathLst>
                <a:path extrusionOk="0" h="16298" w="24107">
                  <a:moveTo>
                    <a:pt x="1" y="1"/>
                  </a:moveTo>
                  <a:lnTo>
                    <a:pt x="1" y="16298"/>
                  </a:lnTo>
                  <a:lnTo>
                    <a:pt x="374" y="16298"/>
                  </a:lnTo>
                  <a:lnTo>
                    <a:pt x="374" y="377"/>
                  </a:lnTo>
                  <a:lnTo>
                    <a:pt x="23734" y="377"/>
                  </a:lnTo>
                  <a:lnTo>
                    <a:pt x="23734" y="16298"/>
                  </a:lnTo>
                  <a:lnTo>
                    <a:pt x="24107" y="16298"/>
                  </a:lnTo>
                  <a:lnTo>
                    <a:pt x="24107"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2" name="Google Shape;842;p31"/>
            <p:cNvSpPr/>
            <p:nvPr/>
          </p:nvSpPr>
          <p:spPr>
            <a:xfrm>
              <a:off x="1160325" y="4174725"/>
              <a:ext cx="595175" cy="35125"/>
            </a:xfrm>
            <a:custGeom>
              <a:rect b="b" l="l" r="r" t="t"/>
              <a:pathLst>
                <a:path extrusionOk="0" h="1405" w="23807">
                  <a:moveTo>
                    <a:pt x="1" y="0"/>
                  </a:moveTo>
                  <a:lnTo>
                    <a:pt x="1" y="370"/>
                  </a:lnTo>
                  <a:lnTo>
                    <a:pt x="9875" y="1311"/>
                  </a:lnTo>
                  <a:cubicBezTo>
                    <a:pt x="10530" y="1373"/>
                    <a:pt x="11188" y="1404"/>
                    <a:pt x="11845" y="1404"/>
                  </a:cubicBezTo>
                  <a:cubicBezTo>
                    <a:pt x="12492" y="1404"/>
                    <a:pt x="13138" y="1374"/>
                    <a:pt x="13783" y="1313"/>
                  </a:cubicBezTo>
                  <a:lnTo>
                    <a:pt x="23806" y="370"/>
                  </a:lnTo>
                  <a:lnTo>
                    <a:pt x="23806"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3" name="Google Shape;843;p31"/>
            <p:cNvSpPr/>
            <p:nvPr/>
          </p:nvSpPr>
          <p:spPr>
            <a:xfrm>
              <a:off x="1160325" y="4354975"/>
              <a:ext cx="595175" cy="35150"/>
            </a:xfrm>
            <a:custGeom>
              <a:rect b="b" l="l" r="r" t="t"/>
              <a:pathLst>
                <a:path extrusionOk="0" h="1406" w="23807">
                  <a:moveTo>
                    <a:pt x="1" y="1"/>
                  </a:moveTo>
                  <a:lnTo>
                    <a:pt x="1" y="371"/>
                  </a:lnTo>
                  <a:lnTo>
                    <a:pt x="9875" y="1311"/>
                  </a:lnTo>
                  <a:cubicBezTo>
                    <a:pt x="10530" y="1374"/>
                    <a:pt x="11188" y="1405"/>
                    <a:pt x="11845" y="1405"/>
                  </a:cubicBezTo>
                  <a:cubicBezTo>
                    <a:pt x="12492" y="1405"/>
                    <a:pt x="13138" y="1375"/>
                    <a:pt x="13783" y="1314"/>
                  </a:cubicBezTo>
                  <a:lnTo>
                    <a:pt x="23806" y="371"/>
                  </a:lnTo>
                  <a:lnTo>
                    <a:pt x="2380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844" name="Google Shape;844;p31"/>
          <p:cNvCxnSpPr/>
          <p:nvPr/>
        </p:nvCxnSpPr>
        <p:spPr>
          <a:xfrm>
            <a:off x="-33300" y="535425"/>
            <a:ext cx="9210600" cy="0"/>
          </a:xfrm>
          <a:prstGeom prst="straightConnector1">
            <a:avLst/>
          </a:prstGeom>
          <a:noFill/>
          <a:ln cap="flat" cmpd="sng" w="38100">
            <a:solidFill>
              <a:schemeClr val="dk2"/>
            </a:solidFill>
            <a:prstDash val="solid"/>
            <a:round/>
            <a:headEnd len="med" w="med" type="none"/>
            <a:tailEnd len="med" w="med"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8" name="Shape 848"/>
        <p:cNvGrpSpPr/>
        <p:nvPr/>
      </p:nvGrpSpPr>
      <p:grpSpPr>
        <a:xfrm>
          <a:off x="0" y="0"/>
          <a:ext cx="0" cy="0"/>
          <a:chOff x="0" y="0"/>
          <a:chExt cx="0" cy="0"/>
        </a:xfrm>
      </p:grpSpPr>
      <p:sp>
        <p:nvSpPr>
          <p:cNvPr id="849" name="Google Shape;849;p32"/>
          <p:cNvSpPr/>
          <p:nvPr/>
        </p:nvSpPr>
        <p:spPr>
          <a:xfrm>
            <a:off x="294225" y="4471097"/>
            <a:ext cx="21378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0" name="Google Shape;850;p32"/>
          <p:cNvSpPr txBox="1"/>
          <p:nvPr>
            <p:ph type="title"/>
          </p:nvPr>
        </p:nvSpPr>
        <p:spPr>
          <a:xfrm>
            <a:off x="1720775" y="274525"/>
            <a:ext cx="4410300" cy="1041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Clinical Problem</a:t>
            </a:r>
            <a:endParaRPr/>
          </a:p>
        </p:txBody>
      </p:sp>
      <p:sp>
        <p:nvSpPr>
          <p:cNvPr id="851" name="Google Shape;851;p32"/>
          <p:cNvSpPr txBox="1"/>
          <p:nvPr>
            <p:ph idx="1" type="subTitle"/>
          </p:nvPr>
        </p:nvSpPr>
        <p:spPr>
          <a:xfrm>
            <a:off x="1720775" y="1117475"/>
            <a:ext cx="6412800" cy="2585700"/>
          </a:xfrm>
          <a:prstGeom prst="rect">
            <a:avLst/>
          </a:prstGeom>
        </p:spPr>
        <p:txBody>
          <a:bodyPr anchorCtr="0" anchor="t" bIns="91425" lIns="91425" spcFirstLastPara="1" rIns="91425" wrap="square" tIns="91425">
            <a:noAutofit/>
          </a:bodyPr>
          <a:lstStyle/>
          <a:p>
            <a:pPr indent="-336550" lvl="0" marL="457200" rtl="0" algn="l">
              <a:spcBef>
                <a:spcPts val="0"/>
              </a:spcBef>
              <a:spcAft>
                <a:spcPts val="0"/>
              </a:spcAft>
              <a:buSzPts val="1700"/>
              <a:buChar char="●"/>
            </a:pPr>
            <a:r>
              <a:rPr lang="en" sz="1700"/>
              <a:t>A lack of clear guidelines and </a:t>
            </a:r>
            <a:r>
              <a:rPr lang="en" sz="1700"/>
              <a:t>education</a:t>
            </a:r>
            <a:r>
              <a:rPr lang="en" sz="1700"/>
              <a:t> about FPDR in healthcare facilities often results in family members being escorted out of the room during cardiopulmonary resuscitation (CPR).</a:t>
            </a:r>
            <a:endParaRPr sz="1700"/>
          </a:p>
          <a:p>
            <a:pPr indent="-336550" lvl="0" marL="457200" rtl="0" algn="l">
              <a:spcBef>
                <a:spcPts val="0"/>
              </a:spcBef>
              <a:spcAft>
                <a:spcPts val="0"/>
              </a:spcAft>
              <a:buSzPts val="1700"/>
              <a:buChar char="●"/>
            </a:pPr>
            <a:r>
              <a:rPr lang="en" sz="1700"/>
              <a:t>Hospital policies commonly</a:t>
            </a:r>
            <a:r>
              <a:rPr lang="en" sz="1700"/>
              <a:t> omit protocols about FPDR, which </a:t>
            </a:r>
            <a:r>
              <a:rPr lang="en" sz="1700"/>
              <a:t>impedes</a:t>
            </a:r>
            <a:r>
              <a:rPr lang="en" sz="1700"/>
              <a:t> this practice by making it health care provider (HCP) based.</a:t>
            </a:r>
            <a:endParaRPr sz="1700"/>
          </a:p>
          <a:p>
            <a:pPr indent="-336550" lvl="0" marL="457200" rtl="0" algn="l">
              <a:spcBef>
                <a:spcPts val="0"/>
              </a:spcBef>
              <a:spcAft>
                <a:spcPts val="0"/>
              </a:spcAft>
              <a:buSzPts val="1700"/>
              <a:buChar char="●"/>
            </a:pPr>
            <a:r>
              <a:rPr lang="en" sz="1700"/>
              <a:t>HCP’s often </a:t>
            </a:r>
            <a:r>
              <a:rPr lang="en" sz="1700"/>
              <a:t>fear that FPDR will have negative effects on family members, despite evidence proving that it does not cause harm to patients, family members, or staff. </a:t>
            </a:r>
            <a:endParaRPr sz="1700"/>
          </a:p>
        </p:txBody>
      </p:sp>
      <p:grpSp>
        <p:nvGrpSpPr>
          <p:cNvPr id="852" name="Google Shape;852;p32"/>
          <p:cNvGrpSpPr/>
          <p:nvPr/>
        </p:nvGrpSpPr>
        <p:grpSpPr>
          <a:xfrm>
            <a:off x="1285369" y="3669713"/>
            <a:ext cx="619706" cy="867607"/>
            <a:chOff x="1633294" y="3740888"/>
            <a:chExt cx="619706" cy="867607"/>
          </a:xfrm>
        </p:grpSpPr>
        <p:sp>
          <p:nvSpPr>
            <p:cNvPr id="853" name="Google Shape;853;p32"/>
            <p:cNvSpPr/>
            <p:nvPr/>
          </p:nvSpPr>
          <p:spPr>
            <a:xfrm>
              <a:off x="1635120" y="4384442"/>
              <a:ext cx="617878" cy="57388"/>
            </a:xfrm>
            <a:custGeom>
              <a:rect b="b" l="l" r="r" t="t"/>
              <a:pathLst>
                <a:path extrusionOk="0" h="1899" w="20446">
                  <a:moveTo>
                    <a:pt x="0" y="1"/>
                  </a:moveTo>
                  <a:lnTo>
                    <a:pt x="0" y="1899"/>
                  </a:lnTo>
                  <a:lnTo>
                    <a:pt x="20446" y="1899"/>
                  </a:lnTo>
                  <a:lnTo>
                    <a:pt x="2044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4" name="Google Shape;854;p32"/>
            <p:cNvSpPr/>
            <p:nvPr/>
          </p:nvSpPr>
          <p:spPr>
            <a:xfrm>
              <a:off x="1920030" y="4252891"/>
              <a:ext cx="48080" cy="209062"/>
            </a:xfrm>
            <a:custGeom>
              <a:rect b="b" l="l" r="r" t="t"/>
              <a:pathLst>
                <a:path extrusionOk="0" h="6918" w="1591">
                  <a:moveTo>
                    <a:pt x="1" y="0"/>
                  </a:moveTo>
                  <a:lnTo>
                    <a:pt x="1" y="6917"/>
                  </a:lnTo>
                  <a:lnTo>
                    <a:pt x="1591" y="6917"/>
                  </a:lnTo>
                  <a:lnTo>
                    <a:pt x="159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5" name="Google Shape;855;p32"/>
            <p:cNvSpPr/>
            <p:nvPr/>
          </p:nvSpPr>
          <p:spPr>
            <a:xfrm>
              <a:off x="1941003" y="4252891"/>
              <a:ext cx="27107" cy="209062"/>
            </a:xfrm>
            <a:custGeom>
              <a:rect b="b" l="l" r="r" t="t"/>
              <a:pathLst>
                <a:path extrusionOk="0" h="6918" w="897">
                  <a:moveTo>
                    <a:pt x="1" y="0"/>
                  </a:moveTo>
                  <a:lnTo>
                    <a:pt x="1" y="6917"/>
                  </a:lnTo>
                  <a:lnTo>
                    <a:pt x="897" y="6917"/>
                  </a:lnTo>
                  <a:lnTo>
                    <a:pt x="89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6" name="Google Shape;856;p32"/>
            <p:cNvSpPr/>
            <p:nvPr/>
          </p:nvSpPr>
          <p:spPr>
            <a:xfrm>
              <a:off x="1889066" y="3815927"/>
              <a:ext cx="110031" cy="478715"/>
            </a:xfrm>
            <a:custGeom>
              <a:rect b="b" l="l" r="r" t="t"/>
              <a:pathLst>
                <a:path extrusionOk="0" h="15841" w="3641">
                  <a:moveTo>
                    <a:pt x="1" y="1"/>
                  </a:moveTo>
                  <a:lnTo>
                    <a:pt x="1" y="15841"/>
                  </a:lnTo>
                  <a:lnTo>
                    <a:pt x="3641" y="15841"/>
                  </a:lnTo>
                  <a:lnTo>
                    <a:pt x="364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7" name="Google Shape;857;p32"/>
            <p:cNvSpPr/>
            <p:nvPr/>
          </p:nvSpPr>
          <p:spPr>
            <a:xfrm>
              <a:off x="1958544" y="3815927"/>
              <a:ext cx="19099" cy="478715"/>
            </a:xfrm>
            <a:custGeom>
              <a:rect b="b" l="l" r="r" t="t"/>
              <a:pathLst>
                <a:path extrusionOk="0" h="15841" w="632">
                  <a:moveTo>
                    <a:pt x="1" y="1"/>
                  </a:moveTo>
                  <a:lnTo>
                    <a:pt x="1" y="15841"/>
                  </a:lnTo>
                  <a:lnTo>
                    <a:pt x="632" y="15841"/>
                  </a:lnTo>
                  <a:lnTo>
                    <a:pt x="63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8" name="Google Shape;858;p32"/>
            <p:cNvSpPr/>
            <p:nvPr/>
          </p:nvSpPr>
          <p:spPr>
            <a:xfrm>
              <a:off x="1668078" y="3740888"/>
              <a:ext cx="551999" cy="150133"/>
            </a:xfrm>
            <a:custGeom>
              <a:rect b="b" l="l" r="r" t="t"/>
              <a:pathLst>
                <a:path extrusionOk="0" h="4968" w="18266">
                  <a:moveTo>
                    <a:pt x="1478" y="0"/>
                  </a:moveTo>
                  <a:cubicBezTo>
                    <a:pt x="662" y="0"/>
                    <a:pt x="0" y="661"/>
                    <a:pt x="0" y="1477"/>
                  </a:cubicBezTo>
                  <a:lnTo>
                    <a:pt x="0" y="3489"/>
                  </a:lnTo>
                  <a:cubicBezTo>
                    <a:pt x="0" y="4305"/>
                    <a:pt x="662" y="4967"/>
                    <a:pt x="1478" y="4967"/>
                  </a:cubicBezTo>
                  <a:lnTo>
                    <a:pt x="16786" y="4967"/>
                  </a:lnTo>
                  <a:cubicBezTo>
                    <a:pt x="17602" y="4967"/>
                    <a:pt x="18265" y="4305"/>
                    <a:pt x="18265" y="3489"/>
                  </a:cubicBezTo>
                  <a:lnTo>
                    <a:pt x="18265" y="1477"/>
                  </a:lnTo>
                  <a:cubicBezTo>
                    <a:pt x="18265" y="661"/>
                    <a:pt x="17604" y="0"/>
                    <a:pt x="1678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9" name="Google Shape;859;p32"/>
            <p:cNvSpPr/>
            <p:nvPr/>
          </p:nvSpPr>
          <p:spPr>
            <a:xfrm>
              <a:off x="1668078" y="3815715"/>
              <a:ext cx="551999" cy="75308"/>
            </a:xfrm>
            <a:custGeom>
              <a:rect b="b" l="l" r="r" t="t"/>
              <a:pathLst>
                <a:path extrusionOk="0" h="2492" w="18266">
                  <a:moveTo>
                    <a:pt x="0" y="1"/>
                  </a:moveTo>
                  <a:lnTo>
                    <a:pt x="0" y="1013"/>
                  </a:lnTo>
                  <a:cubicBezTo>
                    <a:pt x="0" y="1829"/>
                    <a:pt x="662" y="2491"/>
                    <a:pt x="1478" y="2491"/>
                  </a:cubicBezTo>
                  <a:lnTo>
                    <a:pt x="16788" y="2491"/>
                  </a:lnTo>
                  <a:cubicBezTo>
                    <a:pt x="17604" y="2491"/>
                    <a:pt x="18265" y="1829"/>
                    <a:pt x="18265" y="1013"/>
                  </a:cubicBezTo>
                  <a:lnTo>
                    <a:pt x="1826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0" name="Google Shape;860;p32"/>
            <p:cNvSpPr/>
            <p:nvPr/>
          </p:nvSpPr>
          <p:spPr>
            <a:xfrm>
              <a:off x="2101477" y="4466280"/>
              <a:ext cx="147806" cy="142215"/>
            </a:xfrm>
            <a:custGeom>
              <a:rect b="b" l="l" r="r" t="t"/>
              <a:pathLst>
                <a:path extrusionOk="0" h="4706" w="4891">
                  <a:moveTo>
                    <a:pt x="2537" y="1"/>
                  </a:moveTo>
                  <a:cubicBezTo>
                    <a:pt x="1925" y="1"/>
                    <a:pt x="1324" y="240"/>
                    <a:pt x="874" y="690"/>
                  </a:cubicBezTo>
                  <a:cubicBezTo>
                    <a:pt x="201" y="1362"/>
                    <a:pt x="0" y="2374"/>
                    <a:pt x="364" y="3253"/>
                  </a:cubicBezTo>
                  <a:cubicBezTo>
                    <a:pt x="728" y="4132"/>
                    <a:pt x="1587" y="4705"/>
                    <a:pt x="2537" y="4705"/>
                  </a:cubicBezTo>
                  <a:cubicBezTo>
                    <a:pt x="3837" y="4705"/>
                    <a:pt x="4891" y="3653"/>
                    <a:pt x="4891" y="2353"/>
                  </a:cubicBezTo>
                  <a:cubicBezTo>
                    <a:pt x="4891" y="1401"/>
                    <a:pt x="4316" y="544"/>
                    <a:pt x="3438" y="180"/>
                  </a:cubicBezTo>
                  <a:cubicBezTo>
                    <a:pt x="3146" y="60"/>
                    <a:pt x="2841" y="1"/>
                    <a:pt x="253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1" name="Google Shape;861;p32"/>
            <p:cNvSpPr/>
            <p:nvPr/>
          </p:nvSpPr>
          <p:spPr>
            <a:xfrm>
              <a:off x="2126651" y="4489611"/>
              <a:ext cx="99303" cy="95556"/>
            </a:xfrm>
            <a:custGeom>
              <a:rect b="b" l="l" r="r" t="t"/>
              <a:pathLst>
                <a:path extrusionOk="0" h="3162" w="3286">
                  <a:moveTo>
                    <a:pt x="1706" y="1"/>
                  </a:moveTo>
                  <a:cubicBezTo>
                    <a:pt x="1294" y="1"/>
                    <a:pt x="890" y="162"/>
                    <a:pt x="587" y="464"/>
                  </a:cubicBezTo>
                  <a:cubicBezTo>
                    <a:pt x="135" y="915"/>
                    <a:pt x="1" y="1595"/>
                    <a:pt x="245" y="2187"/>
                  </a:cubicBezTo>
                  <a:cubicBezTo>
                    <a:pt x="490" y="2776"/>
                    <a:pt x="1066" y="3161"/>
                    <a:pt x="1706" y="3161"/>
                  </a:cubicBezTo>
                  <a:cubicBezTo>
                    <a:pt x="2577" y="3161"/>
                    <a:pt x="3286" y="2454"/>
                    <a:pt x="3286" y="1581"/>
                  </a:cubicBezTo>
                  <a:cubicBezTo>
                    <a:pt x="3286" y="941"/>
                    <a:pt x="2901" y="366"/>
                    <a:pt x="2310" y="121"/>
                  </a:cubicBezTo>
                  <a:cubicBezTo>
                    <a:pt x="2114" y="40"/>
                    <a:pt x="1909" y="1"/>
                    <a:pt x="170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32"/>
            <p:cNvSpPr/>
            <p:nvPr/>
          </p:nvSpPr>
          <p:spPr>
            <a:xfrm>
              <a:off x="1633294" y="4466280"/>
              <a:ext cx="147776" cy="142215"/>
            </a:xfrm>
            <a:custGeom>
              <a:rect b="b" l="l" r="r" t="t"/>
              <a:pathLst>
                <a:path extrusionOk="0" h="4706" w="4890">
                  <a:moveTo>
                    <a:pt x="2537" y="1"/>
                  </a:moveTo>
                  <a:cubicBezTo>
                    <a:pt x="1925" y="1"/>
                    <a:pt x="1324" y="240"/>
                    <a:pt x="874" y="690"/>
                  </a:cubicBezTo>
                  <a:cubicBezTo>
                    <a:pt x="201" y="1362"/>
                    <a:pt x="0" y="2374"/>
                    <a:pt x="364" y="3253"/>
                  </a:cubicBezTo>
                  <a:cubicBezTo>
                    <a:pt x="728" y="4132"/>
                    <a:pt x="1585" y="4705"/>
                    <a:pt x="2537" y="4705"/>
                  </a:cubicBezTo>
                  <a:cubicBezTo>
                    <a:pt x="3837" y="4705"/>
                    <a:pt x="4889" y="3653"/>
                    <a:pt x="4889" y="2353"/>
                  </a:cubicBezTo>
                  <a:cubicBezTo>
                    <a:pt x="4889" y="1401"/>
                    <a:pt x="4316" y="544"/>
                    <a:pt x="3437" y="180"/>
                  </a:cubicBezTo>
                  <a:cubicBezTo>
                    <a:pt x="3146" y="60"/>
                    <a:pt x="2841" y="1"/>
                    <a:pt x="253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3" name="Google Shape;863;p32"/>
            <p:cNvSpPr/>
            <p:nvPr/>
          </p:nvSpPr>
          <p:spPr>
            <a:xfrm>
              <a:off x="1658438" y="4489611"/>
              <a:ext cx="99303" cy="95556"/>
            </a:xfrm>
            <a:custGeom>
              <a:rect b="b" l="l" r="r" t="t"/>
              <a:pathLst>
                <a:path extrusionOk="0" h="3162" w="3286">
                  <a:moveTo>
                    <a:pt x="1706" y="1"/>
                  </a:moveTo>
                  <a:cubicBezTo>
                    <a:pt x="1295" y="1"/>
                    <a:pt x="890" y="162"/>
                    <a:pt x="588" y="464"/>
                  </a:cubicBezTo>
                  <a:cubicBezTo>
                    <a:pt x="136" y="915"/>
                    <a:pt x="0" y="1595"/>
                    <a:pt x="245" y="2187"/>
                  </a:cubicBezTo>
                  <a:cubicBezTo>
                    <a:pt x="490" y="2776"/>
                    <a:pt x="1065" y="3161"/>
                    <a:pt x="1705" y="3161"/>
                  </a:cubicBezTo>
                  <a:cubicBezTo>
                    <a:pt x="2578" y="3161"/>
                    <a:pt x="3285" y="2454"/>
                    <a:pt x="3285" y="1581"/>
                  </a:cubicBezTo>
                  <a:cubicBezTo>
                    <a:pt x="3285" y="941"/>
                    <a:pt x="2900" y="366"/>
                    <a:pt x="2311" y="121"/>
                  </a:cubicBezTo>
                  <a:cubicBezTo>
                    <a:pt x="2115" y="40"/>
                    <a:pt x="1910" y="1"/>
                    <a:pt x="1706"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32"/>
            <p:cNvSpPr/>
            <p:nvPr/>
          </p:nvSpPr>
          <p:spPr>
            <a:xfrm>
              <a:off x="2103320" y="4414391"/>
              <a:ext cx="149680" cy="149649"/>
            </a:xfrm>
            <a:custGeom>
              <a:rect b="b" l="l" r="r" t="t"/>
              <a:pathLst>
                <a:path extrusionOk="0" h="4952" w="4953">
                  <a:moveTo>
                    <a:pt x="1" y="0"/>
                  </a:moveTo>
                  <a:lnTo>
                    <a:pt x="2478" y="4952"/>
                  </a:lnTo>
                  <a:lnTo>
                    <a:pt x="495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32"/>
            <p:cNvSpPr/>
            <p:nvPr/>
          </p:nvSpPr>
          <p:spPr>
            <a:xfrm>
              <a:off x="1635107" y="4414391"/>
              <a:ext cx="149710" cy="149649"/>
            </a:xfrm>
            <a:custGeom>
              <a:rect b="b" l="l" r="r" t="t"/>
              <a:pathLst>
                <a:path extrusionOk="0" h="4952" w="4954">
                  <a:moveTo>
                    <a:pt x="0" y="0"/>
                  </a:moveTo>
                  <a:lnTo>
                    <a:pt x="2477" y="4952"/>
                  </a:lnTo>
                  <a:lnTo>
                    <a:pt x="4954"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66" name="Google Shape;866;p32"/>
          <p:cNvGrpSpPr/>
          <p:nvPr/>
        </p:nvGrpSpPr>
        <p:grpSpPr>
          <a:xfrm>
            <a:off x="244050" y="2604125"/>
            <a:ext cx="885982" cy="1933196"/>
            <a:chOff x="580850" y="2675300"/>
            <a:chExt cx="885982" cy="1933196"/>
          </a:xfrm>
        </p:grpSpPr>
        <p:sp>
          <p:nvSpPr>
            <p:cNvPr id="867" name="Google Shape;867;p32"/>
            <p:cNvSpPr/>
            <p:nvPr/>
          </p:nvSpPr>
          <p:spPr>
            <a:xfrm>
              <a:off x="587049" y="2862500"/>
              <a:ext cx="680548" cy="25225"/>
            </a:xfrm>
            <a:custGeom>
              <a:rect b="b" l="l" r="r" t="t"/>
              <a:pathLst>
                <a:path extrusionOk="0" h="835" w="28116">
                  <a:moveTo>
                    <a:pt x="0" y="0"/>
                  </a:moveTo>
                  <a:lnTo>
                    <a:pt x="0" y="835"/>
                  </a:lnTo>
                  <a:lnTo>
                    <a:pt x="28115" y="835"/>
                  </a:lnTo>
                  <a:lnTo>
                    <a:pt x="28115"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32"/>
            <p:cNvSpPr/>
            <p:nvPr/>
          </p:nvSpPr>
          <p:spPr>
            <a:xfrm>
              <a:off x="587049" y="2867394"/>
              <a:ext cx="680548" cy="8368"/>
            </a:xfrm>
            <a:custGeom>
              <a:rect b="b" l="l" r="r" t="t"/>
              <a:pathLst>
                <a:path extrusionOk="0" h="277" w="28116">
                  <a:moveTo>
                    <a:pt x="0" y="0"/>
                  </a:moveTo>
                  <a:lnTo>
                    <a:pt x="0" y="276"/>
                  </a:lnTo>
                  <a:lnTo>
                    <a:pt x="28115" y="276"/>
                  </a:lnTo>
                  <a:lnTo>
                    <a:pt x="28115"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9" name="Google Shape;869;p32"/>
            <p:cNvSpPr/>
            <p:nvPr/>
          </p:nvSpPr>
          <p:spPr>
            <a:xfrm>
              <a:off x="610406" y="4300428"/>
              <a:ext cx="752931" cy="125050"/>
            </a:xfrm>
            <a:custGeom>
              <a:rect b="b" l="l" r="r" t="t"/>
              <a:pathLst>
                <a:path extrusionOk="0" h="4138" w="24915">
                  <a:moveTo>
                    <a:pt x="8551" y="1"/>
                  </a:moveTo>
                  <a:lnTo>
                    <a:pt x="0" y="2052"/>
                  </a:lnTo>
                  <a:lnTo>
                    <a:pt x="0" y="4138"/>
                  </a:lnTo>
                  <a:lnTo>
                    <a:pt x="8551" y="2085"/>
                  </a:lnTo>
                  <a:lnTo>
                    <a:pt x="16363" y="2085"/>
                  </a:lnTo>
                  <a:lnTo>
                    <a:pt x="24915" y="4138"/>
                  </a:lnTo>
                  <a:lnTo>
                    <a:pt x="24915" y="2052"/>
                  </a:lnTo>
                  <a:lnTo>
                    <a:pt x="16363"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0" name="Google Shape;870;p32"/>
            <p:cNvSpPr/>
            <p:nvPr/>
          </p:nvSpPr>
          <p:spPr>
            <a:xfrm>
              <a:off x="1196904" y="4452318"/>
              <a:ext cx="162342" cy="156177"/>
            </a:xfrm>
            <a:custGeom>
              <a:rect b="b" l="l" r="r" t="t"/>
              <a:pathLst>
                <a:path extrusionOk="0" h="5168" w="5372">
                  <a:moveTo>
                    <a:pt x="2788" y="0"/>
                  </a:moveTo>
                  <a:cubicBezTo>
                    <a:pt x="2116" y="0"/>
                    <a:pt x="1455" y="263"/>
                    <a:pt x="961" y="758"/>
                  </a:cubicBezTo>
                  <a:cubicBezTo>
                    <a:pt x="222" y="1497"/>
                    <a:pt x="0" y="2607"/>
                    <a:pt x="401" y="3572"/>
                  </a:cubicBezTo>
                  <a:cubicBezTo>
                    <a:pt x="801" y="4539"/>
                    <a:pt x="1743" y="5167"/>
                    <a:pt x="2788" y="5167"/>
                  </a:cubicBezTo>
                  <a:cubicBezTo>
                    <a:pt x="4215" y="5167"/>
                    <a:pt x="5372" y="4010"/>
                    <a:pt x="5372" y="2585"/>
                  </a:cubicBezTo>
                  <a:cubicBezTo>
                    <a:pt x="5372" y="1540"/>
                    <a:pt x="4742" y="598"/>
                    <a:pt x="3777" y="197"/>
                  </a:cubicBezTo>
                  <a:cubicBezTo>
                    <a:pt x="3457" y="65"/>
                    <a:pt x="3121" y="0"/>
                    <a:pt x="2788"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1" name="Google Shape;871;p32"/>
            <p:cNvSpPr/>
            <p:nvPr/>
          </p:nvSpPr>
          <p:spPr>
            <a:xfrm>
              <a:off x="1224556" y="4477946"/>
              <a:ext cx="109034" cy="104924"/>
            </a:xfrm>
            <a:custGeom>
              <a:rect b="b" l="l" r="r" t="t"/>
              <a:pathLst>
                <a:path extrusionOk="0" h="3472" w="3608">
                  <a:moveTo>
                    <a:pt x="1873" y="1"/>
                  </a:moveTo>
                  <a:cubicBezTo>
                    <a:pt x="1421" y="1"/>
                    <a:pt x="977" y="177"/>
                    <a:pt x="646" y="508"/>
                  </a:cubicBezTo>
                  <a:cubicBezTo>
                    <a:pt x="149" y="1005"/>
                    <a:pt x="0" y="1752"/>
                    <a:pt x="269" y="2401"/>
                  </a:cubicBezTo>
                  <a:cubicBezTo>
                    <a:pt x="537" y="3049"/>
                    <a:pt x="1170" y="3472"/>
                    <a:pt x="1873" y="3472"/>
                  </a:cubicBezTo>
                  <a:cubicBezTo>
                    <a:pt x="2832" y="3472"/>
                    <a:pt x="3608" y="2694"/>
                    <a:pt x="3608" y="1737"/>
                  </a:cubicBezTo>
                  <a:cubicBezTo>
                    <a:pt x="3608" y="1034"/>
                    <a:pt x="3185" y="401"/>
                    <a:pt x="2537" y="133"/>
                  </a:cubicBezTo>
                  <a:cubicBezTo>
                    <a:pt x="2322" y="44"/>
                    <a:pt x="2096" y="1"/>
                    <a:pt x="1873"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2" name="Google Shape;872;p32"/>
            <p:cNvSpPr/>
            <p:nvPr/>
          </p:nvSpPr>
          <p:spPr>
            <a:xfrm>
              <a:off x="608321" y="4452318"/>
              <a:ext cx="162342" cy="156177"/>
            </a:xfrm>
            <a:custGeom>
              <a:rect b="b" l="l" r="r" t="t"/>
              <a:pathLst>
                <a:path extrusionOk="0" h="5168" w="5372">
                  <a:moveTo>
                    <a:pt x="2788" y="1"/>
                  </a:moveTo>
                  <a:cubicBezTo>
                    <a:pt x="2116" y="1"/>
                    <a:pt x="1455" y="264"/>
                    <a:pt x="961" y="758"/>
                  </a:cubicBezTo>
                  <a:cubicBezTo>
                    <a:pt x="222" y="1497"/>
                    <a:pt x="0" y="2607"/>
                    <a:pt x="401" y="3572"/>
                  </a:cubicBezTo>
                  <a:cubicBezTo>
                    <a:pt x="801" y="4539"/>
                    <a:pt x="1743" y="5167"/>
                    <a:pt x="2788" y="5167"/>
                  </a:cubicBezTo>
                  <a:cubicBezTo>
                    <a:pt x="4215" y="5167"/>
                    <a:pt x="5372" y="4010"/>
                    <a:pt x="5370" y="2585"/>
                  </a:cubicBezTo>
                  <a:cubicBezTo>
                    <a:pt x="5370" y="1540"/>
                    <a:pt x="4742" y="598"/>
                    <a:pt x="3775" y="198"/>
                  </a:cubicBezTo>
                  <a:cubicBezTo>
                    <a:pt x="3456" y="65"/>
                    <a:pt x="3120" y="1"/>
                    <a:pt x="278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3" name="Google Shape;873;p32"/>
            <p:cNvSpPr/>
            <p:nvPr/>
          </p:nvSpPr>
          <p:spPr>
            <a:xfrm>
              <a:off x="635973" y="4477946"/>
              <a:ext cx="109034" cy="104924"/>
            </a:xfrm>
            <a:custGeom>
              <a:rect b="b" l="l" r="r" t="t"/>
              <a:pathLst>
                <a:path extrusionOk="0" h="3472" w="3608">
                  <a:moveTo>
                    <a:pt x="1873" y="1"/>
                  </a:moveTo>
                  <a:cubicBezTo>
                    <a:pt x="1421" y="1"/>
                    <a:pt x="977" y="177"/>
                    <a:pt x="646" y="508"/>
                  </a:cubicBezTo>
                  <a:cubicBezTo>
                    <a:pt x="149" y="1005"/>
                    <a:pt x="0" y="1752"/>
                    <a:pt x="269" y="2401"/>
                  </a:cubicBezTo>
                  <a:cubicBezTo>
                    <a:pt x="537" y="3049"/>
                    <a:pt x="1170" y="3472"/>
                    <a:pt x="1873" y="3472"/>
                  </a:cubicBezTo>
                  <a:cubicBezTo>
                    <a:pt x="2832" y="3472"/>
                    <a:pt x="3608" y="2694"/>
                    <a:pt x="3608" y="1737"/>
                  </a:cubicBezTo>
                  <a:cubicBezTo>
                    <a:pt x="3608" y="1034"/>
                    <a:pt x="3185" y="401"/>
                    <a:pt x="2537" y="133"/>
                  </a:cubicBezTo>
                  <a:cubicBezTo>
                    <a:pt x="2322" y="44"/>
                    <a:pt x="2096" y="1"/>
                    <a:pt x="1873"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4" name="Google Shape;874;p32"/>
            <p:cNvSpPr/>
            <p:nvPr/>
          </p:nvSpPr>
          <p:spPr>
            <a:xfrm>
              <a:off x="1198989" y="4345669"/>
              <a:ext cx="164367" cy="214018"/>
            </a:xfrm>
            <a:custGeom>
              <a:rect b="b" l="l" r="r" t="t"/>
              <a:pathLst>
                <a:path extrusionOk="0" h="7082" w="5439">
                  <a:moveTo>
                    <a:pt x="0" y="1"/>
                  </a:moveTo>
                  <a:lnTo>
                    <a:pt x="2719" y="7081"/>
                  </a:lnTo>
                  <a:lnTo>
                    <a:pt x="5439" y="1643"/>
                  </a:lnTo>
                  <a:lnTo>
                    <a:pt x="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5" name="Google Shape;875;p32"/>
            <p:cNvSpPr/>
            <p:nvPr/>
          </p:nvSpPr>
          <p:spPr>
            <a:xfrm>
              <a:off x="610406" y="4345669"/>
              <a:ext cx="164367" cy="214018"/>
            </a:xfrm>
            <a:custGeom>
              <a:rect b="b" l="l" r="r" t="t"/>
              <a:pathLst>
                <a:path extrusionOk="0" h="7082" w="5439">
                  <a:moveTo>
                    <a:pt x="5439" y="1"/>
                  </a:moveTo>
                  <a:lnTo>
                    <a:pt x="0" y="1643"/>
                  </a:lnTo>
                  <a:lnTo>
                    <a:pt x="2719" y="7081"/>
                  </a:lnTo>
                  <a:lnTo>
                    <a:pt x="5439"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6" name="Google Shape;876;p32"/>
            <p:cNvSpPr/>
            <p:nvPr/>
          </p:nvSpPr>
          <p:spPr>
            <a:xfrm>
              <a:off x="839783" y="3997041"/>
              <a:ext cx="294161" cy="71954"/>
            </a:xfrm>
            <a:custGeom>
              <a:rect b="b" l="l" r="r" t="t"/>
              <a:pathLst>
                <a:path extrusionOk="0" h="2381" w="9734">
                  <a:moveTo>
                    <a:pt x="305" y="0"/>
                  </a:moveTo>
                  <a:cubicBezTo>
                    <a:pt x="136" y="0"/>
                    <a:pt x="0" y="136"/>
                    <a:pt x="0" y="305"/>
                  </a:cubicBezTo>
                  <a:lnTo>
                    <a:pt x="0" y="2074"/>
                  </a:lnTo>
                  <a:cubicBezTo>
                    <a:pt x="0" y="2243"/>
                    <a:pt x="136" y="2381"/>
                    <a:pt x="305" y="2381"/>
                  </a:cubicBezTo>
                  <a:lnTo>
                    <a:pt x="9428" y="2381"/>
                  </a:lnTo>
                  <a:cubicBezTo>
                    <a:pt x="9596" y="2381"/>
                    <a:pt x="9733" y="2243"/>
                    <a:pt x="9733" y="2074"/>
                  </a:cubicBezTo>
                  <a:lnTo>
                    <a:pt x="9733" y="305"/>
                  </a:lnTo>
                  <a:cubicBezTo>
                    <a:pt x="9733" y="136"/>
                    <a:pt x="9596" y="0"/>
                    <a:pt x="9428"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32"/>
            <p:cNvSpPr/>
            <p:nvPr/>
          </p:nvSpPr>
          <p:spPr>
            <a:xfrm>
              <a:off x="839783" y="3681655"/>
              <a:ext cx="294161" cy="71924"/>
            </a:xfrm>
            <a:custGeom>
              <a:rect b="b" l="l" r="r" t="t"/>
              <a:pathLst>
                <a:path extrusionOk="0" h="2380" w="9734">
                  <a:moveTo>
                    <a:pt x="305" y="0"/>
                  </a:moveTo>
                  <a:cubicBezTo>
                    <a:pt x="138" y="0"/>
                    <a:pt x="0" y="136"/>
                    <a:pt x="0" y="305"/>
                  </a:cubicBezTo>
                  <a:lnTo>
                    <a:pt x="0" y="2075"/>
                  </a:lnTo>
                  <a:cubicBezTo>
                    <a:pt x="0" y="2244"/>
                    <a:pt x="136" y="2380"/>
                    <a:pt x="305" y="2380"/>
                  </a:cubicBezTo>
                  <a:lnTo>
                    <a:pt x="9428" y="2380"/>
                  </a:lnTo>
                  <a:cubicBezTo>
                    <a:pt x="9429" y="2380"/>
                    <a:pt x="9430" y="2380"/>
                    <a:pt x="9431" y="2380"/>
                  </a:cubicBezTo>
                  <a:cubicBezTo>
                    <a:pt x="9597" y="2380"/>
                    <a:pt x="9733" y="2243"/>
                    <a:pt x="9733" y="2075"/>
                  </a:cubicBezTo>
                  <a:lnTo>
                    <a:pt x="9733" y="305"/>
                  </a:lnTo>
                  <a:cubicBezTo>
                    <a:pt x="9733" y="136"/>
                    <a:pt x="9596" y="0"/>
                    <a:pt x="9428"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8" name="Google Shape;878;p32"/>
            <p:cNvSpPr/>
            <p:nvPr/>
          </p:nvSpPr>
          <p:spPr>
            <a:xfrm>
              <a:off x="869248" y="3267146"/>
              <a:ext cx="235232" cy="1123882"/>
            </a:xfrm>
            <a:custGeom>
              <a:rect b="b" l="l" r="r" t="t"/>
              <a:pathLst>
                <a:path extrusionOk="0" h="37190" w="7784">
                  <a:moveTo>
                    <a:pt x="998" y="1"/>
                  </a:moveTo>
                  <a:cubicBezTo>
                    <a:pt x="447" y="1"/>
                    <a:pt x="0" y="447"/>
                    <a:pt x="0" y="1000"/>
                  </a:cubicBezTo>
                  <a:lnTo>
                    <a:pt x="0" y="36190"/>
                  </a:lnTo>
                  <a:cubicBezTo>
                    <a:pt x="0" y="36741"/>
                    <a:pt x="447" y="37188"/>
                    <a:pt x="998" y="37189"/>
                  </a:cubicBezTo>
                  <a:lnTo>
                    <a:pt x="6785" y="37189"/>
                  </a:lnTo>
                  <a:cubicBezTo>
                    <a:pt x="7337" y="37188"/>
                    <a:pt x="7783" y="36741"/>
                    <a:pt x="7783" y="36190"/>
                  </a:cubicBezTo>
                  <a:lnTo>
                    <a:pt x="7783" y="1000"/>
                  </a:lnTo>
                  <a:cubicBezTo>
                    <a:pt x="7783" y="447"/>
                    <a:pt x="7337" y="1"/>
                    <a:pt x="678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9" name="Google Shape;879;p32"/>
            <p:cNvSpPr/>
            <p:nvPr/>
          </p:nvSpPr>
          <p:spPr>
            <a:xfrm>
              <a:off x="691851" y="2871554"/>
              <a:ext cx="589985" cy="452907"/>
            </a:xfrm>
            <a:custGeom>
              <a:rect b="b" l="l" r="r" t="t"/>
              <a:pathLst>
                <a:path extrusionOk="0" h="14987" w="19523">
                  <a:moveTo>
                    <a:pt x="972" y="1"/>
                  </a:moveTo>
                  <a:cubicBezTo>
                    <a:pt x="434" y="1"/>
                    <a:pt x="1" y="437"/>
                    <a:pt x="1" y="974"/>
                  </a:cubicBezTo>
                  <a:lnTo>
                    <a:pt x="1" y="14013"/>
                  </a:lnTo>
                  <a:cubicBezTo>
                    <a:pt x="1" y="14551"/>
                    <a:pt x="437" y="14986"/>
                    <a:pt x="974" y="14986"/>
                  </a:cubicBezTo>
                  <a:lnTo>
                    <a:pt x="18549" y="14986"/>
                  </a:lnTo>
                  <a:cubicBezTo>
                    <a:pt x="19086" y="14986"/>
                    <a:pt x="19523" y="14551"/>
                    <a:pt x="19523" y="14013"/>
                  </a:cubicBezTo>
                  <a:lnTo>
                    <a:pt x="19523" y="974"/>
                  </a:lnTo>
                  <a:cubicBezTo>
                    <a:pt x="19523" y="437"/>
                    <a:pt x="19089" y="1"/>
                    <a:pt x="18552" y="1"/>
                  </a:cubicBezTo>
                  <a:cubicBezTo>
                    <a:pt x="18551" y="1"/>
                    <a:pt x="18550" y="1"/>
                    <a:pt x="18549" y="1"/>
                  </a:cubicBezTo>
                  <a:lnTo>
                    <a:pt x="974" y="1"/>
                  </a:lnTo>
                  <a:cubicBezTo>
                    <a:pt x="973" y="1"/>
                    <a:pt x="972" y="1"/>
                    <a:pt x="972" y="1"/>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0" name="Google Shape;880;p32"/>
            <p:cNvSpPr/>
            <p:nvPr/>
          </p:nvSpPr>
          <p:spPr>
            <a:xfrm>
              <a:off x="891763" y="3617224"/>
              <a:ext cx="190205" cy="34602"/>
            </a:xfrm>
            <a:custGeom>
              <a:rect b="b" l="l" r="r" t="t"/>
              <a:pathLst>
                <a:path extrusionOk="0" h="1145" w="6294">
                  <a:moveTo>
                    <a:pt x="1" y="1"/>
                  </a:moveTo>
                  <a:lnTo>
                    <a:pt x="1" y="1145"/>
                  </a:lnTo>
                  <a:lnTo>
                    <a:pt x="6294" y="1145"/>
                  </a:lnTo>
                  <a:lnTo>
                    <a:pt x="6294"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1" name="Google Shape;881;p32"/>
            <p:cNvSpPr/>
            <p:nvPr/>
          </p:nvSpPr>
          <p:spPr>
            <a:xfrm>
              <a:off x="920443" y="3651797"/>
              <a:ext cx="132817" cy="283252"/>
            </a:xfrm>
            <a:custGeom>
              <a:rect b="b" l="l" r="r" t="t"/>
              <a:pathLst>
                <a:path extrusionOk="0" h="9373" w="4395">
                  <a:moveTo>
                    <a:pt x="1" y="1"/>
                  </a:moveTo>
                  <a:lnTo>
                    <a:pt x="1" y="9373"/>
                  </a:lnTo>
                  <a:lnTo>
                    <a:pt x="4394" y="9373"/>
                  </a:lnTo>
                  <a:lnTo>
                    <a:pt x="4394"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2" name="Google Shape;882;p32"/>
            <p:cNvSpPr/>
            <p:nvPr/>
          </p:nvSpPr>
          <p:spPr>
            <a:xfrm>
              <a:off x="869248" y="3324444"/>
              <a:ext cx="235232" cy="123086"/>
            </a:xfrm>
            <a:custGeom>
              <a:rect b="b" l="l" r="r" t="t"/>
              <a:pathLst>
                <a:path extrusionOk="0" h="4073" w="7784">
                  <a:moveTo>
                    <a:pt x="0" y="0"/>
                  </a:moveTo>
                  <a:lnTo>
                    <a:pt x="0" y="4073"/>
                  </a:lnTo>
                  <a:lnTo>
                    <a:pt x="7783" y="4073"/>
                  </a:lnTo>
                  <a:lnTo>
                    <a:pt x="778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3" name="Google Shape;883;p32"/>
            <p:cNvSpPr/>
            <p:nvPr/>
          </p:nvSpPr>
          <p:spPr>
            <a:xfrm>
              <a:off x="691851" y="3033236"/>
              <a:ext cx="589985" cy="162765"/>
            </a:xfrm>
            <a:custGeom>
              <a:rect b="b" l="l" r="r" t="t"/>
              <a:pathLst>
                <a:path extrusionOk="0" h="5386" w="19523">
                  <a:moveTo>
                    <a:pt x="1" y="1"/>
                  </a:moveTo>
                  <a:lnTo>
                    <a:pt x="1" y="5386"/>
                  </a:lnTo>
                  <a:lnTo>
                    <a:pt x="19523" y="5386"/>
                  </a:lnTo>
                  <a:lnTo>
                    <a:pt x="1952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4" name="Google Shape;884;p32"/>
            <p:cNvSpPr/>
            <p:nvPr/>
          </p:nvSpPr>
          <p:spPr>
            <a:xfrm>
              <a:off x="1189620" y="3180472"/>
              <a:ext cx="231606" cy="852778"/>
            </a:xfrm>
            <a:custGeom>
              <a:rect b="b" l="l" r="r" t="t"/>
              <a:pathLst>
                <a:path extrusionOk="0" h="28219" w="7664">
                  <a:moveTo>
                    <a:pt x="1" y="0"/>
                  </a:moveTo>
                  <a:lnTo>
                    <a:pt x="1" y="24388"/>
                  </a:lnTo>
                  <a:cubicBezTo>
                    <a:pt x="1" y="26501"/>
                    <a:pt x="1722" y="28218"/>
                    <a:pt x="3833" y="28218"/>
                  </a:cubicBezTo>
                  <a:cubicBezTo>
                    <a:pt x="5945" y="28218"/>
                    <a:pt x="7663" y="26499"/>
                    <a:pt x="7664" y="24388"/>
                  </a:cubicBezTo>
                  <a:lnTo>
                    <a:pt x="7664" y="19071"/>
                  </a:lnTo>
                  <a:lnTo>
                    <a:pt x="6433" y="19071"/>
                  </a:lnTo>
                  <a:lnTo>
                    <a:pt x="6433" y="24388"/>
                  </a:lnTo>
                  <a:cubicBezTo>
                    <a:pt x="6433" y="25821"/>
                    <a:pt x="5266" y="26987"/>
                    <a:pt x="3833" y="26987"/>
                  </a:cubicBezTo>
                  <a:cubicBezTo>
                    <a:pt x="2399" y="26987"/>
                    <a:pt x="1233" y="25821"/>
                    <a:pt x="1233" y="24388"/>
                  </a:cubicBezTo>
                  <a:lnTo>
                    <a:pt x="1233"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5" name="Google Shape;885;p32"/>
            <p:cNvSpPr/>
            <p:nvPr/>
          </p:nvSpPr>
          <p:spPr>
            <a:xfrm>
              <a:off x="968252" y="3180472"/>
              <a:ext cx="437465" cy="1076044"/>
            </a:xfrm>
            <a:custGeom>
              <a:rect b="b" l="l" r="r" t="t"/>
              <a:pathLst>
                <a:path extrusionOk="0" h="35607" w="14476">
                  <a:moveTo>
                    <a:pt x="1" y="0"/>
                  </a:moveTo>
                  <a:lnTo>
                    <a:pt x="1" y="30065"/>
                  </a:lnTo>
                  <a:cubicBezTo>
                    <a:pt x="1" y="33120"/>
                    <a:pt x="2486" y="35607"/>
                    <a:pt x="5541" y="35607"/>
                  </a:cubicBezTo>
                  <a:lnTo>
                    <a:pt x="8934" y="35607"/>
                  </a:lnTo>
                  <a:cubicBezTo>
                    <a:pt x="11990" y="35607"/>
                    <a:pt x="14475" y="33120"/>
                    <a:pt x="14475" y="30065"/>
                  </a:cubicBezTo>
                  <a:lnTo>
                    <a:pt x="14475" y="18265"/>
                  </a:lnTo>
                  <a:lnTo>
                    <a:pt x="13244" y="18265"/>
                  </a:lnTo>
                  <a:lnTo>
                    <a:pt x="13244" y="30065"/>
                  </a:lnTo>
                  <a:cubicBezTo>
                    <a:pt x="13244" y="32441"/>
                    <a:pt x="11310" y="34375"/>
                    <a:pt x="8935" y="34375"/>
                  </a:cubicBezTo>
                  <a:lnTo>
                    <a:pt x="5541" y="34375"/>
                  </a:lnTo>
                  <a:cubicBezTo>
                    <a:pt x="3164" y="34375"/>
                    <a:pt x="1232" y="32441"/>
                    <a:pt x="1232" y="30065"/>
                  </a:cubicBezTo>
                  <a:lnTo>
                    <a:pt x="123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6" name="Google Shape;886;p32"/>
            <p:cNvSpPr/>
            <p:nvPr/>
          </p:nvSpPr>
          <p:spPr>
            <a:xfrm>
              <a:off x="660180" y="2675300"/>
              <a:ext cx="653326" cy="411566"/>
            </a:xfrm>
            <a:custGeom>
              <a:rect b="b" l="l" r="r" t="t"/>
              <a:pathLst>
                <a:path extrusionOk="0" h="13619" w="21619">
                  <a:moveTo>
                    <a:pt x="10810" y="0"/>
                  </a:moveTo>
                  <a:cubicBezTo>
                    <a:pt x="5083" y="0"/>
                    <a:pt x="440" y="362"/>
                    <a:pt x="440" y="807"/>
                  </a:cubicBezTo>
                  <a:cubicBezTo>
                    <a:pt x="440" y="809"/>
                    <a:pt x="443" y="813"/>
                    <a:pt x="443" y="816"/>
                  </a:cubicBezTo>
                  <a:lnTo>
                    <a:pt x="440" y="816"/>
                  </a:lnTo>
                  <a:lnTo>
                    <a:pt x="440" y="839"/>
                  </a:lnTo>
                  <a:cubicBezTo>
                    <a:pt x="197" y="839"/>
                    <a:pt x="1" y="3526"/>
                    <a:pt x="1" y="6841"/>
                  </a:cubicBezTo>
                  <a:cubicBezTo>
                    <a:pt x="1" y="10155"/>
                    <a:pt x="197" y="12842"/>
                    <a:pt x="440" y="12842"/>
                  </a:cubicBezTo>
                  <a:cubicBezTo>
                    <a:pt x="443" y="12842"/>
                    <a:pt x="446" y="12838"/>
                    <a:pt x="449" y="12838"/>
                  </a:cubicBezTo>
                  <a:cubicBezTo>
                    <a:pt x="618" y="13270"/>
                    <a:pt x="5190" y="13618"/>
                    <a:pt x="10809" y="13618"/>
                  </a:cubicBezTo>
                  <a:cubicBezTo>
                    <a:pt x="16428" y="13618"/>
                    <a:pt x="21001" y="13270"/>
                    <a:pt x="21170" y="12838"/>
                  </a:cubicBezTo>
                  <a:cubicBezTo>
                    <a:pt x="21173" y="12838"/>
                    <a:pt x="21176" y="12842"/>
                    <a:pt x="21179" y="12842"/>
                  </a:cubicBezTo>
                  <a:cubicBezTo>
                    <a:pt x="21421" y="12842"/>
                    <a:pt x="21618" y="10155"/>
                    <a:pt x="21618" y="6841"/>
                  </a:cubicBezTo>
                  <a:cubicBezTo>
                    <a:pt x="21618" y="3526"/>
                    <a:pt x="21422" y="839"/>
                    <a:pt x="21179" y="839"/>
                  </a:cubicBezTo>
                  <a:lnTo>
                    <a:pt x="21179" y="816"/>
                  </a:lnTo>
                  <a:lnTo>
                    <a:pt x="21176" y="816"/>
                  </a:lnTo>
                  <a:cubicBezTo>
                    <a:pt x="21176" y="813"/>
                    <a:pt x="21179" y="809"/>
                    <a:pt x="21179" y="807"/>
                  </a:cubicBezTo>
                  <a:cubicBezTo>
                    <a:pt x="21179" y="362"/>
                    <a:pt x="16536" y="0"/>
                    <a:pt x="1081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7" name="Google Shape;887;p32"/>
            <p:cNvSpPr/>
            <p:nvPr/>
          </p:nvSpPr>
          <p:spPr>
            <a:xfrm>
              <a:off x="724097" y="2729244"/>
              <a:ext cx="438734" cy="303983"/>
            </a:xfrm>
            <a:custGeom>
              <a:rect b="b" l="l" r="r" t="t"/>
              <a:pathLst>
                <a:path extrusionOk="0" h="10059" w="14518">
                  <a:moveTo>
                    <a:pt x="0" y="0"/>
                  </a:moveTo>
                  <a:lnTo>
                    <a:pt x="0" y="10058"/>
                  </a:lnTo>
                  <a:lnTo>
                    <a:pt x="14517" y="10058"/>
                  </a:lnTo>
                  <a:lnTo>
                    <a:pt x="14517"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8" name="Google Shape;888;p32"/>
            <p:cNvSpPr/>
            <p:nvPr/>
          </p:nvSpPr>
          <p:spPr>
            <a:xfrm>
              <a:off x="731350" y="2736467"/>
              <a:ext cx="424259" cy="289538"/>
            </a:xfrm>
            <a:custGeom>
              <a:rect b="b" l="l" r="r" t="t"/>
              <a:pathLst>
                <a:path extrusionOk="0" h="9581" w="14039">
                  <a:moveTo>
                    <a:pt x="1" y="0"/>
                  </a:moveTo>
                  <a:lnTo>
                    <a:pt x="1" y="9580"/>
                  </a:lnTo>
                  <a:lnTo>
                    <a:pt x="14038" y="9580"/>
                  </a:lnTo>
                  <a:lnTo>
                    <a:pt x="14038"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9" name="Google Shape;889;p32"/>
            <p:cNvSpPr/>
            <p:nvPr/>
          </p:nvSpPr>
          <p:spPr>
            <a:xfrm>
              <a:off x="731350" y="2736467"/>
              <a:ext cx="424259" cy="28528"/>
            </a:xfrm>
            <a:custGeom>
              <a:rect b="b" l="l" r="r" t="t"/>
              <a:pathLst>
                <a:path extrusionOk="0" h="944" w="14039">
                  <a:moveTo>
                    <a:pt x="1" y="0"/>
                  </a:moveTo>
                  <a:lnTo>
                    <a:pt x="1" y="944"/>
                  </a:lnTo>
                  <a:lnTo>
                    <a:pt x="14038" y="944"/>
                  </a:lnTo>
                  <a:lnTo>
                    <a:pt x="14038"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0" name="Google Shape;890;p32"/>
            <p:cNvSpPr/>
            <p:nvPr/>
          </p:nvSpPr>
          <p:spPr>
            <a:xfrm>
              <a:off x="1163691" y="3097788"/>
              <a:ext cx="85946" cy="82712"/>
            </a:xfrm>
            <a:custGeom>
              <a:rect b="b" l="l" r="r" t="t"/>
              <a:pathLst>
                <a:path extrusionOk="0" h="2737" w="2844">
                  <a:moveTo>
                    <a:pt x="1474" y="0"/>
                  </a:moveTo>
                  <a:cubicBezTo>
                    <a:pt x="1119" y="0"/>
                    <a:pt x="769" y="139"/>
                    <a:pt x="508" y="401"/>
                  </a:cubicBezTo>
                  <a:cubicBezTo>
                    <a:pt x="116" y="792"/>
                    <a:pt x="0" y="1380"/>
                    <a:pt x="212" y="1891"/>
                  </a:cubicBezTo>
                  <a:cubicBezTo>
                    <a:pt x="422" y="2404"/>
                    <a:pt x="922" y="2736"/>
                    <a:pt x="1476" y="2736"/>
                  </a:cubicBezTo>
                  <a:cubicBezTo>
                    <a:pt x="2230" y="2736"/>
                    <a:pt x="2843" y="2123"/>
                    <a:pt x="2843" y="1369"/>
                  </a:cubicBezTo>
                  <a:cubicBezTo>
                    <a:pt x="2843" y="815"/>
                    <a:pt x="2510" y="317"/>
                    <a:pt x="1998" y="105"/>
                  </a:cubicBezTo>
                  <a:cubicBezTo>
                    <a:pt x="1829" y="35"/>
                    <a:pt x="1651" y="0"/>
                    <a:pt x="1474"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1" name="Google Shape;891;p32"/>
            <p:cNvSpPr/>
            <p:nvPr/>
          </p:nvSpPr>
          <p:spPr>
            <a:xfrm>
              <a:off x="942262" y="3097788"/>
              <a:ext cx="85946" cy="82712"/>
            </a:xfrm>
            <a:custGeom>
              <a:rect b="b" l="l" r="r" t="t"/>
              <a:pathLst>
                <a:path extrusionOk="0" h="2737" w="2844">
                  <a:moveTo>
                    <a:pt x="1475" y="0"/>
                  </a:moveTo>
                  <a:cubicBezTo>
                    <a:pt x="1119" y="0"/>
                    <a:pt x="770" y="139"/>
                    <a:pt x="509" y="401"/>
                  </a:cubicBezTo>
                  <a:cubicBezTo>
                    <a:pt x="116" y="792"/>
                    <a:pt x="0" y="1380"/>
                    <a:pt x="211" y="1891"/>
                  </a:cubicBezTo>
                  <a:cubicBezTo>
                    <a:pt x="423" y="2402"/>
                    <a:pt x="922" y="2736"/>
                    <a:pt x="1476" y="2736"/>
                  </a:cubicBezTo>
                  <a:cubicBezTo>
                    <a:pt x="2231" y="2736"/>
                    <a:pt x="2843" y="2125"/>
                    <a:pt x="2843" y="1369"/>
                  </a:cubicBezTo>
                  <a:cubicBezTo>
                    <a:pt x="2843" y="815"/>
                    <a:pt x="2510" y="317"/>
                    <a:pt x="1999" y="105"/>
                  </a:cubicBezTo>
                  <a:cubicBezTo>
                    <a:pt x="1829" y="35"/>
                    <a:pt x="1651" y="0"/>
                    <a:pt x="1475"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2" name="Google Shape;892;p32"/>
            <p:cNvSpPr/>
            <p:nvPr/>
          </p:nvSpPr>
          <p:spPr>
            <a:xfrm>
              <a:off x="714185" y="3114621"/>
              <a:ext cx="196430" cy="54668"/>
            </a:xfrm>
            <a:custGeom>
              <a:rect b="b" l="l" r="r" t="t"/>
              <a:pathLst>
                <a:path extrusionOk="0" h="1809" w="6500">
                  <a:moveTo>
                    <a:pt x="0" y="0"/>
                  </a:moveTo>
                  <a:lnTo>
                    <a:pt x="0" y="421"/>
                  </a:lnTo>
                  <a:lnTo>
                    <a:pt x="2773" y="421"/>
                  </a:lnTo>
                  <a:lnTo>
                    <a:pt x="2773" y="0"/>
                  </a:lnTo>
                  <a:close/>
                  <a:moveTo>
                    <a:pt x="3727" y="0"/>
                  </a:moveTo>
                  <a:lnTo>
                    <a:pt x="3727" y="421"/>
                  </a:lnTo>
                  <a:lnTo>
                    <a:pt x="6500" y="421"/>
                  </a:lnTo>
                  <a:lnTo>
                    <a:pt x="6500" y="0"/>
                  </a:lnTo>
                  <a:close/>
                  <a:moveTo>
                    <a:pt x="0" y="1386"/>
                  </a:moveTo>
                  <a:lnTo>
                    <a:pt x="0" y="1808"/>
                  </a:lnTo>
                  <a:lnTo>
                    <a:pt x="2773" y="1808"/>
                  </a:lnTo>
                  <a:lnTo>
                    <a:pt x="2773" y="1386"/>
                  </a:lnTo>
                  <a:close/>
                  <a:moveTo>
                    <a:pt x="3727" y="1386"/>
                  </a:moveTo>
                  <a:lnTo>
                    <a:pt x="3727" y="1808"/>
                  </a:lnTo>
                  <a:lnTo>
                    <a:pt x="6500" y="1808"/>
                  </a:lnTo>
                  <a:lnTo>
                    <a:pt x="6500" y="1386"/>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3" name="Google Shape;893;p32"/>
            <p:cNvSpPr/>
            <p:nvPr/>
          </p:nvSpPr>
          <p:spPr>
            <a:xfrm>
              <a:off x="959941" y="3114621"/>
              <a:ext cx="53822" cy="78270"/>
            </a:xfrm>
            <a:custGeom>
              <a:rect b="b" l="l" r="r" t="t"/>
              <a:pathLst>
                <a:path extrusionOk="0" h="2590" w="1781">
                  <a:moveTo>
                    <a:pt x="891" y="0"/>
                  </a:moveTo>
                  <a:cubicBezTo>
                    <a:pt x="399" y="0"/>
                    <a:pt x="1" y="398"/>
                    <a:pt x="1" y="891"/>
                  </a:cubicBezTo>
                  <a:lnTo>
                    <a:pt x="1" y="2590"/>
                  </a:lnTo>
                  <a:lnTo>
                    <a:pt x="1780" y="2590"/>
                  </a:lnTo>
                  <a:lnTo>
                    <a:pt x="1780" y="891"/>
                  </a:lnTo>
                  <a:cubicBezTo>
                    <a:pt x="1780" y="398"/>
                    <a:pt x="1382" y="0"/>
                    <a:pt x="89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4" name="Google Shape;894;p32"/>
            <p:cNvSpPr/>
            <p:nvPr/>
          </p:nvSpPr>
          <p:spPr>
            <a:xfrm>
              <a:off x="1181370" y="3114621"/>
              <a:ext cx="53792" cy="78270"/>
            </a:xfrm>
            <a:custGeom>
              <a:rect b="b" l="l" r="r" t="t"/>
              <a:pathLst>
                <a:path extrusionOk="0" h="2590" w="1780">
                  <a:moveTo>
                    <a:pt x="891" y="0"/>
                  </a:moveTo>
                  <a:cubicBezTo>
                    <a:pt x="398" y="0"/>
                    <a:pt x="1" y="398"/>
                    <a:pt x="1" y="891"/>
                  </a:cubicBezTo>
                  <a:lnTo>
                    <a:pt x="1" y="2590"/>
                  </a:lnTo>
                  <a:lnTo>
                    <a:pt x="1780" y="2590"/>
                  </a:lnTo>
                  <a:lnTo>
                    <a:pt x="1780" y="891"/>
                  </a:lnTo>
                  <a:cubicBezTo>
                    <a:pt x="1780" y="398"/>
                    <a:pt x="1382" y="0"/>
                    <a:pt x="891"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5" name="Google Shape;895;p32"/>
            <p:cNvSpPr/>
            <p:nvPr/>
          </p:nvSpPr>
          <p:spPr>
            <a:xfrm>
              <a:off x="738361" y="2982888"/>
              <a:ext cx="34118" cy="32819"/>
            </a:xfrm>
            <a:custGeom>
              <a:rect b="b" l="l" r="r" t="t"/>
              <a:pathLst>
                <a:path extrusionOk="0" h="1086" w="1129">
                  <a:moveTo>
                    <a:pt x="586" y="1"/>
                  </a:moveTo>
                  <a:cubicBezTo>
                    <a:pt x="445" y="1"/>
                    <a:pt x="306" y="56"/>
                    <a:pt x="202" y="159"/>
                  </a:cubicBezTo>
                  <a:cubicBezTo>
                    <a:pt x="46" y="315"/>
                    <a:pt x="1" y="548"/>
                    <a:pt x="84" y="750"/>
                  </a:cubicBezTo>
                  <a:cubicBezTo>
                    <a:pt x="168" y="954"/>
                    <a:pt x="366" y="1085"/>
                    <a:pt x="586" y="1085"/>
                  </a:cubicBezTo>
                  <a:cubicBezTo>
                    <a:pt x="885" y="1085"/>
                    <a:pt x="1129" y="843"/>
                    <a:pt x="1129" y="543"/>
                  </a:cubicBezTo>
                  <a:cubicBezTo>
                    <a:pt x="1129" y="324"/>
                    <a:pt x="996" y="126"/>
                    <a:pt x="794" y="42"/>
                  </a:cubicBezTo>
                  <a:cubicBezTo>
                    <a:pt x="726" y="14"/>
                    <a:pt x="656" y="1"/>
                    <a:pt x="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6" name="Google Shape;896;p32"/>
            <p:cNvSpPr/>
            <p:nvPr/>
          </p:nvSpPr>
          <p:spPr>
            <a:xfrm>
              <a:off x="784358" y="2982888"/>
              <a:ext cx="34118" cy="32819"/>
            </a:xfrm>
            <a:custGeom>
              <a:rect b="b" l="l" r="r" t="t"/>
              <a:pathLst>
                <a:path extrusionOk="0" h="1086" w="1129">
                  <a:moveTo>
                    <a:pt x="586" y="1"/>
                  </a:moveTo>
                  <a:cubicBezTo>
                    <a:pt x="444" y="1"/>
                    <a:pt x="306" y="56"/>
                    <a:pt x="202" y="159"/>
                  </a:cubicBezTo>
                  <a:cubicBezTo>
                    <a:pt x="48" y="315"/>
                    <a:pt x="0" y="548"/>
                    <a:pt x="85" y="750"/>
                  </a:cubicBezTo>
                  <a:cubicBezTo>
                    <a:pt x="168" y="954"/>
                    <a:pt x="365" y="1085"/>
                    <a:pt x="586" y="1085"/>
                  </a:cubicBezTo>
                  <a:cubicBezTo>
                    <a:pt x="885" y="1085"/>
                    <a:pt x="1128" y="843"/>
                    <a:pt x="1128" y="543"/>
                  </a:cubicBezTo>
                  <a:cubicBezTo>
                    <a:pt x="1128" y="324"/>
                    <a:pt x="997" y="126"/>
                    <a:pt x="793" y="42"/>
                  </a:cubicBezTo>
                  <a:cubicBezTo>
                    <a:pt x="726" y="14"/>
                    <a:pt x="656" y="1"/>
                    <a:pt x="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7" name="Google Shape;897;p32"/>
            <p:cNvSpPr/>
            <p:nvPr/>
          </p:nvSpPr>
          <p:spPr>
            <a:xfrm>
              <a:off x="830354" y="2982888"/>
              <a:ext cx="34118" cy="32819"/>
            </a:xfrm>
            <a:custGeom>
              <a:rect b="b" l="l" r="r" t="t"/>
              <a:pathLst>
                <a:path extrusionOk="0" h="1086" w="1129">
                  <a:moveTo>
                    <a:pt x="586" y="1"/>
                  </a:moveTo>
                  <a:cubicBezTo>
                    <a:pt x="444" y="1"/>
                    <a:pt x="305" y="56"/>
                    <a:pt x="202" y="159"/>
                  </a:cubicBezTo>
                  <a:cubicBezTo>
                    <a:pt x="47" y="315"/>
                    <a:pt x="0" y="548"/>
                    <a:pt x="85" y="752"/>
                  </a:cubicBezTo>
                  <a:cubicBezTo>
                    <a:pt x="169" y="954"/>
                    <a:pt x="367" y="1085"/>
                    <a:pt x="586" y="1085"/>
                  </a:cubicBezTo>
                  <a:cubicBezTo>
                    <a:pt x="885" y="1085"/>
                    <a:pt x="1128" y="843"/>
                    <a:pt x="1128" y="543"/>
                  </a:cubicBezTo>
                  <a:cubicBezTo>
                    <a:pt x="1128" y="324"/>
                    <a:pt x="996" y="126"/>
                    <a:pt x="793" y="42"/>
                  </a:cubicBezTo>
                  <a:cubicBezTo>
                    <a:pt x="726" y="14"/>
                    <a:pt x="655" y="1"/>
                    <a:pt x="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8" name="Google Shape;898;p32"/>
            <p:cNvSpPr/>
            <p:nvPr/>
          </p:nvSpPr>
          <p:spPr>
            <a:xfrm>
              <a:off x="876320" y="2982888"/>
              <a:ext cx="34118" cy="32819"/>
            </a:xfrm>
            <a:custGeom>
              <a:rect b="b" l="l" r="r" t="t"/>
              <a:pathLst>
                <a:path extrusionOk="0" h="1086" w="1129">
                  <a:moveTo>
                    <a:pt x="587" y="1"/>
                  </a:moveTo>
                  <a:cubicBezTo>
                    <a:pt x="446" y="1"/>
                    <a:pt x="307" y="56"/>
                    <a:pt x="203" y="159"/>
                  </a:cubicBezTo>
                  <a:cubicBezTo>
                    <a:pt x="48" y="315"/>
                    <a:pt x="1" y="548"/>
                    <a:pt x="85" y="752"/>
                  </a:cubicBezTo>
                  <a:cubicBezTo>
                    <a:pt x="170" y="954"/>
                    <a:pt x="367" y="1085"/>
                    <a:pt x="586" y="1085"/>
                  </a:cubicBezTo>
                  <a:cubicBezTo>
                    <a:pt x="887" y="1085"/>
                    <a:pt x="1129" y="843"/>
                    <a:pt x="1129" y="543"/>
                  </a:cubicBezTo>
                  <a:cubicBezTo>
                    <a:pt x="1129" y="324"/>
                    <a:pt x="997" y="126"/>
                    <a:pt x="794" y="42"/>
                  </a:cubicBezTo>
                  <a:cubicBezTo>
                    <a:pt x="727" y="14"/>
                    <a:pt x="657" y="1"/>
                    <a:pt x="58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9" name="Google Shape;899;p32"/>
            <p:cNvSpPr/>
            <p:nvPr/>
          </p:nvSpPr>
          <p:spPr>
            <a:xfrm>
              <a:off x="922347" y="2982888"/>
              <a:ext cx="34118" cy="32819"/>
            </a:xfrm>
            <a:custGeom>
              <a:rect b="b" l="l" r="r" t="t"/>
              <a:pathLst>
                <a:path extrusionOk="0" h="1086" w="1129">
                  <a:moveTo>
                    <a:pt x="586" y="1"/>
                  </a:moveTo>
                  <a:cubicBezTo>
                    <a:pt x="445" y="1"/>
                    <a:pt x="306" y="56"/>
                    <a:pt x="203" y="159"/>
                  </a:cubicBezTo>
                  <a:cubicBezTo>
                    <a:pt x="47" y="315"/>
                    <a:pt x="1" y="548"/>
                    <a:pt x="84" y="750"/>
                  </a:cubicBezTo>
                  <a:cubicBezTo>
                    <a:pt x="168" y="954"/>
                    <a:pt x="366" y="1085"/>
                    <a:pt x="586" y="1085"/>
                  </a:cubicBezTo>
                  <a:cubicBezTo>
                    <a:pt x="886" y="1085"/>
                    <a:pt x="1129" y="843"/>
                    <a:pt x="1129" y="543"/>
                  </a:cubicBezTo>
                  <a:cubicBezTo>
                    <a:pt x="1129" y="324"/>
                    <a:pt x="996" y="126"/>
                    <a:pt x="794" y="42"/>
                  </a:cubicBezTo>
                  <a:cubicBezTo>
                    <a:pt x="727" y="14"/>
                    <a:pt x="656" y="1"/>
                    <a:pt x="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0" name="Google Shape;900;p32"/>
            <p:cNvSpPr/>
            <p:nvPr/>
          </p:nvSpPr>
          <p:spPr>
            <a:xfrm>
              <a:off x="968343" y="2982888"/>
              <a:ext cx="34118" cy="32819"/>
            </a:xfrm>
            <a:custGeom>
              <a:rect b="b" l="l" r="r" t="t"/>
              <a:pathLst>
                <a:path extrusionOk="0" h="1086" w="1129">
                  <a:moveTo>
                    <a:pt x="586" y="1"/>
                  </a:moveTo>
                  <a:cubicBezTo>
                    <a:pt x="445" y="1"/>
                    <a:pt x="306" y="56"/>
                    <a:pt x="202" y="159"/>
                  </a:cubicBezTo>
                  <a:cubicBezTo>
                    <a:pt x="46" y="315"/>
                    <a:pt x="1" y="548"/>
                    <a:pt x="85" y="752"/>
                  </a:cubicBezTo>
                  <a:cubicBezTo>
                    <a:pt x="168" y="954"/>
                    <a:pt x="367" y="1085"/>
                    <a:pt x="586" y="1085"/>
                  </a:cubicBezTo>
                  <a:cubicBezTo>
                    <a:pt x="885" y="1085"/>
                    <a:pt x="1129" y="843"/>
                    <a:pt x="1129" y="543"/>
                  </a:cubicBezTo>
                  <a:cubicBezTo>
                    <a:pt x="1129" y="324"/>
                    <a:pt x="996" y="126"/>
                    <a:pt x="794" y="42"/>
                  </a:cubicBezTo>
                  <a:cubicBezTo>
                    <a:pt x="726" y="14"/>
                    <a:pt x="656" y="1"/>
                    <a:pt x="586"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1" name="Google Shape;901;p32"/>
            <p:cNvSpPr/>
            <p:nvPr/>
          </p:nvSpPr>
          <p:spPr>
            <a:xfrm>
              <a:off x="1028180" y="2783521"/>
              <a:ext cx="113204" cy="18132"/>
            </a:xfrm>
            <a:custGeom>
              <a:rect b="b" l="l" r="r" t="t"/>
              <a:pathLst>
                <a:path extrusionOk="0" h="600" w="3746">
                  <a:moveTo>
                    <a:pt x="0" y="1"/>
                  </a:moveTo>
                  <a:lnTo>
                    <a:pt x="0" y="599"/>
                  </a:lnTo>
                  <a:lnTo>
                    <a:pt x="3745" y="599"/>
                  </a:lnTo>
                  <a:lnTo>
                    <a:pt x="374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2" name="Google Shape;902;p32"/>
            <p:cNvSpPr/>
            <p:nvPr/>
          </p:nvSpPr>
          <p:spPr>
            <a:xfrm>
              <a:off x="1028180" y="2818275"/>
              <a:ext cx="113204" cy="18102"/>
            </a:xfrm>
            <a:custGeom>
              <a:rect b="b" l="l" r="r" t="t"/>
              <a:pathLst>
                <a:path extrusionOk="0" h="599" w="3746">
                  <a:moveTo>
                    <a:pt x="0" y="0"/>
                  </a:moveTo>
                  <a:lnTo>
                    <a:pt x="0" y="599"/>
                  </a:lnTo>
                  <a:lnTo>
                    <a:pt x="3745" y="599"/>
                  </a:lnTo>
                  <a:lnTo>
                    <a:pt x="374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3" name="Google Shape;903;p32"/>
            <p:cNvSpPr/>
            <p:nvPr/>
          </p:nvSpPr>
          <p:spPr>
            <a:xfrm>
              <a:off x="1028180" y="2852968"/>
              <a:ext cx="113204" cy="18102"/>
            </a:xfrm>
            <a:custGeom>
              <a:rect b="b" l="l" r="r" t="t"/>
              <a:pathLst>
                <a:path extrusionOk="0" h="599" w="3746">
                  <a:moveTo>
                    <a:pt x="0" y="0"/>
                  </a:moveTo>
                  <a:lnTo>
                    <a:pt x="0" y="599"/>
                  </a:lnTo>
                  <a:lnTo>
                    <a:pt x="3745" y="599"/>
                  </a:lnTo>
                  <a:lnTo>
                    <a:pt x="374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4" name="Google Shape;904;p32"/>
            <p:cNvSpPr/>
            <p:nvPr/>
          </p:nvSpPr>
          <p:spPr>
            <a:xfrm>
              <a:off x="1028180" y="2887692"/>
              <a:ext cx="113204" cy="18132"/>
            </a:xfrm>
            <a:custGeom>
              <a:rect b="b" l="l" r="r" t="t"/>
              <a:pathLst>
                <a:path extrusionOk="0" h="600" w="3746">
                  <a:moveTo>
                    <a:pt x="0" y="1"/>
                  </a:moveTo>
                  <a:lnTo>
                    <a:pt x="0" y="599"/>
                  </a:lnTo>
                  <a:lnTo>
                    <a:pt x="3745" y="599"/>
                  </a:lnTo>
                  <a:lnTo>
                    <a:pt x="374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5" name="Google Shape;905;p32"/>
            <p:cNvSpPr/>
            <p:nvPr/>
          </p:nvSpPr>
          <p:spPr>
            <a:xfrm>
              <a:off x="1028180" y="2922386"/>
              <a:ext cx="113204" cy="18132"/>
            </a:xfrm>
            <a:custGeom>
              <a:rect b="b" l="l" r="r" t="t"/>
              <a:pathLst>
                <a:path extrusionOk="0" h="600" w="3746">
                  <a:moveTo>
                    <a:pt x="0" y="1"/>
                  </a:moveTo>
                  <a:lnTo>
                    <a:pt x="0" y="599"/>
                  </a:lnTo>
                  <a:lnTo>
                    <a:pt x="3745" y="599"/>
                  </a:lnTo>
                  <a:lnTo>
                    <a:pt x="374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6" name="Google Shape;906;p32"/>
            <p:cNvSpPr/>
            <p:nvPr/>
          </p:nvSpPr>
          <p:spPr>
            <a:xfrm>
              <a:off x="1028180" y="2957140"/>
              <a:ext cx="113204" cy="18102"/>
            </a:xfrm>
            <a:custGeom>
              <a:rect b="b" l="l" r="r" t="t"/>
              <a:pathLst>
                <a:path extrusionOk="0" h="599" w="3746">
                  <a:moveTo>
                    <a:pt x="0" y="0"/>
                  </a:moveTo>
                  <a:lnTo>
                    <a:pt x="0" y="599"/>
                  </a:lnTo>
                  <a:lnTo>
                    <a:pt x="3745" y="599"/>
                  </a:lnTo>
                  <a:lnTo>
                    <a:pt x="3745"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7" name="Google Shape;907;p32"/>
            <p:cNvSpPr/>
            <p:nvPr/>
          </p:nvSpPr>
          <p:spPr>
            <a:xfrm>
              <a:off x="1028180" y="2991833"/>
              <a:ext cx="113204" cy="18102"/>
            </a:xfrm>
            <a:custGeom>
              <a:rect b="b" l="l" r="r" t="t"/>
              <a:pathLst>
                <a:path extrusionOk="0" h="599" w="3746">
                  <a:moveTo>
                    <a:pt x="0" y="1"/>
                  </a:moveTo>
                  <a:lnTo>
                    <a:pt x="0" y="599"/>
                  </a:lnTo>
                  <a:lnTo>
                    <a:pt x="3745" y="599"/>
                  </a:lnTo>
                  <a:lnTo>
                    <a:pt x="3745"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8" name="Google Shape;908;p32"/>
            <p:cNvSpPr/>
            <p:nvPr/>
          </p:nvSpPr>
          <p:spPr>
            <a:xfrm>
              <a:off x="730625" y="2789565"/>
              <a:ext cx="58687" cy="31368"/>
            </a:xfrm>
            <a:custGeom>
              <a:rect b="b" l="l" r="r" t="t"/>
              <a:pathLst>
                <a:path extrusionOk="0" h="1038" w="1942">
                  <a:moveTo>
                    <a:pt x="1539" y="1"/>
                  </a:moveTo>
                  <a:cubicBezTo>
                    <a:pt x="1514" y="1"/>
                    <a:pt x="1491" y="16"/>
                    <a:pt x="1483" y="40"/>
                  </a:cubicBezTo>
                  <a:lnTo>
                    <a:pt x="1253" y="608"/>
                  </a:lnTo>
                  <a:lnTo>
                    <a:pt x="1167" y="800"/>
                  </a:lnTo>
                  <a:lnTo>
                    <a:pt x="1010" y="273"/>
                  </a:lnTo>
                  <a:cubicBezTo>
                    <a:pt x="1002" y="249"/>
                    <a:pt x="980" y="232"/>
                    <a:pt x="954" y="230"/>
                  </a:cubicBezTo>
                  <a:cubicBezTo>
                    <a:pt x="928" y="230"/>
                    <a:pt x="905" y="244"/>
                    <a:pt x="894" y="267"/>
                  </a:cubicBezTo>
                  <a:lnTo>
                    <a:pt x="726" y="673"/>
                  </a:lnTo>
                  <a:lnTo>
                    <a:pt x="82" y="673"/>
                  </a:lnTo>
                  <a:cubicBezTo>
                    <a:pt x="0" y="673"/>
                    <a:pt x="0" y="796"/>
                    <a:pt x="82" y="796"/>
                  </a:cubicBezTo>
                  <a:lnTo>
                    <a:pt x="768" y="796"/>
                  </a:lnTo>
                  <a:cubicBezTo>
                    <a:pt x="792" y="796"/>
                    <a:pt x="815" y="781"/>
                    <a:pt x="823" y="758"/>
                  </a:cubicBezTo>
                  <a:lnTo>
                    <a:pt x="941" y="475"/>
                  </a:lnTo>
                  <a:lnTo>
                    <a:pt x="1097" y="993"/>
                  </a:lnTo>
                  <a:cubicBezTo>
                    <a:pt x="1104" y="1018"/>
                    <a:pt x="1126" y="1036"/>
                    <a:pt x="1151" y="1038"/>
                  </a:cubicBezTo>
                  <a:lnTo>
                    <a:pt x="1156" y="1038"/>
                  </a:lnTo>
                  <a:cubicBezTo>
                    <a:pt x="1180" y="1038"/>
                    <a:pt x="1203" y="1023"/>
                    <a:pt x="1213" y="1000"/>
                  </a:cubicBezTo>
                  <a:lnTo>
                    <a:pt x="1367" y="657"/>
                  </a:lnTo>
                  <a:lnTo>
                    <a:pt x="1525" y="267"/>
                  </a:lnTo>
                  <a:lnTo>
                    <a:pt x="1660" y="856"/>
                  </a:lnTo>
                  <a:cubicBezTo>
                    <a:pt x="1665" y="877"/>
                    <a:pt x="1680" y="893"/>
                    <a:pt x="1700" y="900"/>
                  </a:cubicBezTo>
                  <a:cubicBezTo>
                    <a:pt x="1706" y="902"/>
                    <a:pt x="1713" y="904"/>
                    <a:pt x="1720" y="904"/>
                  </a:cubicBezTo>
                  <a:cubicBezTo>
                    <a:pt x="1734" y="904"/>
                    <a:pt x="1748" y="899"/>
                    <a:pt x="1760" y="890"/>
                  </a:cubicBezTo>
                  <a:lnTo>
                    <a:pt x="1891" y="783"/>
                  </a:lnTo>
                  <a:cubicBezTo>
                    <a:pt x="1942" y="741"/>
                    <a:pt x="1903" y="672"/>
                    <a:pt x="1852" y="672"/>
                  </a:cubicBezTo>
                  <a:cubicBezTo>
                    <a:pt x="1839" y="672"/>
                    <a:pt x="1826" y="676"/>
                    <a:pt x="1813" y="687"/>
                  </a:cubicBezTo>
                  <a:lnTo>
                    <a:pt x="1758" y="733"/>
                  </a:lnTo>
                  <a:lnTo>
                    <a:pt x="1601" y="50"/>
                  </a:lnTo>
                  <a:cubicBezTo>
                    <a:pt x="1595" y="23"/>
                    <a:pt x="1572" y="4"/>
                    <a:pt x="1545" y="1"/>
                  </a:cubicBezTo>
                  <a:cubicBezTo>
                    <a:pt x="1543" y="1"/>
                    <a:pt x="1541" y="1"/>
                    <a:pt x="153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9" name="Google Shape;909;p32"/>
            <p:cNvSpPr/>
            <p:nvPr/>
          </p:nvSpPr>
          <p:spPr>
            <a:xfrm>
              <a:off x="784086" y="2789595"/>
              <a:ext cx="58748" cy="31338"/>
            </a:xfrm>
            <a:custGeom>
              <a:rect b="b" l="l" r="r" t="t"/>
              <a:pathLst>
                <a:path extrusionOk="0" h="1037" w="1944">
                  <a:moveTo>
                    <a:pt x="1541" y="1"/>
                  </a:moveTo>
                  <a:cubicBezTo>
                    <a:pt x="1518" y="1"/>
                    <a:pt x="1495" y="13"/>
                    <a:pt x="1485" y="39"/>
                  </a:cubicBezTo>
                  <a:lnTo>
                    <a:pt x="1255" y="607"/>
                  </a:lnTo>
                  <a:lnTo>
                    <a:pt x="1169" y="799"/>
                  </a:lnTo>
                  <a:lnTo>
                    <a:pt x="1011" y="272"/>
                  </a:lnTo>
                  <a:cubicBezTo>
                    <a:pt x="1003" y="248"/>
                    <a:pt x="981" y="229"/>
                    <a:pt x="956" y="229"/>
                  </a:cubicBezTo>
                  <a:cubicBezTo>
                    <a:pt x="930" y="229"/>
                    <a:pt x="905" y="243"/>
                    <a:pt x="895" y="266"/>
                  </a:cubicBezTo>
                  <a:lnTo>
                    <a:pt x="728" y="672"/>
                  </a:lnTo>
                  <a:lnTo>
                    <a:pt x="84" y="672"/>
                  </a:lnTo>
                  <a:cubicBezTo>
                    <a:pt x="1" y="672"/>
                    <a:pt x="1" y="795"/>
                    <a:pt x="84" y="795"/>
                  </a:cubicBezTo>
                  <a:lnTo>
                    <a:pt x="768" y="795"/>
                  </a:lnTo>
                  <a:cubicBezTo>
                    <a:pt x="794" y="795"/>
                    <a:pt x="815" y="780"/>
                    <a:pt x="825" y="757"/>
                  </a:cubicBezTo>
                  <a:lnTo>
                    <a:pt x="943" y="474"/>
                  </a:lnTo>
                  <a:lnTo>
                    <a:pt x="1099" y="992"/>
                  </a:lnTo>
                  <a:cubicBezTo>
                    <a:pt x="1106" y="1017"/>
                    <a:pt x="1127" y="1035"/>
                    <a:pt x="1153" y="1037"/>
                  </a:cubicBezTo>
                  <a:lnTo>
                    <a:pt x="1157" y="1037"/>
                  </a:lnTo>
                  <a:cubicBezTo>
                    <a:pt x="1182" y="1037"/>
                    <a:pt x="1203" y="1022"/>
                    <a:pt x="1213" y="999"/>
                  </a:cubicBezTo>
                  <a:lnTo>
                    <a:pt x="1368" y="654"/>
                  </a:lnTo>
                  <a:lnTo>
                    <a:pt x="1525" y="266"/>
                  </a:lnTo>
                  <a:lnTo>
                    <a:pt x="1661" y="855"/>
                  </a:lnTo>
                  <a:cubicBezTo>
                    <a:pt x="1666" y="876"/>
                    <a:pt x="1681" y="892"/>
                    <a:pt x="1701" y="899"/>
                  </a:cubicBezTo>
                  <a:cubicBezTo>
                    <a:pt x="1708" y="901"/>
                    <a:pt x="1715" y="903"/>
                    <a:pt x="1722" y="903"/>
                  </a:cubicBezTo>
                  <a:cubicBezTo>
                    <a:pt x="1736" y="903"/>
                    <a:pt x="1749" y="898"/>
                    <a:pt x="1760" y="889"/>
                  </a:cubicBezTo>
                  <a:lnTo>
                    <a:pt x="1892" y="782"/>
                  </a:lnTo>
                  <a:cubicBezTo>
                    <a:pt x="1943" y="740"/>
                    <a:pt x="1904" y="671"/>
                    <a:pt x="1854" y="671"/>
                  </a:cubicBezTo>
                  <a:cubicBezTo>
                    <a:pt x="1841" y="671"/>
                    <a:pt x="1828" y="675"/>
                    <a:pt x="1814" y="686"/>
                  </a:cubicBezTo>
                  <a:lnTo>
                    <a:pt x="1759" y="732"/>
                  </a:lnTo>
                  <a:lnTo>
                    <a:pt x="1601" y="49"/>
                  </a:lnTo>
                  <a:cubicBezTo>
                    <a:pt x="1594" y="17"/>
                    <a:pt x="1568" y="1"/>
                    <a:pt x="154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0" name="Google Shape;910;p32"/>
            <p:cNvSpPr/>
            <p:nvPr/>
          </p:nvSpPr>
          <p:spPr>
            <a:xfrm>
              <a:off x="837607" y="2789565"/>
              <a:ext cx="58597" cy="31368"/>
            </a:xfrm>
            <a:custGeom>
              <a:rect b="b" l="l" r="r" t="t"/>
              <a:pathLst>
                <a:path extrusionOk="0" h="1038" w="1939">
                  <a:moveTo>
                    <a:pt x="1539" y="1"/>
                  </a:moveTo>
                  <a:cubicBezTo>
                    <a:pt x="1515" y="1"/>
                    <a:pt x="1493" y="16"/>
                    <a:pt x="1484" y="40"/>
                  </a:cubicBezTo>
                  <a:lnTo>
                    <a:pt x="1253" y="608"/>
                  </a:lnTo>
                  <a:lnTo>
                    <a:pt x="1167" y="800"/>
                  </a:lnTo>
                  <a:lnTo>
                    <a:pt x="1010" y="273"/>
                  </a:lnTo>
                  <a:cubicBezTo>
                    <a:pt x="1003" y="249"/>
                    <a:pt x="980" y="230"/>
                    <a:pt x="954" y="230"/>
                  </a:cubicBezTo>
                  <a:cubicBezTo>
                    <a:pt x="953" y="230"/>
                    <a:pt x="952" y="230"/>
                    <a:pt x="951" y="230"/>
                  </a:cubicBezTo>
                  <a:cubicBezTo>
                    <a:pt x="926" y="230"/>
                    <a:pt x="905" y="245"/>
                    <a:pt x="894" y="267"/>
                  </a:cubicBezTo>
                  <a:lnTo>
                    <a:pt x="726" y="673"/>
                  </a:lnTo>
                  <a:lnTo>
                    <a:pt x="82" y="673"/>
                  </a:lnTo>
                  <a:cubicBezTo>
                    <a:pt x="1" y="673"/>
                    <a:pt x="1" y="796"/>
                    <a:pt x="82" y="796"/>
                  </a:cubicBezTo>
                  <a:lnTo>
                    <a:pt x="768" y="796"/>
                  </a:lnTo>
                  <a:cubicBezTo>
                    <a:pt x="792" y="796"/>
                    <a:pt x="815" y="781"/>
                    <a:pt x="825" y="758"/>
                  </a:cubicBezTo>
                  <a:lnTo>
                    <a:pt x="942" y="475"/>
                  </a:lnTo>
                  <a:lnTo>
                    <a:pt x="1097" y="993"/>
                  </a:lnTo>
                  <a:cubicBezTo>
                    <a:pt x="1104" y="1018"/>
                    <a:pt x="1127" y="1036"/>
                    <a:pt x="1153" y="1038"/>
                  </a:cubicBezTo>
                  <a:lnTo>
                    <a:pt x="1157" y="1038"/>
                  </a:lnTo>
                  <a:cubicBezTo>
                    <a:pt x="1180" y="1038"/>
                    <a:pt x="1203" y="1023"/>
                    <a:pt x="1212" y="1000"/>
                  </a:cubicBezTo>
                  <a:lnTo>
                    <a:pt x="1368" y="655"/>
                  </a:lnTo>
                  <a:lnTo>
                    <a:pt x="1525" y="267"/>
                  </a:lnTo>
                  <a:lnTo>
                    <a:pt x="1661" y="856"/>
                  </a:lnTo>
                  <a:cubicBezTo>
                    <a:pt x="1665" y="876"/>
                    <a:pt x="1680" y="893"/>
                    <a:pt x="1701" y="900"/>
                  </a:cubicBezTo>
                  <a:cubicBezTo>
                    <a:pt x="1708" y="902"/>
                    <a:pt x="1714" y="904"/>
                    <a:pt x="1721" y="904"/>
                  </a:cubicBezTo>
                  <a:cubicBezTo>
                    <a:pt x="1735" y="904"/>
                    <a:pt x="1748" y="899"/>
                    <a:pt x="1760" y="890"/>
                  </a:cubicBezTo>
                  <a:lnTo>
                    <a:pt x="1892" y="783"/>
                  </a:lnTo>
                  <a:cubicBezTo>
                    <a:pt x="1939" y="740"/>
                    <a:pt x="1901" y="674"/>
                    <a:pt x="1851" y="674"/>
                  </a:cubicBezTo>
                  <a:cubicBezTo>
                    <a:pt x="1839" y="674"/>
                    <a:pt x="1827" y="678"/>
                    <a:pt x="1814" y="687"/>
                  </a:cubicBezTo>
                  <a:lnTo>
                    <a:pt x="1758" y="733"/>
                  </a:lnTo>
                  <a:lnTo>
                    <a:pt x="1601" y="50"/>
                  </a:lnTo>
                  <a:cubicBezTo>
                    <a:pt x="1595" y="23"/>
                    <a:pt x="1572" y="4"/>
                    <a:pt x="1545" y="1"/>
                  </a:cubicBezTo>
                  <a:cubicBezTo>
                    <a:pt x="1543" y="1"/>
                    <a:pt x="1541" y="1"/>
                    <a:pt x="1539"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1" name="Google Shape;911;p32"/>
            <p:cNvSpPr/>
            <p:nvPr/>
          </p:nvSpPr>
          <p:spPr>
            <a:xfrm>
              <a:off x="891128" y="2789595"/>
              <a:ext cx="58717" cy="31338"/>
            </a:xfrm>
            <a:custGeom>
              <a:rect b="b" l="l" r="r" t="t"/>
              <a:pathLst>
                <a:path extrusionOk="0" h="1037" w="1943">
                  <a:moveTo>
                    <a:pt x="1541" y="1"/>
                  </a:moveTo>
                  <a:cubicBezTo>
                    <a:pt x="1518" y="1"/>
                    <a:pt x="1495" y="13"/>
                    <a:pt x="1485" y="39"/>
                  </a:cubicBezTo>
                  <a:lnTo>
                    <a:pt x="1254" y="607"/>
                  </a:lnTo>
                  <a:lnTo>
                    <a:pt x="1168" y="799"/>
                  </a:lnTo>
                  <a:lnTo>
                    <a:pt x="1011" y="272"/>
                  </a:lnTo>
                  <a:cubicBezTo>
                    <a:pt x="1002" y="248"/>
                    <a:pt x="981" y="229"/>
                    <a:pt x="955" y="229"/>
                  </a:cubicBezTo>
                  <a:cubicBezTo>
                    <a:pt x="929" y="229"/>
                    <a:pt x="905" y="243"/>
                    <a:pt x="895" y="266"/>
                  </a:cubicBezTo>
                  <a:lnTo>
                    <a:pt x="728" y="672"/>
                  </a:lnTo>
                  <a:lnTo>
                    <a:pt x="83" y="672"/>
                  </a:lnTo>
                  <a:cubicBezTo>
                    <a:pt x="0" y="672"/>
                    <a:pt x="0" y="795"/>
                    <a:pt x="83" y="795"/>
                  </a:cubicBezTo>
                  <a:lnTo>
                    <a:pt x="768" y="795"/>
                  </a:lnTo>
                  <a:cubicBezTo>
                    <a:pt x="793" y="795"/>
                    <a:pt x="815" y="780"/>
                    <a:pt x="825" y="757"/>
                  </a:cubicBezTo>
                  <a:lnTo>
                    <a:pt x="942" y="474"/>
                  </a:lnTo>
                  <a:lnTo>
                    <a:pt x="1098" y="992"/>
                  </a:lnTo>
                  <a:cubicBezTo>
                    <a:pt x="1106" y="1017"/>
                    <a:pt x="1127" y="1035"/>
                    <a:pt x="1153" y="1037"/>
                  </a:cubicBezTo>
                  <a:lnTo>
                    <a:pt x="1156" y="1037"/>
                  </a:lnTo>
                  <a:cubicBezTo>
                    <a:pt x="1180" y="1037"/>
                    <a:pt x="1203" y="1022"/>
                    <a:pt x="1213" y="999"/>
                  </a:cubicBezTo>
                  <a:lnTo>
                    <a:pt x="1367" y="654"/>
                  </a:lnTo>
                  <a:lnTo>
                    <a:pt x="1525" y="266"/>
                  </a:lnTo>
                  <a:lnTo>
                    <a:pt x="1661" y="855"/>
                  </a:lnTo>
                  <a:cubicBezTo>
                    <a:pt x="1665" y="876"/>
                    <a:pt x="1681" y="892"/>
                    <a:pt x="1701" y="899"/>
                  </a:cubicBezTo>
                  <a:cubicBezTo>
                    <a:pt x="1708" y="901"/>
                    <a:pt x="1714" y="903"/>
                    <a:pt x="1721" y="903"/>
                  </a:cubicBezTo>
                  <a:cubicBezTo>
                    <a:pt x="1735" y="903"/>
                    <a:pt x="1749" y="898"/>
                    <a:pt x="1760" y="889"/>
                  </a:cubicBezTo>
                  <a:lnTo>
                    <a:pt x="1891" y="782"/>
                  </a:lnTo>
                  <a:cubicBezTo>
                    <a:pt x="1943" y="740"/>
                    <a:pt x="1903" y="671"/>
                    <a:pt x="1853" y="671"/>
                  </a:cubicBezTo>
                  <a:cubicBezTo>
                    <a:pt x="1840" y="671"/>
                    <a:pt x="1827" y="675"/>
                    <a:pt x="1814" y="686"/>
                  </a:cubicBezTo>
                  <a:lnTo>
                    <a:pt x="1758" y="732"/>
                  </a:lnTo>
                  <a:lnTo>
                    <a:pt x="1601" y="49"/>
                  </a:lnTo>
                  <a:cubicBezTo>
                    <a:pt x="1594" y="17"/>
                    <a:pt x="1567" y="1"/>
                    <a:pt x="154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2" name="Google Shape;912;p32"/>
            <p:cNvSpPr/>
            <p:nvPr/>
          </p:nvSpPr>
          <p:spPr>
            <a:xfrm>
              <a:off x="944589" y="2789595"/>
              <a:ext cx="58748" cy="31338"/>
            </a:xfrm>
            <a:custGeom>
              <a:rect b="b" l="l" r="r" t="t"/>
              <a:pathLst>
                <a:path extrusionOk="0" h="1037" w="1944">
                  <a:moveTo>
                    <a:pt x="1543" y="0"/>
                  </a:moveTo>
                  <a:cubicBezTo>
                    <a:pt x="1517" y="0"/>
                    <a:pt x="1493" y="15"/>
                    <a:pt x="1485" y="39"/>
                  </a:cubicBezTo>
                  <a:lnTo>
                    <a:pt x="1255" y="607"/>
                  </a:lnTo>
                  <a:lnTo>
                    <a:pt x="1169" y="799"/>
                  </a:lnTo>
                  <a:lnTo>
                    <a:pt x="1011" y="272"/>
                  </a:lnTo>
                  <a:cubicBezTo>
                    <a:pt x="1003" y="248"/>
                    <a:pt x="981" y="229"/>
                    <a:pt x="956" y="229"/>
                  </a:cubicBezTo>
                  <a:cubicBezTo>
                    <a:pt x="930" y="229"/>
                    <a:pt x="905" y="243"/>
                    <a:pt x="895" y="266"/>
                  </a:cubicBezTo>
                  <a:lnTo>
                    <a:pt x="728" y="672"/>
                  </a:lnTo>
                  <a:lnTo>
                    <a:pt x="84" y="672"/>
                  </a:lnTo>
                  <a:cubicBezTo>
                    <a:pt x="1" y="672"/>
                    <a:pt x="1" y="795"/>
                    <a:pt x="84" y="795"/>
                  </a:cubicBezTo>
                  <a:lnTo>
                    <a:pt x="769" y="795"/>
                  </a:lnTo>
                  <a:cubicBezTo>
                    <a:pt x="794" y="795"/>
                    <a:pt x="817" y="780"/>
                    <a:pt x="825" y="757"/>
                  </a:cubicBezTo>
                  <a:lnTo>
                    <a:pt x="943" y="474"/>
                  </a:lnTo>
                  <a:lnTo>
                    <a:pt x="1099" y="992"/>
                  </a:lnTo>
                  <a:cubicBezTo>
                    <a:pt x="1106" y="1017"/>
                    <a:pt x="1127" y="1035"/>
                    <a:pt x="1153" y="1037"/>
                  </a:cubicBezTo>
                  <a:lnTo>
                    <a:pt x="1157" y="1037"/>
                  </a:lnTo>
                  <a:cubicBezTo>
                    <a:pt x="1182" y="1037"/>
                    <a:pt x="1203" y="1022"/>
                    <a:pt x="1213" y="999"/>
                  </a:cubicBezTo>
                  <a:lnTo>
                    <a:pt x="1368" y="654"/>
                  </a:lnTo>
                  <a:lnTo>
                    <a:pt x="1525" y="266"/>
                  </a:lnTo>
                  <a:lnTo>
                    <a:pt x="1661" y="855"/>
                  </a:lnTo>
                  <a:cubicBezTo>
                    <a:pt x="1666" y="876"/>
                    <a:pt x="1681" y="892"/>
                    <a:pt x="1701" y="899"/>
                  </a:cubicBezTo>
                  <a:cubicBezTo>
                    <a:pt x="1708" y="901"/>
                    <a:pt x="1715" y="903"/>
                    <a:pt x="1722" y="903"/>
                  </a:cubicBezTo>
                  <a:cubicBezTo>
                    <a:pt x="1736" y="903"/>
                    <a:pt x="1749" y="898"/>
                    <a:pt x="1760" y="889"/>
                  </a:cubicBezTo>
                  <a:lnTo>
                    <a:pt x="1893" y="782"/>
                  </a:lnTo>
                  <a:cubicBezTo>
                    <a:pt x="1943" y="740"/>
                    <a:pt x="1905" y="671"/>
                    <a:pt x="1854" y="671"/>
                  </a:cubicBezTo>
                  <a:cubicBezTo>
                    <a:pt x="1841" y="671"/>
                    <a:pt x="1828" y="675"/>
                    <a:pt x="1814" y="686"/>
                  </a:cubicBezTo>
                  <a:lnTo>
                    <a:pt x="1759" y="732"/>
                  </a:lnTo>
                  <a:lnTo>
                    <a:pt x="1603" y="49"/>
                  </a:lnTo>
                  <a:cubicBezTo>
                    <a:pt x="1595" y="22"/>
                    <a:pt x="1574" y="3"/>
                    <a:pt x="1547" y="0"/>
                  </a:cubicBezTo>
                  <a:cubicBezTo>
                    <a:pt x="1546" y="0"/>
                    <a:pt x="1545" y="0"/>
                    <a:pt x="154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3" name="Google Shape;913;p32"/>
            <p:cNvSpPr/>
            <p:nvPr/>
          </p:nvSpPr>
          <p:spPr>
            <a:xfrm>
              <a:off x="732468" y="2851155"/>
              <a:ext cx="58022" cy="56511"/>
            </a:xfrm>
            <a:custGeom>
              <a:rect b="b" l="l" r="r" t="t"/>
              <a:pathLst>
                <a:path extrusionOk="0" h="1870" w="1920">
                  <a:moveTo>
                    <a:pt x="963" y="0"/>
                  </a:moveTo>
                  <a:cubicBezTo>
                    <a:pt x="931" y="0"/>
                    <a:pt x="904" y="23"/>
                    <a:pt x="901" y="55"/>
                  </a:cubicBezTo>
                  <a:lnTo>
                    <a:pt x="773" y="1243"/>
                  </a:lnTo>
                  <a:lnTo>
                    <a:pt x="80" y="1243"/>
                  </a:lnTo>
                  <a:cubicBezTo>
                    <a:pt x="1" y="1247"/>
                    <a:pt x="1" y="1362"/>
                    <a:pt x="80" y="1366"/>
                  </a:cubicBezTo>
                  <a:lnTo>
                    <a:pt x="828" y="1366"/>
                  </a:lnTo>
                  <a:cubicBezTo>
                    <a:pt x="860" y="1366"/>
                    <a:pt x="886" y="1342"/>
                    <a:pt x="890" y="1310"/>
                  </a:cubicBezTo>
                  <a:lnTo>
                    <a:pt x="953" y="719"/>
                  </a:lnTo>
                  <a:lnTo>
                    <a:pt x="1042" y="1814"/>
                  </a:lnTo>
                  <a:cubicBezTo>
                    <a:pt x="1043" y="1843"/>
                    <a:pt x="1066" y="1865"/>
                    <a:pt x="1095" y="1870"/>
                  </a:cubicBezTo>
                  <a:lnTo>
                    <a:pt x="1103" y="1870"/>
                  </a:lnTo>
                  <a:cubicBezTo>
                    <a:pt x="1128" y="1870"/>
                    <a:pt x="1150" y="1853"/>
                    <a:pt x="1159" y="1828"/>
                  </a:cubicBezTo>
                  <a:lnTo>
                    <a:pt x="1328" y="1349"/>
                  </a:lnTo>
                  <a:lnTo>
                    <a:pt x="1842" y="1349"/>
                  </a:lnTo>
                  <a:cubicBezTo>
                    <a:pt x="1919" y="1344"/>
                    <a:pt x="1919" y="1230"/>
                    <a:pt x="1842" y="1226"/>
                  </a:cubicBezTo>
                  <a:lnTo>
                    <a:pt x="1285" y="1226"/>
                  </a:lnTo>
                  <a:cubicBezTo>
                    <a:pt x="1258" y="1226"/>
                    <a:pt x="1235" y="1241"/>
                    <a:pt x="1226" y="1267"/>
                  </a:cubicBezTo>
                  <a:lnTo>
                    <a:pt x="1139" y="1513"/>
                  </a:lnTo>
                  <a:lnTo>
                    <a:pt x="1023" y="56"/>
                  </a:lnTo>
                  <a:cubicBezTo>
                    <a:pt x="1020" y="25"/>
                    <a:pt x="994" y="0"/>
                    <a:pt x="96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4" name="Google Shape;914;p32"/>
            <p:cNvSpPr/>
            <p:nvPr/>
          </p:nvSpPr>
          <p:spPr>
            <a:xfrm>
              <a:off x="785567" y="2851155"/>
              <a:ext cx="58204" cy="56511"/>
            </a:xfrm>
            <a:custGeom>
              <a:rect b="b" l="l" r="r" t="t"/>
              <a:pathLst>
                <a:path extrusionOk="0" h="1870" w="1926">
                  <a:moveTo>
                    <a:pt x="968" y="0"/>
                  </a:moveTo>
                  <a:cubicBezTo>
                    <a:pt x="937" y="0"/>
                    <a:pt x="911" y="23"/>
                    <a:pt x="907" y="55"/>
                  </a:cubicBezTo>
                  <a:lnTo>
                    <a:pt x="779" y="1243"/>
                  </a:lnTo>
                  <a:lnTo>
                    <a:pt x="85" y="1243"/>
                  </a:lnTo>
                  <a:cubicBezTo>
                    <a:pt x="83" y="1243"/>
                    <a:pt x="81" y="1243"/>
                    <a:pt x="80" y="1243"/>
                  </a:cubicBezTo>
                  <a:cubicBezTo>
                    <a:pt x="0" y="1243"/>
                    <a:pt x="1" y="1366"/>
                    <a:pt x="81" y="1366"/>
                  </a:cubicBezTo>
                  <a:cubicBezTo>
                    <a:pt x="82" y="1366"/>
                    <a:pt x="84" y="1366"/>
                    <a:pt x="85" y="1366"/>
                  </a:cubicBezTo>
                  <a:lnTo>
                    <a:pt x="834" y="1366"/>
                  </a:lnTo>
                  <a:cubicBezTo>
                    <a:pt x="865" y="1366"/>
                    <a:pt x="892" y="1342"/>
                    <a:pt x="895" y="1310"/>
                  </a:cubicBezTo>
                  <a:lnTo>
                    <a:pt x="960" y="719"/>
                  </a:lnTo>
                  <a:lnTo>
                    <a:pt x="1047" y="1814"/>
                  </a:lnTo>
                  <a:cubicBezTo>
                    <a:pt x="1050" y="1843"/>
                    <a:pt x="1071" y="1865"/>
                    <a:pt x="1101" y="1870"/>
                  </a:cubicBezTo>
                  <a:lnTo>
                    <a:pt x="1108" y="1870"/>
                  </a:lnTo>
                  <a:cubicBezTo>
                    <a:pt x="1134" y="1870"/>
                    <a:pt x="1159" y="1854"/>
                    <a:pt x="1167" y="1828"/>
                  </a:cubicBezTo>
                  <a:lnTo>
                    <a:pt x="1336" y="1349"/>
                  </a:lnTo>
                  <a:lnTo>
                    <a:pt x="1847" y="1349"/>
                  </a:lnTo>
                  <a:cubicBezTo>
                    <a:pt x="1926" y="1344"/>
                    <a:pt x="1926" y="1230"/>
                    <a:pt x="1847" y="1226"/>
                  </a:cubicBezTo>
                  <a:lnTo>
                    <a:pt x="1290" y="1226"/>
                  </a:lnTo>
                  <a:cubicBezTo>
                    <a:pt x="1264" y="1226"/>
                    <a:pt x="1242" y="1241"/>
                    <a:pt x="1233" y="1267"/>
                  </a:cubicBezTo>
                  <a:lnTo>
                    <a:pt x="1146" y="1513"/>
                  </a:lnTo>
                  <a:lnTo>
                    <a:pt x="1028" y="56"/>
                  </a:lnTo>
                  <a:cubicBezTo>
                    <a:pt x="1027" y="25"/>
                    <a:pt x="1000" y="0"/>
                    <a:pt x="968"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5" name="Google Shape;915;p32"/>
            <p:cNvSpPr/>
            <p:nvPr/>
          </p:nvSpPr>
          <p:spPr>
            <a:xfrm>
              <a:off x="838816" y="2851095"/>
              <a:ext cx="58476" cy="56572"/>
            </a:xfrm>
            <a:custGeom>
              <a:rect b="b" l="l" r="r" t="t"/>
              <a:pathLst>
                <a:path extrusionOk="0" h="1872" w="1935">
                  <a:moveTo>
                    <a:pt x="967" y="1"/>
                  </a:moveTo>
                  <a:cubicBezTo>
                    <a:pt x="937" y="1"/>
                    <a:pt x="910" y="25"/>
                    <a:pt x="908" y="57"/>
                  </a:cubicBezTo>
                  <a:lnTo>
                    <a:pt x="781" y="1243"/>
                  </a:lnTo>
                  <a:lnTo>
                    <a:pt x="87" y="1243"/>
                  </a:lnTo>
                  <a:cubicBezTo>
                    <a:pt x="85" y="1243"/>
                    <a:pt x="84" y="1243"/>
                    <a:pt x="82" y="1243"/>
                  </a:cubicBezTo>
                  <a:cubicBezTo>
                    <a:pt x="1" y="1243"/>
                    <a:pt x="1" y="1367"/>
                    <a:pt x="82" y="1367"/>
                  </a:cubicBezTo>
                  <a:cubicBezTo>
                    <a:pt x="84" y="1367"/>
                    <a:pt x="85" y="1367"/>
                    <a:pt x="87" y="1366"/>
                  </a:cubicBezTo>
                  <a:lnTo>
                    <a:pt x="835" y="1366"/>
                  </a:lnTo>
                  <a:cubicBezTo>
                    <a:pt x="867" y="1366"/>
                    <a:pt x="892" y="1344"/>
                    <a:pt x="897" y="1312"/>
                  </a:cubicBezTo>
                  <a:lnTo>
                    <a:pt x="960" y="721"/>
                  </a:lnTo>
                  <a:lnTo>
                    <a:pt x="1049" y="1816"/>
                  </a:lnTo>
                  <a:cubicBezTo>
                    <a:pt x="1050" y="1845"/>
                    <a:pt x="1073" y="1867"/>
                    <a:pt x="1101" y="1872"/>
                  </a:cubicBezTo>
                  <a:lnTo>
                    <a:pt x="1110" y="1872"/>
                  </a:lnTo>
                  <a:cubicBezTo>
                    <a:pt x="1136" y="1872"/>
                    <a:pt x="1159" y="1855"/>
                    <a:pt x="1167" y="1830"/>
                  </a:cubicBezTo>
                  <a:lnTo>
                    <a:pt x="1336" y="1349"/>
                  </a:lnTo>
                  <a:lnTo>
                    <a:pt x="1849" y="1349"/>
                  </a:lnTo>
                  <a:cubicBezTo>
                    <a:pt x="1851" y="1349"/>
                    <a:pt x="1852" y="1349"/>
                    <a:pt x="1854" y="1349"/>
                  </a:cubicBezTo>
                  <a:cubicBezTo>
                    <a:pt x="1935" y="1349"/>
                    <a:pt x="1934" y="1226"/>
                    <a:pt x="1853" y="1226"/>
                  </a:cubicBezTo>
                  <a:cubicBezTo>
                    <a:pt x="1851" y="1226"/>
                    <a:pt x="1850" y="1226"/>
                    <a:pt x="1849" y="1226"/>
                  </a:cubicBezTo>
                  <a:lnTo>
                    <a:pt x="1292" y="1226"/>
                  </a:lnTo>
                  <a:cubicBezTo>
                    <a:pt x="1266" y="1226"/>
                    <a:pt x="1243" y="1243"/>
                    <a:pt x="1235" y="1268"/>
                  </a:cubicBezTo>
                  <a:lnTo>
                    <a:pt x="1147" y="1515"/>
                  </a:lnTo>
                  <a:lnTo>
                    <a:pt x="1031" y="58"/>
                  </a:lnTo>
                  <a:cubicBezTo>
                    <a:pt x="1028" y="27"/>
                    <a:pt x="1001" y="1"/>
                    <a:pt x="970" y="1"/>
                  </a:cubicBezTo>
                  <a:cubicBezTo>
                    <a:pt x="969" y="1"/>
                    <a:pt x="968" y="1"/>
                    <a:pt x="96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6" name="Google Shape;916;p32"/>
            <p:cNvSpPr/>
            <p:nvPr/>
          </p:nvSpPr>
          <p:spPr>
            <a:xfrm>
              <a:off x="892337" y="2851095"/>
              <a:ext cx="57992" cy="56572"/>
            </a:xfrm>
            <a:custGeom>
              <a:rect b="b" l="l" r="r" t="t"/>
              <a:pathLst>
                <a:path extrusionOk="0" h="1872" w="1919">
                  <a:moveTo>
                    <a:pt x="962" y="1"/>
                  </a:moveTo>
                  <a:cubicBezTo>
                    <a:pt x="931" y="1"/>
                    <a:pt x="904" y="24"/>
                    <a:pt x="901" y="55"/>
                  </a:cubicBezTo>
                  <a:lnTo>
                    <a:pt x="773" y="1243"/>
                  </a:lnTo>
                  <a:lnTo>
                    <a:pt x="79" y="1243"/>
                  </a:lnTo>
                  <a:cubicBezTo>
                    <a:pt x="0" y="1248"/>
                    <a:pt x="0" y="1362"/>
                    <a:pt x="79" y="1366"/>
                  </a:cubicBezTo>
                  <a:lnTo>
                    <a:pt x="826" y="1366"/>
                  </a:lnTo>
                  <a:cubicBezTo>
                    <a:pt x="858" y="1366"/>
                    <a:pt x="885" y="1342"/>
                    <a:pt x="888" y="1312"/>
                  </a:cubicBezTo>
                  <a:lnTo>
                    <a:pt x="952" y="721"/>
                  </a:lnTo>
                  <a:lnTo>
                    <a:pt x="1040" y="1816"/>
                  </a:lnTo>
                  <a:cubicBezTo>
                    <a:pt x="1043" y="1845"/>
                    <a:pt x="1066" y="1867"/>
                    <a:pt x="1094" y="1872"/>
                  </a:cubicBezTo>
                  <a:lnTo>
                    <a:pt x="1101" y="1872"/>
                  </a:lnTo>
                  <a:cubicBezTo>
                    <a:pt x="1127" y="1872"/>
                    <a:pt x="1151" y="1855"/>
                    <a:pt x="1159" y="1830"/>
                  </a:cubicBezTo>
                  <a:lnTo>
                    <a:pt x="1327" y="1349"/>
                  </a:lnTo>
                  <a:lnTo>
                    <a:pt x="1841" y="1349"/>
                  </a:lnTo>
                  <a:cubicBezTo>
                    <a:pt x="1919" y="1345"/>
                    <a:pt x="1919" y="1230"/>
                    <a:pt x="1841" y="1226"/>
                  </a:cubicBezTo>
                  <a:lnTo>
                    <a:pt x="1285" y="1226"/>
                  </a:lnTo>
                  <a:cubicBezTo>
                    <a:pt x="1257" y="1226"/>
                    <a:pt x="1234" y="1242"/>
                    <a:pt x="1226" y="1268"/>
                  </a:cubicBezTo>
                  <a:lnTo>
                    <a:pt x="1140" y="1514"/>
                  </a:lnTo>
                  <a:lnTo>
                    <a:pt x="1023" y="57"/>
                  </a:lnTo>
                  <a:cubicBezTo>
                    <a:pt x="1020" y="25"/>
                    <a:pt x="994" y="1"/>
                    <a:pt x="962"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7" name="Google Shape;917;p32"/>
            <p:cNvSpPr/>
            <p:nvPr/>
          </p:nvSpPr>
          <p:spPr>
            <a:xfrm>
              <a:off x="945647" y="2851155"/>
              <a:ext cx="57992" cy="56511"/>
            </a:xfrm>
            <a:custGeom>
              <a:rect b="b" l="l" r="r" t="t"/>
              <a:pathLst>
                <a:path extrusionOk="0" h="1870" w="1919">
                  <a:moveTo>
                    <a:pt x="961" y="0"/>
                  </a:moveTo>
                  <a:cubicBezTo>
                    <a:pt x="929" y="0"/>
                    <a:pt x="902" y="23"/>
                    <a:pt x="899" y="55"/>
                  </a:cubicBezTo>
                  <a:lnTo>
                    <a:pt x="772" y="1243"/>
                  </a:lnTo>
                  <a:lnTo>
                    <a:pt x="77" y="1243"/>
                  </a:lnTo>
                  <a:cubicBezTo>
                    <a:pt x="0" y="1247"/>
                    <a:pt x="0" y="1362"/>
                    <a:pt x="77" y="1366"/>
                  </a:cubicBezTo>
                  <a:lnTo>
                    <a:pt x="826" y="1366"/>
                  </a:lnTo>
                  <a:cubicBezTo>
                    <a:pt x="858" y="1366"/>
                    <a:pt x="885" y="1342"/>
                    <a:pt x="888" y="1310"/>
                  </a:cubicBezTo>
                  <a:lnTo>
                    <a:pt x="952" y="719"/>
                  </a:lnTo>
                  <a:lnTo>
                    <a:pt x="1039" y="1814"/>
                  </a:lnTo>
                  <a:cubicBezTo>
                    <a:pt x="1041" y="1843"/>
                    <a:pt x="1064" y="1865"/>
                    <a:pt x="1092" y="1870"/>
                  </a:cubicBezTo>
                  <a:lnTo>
                    <a:pt x="1101" y="1870"/>
                  </a:lnTo>
                  <a:cubicBezTo>
                    <a:pt x="1127" y="1870"/>
                    <a:pt x="1150" y="1853"/>
                    <a:pt x="1158" y="1828"/>
                  </a:cubicBezTo>
                  <a:lnTo>
                    <a:pt x="1327" y="1349"/>
                  </a:lnTo>
                  <a:lnTo>
                    <a:pt x="1841" y="1349"/>
                  </a:lnTo>
                  <a:cubicBezTo>
                    <a:pt x="1918" y="1344"/>
                    <a:pt x="1918" y="1230"/>
                    <a:pt x="1841" y="1226"/>
                  </a:cubicBezTo>
                  <a:lnTo>
                    <a:pt x="1283" y="1226"/>
                  </a:lnTo>
                  <a:cubicBezTo>
                    <a:pt x="1257" y="1226"/>
                    <a:pt x="1234" y="1241"/>
                    <a:pt x="1225" y="1267"/>
                  </a:cubicBezTo>
                  <a:lnTo>
                    <a:pt x="1138" y="1513"/>
                  </a:lnTo>
                  <a:lnTo>
                    <a:pt x="1022" y="56"/>
                  </a:lnTo>
                  <a:cubicBezTo>
                    <a:pt x="1018" y="25"/>
                    <a:pt x="992" y="0"/>
                    <a:pt x="96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8" name="Google Shape;918;p32"/>
            <p:cNvSpPr/>
            <p:nvPr/>
          </p:nvSpPr>
          <p:spPr>
            <a:xfrm>
              <a:off x="734947" y="2940971"/>
              <a:ext cx="57660" cy="22514"/>
            </a:xfrm>
            <a:custGeom>
              <a:rect b="b" l="l" r="r" t="t"/>
              <a:pathLst>
                <a:path extrusionOk="0" h="745" w="1908">
                  <a:moveTo>
                    <a:pt x="1121" y="0"/>
                  </a:moveTo>
                  <a:cubicBezTo>
                    <a:pt x="932" y="0"/>
                    <a:pt x="806" y="305"/>
                    <a:pt x="703" y="591"/>
                  </a:cubicBezTo>
                  <a:lnTo>
                    <a:pt x="696" y="613"/>
                  </a:lnTo>
                  <a:lnTo>
                    <a:pt x="84" y="613"/>
                  </a:lnTo>
                  <a:cubicBezTo>
                    <a:pt x="1" y="613"/>
                    <a:pt x="1" y="736"/>
                    <a:pt x="84" y="736"/>
                  </a:cubicBezTo>
                  <a:lnTo>
                    <a:pt x="739" y="736"/>
                  </a:lnTo>
                  <a:cubicBezTo>
                    <a:pt x="765" y="736"/>
                    <a:pt x="788" y="720"/>
                    <a:pt x="796" y="696"/>
                  </a:cubicBezTo>
                  <a:lnTo>
                    <a:pt x="821" y="633"/>
                  </a:lnTo>
                  <a:cubicBezTo>
                    <a:pt x="865" y="507"/>
                    <a:pt x="1003" y="125"/>
                    <a:pt x="1121" y="125"/>
                  </a:cubicBezTo>
                  <a:lnTo>
                    <a:pt x="1124" y="125"/>
                  </a:lnTo>
                  <a:cubicBezTo>
                    <a:pt x="1156" y="125"/>
                    <a:pt x="1272" y="170"/>
                    <a:pt x="1415" y="690"/>
                  </a:cubicBezTo>
                  <a:cubicBezTo>
                    <a:pt x="1423" y="727"/>
                    <a:pt x="1428" y="744"/>
                    <a:pt x="1580" y="744"/>
                  </a:cubicBezTo>
                  <a:cubicBezTo>
                    <a:pt x="1640" y="744"/>
                    <a:pt x="1726" y="742"/>
                    <a:pt x="1847" y="736"/>
                  </a:cubicBezTo>
                  <a:cubicBezTo>
                    <a:pt x="1882" y="733"/>
                    <a:pt x="1907" y="704"/>
                    <a:pt x="1906" y="671"/>
                  </a:cubicBezTo>
                  <a:cubicBezTo>
                    <a:pt x="1904" y="637"/>
                    <a:pt x="1879" y="616"/>
                    <a:pt x="1841" y="611"/>
                  </a:cubicBezTo>
                  <a:cubicBezTo>
                    <a:pt x="1749" y="616"/>
                    <a:pt x="1645" y="619"/>
                    <a:pt x="1573" y="619"/>
                  </a:cubicBezTo>
                  <a:cubicBezTo>
                    <a:pt x="1553" y="619"/>
                    <a:pt x="1536" y="619"/>
                    <a:pt x="1522" y="618"/>
                  </a:cubicBezTo>
                  <a:cubicBezTo>
                    <a:pt x="1405" y="203"/>
                    <a:pt x="1279" y="6"/>
                    <a:pt x="112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32"/>
            <p:cNvSpPr/>
            <p:nvPr/>
          </p:nvSpPr>
          <p:spPr>
            <a:xfrm>
              <a:off x="788196" y="2941002"/>
              <a:ext cx="57660" cy="22484"/>
            </a:xfrm>
            <a:custGeom>
              <a:rect b="b" l="l" r="r" t="t"/>
              <a:pathLst>
                <a:path extrusionOk="0" h="744" w="1908">
                  <a:moveTo>
                    <a:pt x="1122" y="0"/>
                  </a:moveTo>
                  <a:cubicBezTo>
                    <a:pt x="933" y="0"/>
                    <a:pt x="807" y="304"/>
                    <a:pt x="704" y="590"/>
                  </a:cubicBezTo>
                  <a:lnTo>
                    <a:pt x="695" y="613"/>
                  </a:lnTo>
                  <a:lnTo>
                    <a:pt x="82" y="613"/>
                  </a:lnTo>
                  <a:cubicBezTo>
                    <a:pt x="1" y="613"/>
                    <a:pt x="1" y="736"/>
                    <a:pt x="82" y="736"/>
                  </a:cubicBezTo>
                  <a:lnTo>
                    <a:pt x="738" y="736"/>
                  </a:lnTo>
                  <a:cubicBezTo>
                    <a:pt x="764" y="736"/>
                    <a:pt x="787" y="721"/>
                    <a:pt x="797" y="696"/>
                  </a:cubicBezTo>
                  <a:lnTo>
                    <a:pt x="820" y="633"/>
                  </a:lnTo>
                  <a:cubicBezTo>
                    <a:pt x="865" y="506"/>
                    <a:pt x="1003" y="124"/>
                    <a:pt x="1122" y="124"/>
                  </a:cubicBezTo>
                  <a:lnTo>
                    <a:pt x="1123" y="124"/>
                  </a:lnTo>
                  <a:cubicBezTo>
                    <a:pt x="1156" y="125"/>
                    <a:pt x="1271" y="169"/>
                    <a:pt x="1414" y="690"/>
                  </a:cubicBezTo>
                  <a:cubicBezTo>
                    <a:pt x="1424" y="726"/>
                    <a:pt x="1428" y="743"/>
                    <a:pt x="1578" y="743"/>
                  </a:cubicBezTo>
                  <a:cubicBezTo>
                    <a:pt x="1638" y="743"/>
                    <a:pt x="1726" y="741"/>
                    <a:pt x="1847" y="735"/>
                  </a:cubicBezTo>
                  <a:cubicBezTo>
                    <a:pt x="1880" y="733"/>
                    <a:pt x="1908" y="705"/>
                    <a:pt x="1906" y="670"/>
                  </a:cubicBezTo>
                  <a:cubicBezTo>
                    <a:pt x="1905" y="636"/>
                    <a:pt x="1875" y="616"/>
                    <a:pt x="1842" y="612"/>
                  </a:cubicBezTo>
                  <a:cubicBezTo>
                    <a:pt x="1742" y="616"/>
                    <a:pt x="1631" y="619"/>
                    <a:pt x="1560" y="619"/>
                  </a:cubicBezTo>
                  <a:cubicBezTo>
                    <a:pt x="1546" y="619"/>
                    <a:pt x="1533" y="619"/>
                    <a:pt x="1522" y="619"/>
                  </a:cubicBezTo>
                  <a:cubicBezTo>
                    <a:pt x="1404" y="202"/>
                    <a:pt x="1279" y="6"/>
                    <a:pt x="112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0" name="Google Shape;920;p32"/>
            <p:cNvSpPr/>
            <p:nvPr/>
          </p:nvSpPr>
          <p:spPr>
            <a:xfrm>
              <a:off x="841415" y="2941002"/>
              <a:ext cx="57660" cy="22484"/>
            </a:xfrm>
            <a:custGeom>
              <a:rect b="b" l="l" r="r" t="t"/>
              <a:pathLst>
                <a:path extrusionOk="0" h="744" w="1908">
                  <a:moveTo>
                    <a:pt x="1123" y="0"/>
                  </a:moveTo>
                  <a:cubicBezTo>
                    <a:pt x="932" y="0"/>
                    <a:pt x="808" y="304"/>
                    <a:pt x="705" y="590"/>
                  </a:cubicBezTo>
                  <a:lnTo>
                    <a:pt x="696" y="613"/>
                  </a:lnTo>
                  <a:lnTo>
                    <a:pt x="84" y="613"/>
                  </a:lnTo>
                  <a:cubicBezTo>
                    <a:pt x="1" y="613"/>
                    <a:pt x="1" y="736"/>
                    <a:pt x="84" y="736"/>
                  </a:cubicBezTo>
                  <a:lnTo>
                    <a:pt x="739" y="736"/>
                  </a:lnTo>
                  <a:cubicBezTo>
                    <a:pt x="765" y="736"/>
                    <a:pt x="788" y="721"/>
                    <a:pt x="796" y="696"/>
                  </a:cubicBezTo>
                  <a:lnTo>
                    <a:pt x="821" y="633"/>
                  </a:lnTo>
                  <a:cubicBezTo>
                    <a:pt x="865" y="506"/>
                    <a:pt x="1003" y="124"/>
                    <a:pt x="1123" y="124"/>
                  </a:cubicBezTo>
                  <a:lnTo>
                    <a:pt x="1124" y="124"/>
                  </a:lnTo>
                  <a:cubicBezTo>
                    <a:pt x="1157" y="125"/>
                    <a:pt x="1272" y="169"/>
                    <a:pt x="1415" y="690"/>
                  </a:cubicBezTo>
                  <a:cubicBezTo>
                    <a:pt x="1425" y="726"/>
                    <a:pt x="1429" y="743"/>
                    <a:pt x="1578" y="743"/>
                  </a:cubicBezTo>
                  <a:cubicBezTo>
                    <a:pt x="1640" y="743"/>
                    <a:pt x="1727" y="741"/>
                    <a:pt x="1847" y="735"/>
                  </a:cubicBezTo>
                  <a:cubicBezTo>
                    <a:pt x="1882" y="733"/>
                    <a:pt x="1907" y="705"/>
                    <a:pt x="1906" y="670"/>
                  </a:cubicBezTo>
                  <a:cubicBezTo>
                    <a:pt x="1904" y="636"/>
                    <a:pt x="1877" y="616"/>
                    <a:pt x="1841" y="612"/>
                  </a:cubicBezTo>
                  <a:cubicBezTo>
                    <a:pt x="1743" y="616"/>
                    <a:pt x="1632" y="619"/>
                    <a:pt x="1561" y="619"/>
                  </a:cubicBezTo>
                  <a:cubicBezTo>
                    <a:pt x="1546" y="619"/>
                    <a:pt x="1533" y="619"/>
                    <a:pt x="1522" y="619"/>
                  </a:cubicBezTo>
                  <a:cubicBezTo>
                    <a:pt x="1405" y="202"/>
                    <a:pt x="1279" y="6"/>
                    <a:pt x="112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1" name="Google Shape;921;p32"/>
            <p:cNvSpPr/>
            <p:nvPr/>
          </p:nvSpPr>
          <p:spPr>
            <a:xfrm>
              <a:off x="894664" y="2940971"/>
              <a:ext cx="57660" cy="22514"/>
            </a:xfrm>
            <a:custGeom>
              <a:rect b="b" l="l" r="r" t="t"/>
              <a:pathLst>
                <a:path extrusionOk="0" h="745" w="1908">
                  <a:moveTo>
                    <a:pt x="1122" y="0"/>
                  </a:moveTo>
                  <a:cubicBezTo>
                    <a:pt x="933" y="0"/>
                    <a:pt x="807" y="305"/>
                    <a:pt x="704" y="591"/>
                  </a:cubicBezTo>
                  <a:lnTo>
                    <a:pt x="696" y="613"/>
                  </a:lnTo>
                  <a:lnTo>
                    <a:pt x="84" y="613"/>
                  </a:lnTo>
                  <a:cubicBezTo>
                    <a:pt x="1" y="613"/>
                    <a:pt x="1" y="736"/>
                    <a:pt x="84" y="736"/>
                  </a:cubicBezTo>
                  <a:lnTo>
                    <a:pt x="739" y="736"/>
                  </a:lnTo>
                  <a:cubicBezTo>
                    <a:pt x="765" y="736"/>
                    <a:pt x="788" y="720"/>
                    <a:pt x="797" y="696"/>
                  </a:cubicBezTo>
                  <a:lnTo>
                    <a:pt x="820" y="633"/>
                  </a:lnTo>
                  <a:cubicBezTo>
                    <a:pt x="865" y="507"/>
                    <a:pt x="1003" y="125"/>
                    <a:pt x="1122" y="125"/>
                  </a:cubicBezTo>
                  <a:lnTo>
                    <a:pt x="1124" y="125"/>
                  </a:lnTo>
                  <a:cubicBezTo>
                    <a:pt x="1156" y="125"/>
                    <a:pt x="1271" y="170"/>
                    <a:pt x="1414" y="690"/>
                  </a:cubicBezTo>
                  <a:cubicBezTo>
                    <a:pt x="1424" y="727"/>
                    <a:pt x="1428" y="744"/>
                    <a:pt x="1578" y="744"/>
                  </a:cubicBezTo>
                  <a:cubicBezTo>
                    <a:pt x="1640" y="744"/>
                    <a:pt x="1726" y="742"/>
                    <a:pt x="1847" y="736"/>
                  </a:cubicBezTo>
                  <a:cubicBezTo>
                    <a:pt x="1882" y="733"/>
                    <a:pt x="1908" y="704"/>
                    <a:pt x="1906" y="671"/>
                  </a:cubicBezTo>
                  <a:cubicBezTo>
                    <a:pt x="1905" y="637"/>
                    <a:pt x="1873" y="616"/>
                    <a:pt x="1842" y="611"/>
                  </a:cubicBezTo>
                  <a:cubicBezTo>
                    <a:pt x="1749" y="616"/>
                    <a:pt x="1644" y="619"/>
                    <a:pt x="1573" y="619"/>
                  </a:cubicBezTo>
                  <a:cubicBezTo>
                    <a:pt x="1553" y="619"/>
                    <a:pt x="1536" y="619"/>
                    <a:pt x="1522" y="618"/>
                  </a:cubicBezTo>
                  <a:cubicBezTo>
                    <a:pt x="1405" y="203"/>
                    <a:pt x="1279" y="6"/>
                    <a:pt x="112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2" name="Google Shape;922;p32"/>
            <p:cNvSpPr/>
            <p:nvPr/>
          </p:nvSpPr>
          <p:spPr>
            <a:xfrm>
              <a:off x="947913" y="2940971"/>
              <a:ext cx="57660" cy="22514"/>
            </a:xfrm>
            <a:custGeom>
              <a:rect b="b" l="l" r="r" t="t"/>
              <a:pathLst>
                <a:path extrusionOk="0" h="745" w="1908">
                  <a:moveTo>
                    <a:pt x="1122" y="0"/>
                  </a:moveTo>
                  <a:cubicBezTo>
                    <a:pt x="933" y="0"/>
                    <a:pt x="807" y="305"/>
                    <a:pt x="704" y="591"/>
                  </a:cubicBezTo>
                  <a:lnTo>
                    <a:pt x="697" y="613"/>
                  </a:lnTo>
                  <a:lnTo>
                    <a:pt x="83" y="613"/>
                  </a:lnTo>
                  <a:cubicBezTo>
                    <a:pt x="1" y="613"/>
                    <a:pt x="1" y="736"/>
                    <a:pt x="83" y="736"/>
                  </a:cubicBezTo>
                  <a:lnTo>
                    <a:pt x="738" y="736"/>
                  </a:lnTo>
                  <a:cubicBezTo>
                    <a:pt x="764" y="736"/>
                    <a:pt x="787" y="720"/>
                    <a:pt x="797" y="696"/>
                  </a:cubicBezTo>
                  <a:lnTo>
                    <a:pt x="820" y="633"/>
                  </a:lnTo>
                  <a:cubicBezTo>
                    <a:pt x="866" y="507"/>
                    <a:pt x="1003" y="125"/>
                    <a:pt x="1122" y="125"/>
                  </a:cubicBezTo>
                  <a:lnTo>
                    <a:pt x="1123" y="125"/>
                  </a:lnTo>
                  <a:cubicBezTo>
                    <a:pt x="1156" y="125"/>
                    <a:pt x="1271" y="170"/>
                    <a:pt x="1414" y="690"/>
                  </a:cubicBezTo>
                  <a:cubicBezTo>
                    <a:pt x="1424" y="727"/>
                    <a:pt x="1428" y="744"/>
                    <a:pt x="1579" y="744"/>
                  </a:cubicBezTo>
                  <a:cubicBezTo>
                    <a:pt x="1640" y="744"/>
                    <a:pt x="1726" y="742"/>
                    <a:pt x="1848" y="736"/>
                  </a:cubicBezTo>
                  <a:cubicBezTo>
                    <a:pt x="1882" y="733"/>
                    <a:pt x="1908" y="704"/>
                    <a:pt x="1906" y="671"/>
                  </a:cubicBezTo>
                  <a:cubicBezTo>
                    <a:pt x="1905" y="637"/>
                    <a:pt x="1875" y="616"/>
                    <a:pt x="1842" y="611"/>
                  </a:cubicBezTo>
                  <a:cubicBezTo>
                    <a:pt x="1749" y="616"/>
                    <a:pt x="1644" y="619"/>
                    <a:pt x="1573" y="619"/>
                  </a:cubicBezTo>
                  <a:cubicBezTo>
                    <a:pt x="1553" y="619"/>
                    <a:pt x="1536" y="619"/>
                    <a:pt x="1523" y="618"/>
                  </a:cubicBezTo>
                  <a:cubicBezTo>
                    <a:pt x="1404" y="203"/>
                    <a:pt x="1279" y="6"/>
                    <a:pt x="1129"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3" name="Google Shape;923;p32"/>
            <p:cNvSpPr/>
            <p:nvPr/>
          </p:nvSpPr>
          <p:spPr>
            <a:xfrm>
              <a:off x="1319722" y="3324656"/>
              <a:ext cx="147111" cy="432146"/>
            </a:xfrm>
            <a:custGeom>
              <a:rect b="b" l="l" r="r" t="t"/>
              <a:pathLst>
                <a:path extrusionOk="0" h="14300" w="4868">
                  <a:moveTo>
                    <a:pt x="2434" y="0"/>
                  </a:moveTo>
                  <a:cubicBezTo>
                    <a:pt x="1090" y="0"/>
                    <a:pt x="1" y="3201"/>
                    <a:pt x="1" y="7149"/>
                  </a:cubicBezTo>
                  <a:cubicBezTo>
                    <a:pt x="1" y="11099"/>
                    <a:pt x="1090" y="14300"/>
                    <a:pt x="2434" y="14300"/>
                  </a:cubicBezTo>
                  <a:cubicBezTo>
                    <a:pt x="3778" y="14300"/>
                    <a:pt x="4868" y="11099"/>
                    <a:pt x="4868" y="7149"/>
                  </a:cubicBezTo>
                  <a:cubicBezTo>
                    <a:pt x="4868" y="3201"/>
                    <a:pt x="3778" y="0"/>
                    <a:pt x="243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4" name="Google Shape;924;p32"/>
            <p:cNvSpPr/>
            <p:nvPr/>
          </p:nvSpPr>
          <p:spPr>
            <a:xfrm>
              <a:off x="1319722" y="3324656"/>
              <a:ext cx="74402" cy="432146"/>
            </a:xfrm>
            <a:custGeom>
              <a:rect b="b" l="l" r="r" t="t"/>
              <a:pathLst>
                <a:path extrusionOk="0" h="14300" w="2462">
                  <a:moveTo>
                    <a:pt x="2434" y="0"/>
                  </a:moveTo>
                  <a:cubicBezTo>
                    <a:pt x="1091" y="0"/>
                    <a:pt x="1" y="3201"/>
                    <a:pt x="1" y="7149"/>
                  </a:cubicBezTo>
                  <a:cubicBezTo>
                    <a:pt x="1" y="11099"/>
                    <a:pt x="1090" y="14300"/>
                    <a:pt x="2434" y="14300"/>
                  </a:cubicBezTo>
                  <a:cubicBezTo>
                    <a:pt x="2444" y="14300"/>
                    <a:pt x="2453" y="14297"/>
                    <a:pt x="2461" y="14296"/>
                  </a:cubicBezTo>
                  <a:lnTo>
                    <a:pt x="2461" y="3"/>
                  </a:lnTo>
                  <a:cubicBezTo>
                    <a:pt x="2451" y="3"/>
                    <a:pt x="2443" y="0"/>
                    <a:pt x="243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5" name="Google Shape;925;p32"/>
            <p:cNvSpPr/>
            <p:nvPr/>
          </p:nvSpPr>
          <p:spPr>
            <a:xfrm>
              <a:off x="662658" y="3230367"/>
              <a:ext cx="648431" cy="53036"/>
            </a:xfrm>
            <a:custGeom>
              <a:rect b="b" l="l" r="r" t="t"/>
              <a:pathLst>
                <a:path extrusionOk="0" h="1755" w="21457">
                  <a:moveTo>
                    <a:pt x="20581" y="1"/>
                  </a:moveTo>
                  <a:cubicBezTo>
                    <a:pt x="20580" y="1"/>
                    <a:pt x="20580" y="1"/>
                    <a:pt x="20579" y="1"/>
                  </a:cubicBezTo>
                  <a:lnTo>
                    <a:pt x="877" y="1"/>
                  </a:lnTo>
                  <a:cubicBezTo>
                    <a:pt x="393" y="1"/>
                    <a:pt x="0" y="393"/>
                    <a:pt x="0" y="877"/>
                  </a:cubicBezTo>
                  <a:cubicBezTo>
                    <a:pt x="0" y="1361"/>
                    <a:pt x="393" y="1755"/>
                    <a:pt x="877" y="1755"/>
                  </a:cubicBezTo>
                  <a:lnTo>
                    <a:pt x="20579" y="1755"/>
                  </a:lnTo>
                  <a:cubicBezTo>
                    <a:pt x="21063" y="1755"/>
                    <a:pt x="21456" y="1362"/>
                    <a:pt x="21456" y="877"/>
                  </a:cubicBezTo>
                  <a:cubicBezTo>
                    <a:pt x="21456" y="393"/>
                    <a:pt x="21064" y="1"/>
                    <a:pt x="2058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6" name="Google Shape;926;p32"/>
            <p:cNvSpPr/>
            <p:nvPr/>
          </p:nvSpPr>
          <p:spPr>
            <a:xfrm>
              <a:off x="1351091" y="3717588"/>
              <a:ext cx="85643" cy="39105"/>
            </a:xfrm>
            <a:custGeom>
              <a:rect b="b" l="l" r="r" t="t"/>
              <a:pathLst>
                <a:path extrusionOk="0" h="1294" w="2834">
                  <a:moveTo>
                    <a:pt x="0" y="1"/>
                  </a:moveTo>
                  <a:lnTo>
                    <a:pt x="0" y="1294"/>
                  </a:lnTo>
                  <a:lnTo>
                    <a:pt x="2833" y="1294"/>
                  </a:lnTo>
                  <a:lnTo>
                    <a:pt x="2833" y="1"/>
                  </a:lnTo>
                  <a:close/>
                </a:path>
              </a:pathLst>
            </a:custGeom>
            <a:solidFill>
              <a:srgbClr val="B3B0A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7" name="Google Shape;927;p32"/>
            <p:cNvSpPr/>
            <p:nvPr/>
          </p:nvSpPr>
          <p:spPr>
            <a:xfrm>
              <a:off x="1351091" y="3321277"/>
              <a:ext cx="85643" cy="39105"/>
            </a:xfrm>
            <a:custGeom>
              <a:rect b="b" l="l" r="r" t="t"/>
              <a:pathLst>
                <a:path extrusionOk="0" h="1294" w="2834">
                  <a:moveTo>
                    <a:pt x="0" y="1"/>
                  </a:moveTo>
                  <a:lnTo>
                    <a:pt x="0" y="1294"/>
                  </a:lnTo>
                  <a:lnTo>
                    <a:pt x="2833" y="1294"/>
                  </a:lnTo>
                  <a:lnTo>
                    <a:pt x="2833" y="1"/>
                  </a:lnTo>
                  <a:close/>
                </a:path>
              </a:pathLst>
            </a:custGeom>
            <a:solidFill>
              <a:srgbClr val="B3B0A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8" name="Google Shape;928;p32"/>
            <p:cNvSpPr/>
            <p:nvPr/>
          </p:nvSpPr>
          <p:spPr>
            <a:xfrm>
              <a:off x="580850" y="2847770"/>
              <a:ext cx="17074" cy="54668"/>
            </a:xfrm>
            <a:custGeom>
              <a:rect b="b" l="l" r="r" t="t"/>
              <a:pathLst>
                <a:path extrusionOk="0" h="1809" w="565">
                  <a:moveTo>
                    <a:pt x="282" y="1"/>
                  </a:moveTo>
                  <a:cubicBezTo>
                    <a:pt x="126" y="1"/>
                    <a:pt x="0" y="404"/>
                    <a:pt x="0" y="904"/>
                  </a:cubicBezTo>
                  <a:cubicBezTo>
                    <a:pt x="0" y="1403"/>
                    <a:pt x="126" y="1809"/>
                    <a:pt x="282" y="1809"/>
                  </a:cubicBezTo>
                  <a:cubicBezTo>
                    <a:pt x="438" y="1809"/>
                    <a:pt x="564" y="1403"/>
                    <a:pt x="564" y="904"/>
                  </a:cubicBezTo>
                  <a:cubicBezTo>
                    <a:pt x="564" y="406"/>
                    <a:pt x="438" y="1"/>
                    <a:pt x="282"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29" name="Google Shape;929;p32"/>
          <p:cNvGrpSpPr/>
          <p:nvPr/>
        </p:nvGrpSpPr>
        <p:grpSpPr>
          <a:xfrm>
            <a:off x="654420" y="1117463"/>
            <a:ext cx="705653" cy="705614"/>
            <a:chOff x="10174495" y="4989626"/>
            <a:chExt cx="705653" cy="705614"/>
          </a:xfrm>
        </p:grpSpPr>
        <p:sp>
          <p:nvSpPr>
            <p:cNvPr id="930" name="Google Shape;930;p32"/>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32"/>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2" name="Google Shape;932;p32"/>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3" name="Google Shape;933;p32"/>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4" name="Google Shape;934;p32"/>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5" name="Google Shape;935;p32"/>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6" name="Google Shape;936;p32"/>
          <p:cNvSpPr/>
          <p:nvPr/>
        </p:nvSpPr>
        <p:spPr>
          <a:xfrm rot="-5400000">
            <a:off x="7858850" y="257125"/>
            <a:ext cx="763800" cy="798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37" name="Google Shape;937;p32"/>
          <p:cNvGrpSpPr/>
          <p:nvPr/>
        </p:nvGrpSpPr>
        <p:grpSpPr>
          <a:xfrm rot="-5400000">
            <a:off x="8071147" y="376164"/>
            <a:ext cx="339255" cy="560379"/>
            <a:chOff x="1539295" y="1155777"/>
            <a:chExt cx="343828" cy="543161"/>
          </a:xfrm>
        </p:grpSpPr>
        <p:sp>
          <p:nvSpPr>
            <p:cNvPr id="938" name="Google Shape;938;p32"/>
            <p:cNvSpPr/>
            <p:nvPr/>
          </p:nvSpPr>
          <p:spPr>
            <a:xfrm>
              <a:off x="1696417" y="1248555"/>
              <a:ext cx="79137" cy="109738"/>
            </a:xfrm>
            <a:custGeom>
              <a:rect b="b" l="l" r="r" t="t"/>
              <a:pathLst>
                <a:path extrusionOk="0" h="2478" w="1787">
                  <a:moveTo>
                    <a:pt x="953" y="24"/>
                  </a:moveTo>
                  <a:lnTo>
                    <a:pt x="143" y="24"/>
                  </a:lnTo>
                  <a:lnTo>
                    <a:pt x="0" y="477"/>
                  </a:lnTo>
                  <a:lnTo>
                    <a:pt x="143" y="810"/>
                  </a:lnTo>
                  <a:lnTo>
                    <a:pt x="643" y="810"/>
                  </a:lnTo>
                  <a:cubicBezTo>
                    <a:pt x="810" y="787"/>
                    <a:pt x="929" y="906"/>
                    <a:pt x="953" y="1049"/>
                  </a:cubicBezTo>
                  <a:lnTo>
                    <a:pt x="953" y="2215"/>
                  </a:lnTo>
                  <a:lnTo>
                    <a:pt x="1334" y="2477"/>
                  </a:lnTo>
                  <a:lnTo>
                    <a:pt x="1739" y="2215"/>
                  </a:lnTo>
                  <a:lnTo>
                    <a:pt x="1739" y="858"/>
                  </a:lnTo>
                  <a:cubicBezTo>
                    <a:pt x="1787" y="406"/>
                    <a:pt x="1406" y="1"/>
                    <a:pt x="953" y="24"/>
                  </a:cubicBezTo>
                  <a:close/>
                  <a:moveTo>
                    <a:pt x="953" y="24"/>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9" name="Google Shape;939;p32"/>
            <p:cNvSpPr/>
            <p:nvPr/>
          </p:nvSpPr>
          <p:spPr>
            <a:xfrm>
              <a:off x="1629990" y="1219016"/>
              <a:ext cx="72805" cy="100261"/>
            </a:xfrm>
            <a:custGeom>
              <a:rect b="b" l="l" r="r" t="t"/>
              <a:pathLst>
                <a:path extrusionOk="0" h="2264" w="1644">
                  <a:moveTo>
                    <a:pt x="381" y="1"/>
                  </a:moveTo>
                  <a:cubicBezTo>
                    <a:pt x="0" y="715"/>
                    <a:pt x="0" y="1549"/>
                    <a:pt x="381" y="2263"/>
                  </a:cubicBezTo>
                  <a:lnTo>
                    <a:pt x="1119" y="2263"/>
                  </a:lnTo>
                  <a:cubicBezTo>
                    <a:pt x="1405" y="2263"/>
                    <a:pt x="1620" y="2049"/>
                    <a:pt x="1643" y="1763"/>
                  </a:cubicBezTo>
                  <a:lnTo>
                    <a:pt x="1643" y="525"/>
                  </a:lnTo>
                  <a:cubicBezTo>
                    <a:pt x="1643" y="239"/>
                    <a:pt x="1405" y="1"/>
                    <a:pt x="1119" y="1"/>
                  </a:cubicBezTo>
                  <a:close/>
                  <a:moveTo>
                    <a:pt x="38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0" name="Google Shape;940;p32"/>
            <p:cNvSpPr/>
            <p:nvPr/>
          </p:nvSpPr>
          <p:spPr>
            <a:xfrm>
              <a:off x="1563531" y="1177919"/>
              <a:ext cx="101280" cy="181436"/>
            </a:xfrm>
            <a:custGeom>
              <a:rect b="b" l="l" r="r" t="t"/>
              <a:pathLst>
                <a:path extrusionOk="0" h="4097" w="2287">
                  <a:moveTo>
                    <a:pt x="215" y="72"/>
                  </a:moveTo>
                  <a:lnTo>
                    <a:pt x="1" y="1977"/>
                  </a:lnTo>
                  <a:lnTo>
                    <a:pt x="215" y="4049"/>
                  </a:lnTo>
                  <a:cubicBezTo>
                    <a:pt x="1334" y="4096"/>
                    <a:pt x="2287" y="3191"/>
                    <a:pt x="2287" y="2048"/>
                  </a:cubicBezTo>
                  <a:cubicBezTo>
                    <a:pt x="2287" y="929"/>
                    <a:pt x="1334" y="0"/>
                    <a:pt x="215" y="48"/>
                  </a:cubicBezTo>
                  <a:close/>
                  <a:moveTo>
                    <a:pt x="215" y="72"/>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1" name="Google Shape;941;p32"/>
            <p:cNvSpPr/>
            <p:nvPr/>
          </p:nvSpPr>
          <p:spPr>
            <a:xfrm>
              <a:off x="1574058" y="1204269"/>
              <a:ext cx="112927" cy="154023"/>
            </a:xfrm>
            <a:custGeom>
              <a:rect b="b" l="l" r="r" t="t"/>
              <a:pathLst>
                <a:path extrusionOk="0" h="3478" w="2550">
                  <a:moveTo>
                    <a:pt x="977" y="1787"/>
                  </a:moveTo>
                  <a:cubicBezTo>
                    <a:pt x="715" y="2096"/>
                    <a:pt x="382" y="2310"/>
                    <a:pt x="1" y="2430"/>
                  </a:cubicBezTo>
                  <a:lnTo>
                    <a:pt x="1" y="3477"/>
                  </a:lnTo>
                  <a:cubicBezTo>
                    <a:pt x="1597" y="3477"/>
                    <a:pt x="2549" y="1667"/>
                    <a:pt x="1644" y="334"/>
                  </a:cubicBezTo>
                  <a:cubicBezTo>
                    <a:pt x="1549" y="215"/>
                    <a:pt x="1454" y="96"/>
                    <a:pt x="1335" y="0"/>
                  </a:cubicBezTo>
                  <a:cubicBezTo>
                    <a:pt x="1382" y="167"/>
                    <a:pt x="1406" y="334"/>
                    <a:pt x="1406" y="524"/>
                  </a:cubicBezTo>
                  <a:cubicBezTo>
                    <a:pt x="1406" y="977"/>
                    <a:pt x="1239" y="1429"/>
                    <a:pt x="954" y="1787"/>
                  </a:cubicBezTo>
                  <a:close/>
                  <a:moveTo>
                    <a:pt x="977" y="1787"/>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2" name="Google Shape;942;p32"/>
            <p:cNvSpPr/>
            <p:nvPr/>
          </p:nvSpPr>
          <p:spPr>
            <a:xfrm>
              <a:off x="1597264" y="1234870"/>
              <a:ext cx="32771" cy="15854"/>
            </a:xfrm>
            <a:custGeom>
              <a:rect b="b" l="l" r="r" t="t"/>
              <a:pathLst>
                <a:path extrusionOk="0" h="358" w="740">
                  <a:moveTo>
                    <a:pt x="239" y="0"/>
                  </a:moveTo>
                  <a:cubicBezTo>
                    <a:pt x="1" y="0"/>
                    <a:pt x="1" y="357"/>
                    <a:pt x="239" y="357"/>
                  </a:cubicBezTo>
                  <a:lnTo>
                    <a:pt x="501" y="357"/>
                  </a:lnTo>
                  <a:cubicBezTo>
                    <a:pt x="739" y="357"/>
                    <a:pt x="739" y="0"/>
                    <a:pt x="501"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3" name="Google Shape;943;p32"/>
            <p:cNvSpPr/>
            <p:nvPr/>
          </p:nvSpPr>
          <p:spPr>
            <a:xfrm>
              <a:off x="1598326" y="1274949"/>
              <a:ext cx="30645" cy="16917"/>
            </a:xfrm>
            <a:custGeom>
              <a:rect b="b" l="l" r="r" t="t"/>
              <a:pathLst>
                <a:path extrusionOk="0" h="382" w="692">
                  <a:moveTo>
                    <a:pt x="215" y="0"/>
                  </a:moveTo>
                  <a:cubicBezTo>
                    <a:pt x="1" y="48"/>
                    <a:pt x="1" y="333"/>
                    <a:pt x="215" y="381"/>
                  </a:cubicBezTo>
                  <a:lnTo>
                    <a:pt x="477" y="381"/>
                  </a:lnTo>
                  <a:cubicBezTo>
                    <a:pt x="691" y="333"/>
                    <a:pt x="691" y="48"/>
                    <a:pt x="477" y="0"/>
                  </a:cubicBezTo>
                  <a:close/>
                </a:path>
              </a:pathLst>
            </a:custGeom>
            <a:solidFill>
              <a:srgbClr val="7E70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4" name="Google Shape;944;p32"/>
            <p:cNvSpPr/>
            <p:nvPr/>
          </p:nvSpPr>
          <p:spPr>
            <a:xfrm>
              <a:off x="1763907" y="1279156"/>
              <a:ext cx="58058" cy="15854"/>
            </a:xfrm>
            <a:custGeom>
              <a:rect b="b" l="l" r="r" t="t"/>
              <a:pathLst>
                <a:path extrusionOk="0" h="358" w="1311">
                  <a:moveTo>
                    <a:pt x="215" y="0"/>
                  </a:moveTo>
                  <a:cubicBezTo>
                    <a:pt x="1" y="24"/>
                    <a:pt x="1" y="334"/>
                    <a:pt x="215" y="358"/>
                  </a:cubicBezTo>
                  <a:lnTo>
                    <a:pt x="1096" y="358"/>
                  </a:lnTo>
                  <a:cubicBezTo>
                    <a:pt x="1310" y="334"/>
                    <a:pt x="1310" y="24"/>
                    <a:pt x="1096"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5" name="Google Shape;945;p32"/>
            <p:cNvSpPr/>
            <p:nvPr/>
          </p:nvSpPr>
          <p:spPr>
            <a:xfrm>
              <a:off x="1805048" y="1261752"/>
              <a:ext cx="15854" cy="51193"/>
            </a:xfrm>
            <a:custGeom>
              <a:rect b="b" l="l" r="r" t="t"/>
              <a:pathLst>
                <a:path extrusionOk="0" h="1156" w="358">
                  <a:moveTo>
                    <a:pt x="179" y="0"/>
                  </a:moveTo>
                  <a:cubicBezTo>
                    <a:pt x="90" y="0"/>
                    <a:pt x="0" y="60"/>
                    <a:pt x="0" y="179"/>
                  </a:cubicBezTo>
                  <a:lnTo>
                    <a:pt x="0" y="965"/>
                  </a:lnTo>
                  <a:cubicBezTo>
                    <a:pt x="0" y="1060"/>
                    <a:pt x="72" y="1155"/>
                    <a:pt x="167" y="1155"/>
                  </a:cubicBezTo>
                  <a:cubicBezTo>
                    <a:pt x="262" y="1155"/>
                    <a:pt x="358" y="1060"/>
                    <a:pt x="358" y="965"/>
                  </a:cubicBezTo>
                  <a:lnTo>
                    <a:pt x="358" y="179"/>
                  </a:lnTo>
                  <a:cubicBezTo>
                    <a:pt x="358" y="60"/>
                    <a:pt x="268" y="0"/>
                    <a:pt x="179"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6" name="Google Shape;946;p32"/>
            <p:cNvSpPr/>
            <p:nvPr/>
          </p:nvSpPr>
          <p:spPr>
            <a:xfrm>
              <a:off x="1705894" y="1346647"/>
              <a:ext cx="100261" cy="67535"/>
            </a:xfrm>
            <a:custGeom>
              <a:rect b="b" l="l" r="r" t="t"/>
              <a:pathLst>
                <a:path extrusionOk="0" h="1525" w="2264">
                  <a:moveTo>
                    <a:pt x="239" y="0"/>
                  </a:moveTo>
                  <a:cubicBezTo>
                    <a:pt x="120" y="0"/>
                    <a:pt x="1" y="119"/>
                    <a:pt x="1" y="262"/>
                  </a:cubicBezTo>
                  <a:lnTo>
                    <a:pt x="1" y="1024"/>
                  </a:lnTo>
                  <a:lnTo>
                    <a:pt x="1144" y="1525"/>
                  </a:lnTo>
                  <a:lnTo>
                    <a:pt x="2239" y="1024"/>
                  </a:lnTo>
                  <a:lnTo>
                    <a:pt x="2263" y="1024"/>
                  </a:lnTo>
                  <a:lnTo>
                    <a:pt x="2263" y="239"/>
                  </a:lnTo>
                  <a:cubicBezTo>
                    <a:pt x="2263" y="119"/>
                    <a:pt x="2144" y="0"/>
                    <a:pt x="2001" y="0"/>
                  </a:cubicBezTo>
                  <a:close/>
                  <a:moveTo>
                    <a:pt x="239" y="0"/>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7" name="Google Shape;947;p32"/>
            <p:cNvSpPr/>
            <p:nvPr/>
          </p:nvSpPr>
          <p:spPr>
            <a:xfrm>
              <a:off x="1653164" y="1391995"/>
              <a:ext cx="202560" cy="119215"/>
            </a:xfrm>
            <a:custGeom>
              <a:rect b="b" l="l" r="r" t="t"/>
              <a:pathLst>
                <a:path extrusionOk="0" h="2692" w="4574">
                  <a:moveTo>
                    <a:pt x="2287" y="0"/>
                  </a:moveTo>
                  <a:lnTo>
                    <a:pt x="1168" y="0"/>
                  </a:lnTo>
                  <a:cubicBezTo>
                    <a:pt x="477" y="381"/>
                    <a:pt x="72" y="1334"/>
                    <a:pt x="1" y="2382"/>
                  </a:cubicBezTo>
                  <a:lnTo>
                    <a:pt x="2287" y="2691"/>
                  </a:lnTo>
                  <a:lnTo>
                    <a:pt x="4573" y="2382"/>
                  </a:lnTo>
                  <a:cubicBezTo>
                    <a:pt x="4502" y="1334"/>
                    <a:pt x="4097" y="358"/>
                    <a:pt x="3406" y="0"/>
                  </a:cubicBezTo>
                  <a:close/>
                  <a:moveTo>
                    <a:pt x="2287" y="0"/>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8" name="Google Shape;948;p32"/>
            <p:cNvSpPr/>
            <p:nvPr/>
          </p:nvSpPr>
          <p:spPr>
            <a:xfrm>
              <a:off x="1654214" y="1524896"/>
              <a:ext cx="202560" cy="114964"/>
            </a:xfrm>
            <a:custGeom>
              <a:rect b="b" l="l" r="r" t="t"/>
              <a:pathLst>
                <a:path extrusionOk="0" h="2596" w="4574">
                  <a:moveTo>
                    <a:pt x="4573" y="214"/>
                  </a:moveTo>
                  <a:lnTo>
                    <a:pt x="2287" y="0"/>
                  </a:lnTo>
                  <a:lnTo>
                    <a:pt x="1" y="214"/>
                  </a:lnTo>
                  <a:cubicBezTo>
                    <a:pt x="72" y="1215"/>
                    <a:pt x="477" y="2191"/>
                    <a:pt x="1215" y="2596"/>
                  </a:cubicBezTo>
                  <a:lnTo>
                    <a:pt x="3359" y="2596"/>
                  </a:lnTo>
                  <a:cubicBezTo>
                    <a:pt x="4097" y="2167"/>
                    <a:pt x="4478" y="1215"/>
                    <a:pt x="4573" y="214"/>
                  </a:cubicBezTo>
                  <a:close/>
                  <a:moveTo>
                    <a:pt x="4573" y="214"/>
                  </a:move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9" name="Google Shape;949;p32"/>
            <p:cNvSpPr/>
            <p:nvPr/>
          </p:nvSpPr>
          <p:spPr>
            <a:xfrm>
              <a:off x="1733306" y="1639817"/>
              <a:ext cx="44374" cy="59120"/>
            </a:xfrm>
            <a:custGeom>
              <a:rect b="b" l="l" r="r" t="t"/>
              <a:pathLst>
                <a:path extrusionOk="0" h="1335" w="1002">
                  <a:moveTo>
                    <a:pt x="1001" y="1"/>
                  </a:moveTo>
                  <a:lnTo>
                    <a:pt x="1" y="1"/>
                  </a:lnTo>
                  <a:lnTo>
                    <a:pt x="1" y="739"/>
                  </a:lnTo>
                  <a:cubicBezTo>
                    <a:pt x="1" y="1334"/>
                    <a:pt x="1001" y="1334"/>
                    <a:pt x="1001" y="739"/>
                  </a:cubicBezTo>
                  <a:close/>
                  <a:moveTo>
                    <a:pt x="1001"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0" name="Google Shape;950;p32"/>
            <p:cNvSpPr/>
            <p:nvPr/>
          </p:nvSpPr>
          <p:spPr>
            <a:xfrm>
              <a:off x="1539295" y="1155777"/>
              <a:ext cx="34808" cy="227802"/>
            </a:xfrm>
            <a:custGeom>
              <a:rect b="b" l="l" r="r" t="t"/>
              <a:pathLst>
                <a:path extrusionOk="0" h="5144" w="786">
                  <a:moveTo>
                    <a:pt x="0" y="476"/>
                  </a:moveTo>
                  <a:lnTo>
                    <a:pt x="0" y="4644"/>
                  </a:lnTo>
                  <a:cubicBezTo>
                    <a:pt x="24" y="5144"/>
                    <a:pt x="738" y="5144"/>
                    <a:pt x="786" y="4644"/>
                  </a:cubicBezTo>
                  <a:lnTo>
                    <a:pt x="786" y="476"/>
                  </a:lnTo>
                  <a:cubicBezTo>
                    <a:pt x="738" y="0"/>
                    <a:pt x="24" y="0"/>
                    <a:pt x="0" y="476"/>
                  </a:cubicBezTo>
                  <a:close/>
                  <a:moveTo>
                    <a:pt x="0" y="476"/>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1" name="Google Shape;951;p32"/>
            <p:cNvSpPr/>
            <p:nvPr/>
          </p:nvSpPr>
          <p:spPr>
            <a:xfrm>
              <a:off x="1758637" y="1346647"/>
              <a:ext cx="47518" cy="45392"/>
            </a:xfrm>
            <a:custGeom>
              <a:rect b="b" l="l" r="r" t="t"/>
              <a:pathLst>
                <a:path extrusionOk="0" h="1025" w="1073">
                  <a:moveTo>
                    <a:pt x="810" y="0"/>
                  </a:moveTo>
                  <a:lnTo>
                    <a:pt x="1" y="0"/>
                  </a:lnTo>
                  <a:cubicBezTo>
                    <a:pt x="72" y="0"/>
                    <a:pt x="143" y="24"/>
                    <a:pt x="191" y="96"/>
                  </a:cubicBezTo>
                  <a:cubicBezTo>
                    <a:pt x="239" y="143"/>
                    <a:pt x="262" y="191"/>
                    <a:pt x="262" y="262"/>
                  </a:cubicBezTo>
                  <a:lnTo>
                    <a:pt x="262" y="1024"/>
                  </a:lnTo>
                  <a:lnTo>
                    <a:pt x="1072" y="1024"/>
                  </a:lnTo>
                  <a:lnTo>
                    <a:pt x="1072" y="262"/>
                  </a:lnTo>
                  <a:cubicBezTo>
                    <a:pt x="1072" y="119"/>
                    <a:pt x="953" y="0"/>
                    <a:pt x="810" y="0"/>
                  </a:cubicBezTo>
                  <a:close/>
                  <a:moveTo>
                    <a:pt x="810" y="0"/>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2" name="Google Shape;952;p32"/>
            <p:cNvSpPr/>
            <p:nvPr/>
          </p:nvSpPr>
          <p:spPr>
            <a:xfrm>
              <a:off x="1769177" y="1391995"/>
              <a:ext cx="86533" cy="105487"/>
            </a:xfrm>
            <a:custGeom>
              <a:rect b="b" l="l" r="r" t="t"/>
              <a:pathLst>
                <a:path extrusionOk="0" h="2382" w="1954">
                  <a:moveTo>
                    <a:pt x="810" y="0"/>
                  </a:moveTo>
                  <a:lnTo>
                    <a:pt x="1" y="0"/>
                  </a:lnTo>
                  <a:cubicBezTo>
                    <a:pt x="96" y="72"/>
                    <a:pt x="215" y="143"/>
                    <a:pt x="286" y="239"/>
                  </a:cubicBezTo>
                  <a:cubicBezTo>
                    <a:pt x="787" y="691"/>
                    <a:pt x="1072" y="1525"/>
                    <a:pt x="1144" y="2382"/>
                  </a:cubicBezTo>
                  <a:lnTo>
                    <a:pt x="1953" y="2382"/>
                  </a:lnTo>
                  <a:cubicBezTo>
                    <a:pt x="1882" y="1334"/>
                    <a:pt x="1477" y="358"/>
                    <a:pt x="787" y="0"/>
                  </a:cubicBezTo>
                  <a:close/>
                  <a:moveTo>
                    <a:pt x="810"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3" name="Google Shape;953;p32"/>
            <p:cNvSpPr/>
            <p:nvPr/>
          </p:nvSpPr>
          <p:spPr>
            <a:xfrm>
              <a:off x="1767096" y="1534373"/>
              <a:ext cx="89677" cy="105487"/>
            </a:xfrm>
            <a:custGeom>
              <a:rect b="b" l="l" r="r" t="t"/>
              <a:pathLst>
                <a:path extrusionOk="0" h="2382" w="2025">
                  <a:moveTo>
                    <a:pt x="1215" y="0"/>
                  </a:moveTo>
                  <a:cubicBezTo>
                    <a:pt x="1119" y="1001"/>
                    <a:pt x="738" y="1977"/>
                    <a:pt x="0" y="2382"/>
                  </a:cubicBezTo>
                  <a:lnTo>
                    <a:pt x="810" y="2382"/>
                  </a:lnTo>
                  <a:cubicBezTo>
                    <a:pt x="1548" y="1953"/>
                    <a:pt x="1929" y="1001"/>
                    <a:pt x="2024" y="0"/>
                  </a:cubicBezTo>
                  <a:close/>
                  <a:moveTo>
                    <a:pt x="1215" y="0"/>
                  </a:move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4" name="Google Shape;954;p32"/>
            <p:cNvSpPr/>
            <p:nvPr/>
          </p:nvSpPr>
          <p:spPr>
            <a:xfrm>
              <a:off x="1539295" y="1312901"/>
              <a:ext cx="34808" cy="69660"/>
            </a:xfrm>
            <a:custGeom>
              <a:rect b="b" l="l" r="r" t="t"/>
              <a:pathLst>
                <a:path extrusionOk="0" h="1573" w="786">
                  <a:moveTo>
                    <a:pt x="0" y="0"/>
                  </a:moveTo>
                  <a:lnTo>
                    <a:pt x="0" y="1096"/>
                  </a:lnTo>
                  <a:cubicBezTo>
                    <a:pt x="24" y="1572"/>
                    <a:pt x="738" y="1572"/>
                    <a:pt x="786" y="1096"/>
                  </a:cubicBezTo>
                  <a:lnTo>
                    <a:pt x="786" y="0"/>
                  </a:lnTo>
                  <a:cubicBezTo>
                    <a:pt x="786" y="96"/>
                    <a:pt x="762" y="167"/>
                    <a:pt x="691" y="238"/>
                  </a:cubicBezTo>
                  <a:cubicBezTo>
                    <a:pt x="453" y="500"/>
                    <a:pt x="24" y="358"/>
                    <a:pt x="0" y="0"/>
                  </a:cubicBezTo>
                  <a:close/>
                  <a:moveTo>
                    <a:pt x="0" y="0"/>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5" name="Google Shape;955;p32"/>
            <p:cNvSpPr/>
            <p:nvPr/>
          </p:nvSpPr>
          <p:spPr>
            <a:xfrm>
              <a:off x="1718559" y="1248555"/>
              <a:ext cx="56995" cy="98136"/>
            </a:xfrm>
            <a:custGeom>
              <a:rect b="b" l="l" r="r" t="t"/>
              <a:pathLst>
                <a:path extrusionOk="0" h="2216" w="1287">
                  <a:moveTo>
                    <a:pt x="453" y="24"/>
                  </a:moveTo>
                  <a:lnTo>
                    <a:pt x="1" y="24"/>
                  </a:lnTo>
                  <a:cubicBezTo>
                    <a:pt x="453" y="1"/>
                    <a:pt x="834" y="406"/>
                    <a:pt x="786" y="858"/>
                  </a:cubicBezTo>
                  <a:lnTo>
                    <a:pt x="786" y="2215"/>
                  </a:lnTo>
                  <a:lnTo>
                    <a:pt x="1239" y="2215"/>
                  </a:lnTo>
                  <a:lnTo>
                    <a:pt x="1239" y="858"/>
                  </a:lnTo>
                  <a:cubicBezTo>
                    <a:pt x="1287" y="406"/>
                    <a:pt x="906" y="1"/>
                    <a:pt x="453" y="24"/>
                  </a:cubicBezTo>
                  <a:close/>
                  <a:moveTo>
                    <a:pt x="453" y="24"/>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6" name="Google Shape;956;p32"/>
            <p:cNvSpPr/>
            <p:nvPr/>
          </p:nvSpPr>
          <p:spPr>
            <a:xfrm>
              <a:off x="1743890" y="1639817"/>
              <a:ext cx="32727" cy="58058"/>
            </a:xfrm>
            <a:custGeom>
              <a:rect b="b" l="l" r="r" t="t"/>
              <a:pathLst>
                <a:path extrusionOk="0" h="1311" w="739">
                  <a:moveTo>
                    <a:pt x="262" y="1"/>
                  </a:moveTo>
                  <a:lnTo>
                    <a:pt x="262" y="739"/>
                  </a:lnTo>
                  <a:cubicBezTo>
                    <a:pt x="262" y="906"/>
                    <a:pt x="167" y="1049"/>
                    <a:pt x="0" y="1120"/>
                  </a:cubicBezTo>
                  <a:cubicBezTo>
                    <a:pt x="334" y="1311"/>
                    <a:pt x="738" y="1096"/>
                    <a:pt x="738" y="739"/>
                  </a:cubicBezTo>
                  <a:lnTo>
                    <a:pt x="738" y="1"/>
                  </a:lnTo>
                  <a:close/>
                  <a:moveTo>
                    <a:pt x="262" y="1"/>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7" name="Google Shape;957;p32"/>
            <p:cNvSpPr/>
            <p:nvPr/>
          </p:nvSpPr>
          <p:spPr>
            <a:xfrm>
              <a:off x="1627864" y="1497439"/>
              <a:ext cx="255259" cy="36978"/>
            </a:xfrm>
            <a:custGeom>
              <a:rect b="b" l="l" r="r" t="t"/>
              <a:pathLst>
                <a:path extrusionOk="0" h="835" w="5764">
                  <a:moveTo>
                    <a:pt x="5168" y="1"/>
                  </a:moveTo>
                  <a:lnTo>
                    <a:pt x="548" y="1"/>
                  </a:lnTo>
                  <a:cubicBezTo>
                    <a:pt x="1" y="1"/>
                    <a:pt x="1" y="834"/>
                    <a:pt x="548" y="834"/>
                  </a:cubicBezTo>
                  <a:lnTo>
                    <a:pt x="5216" y="834"/>
                  </a:lnTo>
                  <a:cubicBezTo>
                    <a:pt x="5764" y="834"/>
                    <a:pt x="5764" y="1"/>
                    <a:pt x="5216" y="1"/>
                  </a:cubicBezTo>
                  <a:close/>
                  <a:moveTo>
                    <a:pt x="5168" y="1"/>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8" name="Google Shape;958;p32"/>
            <p:cNvSpPr/>
            <p:nvPr/>
          </p:nvSpPr>
          <p:spPr>
            <a:xfrm>
              <a:off x="1822983" y="1497439"/>
              <a:ext cx="60139" cy="36978"/>
            </a:xfrm>
            <a:custGeom>
              <a:rect b="b" l="l" r="r" t="t"/>
              <a:pathLst>
                <a:path extrusionOk="0" h="835" w="1358">
                  <a:moveTo>
                    <a:pt x="762" y="1"/>
                  </a:moveTo>
                  <a:lnTo>
                    <a:pt x="0" y="1"/>
                  </a:lnTo>
                  <a:cubicBezTo>
                    <a:pt x="548" y="1"/>
                    <a:pt x="548" y="834"/>
                    <a:pt x="0" y="834"/>
                  </a:cubicBezTo>
                  <a:lnTo>
                    <a:pt x="810" y="834"/>
                  </a:lnTo>
                  <a:cubicBezTo>
                    <a:pt x="1358" y="834"/>
                    <a:pt x="1358" y="1"/>
                    <a:pt x="810" y="1"/>
                  </a:cubicBezTo>
                  <a:close/>
                  <a:moveTo>
                    <a:pt x="762" y="1"/>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2" name="Shape 962"/>
        <p:cNvGrpSpPr/>
        <p:nvPr/>
      </p:nvGrpSpPr>
      <p:grpSpPr>
        <a:xfrm>
          <a:off x="0" y="0"/>
          <a:ext cx="0" cy="0"/>
          <a:chOff x="0" y="0"/>
          <a:chExt cx="0" cy="0"/>
        </a:xfrm>
      </p:grpSpPr>
      <p:sp>
        <p:nvSpPr>
          <p:cNvPr id="963" name="Google Shape;963;p33"/>
          <p:cNvSpPr/>
          <p:nvPr/>
        </p:nvSpPr>
        <p:spPr>
          <a:xfrm>
            <a:off x="389375" y="1281975"/>
            <a:ext cx="705600" cy="705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4" name="Google Shape;964;p33"/>
          <p:cNvSpPr/>
          <p:nvPr/>
        </p:nvSpPr>
        <p:spPr>
          <a:xfrm>
            <a:off x="389375" y="2665475"/>
            <a:ext cx="705600" cy="705600"/>
          </a:xfrm>
          <a:prstGeom prst="ellips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5" name="Google Shape;965;p33"/>
          <p:cNvSpPr txBox="1"/>
          <p:nvPr>
            <p:ph idx="3" type="subTitle"/>
          </p:nvPr>
        </p:nvSpPr>
        <p:spPr>
          <a:xfrm>
            <a:off x="1176525" y="1515575"/>
            <a:ext cx="6054600" cy="1051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This holistic, humanistic, mid-range nursing theory was developed by Katharine Kolcaba in 1994. It explains that comfort is a fundamental need of all human beings and it provides relief, ease, and transcendence during stressful health care situations.</a:t>
            </a:r>
            <a:endParaRPr/>
          </a:p>
        </p:txBody>
      </p:sp>
      <p:sp>
        <p:nvSpPr>
          <p:cNvPr id="966" name="Google Shape;966;p33"/>
          <p:cNvSpPr txBox="1"/>
          <p:nvPr>
            <p:ph type="title"/>
          </p:nvPr>
        </p:nvSpPr>
        <p:spPr>
          <a:xfrm>
            <a:off x="720000" y="576650"/>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Theoretical Framework:</a:t>
            </a:r>
            <a:endParaRPr/>
          </a:p>
        </p:txBody>
      </p:sp>
      <p:sp>
        <p:nvSpPr>
          <p:cNvPr id="967" name="Google Shape;967;p33"/>
          <p:cNvSpPr txBox="1"/>
          <p:nvPr>
            <p:ph idx="7" type="subTitle"/>
          </p:nvPr>
        </p:nvSpPr>
        <p:spPr>
          <a:xfrm>
            <a:off x="1170250" y="1196600"/>
            <a:ext cx="4335300" cy="3942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800"/>
              <a:t>Kolcaba’s Theory of Comfort</a:t>
            </a:r>
            <a:endParaRPr sz="1800"/>
          </a:p>
        </p:txBody>
      </p:sp>
      <p:grpSp>
        <p:nvGrpSpPr>
          <p:cNvPr id="968" name="Google Shape;968;p33"/>
          <p:cNvGrpSpPr/>
          <p:nvPr/>
        </p:nvGrpSpPr>
        <p:grpSpPr>
          <a:xfrm>
            <a:off x="7289025" y="2134772"/>
            <a:ext cx="1498200" cy="2646016"/>
            <a:chOff x="7176200" y="2045159"/>
            <a:chExt cx="1498200" cy="2646016"/>
          </a:xfrm>
        </p:grpSpPr>
        <p:sp>
          <p:nvSpPr>
            <p:cNvPr id="969" name="Google Shape;969;p33"/>
            <p:cNvSpPr/>
            <p:nvPr/>
          </p:nvSpPr>
          <p:spPr>
            <a:xfrm>
              <a:off x="7176200" y="4553775"/>
              <a:ext cx="14982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0" name="Google Shape;970;p33"/>
            <p:cNvSpPr/>
            <p:nvPr/>
          </p:nvSpPr>
          <p:spPr>
            <a:xfrm>
              <a:off x="7421236" y="3419428"/>
              <a:ext cx="1008173" cy="114335"/>
            </a:xfrm>
            <a:custGeom>
              <a:rect b="b" l="l" r="r" t="t"/>
              <a:pathLst>
                <a:path extrusionOk="0" h="2030" w="17900">
                  <a:moveTo>
                    <a:pt x="1" y="1"/>
                  </a:moveTo>
                  <a:lnTo>
                    <a:pt x="1" y="2029"/>
                  </a:lnTo>
                  <a:lnTo>
                    <a:pt x="17899" y="2029"/>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1" name="Google Shape;971;p33"/>
            <p:cNvSpPr/>
            <p:nvPr/>
          </p:nvSpPr>
          <p:spPr>
            <a:xfrm>
              <a:off x="7802989" y="2439022"/>
              <a:ext cx="244609" cy="270630"/>
            </a:xfrm>
            <a:custGeom>
              <a:rect b="b" l="l" r="r" t="t"/>
              <a:pathLst>
                <a:path extrusionOk="0" h="4805" w="4343">
                  <a:moveTo>
                    <a:pt x="1" y="0"/>
                  </a:moveTo>
                  <a:lnTo>
                    <a:pt x="1" y="4804"/>
                  </a:lnTo>
                  <a:lnTo>
                    <a:pt x="4343" y="4804"/>
                  </a:lnTo>
                  <a:lnTo>
                    <a:pt x="434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2" name="Google Shape;972;p33"/>
            <p:cNvSpPr/>
            <p:nvPr/>
          </p:nvSpPr>
          <p:spPr>
            <a:xfrm>
              <a:off x="7742781" y="2685940"/>
              <a:ext cx="365082" cy="23712"/>
            </a:xfrm>
            <a:custGeom>
              <a:rect b="b" l="l" r="r" t="t"/>
              <a:pathLst>
                <a:path extrusionOk="0" h="421" w="6482">
                  <a:moveTo>
                    <a:pt x="1" y="1"/>
                  </a:moveTo>
                  <a:lnTo>
                    <a:pt x="1" y="420"/>
                  </a:lnTo>
                  <a:lnTo>
                    <a:pt x="6481" y="420"/>
                  </a:lnTo>
                  <a:lnTo>
                    <a:pt x="6481"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3" name="Google Shape;973;p33"/>
            <p:cNvSpPr/>
            <p:nvPr/>
          </p:nvSpPr>
          <p:spPr>
            <a:xfrm>
              <a:off x="7528699" y="2088189"/>
              <a:ext cx="793190" cy="538105"/>
            </a:xfrm>
            <a:custGeom>
              <a:rect b="b" l="l" r="r" t="t"/>
              <a:pathLst>
                <a:path extrusionOk="0" h="9554" w="14083">
                  <a:moveTo>
                    <a:pt x="634" y="1"/>
                  </a:moveTo>
                  <a:cubicBezTo>
                    <a:pt x="286" y="1"/>
                    <a:pt x="1" y="314"/>
                    <a:pt x="1" y="696"/>
                  </a:cubicBezTo>
                  <a:lnTo>
                    <a:pt x="1" y="8856"/>
                  </a:lnTo>
                  <a:cubicBezTo>
                    <a:pt x="1" y="9240"/>
                    <a:pt x="286" y="9553"/>
                    <a:pt x="634" y="9553"/>
                  </a:cubicBezTo>
                  <a:lnTo>
                    <a:pt x="13450" y="9553"/>
                  </a:lnTo>
                  <a:cubicBezTo>
                    <a:pt x="13798" y="9553"/>
                    <a:pt x="14083" y="9240"/>
                    <a:pt x="14083" y="8856"/>
                  </a:cubicBezTo>
                  <a:lnTo>
                    <a:pt x="14083" y="696"/>
                  </a:lnTo>
                  <a:cubicBezTo>
                    <a:pt x="14083" y="314"/>
                    <a:pt x="13798" y="1"/>
                    <a:pt x="134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4" name="Google Shape;974;p33"/>
            <p:cNvSpPr/>
            <p:nvPr/>
          </p:nvSpPr>
          <p:spPr>
            <a:xfrm>
              <a:off x="7528699" y="2045159"/>
              <a:ext cx="793190" cy="538049"/>
            </a:xfrm>
            <a:custGeom>
              <a:rect b="b" l="l" r="r" t="t"/>
              <a:pathLst>
                <a:path extrusionOk="0" h="9553" w="14083">
                  <a:moveTo>
                    <a:pt x="634" y="0"/>
                  </a:moveTo>
                  <a:cubicBezTo>
                    <a:pt x="286" y="0"/>
                    <a:pt x="1" y="314"/>
                    <a:pt x="1" y="696"/>
                  </a:cubicBezTo>
                  <a:lnTo>
                    <a:pt x="1" y="8856"/>
                  </a:lnTo>
                  <a:cubicBezTo>
                    <a:pt x="1" y="9238"/>
                    <a:pt x="286" y="9553"/>
                    <a:pt x="634" y="9553"/>
                  </a:cubicBezTo>
                  <a:lnTo>
                    <a:pt x="13450" y="9553"/>
                  </a:lnTo>
                  <a:cubicBezTo>
                    <a:pt x="13798" y="9553"/>
                    <a:pt x="14083" y="9238"/>
                    <a:pt x="14083" y="8856"/>
                  </a:cubicBezTo>
                  <a:lnTo>
                    <a:pt x="14083" y="696"/>
                  </a:lnTo>
                  <a:cubicBezTo>
                    <a:pt x="14083" y="314"/>
                    <a:pt x="13798" y="0"/>
                    <a:pt x="134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5" name="Google Shape;975;p33"/>
            <p:cNvSpPr/>
            <p:nvPr/>
          </p:nvSpPr>
          <p:spPr>
            <a:xfrm>
              <a:off x="7557311" y="2080192"/>
              <a:ext cx="735966" cy="494624"/>
            </a:xfrm>
            <a:custGeom>
              <a:rect b="b" l="l" r="r" t="t"/>
              <a:pathLst>
                <a:path extrusionOk="0" h="8782" w="13067">
                  <a:moveTo>
                    <a:pt x="382" y="1"/>
                  </a:moveTo>
                  <a:cubicBezTo>
                    <a:pt x="171" y="1"/>
                    <a:pt x="1" y="188"/>
                    <a:pt x="1" y="419"/>
                  </a:cubicBezTo>
                  <a:lnTo>
                    <a:pt x="1" y="8365"/>
                  </a:lnTo>
                  <a:cubicBezTo>
                    <a:pt x="1" y="8594"/>
                    <a:pt x="171" y="8782"/>
                    <a:pt x="382" y="8782"/>
                  </a:cubicBezTo>
                  <a:lnTo>
                    <a:pt x="12686" y="8782"/>
                  </a:lnTo>
                  <a:cubicBezTo>
                    <a:pt x="12896" y="8782"/>
                    <a:pt x="13065" y="8594"/>
                    <a:pt x="13065" y="8365"/>
                  </a:cubicBezTo>
                  <a:lnTo>
                    <a:pt x="13067" y="419"/>
                  </a:lnTo>
                  <a:cubicBezTo>
                    <a:pt x="13067" y="188"/>
                    <a:pt x="12896" y="1"/>
                    <a:pt x="12686"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6" name="Google Shape;976;p33"/>
            <p:cNvSpPr/>
            <p:nvPr/>
          </p:nvSpPr>
          <p:spPr>
            <a:xfrm>
              <a:off x="7620448" y="2114098"/>
              <a:ext cx="324587" cy="238469"/>
            </a:xfrm>
            <a:custGeom>
              <a:rect b="b" l="l" r="r" t="t"/>
              <a:pathLst>
                <a:path extrusionOk="0" h="4234" w="5763">
                  <a:moveTo>
                    <a:pt x="1" y="0"/>
                  </a:moveTo>
                  <a:lnTo>
                    <a:pt x="1" y="4233"/>
                  </a:lnTo>
                  <a:lnTo>
                    <a:pt x="5763" y="4233"/>
                  </a:lnTo>
                  <a:lnTo>
                    <a:pt x="576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7" name="Google Shape;977;p33"/>
            <p:cNvSpPr/>
            <p:nvPr/>
          </p:nvSpPr>
          <p:spPr>
            <a:xfrm>
              <a:off x="7793471" y="2132121"/>
              <a:ext cx="137371" cy="25007"/>
            </a:xfrm>
            <a:custGeom>
              <a:rect b="b" l="l" r="r" t="t"/>
              <a:pathLst>
                <a:path extrusionOk="0" h="444" w="2439">
                  <a:moveTo>
                    <a:pt x="1" y="1"/>
                  </a:moveTo>
                  <a:lnTo>
                    <a:pt x="1" y="443"/>
                  </a:lnTo>
                  <a:lnTo>
                    <a:pt x="2439" y="443"/>
                  </a:lnTo>
                  <a:lnTo>
                    <a:pt x="2439"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8" name="Google Shape;978;p33"/>
            <p:cNvSpPr/>
            <p:nvPr/>
          </p:nvSpPr>
          <p:spPr>
            <a:xfrm>
              <a:off x="7632389" y="2172504"/>
              <a:ext cx="296876" cy="25007"/>
            </a:xfrm>
            <a:custGeom>
              <a:rect b="b" l="l" r="r" t="t"/>
              <a:pathLst>
                <a:path extrusionOk="0" h="444" w="5271">
                  <a:moveTo>
                    <a:pt x="1" y="1"/>
                  </a:moveTo>
                  <a:lnTo>
                    <a:pt x="1" y="443"/>
                  </a:lnTo>
                  <a:lnTo>
                    <a:pt x="5270" y="443"/>
                  </a:lnTo>
                  <a:lnTo>
                    <a:pt x="5270" y="1"/>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9" name="Google Shape;979;p33"/>
            <p:cNvSpPr/>
            <p:nvPr/>
          </p:nvSpPr>
          <p:spPr>
            <a:xfrm>
              <a:off x="7632389" y="2212944"/>
              <a:ext cx="296876" cy="24951"/>
            </a:xfrm>
            <a:custGeom>
              <a:rect b="b" l="l" r="r" t="t"/>
              <a:pathLst>
                <a:path extrusionOk="0" h="443" w="5271">
                  <a:moveTo>
                    <a:pt x="1" y="0"/>
                  </a:moveTo>
                  <a:lnTo>
                    <a:pt x="1" y="442"/>
                  </a:lnTo>
                  <a:lnTo>
                    <a:pt x="5270" y="442"/>
                  </a:lnTo>
                  <a:lnTo>
                    <a:pt x="527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0" name="Google Shape;980;p33"/>
            <p:cNvSpPr/>
            <p:nvPr/>
          </p:nvSpPr>
          <p:spPr>
            <a:xfrm>
              <a:off x="7632389" y="2253327"/>
              <a:ext cx="296876" cy="24951"/>
            </a:xfrm>
            <a:custGeom>
              <a:rect b="b" l="l" r="r" t="t"/>
              <a:pathLst>
                <a:path extrusionOk="0" h="443" w="5271">
                  <a:moveTo>
                    <a:pt x="1" y="0"/>
                  </a:moveTo>
                  <a:lnTo>
                    <a:pt x="1" y="443"/>
                  </a:lnTo>
                  <a:lnTo>
                    <a:pt x="5270" y="443"/>
                  </a:lnTo>
                  <a:lnTo>
                    <a:pt x="5270"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1" name="Google Shape;981;p33"/>
            <p:cNvSpPr/>
            <p:nvPr/>
          </p:nvSpPr>
          <p:spPr>
            <a:xfrm>
              <a:off x="8000118" y="2121870"/>
              <a:ext cx="230021" cy="419096"/>
            </a:xfrm>
            <a:custGeom>
              <a:rect b="b" l="l" r="r" t="t"/>
              <a:pathLst>
                <a:path extrusionOk="0" h="7441" w="4084">
                  <a:moveTo>
                    <a:pt x="1" y="1"/>
                  </a:moveTo>
                  <a:lnTo>
                    <a:pt x="1" y="595"/>
                  </a:lnTo>
                  <a:lnTo>
                    <a:pt x="4084" y="595"/>
                  </a:lnTo>
                  <a:lnTo>
                    <a:pt x="4084" y="1"/>
                  </a:lnTo>
                  <a:close/>
                  <a:moveTo>
                    <a:pt x="1" y="1142"/>
                  </a:moveTo>
                  <a:lnTo>
                    <a:pt x="1" y="1736"/>
                  </a:lnTo>
                  <a:lnTo>
                    <a:pt x="4084" y="1736"/>
                  </a:lnTo>
                  <a:lnTo>
                    <a:pt x="4084" y="1142"/>
                  </a:lnTo>
                  <a:close/>
                  <a:moveTo>
                    <a:pt x="1" y="2283"/>
                  </a:moveTo>
                  <a:lnTo>
                    <a:pt x="1" y="2877"/>
                  </a:lnTo>
                  <a:lnTo>
                    <a:pt x="4084" y="2877"/>
                  </a:lnTo>
                  <a:lnTo>
                    <a:pt x="4084" y="2283"/>
                  </a:lnTo>
                  <a:close/>
                  <a:moveTo>
                    <a:pt x="1" y="3422"/>
                  </a:moveTo>
                  <a:lnTo>
                    <a:pt x="1" y="4018"/>
                  </a:lnTo>
                  <a:lnTo>
                    <a:pt x="4084" y="4018"/>
                  </a:lnTo>
                  <a:lnTo>
                    <a:pt x="4084" y="3422"/>
                  </a:lnTo>
                  <a:close/>
                  <a:moveTo>
                    <a:pt x="1" y="4565"/>
                  </a:moveTo>
                  <a:lnTo>
                    <a:pt x="1" y="5159"/>
                  </a:lnTo>
                  <a:lnTo>
                    <a:pt x="4084" y="5159"/>
                  </a:lnTo>
                  <a:lnTo>
                    <a:pt x="4084" y="4565"/>
                  </a:lnTo>
                  <a:close/>
                  <a:moveTo>
                    <a:pt x="1" y="5704"/>
                  </a:moveTo>
                  <a:lnTo>
                    <a:pt x="1" y="6298"/>
                  </a:lnTo>
                  <a:lnTo>
                    <a:pt x="4084" y="6298"/>
                  </a:lnTo>
                  <a:lnTo>
                    <a:pt x="4084" y="5704"/>
                  </a:lnTo>
                  <a:close/>
                  <a:moveTo>
                    <a:pt x="1" y="6847"/>
                  </a:moveTo>
                  <a:lnTo>
                    <a:pt x="1" y="7441"/>
                  </a:lnTo>
                  <a:lnTo>
                    <a:pt x="4084" y="7441"/>
                  </a:lnTo>
                  <a:lnTo>
                    <a:pt x="4084" y="6847"/>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2" name="Google Shape;982;p33"/>
            <p:cNvSpPr/>
            <p:nvPr/>
          </p:nvSpPr>
          <p:spPr>
            <a:xfrm>
              <a:off x="7620448" y="2443697"/>
              <a:ext cx="112814" cy="61448"/>
            </a:xfrm>
            <a:custGeom>
              <a:rect b="b" l="l" r="r" t="t"/>
              <a:pathLst>
                <a:path extrusionOk="0" h="1091" w="2003">
                  <a:moveTo>
                    <a:pt x="1598" y="1"/>
                  </a:moveTo>
                  <a:cubicBezTo>
                    <a:pt x="1573" y="1"/>
                    <a:pt x="1550" y="17"/>
                    <a:pt x="1543" y="42"/>
                  </a:cubicBezTo>
                  <a:lnTo>
                    <a:pt x="1299" y="640"/>
                  </a:lnTo>
                  <a:lnTo>
                    <a:pt x="1209" y="840"/>
                  </a:lnTo>
                  <a:lnTo>
                    <a:pt x="1043" y="288"/>
                  </a:lnTo>
                  <a:cubicBezTo>
                    <a:pt x="1034" y="261"/>
                    <a:pt x="1012" y="242"/>
                    <a:pt x="983" y="241"/>
                  </a:cubicBezTo>
                  <a:cubicBezTo>
                    <a:pt x="957" y="242"/>
                    <a:pt x="933" y="256"/>
                    <a:pt x="921" y="281"/>
                  </a:cubicBezTo>
                  <a:lnTo>
                    <a:pt x="744" y="707"/>
                  </a:lnTo>
                  <a:lnTo>
                    <a:pt x="65" y="707"/>
                  </a:lnTo>
                  <a:cubicBezTo>
                    <a:pt x="29" y="707"/>
                    <a:pt x="1" y="737"/>
                    <a:pt x="1" y="773"/>
                  </a:cubicBezTo>
                  <a:cubicBezTo>
                    <a:pt x="1" y="809"/>
                    <a:pt x="29" y="838"/>
                    <a:pt x="65" y="838"/>
                  </a:cubicBezTo>
                  <a:lnTo>
                    <a:pt x="788" y="838"/>
                  </a:lnTo>
                  <a:cubicBezTo>
                    <a:pt x="814" y="838"/>
                    <a:pt x="837" y="822"/>
                    <a:pt x="848" y="798"/>
                  </a:cubicBezTo>
                  <a:lnTo>
                    <a:pt x="971" y="498"/>
                  </a:lnTo>
                  <a:lnTo>
                    <a:pt x="1135" y="1045"/>
                  </a:lnTo>
                  <a:cubicBezTo>
                    <a:pt x="1142" y="1071"/>
                    <a:pt x="1166" y="1090"/>
                    <a:pt x="1193" y="1091"/>
                  </a:cubicBezTo>
                  <a:lnTo>
                    <a:pt x="1196" y="1091"/>
                  </a:lnTo>
                  <a:cubicBezTo>
                    <a:pt x="1222" y="1091"/>
                    <a:pt x="1245" y="1075"/>
                    <a:pt x="1255" y="1052"/>
                  </a:cubicBezTo>
                  <a:lnTo>
                    <a:pt x="1418" y="690"/>
                  </a:lnTo>
                  <a:lnTo>
                    <a:pt x="1584" y="281"/>
                  </a:lnTo>
                  <a:lnTo>
                    <a:pt x="1727" y="902"/>
                  </a:lnTo>
                  <a:cubicBezTo>
                    <a:pt x="1732" y="924"/>
                    <a:pt x="1749" y="941"/>
                    <a:pt x="1770" y="946"/>
                  </a:cubicBezTo>
                  <a:cubicBezTo>
                    <a:pt x="1778" y="950"/>
                    <a:pt x="1786" y="951"/>
                    <a:pt x="1794" y="951"/>
                  </a:cubicBezTo>
                  <a:cubicBezTo>
                    <a:pt x="1808" y="951"/>
                    <a:pt x="1821" y="947"/>
                    <a:pt x="1832" y="938"/>
                  </a:cubicBezTo>
                  <a:lnTo>
                    <a:pt x="1971" y="823"/>
                  </a:lnTo>
                  <a:cubicBezTo>
                    <a:pt x="1998" y="800"/>
                    <a:pt x="2002" y="759"/>
                    <a:pt x="1981" y="732"/>
                  </a:cubicBezTo>
                  <a:cubicBezTo>
                    <a:pt x="1968" y="716"/>
                    <a:pt x="1949" y="708"/>
                    <a:pt x="1931" y="708"/>
                  </a:cubicBezTo>
                  <a:cubicBezTo>
                    <a:pt x="1916" y="708"/>
                    <a:pt x="1901" y="713"/>
                    <a:pt x="1889" y="723"/>
                  </a:cubicBezTo>
                  <a:lnTo>
                    <a:pt x="1830" y="770"/>
                  </a:lnTo>
                  <a:lnTo>
                    <a:pt x="1666" y="52"/>
                  </a:lnTo>
                  <a:cubicBezTo>
                    <a:pt x="1660" y="23"/>
                    <a:pt x="1636" y="3"/>
                    <a:pt x="1607" y="2"/>
                  </a:cubicBezTo>
                  <a:cubicBezTo>
                    <a:pt x="1604" y="1"/>
                    <a:pt x="1601" y="1"/>
                    <a:pt x="1598"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3" name="Google Shape;983;p33"/>
            <p:cNvSpPr/>
            <p:nvPr/>
          </p:nvSpPr>
          <p:spPr>
            <a:xfrm>
              <a:off x="7725433" y="2443753"/>
              <a:ext cx="114109" cy="61392"/>
            </a:xfrm>
            <a:custGeom>
              <a:rect b="b" l="l" r="r" t="t"/>
              <a:pathLst>
                <a:path extrusionOk="0" h="1090" w="2026">
                  <a:moveTo>
                    <a:pt x="1602" y="0"/>
                  </a:moveTo>
                  <a:cubicBezTo>
                    <a:pt x="1576" y="0"/>
                    <a:pt x="1552" y="16"/>
                    <a:pt x="1542" y="41"/>
                  </a:cubicBezTo>
                  <a:lnTo>
                    <a:pt x="1301" y="639"/>
                  </a:lnTo>
                  <a:lnTo>
                    <a:pt x="1210" y="839"/>
                  </a:lnTo>
                  <a:lnTo>
                    <a:pt x="1043" y="287"/>
                  </a:lnTo>
                  <a:cubicBezTo>
                    <a:pt x="1036" y="260"/>
                    <a:pt x="1011" y="241"/>
                    <a:pt x="984" y="240"/>
                  </a:cubicBezTo>
                  <a:cubicBezTo>
                    <a:pt x="957" y="240"/>
                    <a:pt x="933" y="255"/>
                    <a:pt x="921" y="280"/>
                  </a:cubicBezTo>
                  <a:lnTo>
                    <a:pt x="745" y="706"/>
                  </a:lnTo>
                  <a:lnTo>
                    <a:pt x="67" y="706"/>
                  </a:lnTo>
                  <a:cubicBezTo>
                    <a:pt x="31" y="706"/>
                    <a:pt x="1" y="736"/>
                    <a:pt x="1" y="772"/>
                  </a:cubicBezTo>
                  <a:cubicBezTo>
                    <a:pt x="2" y="808"/>
                    <a:pt x="31" y="837"/>
                    <a:pt x="67" y="837"/>
                  </a:cubicBezTo>
                  <a:lnTo>
                    <a:pt x="788" y="837"/>
                  </a:lnTo>
                  <a:cubicBezTo>
                    <a:pt x="814" y="837"/>
                    <a:pt x="838" y="821"/>
                    <a:pt x="848" y="797"/>
                  </a:cubicBezTo>
                  <a:lnTo>
                    <a:pt x="971" y="497"/>
                  </a:lnTo>
                  <a:lnTo>
                    <a:pt x="1135" y="1044"/>
                  </a:lnTo>
                  <a:cubicBezTo>
                    <a:pt x="1143" y="1070"/>
                    <a:pt x="1166" y="1089"/>
                    <a:pt x="1193" y="1090"/>
                  </a:cubicBezTo>
                  <a:lnTo>
                    <a:pt x="1197" y="1090"/>
                  </a:lnTo>
                  <a:cubicBezTo>
                    <a:pt x="1223" y="1090"/>
                    <a:pt x="1246" y="1074"/>
                    <a:pt x="1256" y="1051"/>
                  </a:cubicBezTo>
                  <a:lnTo>
                    <a:pt x="1419" y="689"/>
                  </a:lnTo>
                  <a:lnTo>
                    <a:pt x="1585" y="280"/>
                  </a:lnTo>
                  <a:lnTo>
                    <a:pt x="1729" y="900"/>
                  </a:lnTo>
                  <a:cubicBezTo>
                    <a:pt x="1736" y="931"/>
                    <a:pt x="1764" y="949"/>
                    <a:pt x="1792" y="949"/>
                  </a:cubicBezTo>
                  <a:cubicBezTo>
                    <a:pt x="1806" y="949"/>
                    <a:pt x="1821" y="945"/>
                    <a:pt x="1833" y="935"/>
                  </a:cubicBezTo>
                  <a:lnTo>
                    <a:pt x="1972" y="822"/>
                  </a:lnTo>
                  <a:cubicBezTo>
                    <a:pt x="2026" y="778"/>
                    <a:pt x="1984" y="705"/>
                    <a:pt x="1931" y="705"/>
                  </a:cubicBezTo>
                  <a:cubicBezTo>
                    <a:pt x="1918" y="705"/>
                    <a:pt x="1904" y="710"/>
                    <a:pt x="1890" y="721"/>
                  </a:cubicBezTo>
                  <a:lnTo>
                    <a:pt x="1832" y="769"/>
                  </a:lnTo>
                  <a:lnTo>
                    <a:pt x="1666" y="51"/>
                  </a:lnTo>
                  <a:cubicBezTo>
                    <a:pt x="1660" y="22"/>
                    <a:pt x="1636" y="2"/>
                    <a:pt x="1608" y="1"/>
                  </a:cubicBezTo>
                  <a:cubicBezTo>
                    <a:pt x="1606" y="0"/>
                    <a:pt x="1604" y="0"/>
                    <a:pt x="160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4" name="Google Shape;984;p33"/>
            <p:cNvSpPr/>
            <p:nvPr/>
          </p:nvSpPr>
          <p:spPr>
            <a:xfrm>
              <a:off x="7830531" y="2443697"/>
              <a:ext cx="112814" cy="61448"/>
            </a:xfrm>
            <a:custGeom>
              <a:rect b="b" l="l" r="r" t="t"/>
              <a:pathLst>
                <a:path extrusionOk="0" h="1091" w="2003">
                  <a:moveTo>
                    <a:pt x="1597" y="1"/>
                  </a:moveTo>
                  <a:cubicBezTo>
                    <a:pt x="1572" y="1"/>
                    <a:pt x="1551" y="17"/>
                    <a:pt x="1542" y="42"/>
                  </a:cubicBezTo>
                  <a:lnTo>
                    <a:pt x="1300" y="640"/>
                  </a:lnTo>
                  <a:lnTo>
                    <a:pt x="1208" y="840"/>
                  </a:lnTo>
                  <a:lnTo>
                    <a:pt x="1042" y="288"/>
                  </a:lnTo>
                  <a:cubicBezTo>
                    <a:pt x="1034" y="261"/>
                    <a:pt x="1011" y="242"/>
                    <a:pt x="983" y="241"/>
                  </a:cubicBezTo>
                  <a:cubicBezTo>
                    <a:pt x="956" y="241"/>
                    <a:pt x="932" y="256"/>
                    <a:pt x="920" y="281"/>
                  </a:cubicBezTo>
                  <a:lnTo>
                    <a:pt x="744" y="707"/>
                  </a:lnTo>
                  <a:lnTo>
                    <a:pt x="66" y="707"/>
                  </a:lnTo>
                  <a:cubicBezTo>
                    <a:pt x="29" y="707"/>
                    <a:pt x="0" y="737"/>
                    <a:pt x="0" y="773"/>
                  </a:cubicBezTo>
                  <a:cubicBezTo>
                    <a:pt x="0" y="809"/>
                    <a:pt x="30" y="838"/>
                    <a:pt x="66" y="838"/>
                  </a:cubicBezTo>
                  <a:lnTo>
                    <a:pt x="787" y="838"/>
                  </a:lnTo>
                  <a:cubicBezTo>
                    <a:pt x="813" y="838"/>
                    <a:pt x="836" y="822"/>
                    <a:pt x="847" y="798"/>
                  </a:cubicBezTo>
                  <a:lnTo>
                    <a:pt x="971" y="498"/>
                  </a:lnTo>
                  <a:lnTo>
                    <a:pt x="1134" y="1045"/>
                  </a:lnTo>
                  <a:cubicBezTo>
                    <a:pt x="1142" y="1071"/>
                    <a:pt x="1165" y="1090"/>
                    <a:pt x="1192" y="1091"/>
                  </a:cubicBezTo>
                  <a:lnTo>
                    <a:pt x="1197" y="1091"/>
                  </a:lnTo>
                  <a:cubicBezTo>
                    <a:pt x="1221" y="1091"/>
                    <a:pt x="1245" y="1075"/>
                    <a:pt x="1255" y="1052"/>
                  </a:cubicBezTo>
                  <a:lnTo>
                    <a:pt x="1419" y="690"/>
                  </a:lnTo>
                  <a:lnTo>
                    <a:pt x="1585" y="281"/>
                  </a:lnTo>
                  <a:lnTo>
                    <a:pt x="1728" y="901"/>
                  </a:lnTo>
                  <a:cubicBezTo>
                    <a:pt x="1736" y="932"/>
                    <a:pt x="1763" y="950"/>
                    <a:pt x="1792" y="950"/>
                  </a:cubicBezTo>
                  <a:cubicBezTo>
                    <a:pt x="1806" y="950"/>
                    <a:pt x="1820" y="946"/>
                    <a:pt x="1832" y="936"/>
                  </a:cubicBezTo>
                  <a:lnTo>
                    <a:pt x="1970" y="822"/>
                  </a:lnTo>
                  <a:cubicBezTo>
                    <a:pt x="1998" y="800"/>
                    <a:pt x="2003" y="759"/>
                    <a:pt x="1980" y="730"/>
                  </a:cubicBezTo>
                  <a:cubicBezTo>
                    <a:pt x="1967" y="715"/>
                    <a:pt x="1949" y="707"/>
                    <a:pt x="1931" y="707"/>
                  </a:cubicBezTo>
                  <a:cubicBezTo>
                    <a:pt x="1916" y="707"/>
                    <a:pt x="1902" y="712"/>
                    <a:pt x="1890" y="722"/>
                  </a:cubicBezTo>
                  <a:lnTo>
                    <a:pt x="1831" y="770"/>
                  </a:lnTo>
                  <a:lnTo>
                    <a:pt x="1665" y="52"/>
                  </a:lnTo>
                  <a:cubicBezTo>
                    <a:pt x="1659" y="23"/>
                    <a:pt x="1635" y="3"/>
                    <a:pt x="1606" y="2"/>
                  </a:cubicBezTo>
                  <a:cubicBezTo>
                    <a:pt x="1603" y="1"/>
                    <a:pt x="1600" y="1"/>
                    <a:pt x="159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5" name="Google Shape;985;p33"/>
            <p:cNvSpPr/>
            <p:nvPr/>
          </p:nvSpPr>
          <p:spPr>
            <a:xfrm>
              <a:off x="8380802" y="2530039"/>
              <a:ext cx="48606" cy="2078469"/>
            </a:xfrm>
            <a:custGeom>
              <a:rect b="b" l="l" r="r" t="t"/>
              <a:pathLst>
                <a:path extrusionOk="0" h="36903" w="863">
                  <a:moveTo>
                    <a:pt x="0" y="0"/>
                  </a:moveTo>
                  <a:lnTo>
                    <a:pt x="0" y="36902"/>
                  </a:lnTo>
                  <a:lnTo>
                    <a:pt x="862" y="36902"/>
                  </a:lnTo>
                  <a:lnTo>
                    <a:pt x="86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6" name="Google Shape;986;p33"/>
            <p:cNvSpPr/>
            <p:nvPr/>
          </p:nvSpPr>
          <p:spPr>
            <a:xfrm>
              <a:off x="7421236" y="2530039"/>
              <a:ext cx="48494" cy="2078469"/>
            </a:xfrm>
            <a:custGeom>
              <a:rect b="b" l="l" r="r" t="t"/>
              <a:pathLst>
                <a:path extrusionOk="0" h="36903" w="861">
                  <a:moveTo>
                    <a:pt x="1" y="0"/>
                  </a:moveTo>
                  <a:lnTo>
                    <a:pt x="1" y="36902"/>
                  </a:lnTo>
                  <a:lnTo>
                    <a:pt x="861" y="36902"/>
                  </a:lnTo>
                  <a:lnTo>
                    <a:pt x="861"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7" name="Google Shape;987;p33"/>
            <p:cNvSpPr/>
            <p:nvPr/>
          </p:nvSpPr>
          <p:spPr>
            <a:xfrm>
              <a:off x="7421236" y="2708469"/>
              <a:ext cx="1008173" cy="29006"/>
            </a:xfrm>
            <a:custGeom>
              <a:rect b="b" l="l" r="r" t="t"/>
              <a:pathLst>
                <a:path extrusionOk="0" h="515" w="17900">
                  <a:moveTo>
                    <a:pt x="1" y="0"/>
                  </a:moveTo>
                  <a:lnTo>
                    <a:pt x="1" y="514"/>
                  </a:lnTo>
                  <a:lnTo>
                    <a:pt x="17899" y="514"/>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8" name="Google Shape;988;p33"/>
            <p:cNvSpPr/>
            <p:nvPr/>
          </p:nvSpPr>
          <p:spPr>
            <a:xfrm>
              <a:off x="7421236" y="2945080"/>
              <a:ext cx="1008173" cy="29006"/>
            </a:xfrm>
            <a:custGeom>
              <a:rect b="b" l="l" r="r" t="t"/>
              <a:pathLst>
                <a:path extrusionOk="0" h="515" w="17900">
                  <a:moveTo>
                    <a:pt x="1" y="1"/>
                  </a:moveTo>
                  <a:lnTo>
                    <a:pt x="1" y="515"/>
                  </a:lnTo>
                  <a:lnTo>
                    <a:pt x="17899" y="515"/>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9" name="Google Shape;989;p33"/>
            <p:cNvSpPr/>
            <p:nvPr/>
          </p:nvSpPr>
          <p:spPr>
            <a:xfrm>
              <a:off x="7469673" y="2737419"/>
              <a:ext cx="911185" cy="207717"/>
            </a:xfrm>
            <a:custGeom>
              <a:rect b="b" l="l" r="r" t="t"/>
              <a:pathLst>
                <a:path extrusionOk="0" h="3688" w="16178">
                  <a:moveTo>
                    <a:pt x="1" y="0"/>
                  </a:moveTo>
                  <a:lnTo>
                    <a:pt x="1" y="3688"/>
                  </a:lnTo>
                  <a:lnTo>
                    <a:pt x="16177" y="3688"/>
                  </a:lnTo>
                  <a:lnTo>
                    <a:pt x="16177"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0" name="Google Shape;990;p33"/>
            <p:cNvSpPr/>
            <p:nvPr/>
          </p:nvSpPr>
          <p:spPr>
            <a:xfrm>
              <a:off x="7421236" y="3533706"/>
              <a:ext cx="1008173" cy="28950"/>
            </a:xfrm>
            <a:custGeom>
              <a:rect b="b" l="l" r="r" t="t"/>
              <a:pathLst>
                <a:path extrusionOk="0" h="514" w="17900">
                  <a:moveTo>
                    <a:pt x="1" y="0"/>
                  </a:moveTo>
                  <a:lnTo>
                    <a:pt x="1" y="514"/>
                  </a:lnTo>
                  <a:lnTo>
                    <a:pt x="17899" y="514"/>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1" name="Google Shape;991;p33"/>
            <p:cNvSpPr/>
            <p:nvPr/>
          </p:nvSpPr>
          <p:spPr>
            <a:xfrm>
              <a:off x="7421236" y="3770317"/>
              <a:ext cx="1008173" cy="28950"/>
            </a:xfrm>
            <a:custGeom>
              <a:rect b="b" l="l" r="r" t="t"/>
              <a:pathLst>
                <a:path extrusionOk="0" h="514" w="17900">
                  <a:moveTo>
                    <a:pt x="1" y="1"/>
                  </a:moveTo>
                  <a:lnTo>
                    <a:pt x="1" y="513"/>
                  </a:lnTo>
                  <a:lnTo>
                    <a:pt x="17899" y="513"/>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2" name="Google Shape;992;p33"/>
            <p:cNvSpPr/>
            <p:nvPr/>
          </p:nvSpPr>
          <p:spPr>
            <a:xfrm>
              <a:off x="7469673" y="3562600"/>
              <a:ext cx="911185" cy="207717"/>
            </a:xfrm>
            <a:custGeom>
              <a:rect b="b" l="l" r="r" t="t"/>
              <a:pathLst>
                <a:path extrusionOk="0" h="3688" w="16178">
                  <a:moveTo>
                    <a:pt x="1" y="1"/>
                  </a:moveTo>
                  <a:lnTo>
                    <a:pt x="1" y="3687"/>
                  </a:lnTo>
                  <a:lnTo>
                    <a:pt x="16177" y="3687"/>
                  </a:lnTo>
                  <a:lnTo>
                    <a:pt x="1617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3" name="Google Shape;993;p33"/>
            <p:cNvSpPr/>
            <p:nvPr/>
          </p:nvSpPr>
          <p:spPr>
            <a:xfrm>
              <a:off x="7421236" y="4006872"/>
              <a:ext cx="1008173" cy="29006"/>
            </a:xfrm>
            <a:custGeom>
              <a:rect b="b" l="l" r="r" t="t"/>
              <a:pathLst>
                <a:path extrusionOk="0" h="515" w="17900">
                  <a:moveTo>
                    <a:pt x="1" y="1"/>
                  </a:moveTo>
                  <a:lnTo>
                    <a:pt x="1" y="515"/>
                  </a:lnTo>
                  <a:lnTo>
                    <a:pt x="17899" y="515"/>
                  </a:lnTo>
                  <a:lnTo>
                    <a:pt x="17899"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4" name="Google Shape;994;p33"/>
            <p:cNvSpPr/>
            <p:nvPr/>
          </p:nvSpPr>
          <p:spPr>
            <a:xfrm>
              <a:off x="7469673" y="3799211"/>
              <a:ext cx="911185" cy="207717"/>
            </a:xfrm>
            <a:custGeom>
              <a:rect b="b" l="l" r="r" t="t"/>
              <a:pathLst>
                <a:path extrusionOk="0" h="3688" w="16178">
                  <a:moveTo>
                    <a:pt x="1" y="0"/>
                  </a:moveTo>
                  <a:lnTo>
                    <a:pt x="1" y="3688"/>
                  </a:lnTo>
                  <a:lnTo>
                    <a:pt x="16177" y="3688"/>
                  </a:lnTo>
                  <a:lnTo>
                    <a:pt x="16177"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5" name="Google Shape;995;p33"/>
            <p:cNvSpPr/>
            <p:nvPr/>
          </p:nvSpPr>
          <p:spPr>
            <a:xfrm>
              <a:off x="7421236" y="4243539"/>
              <a:ext cx="1008173" cy="28893"/>
            </a:xfrm>
            <a:custGeom>
              <a:rect b="b" l="l" r="r" t="t"/>
              <a:pathLst>
                <a:path extrusionOk="0" h="513" w="17900">
                  <a:moveTo>
                    <a:pt x="1" y="0"/>
                  </a:moveTo>
                  <a:lnTo>
                    <a:pt x="1" y="513"/>
                  </a:lnTo>
                  <a:lnTo>
                    <a:pt x="17899" y="513"/>
                  </a:lnTo>
                  <a:lnTo>
                    <a:pt x="17899"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6" name="Google Shape;996;p33"/>
            <p:cNvSpPr/>
            <p:nvPr/>
          </p:nvSpPr>
          <p:spPr>
            <a:xfrm>
              <a:off x="7469673" y="4035821"/>
              <a:ext cx="911185" cy="207774"/>
            </a:xfrm>
            <a:custGeom>
              <a:rect b="b" l="l" r="r" t="t"/>
              <a:pathLst>
                <a:path extrusionOk="0" h="3689" w="16178">
                  <a:moveTo>
                    <a:pt x="1" y="1"/>
                  </a:moveTo>
                  <a:lnTo>
                    <a:pt x="1" y="3688"/>
                  </a:lnTo>
                  <a:lnTo>
                    <a:pt x="16177" y="3688"/>
                  </a:lnTo>
                  <a:lnTo>
                    <a:pt x="16177"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7" name="Google Shape;997;p33"/>
            <p:cNvSpPr/>
            <p:nvPr/>
          </p:nvSpPr>
          <p:spPr>
            <a:xfrm>
              <a:off x="7790261" y="3617345"/>
              <a:ext cx="270010" cy="32667"/>
            </a:xfrm>
            <a:custGeom>
              <a:rect b="b" l="l" r="r" t="t"/>
              <a:pathLst>
                <a:path extrusionOk="0" h="580" w="4794">
                  <a:moveTo>
                    <a:pt x="1" y="1"/>
                  </a:moveTo>
                  <a:lnTo>
                    <a:pt x="1" y="579"/>
                  </a:lnTo>
                  <a:lnTo>
                    <a:pt x="4793" y="579"/>
                  </a:lnTo>
                  <a:lnTo>
                    <a:pt x="4793"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8" name="Google Shape;998;p33"/>
            <p:cNvSpPr/>
            <p:nvPr/>
          </p:nvSpPr>
          <p:spPr>
            <a:xfrm>
              <a:off x="7790261" y="3859194"/>
              <a:ext cx="270010" cy="32554"/>
            </a:xfrm>
            <a:custGeom>
              <a:rect b="b" l="l" r="r" t="t"/>
              <a:pathLst>
                <a:path extrusionOk="0" h="578" w="4794">
                  <a:moveTo>
                    <a:pt x="1" y="0"/>
                  </a:moveTo>
                  <a:lnTo>
                    <a:pt x="1" y="577"/>
                  </a:lnTo>
                  <a:lnTo>
                    <a:pt x="4793" y="577"/>
                  </a:lnTo>
                  <a:lnTo>
                    <a:pt x="479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9" name="Google Shape;999;p33"/>
            <p:cNvSpPr/>
            <p:nvPr/>
          </p:nvSpPr>
          <p:spPr>
            <a:xfrm>
              <a:off x="7790261" y="4100987"/>
              <a:ext cx="270010" cy="32554"/>
            </a:xfrm>
            <a:custGeom>
              <a:rect b="b" l="l" r="r" t="t"/>
              <a:pathLst>
                <a:path extrusionOk="0" h="578" w="4794">
                  <a:moveTo>
                    <a:pt x="1" y="0"/>
                  </a:moveTo>
                  <a:lnTo>
                    <a:pt x="1" y="577"/>
                  </a:lnTo>
                  <a:lnTo>
                    <a:pt x="4793" y="577"/>
                  </a:lnTo>
                  <a:lnTo>
                    <a:pt x="4793"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0" name="Google Shape;1000;p33"/>
            <p:cNvSpPr/>
            <p:nvPr/>
          </p:nvSpPr>
          <p:spPr>
            <a:xfrm>
              <a:off x="7506282" y="3415316"/>
              <a:ext cx="838022" cy="120361"/>
            </a:xfrm>
            <a:custGeom>
              <a:rect b="b" l="l" r="r" t="t"/>
              <a:pathLst>
                <a:path extrusionOk="0" h="2137" w="14879">
                  <a:moveTo>
                    <a:pt x="3050" y="1"/>
                  </a:moveTo>
                  <a:cubicBezTo>
                    <a:pt x="2464" y="1"/>
                    <a:pt x="1631" y="324"/>
                    <a:pt x="1199" y="718"/>
                  </a:cubicBezTo>
                  <a:lnTo>
                    <a:pt x="433" y="1418"/>
                  </a:lnTo>
                  <a:cubicBezTo>
                    <a:pt x="1" y="1813"/>
                    <a:pt x="125" y="2136"/>
                    <a:pt x="711" y="2136"/>
                  </a:cubicBezTo>
                  <a:lnTo>
                    <a:pt x="14167" y="2136"/>
                  </a:lnTo>
                  <a:cubicBezTo>
                    <a:pt x="14753" y="2136"/>
                    <a:pt x="14879" y="1811"/>
                    <a:pt x="14446" y="1418"/>
                  </a:cubicBezTo>
                  <a:lnTo>
                    <a:pt x="13681" y="718"/>
                  </a:lnTo>
                  <a:cubicBezTo>
                    <a:pt x="13248" y="323"/>
                    <a:pt x="12415" y="1"/>
                    <a:pt x="11831"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1" name="Google Shape;1001;p33"/>
            <p:cNvSpPr/>
            <p:nvPr/>
          </p:nvSpPr>
          <p:spPr>
            <a:xfrm>
              <a:off x="7591780" y="3030408"/>
              <a:ext cx="666971" cy="411436"/>
            </a:xfrm>
            <a:custGeom>
              <a:rect b="b" l="l" r="r" t="t"/>
              <a:pathLst>
                <a:path extrusionOk="0" h="7305" w="11842">
                  <a:moveTo>
                    <a:pt x="533" y="0"/>
                  </a:moveTo>
                  <a:cubicBezTo>
                    <a:pt x="239" y="2"/>
                    <a:pt x="0" y="240"/>
                    <a:pt x="0" y="533"/>
                  </a:cubicBezTo>
                  <a:lnTo>
                    <a:pt x="0" y="6773"/>
                  </a:lnTo>
                  <a:cubicBezTo>
                    <a:pt x="2" y="7066"/>
                    <a:pt x="239" y="7304"/>
                    <a:pt x="533" y="7304"/>
                  </a:cubicBezTo>
                  <a:lnTo>
                    <a:pt x="11309" y="7304"/>
                  </a:lnTo>
                  <a:cubicBezTo>
                    <a:pt x="11603" y="7303"/>
                    <a:pt x="11840" y="7066"/>
                    <a:pt x="11842" y="6773"/>
                  </a:cubicBezTo>
                  <a:lnTo>
                    <a:pt x="11842" y="533"/>
                  </a:lnTo>
                  <a:cubicBezTo>
                    <a:pt x="11840" y="240"/>
                    <a:pt x="11603" y="2"/>
                    <a:pt x="11309"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2" name="Google Shape;1002;p33"/>
            <p:cNvSpPr/>
            <p:nvPr/>
          </p:nvSpPr>
          <p:spPr>
            <a:xfrm>
              <a:off x="7615886" y="3057162"/>
              <a:ext cx="618872" cy="357817"/>
            </a:xfrm>
            <a:custGeom>
              <a:rect b="b" l="l" r="r" t="t"/>
              <a:pathLst>
                <a:path extrusionOk="0" h="6353" w="10988">
                  <a:moveTo>
                    <a:pt x="320" y="1"/>
                  </a:moveTo>
                  <a:cubicBezTo>
                    <a:pt x="143" y="2"/>
                    <a:pt x="2" y="145"/>
                    <a:pt x="0" y="321"/>
                  </a:cubicBezTo>
                  <a:lnTo>
                    <a:pt x="0" y="6035"/>
                  </a:lnTo>
                  <a:cubicBezTo>
                    <a:pt x="2" y="6209"/>
                    <a:pt x="143" y="6352"/>
                    <a:pt x="320" y="6352"/>
                  </a:cubicBezTo>
                  <a:lnTo>
                    <a:pt x="10667" y="6352"/>
                  </a:lnTo>
                  <a:cubicBezTo>
                    <a:pt x="10843" y="6352"/>
                    <a:pt x="10986" y="6209"/>
                    <a:pt x="10987" y="6035"/>
                  </a:cubicBezTo>
                  <a:lnTo>
                    <a:pt x="10987" y="321"/>
                  </a:lnTo>
                  <a:cubicBezTo>
                    <a:pt x="10986" y="145"/>
                    <a:pt x="10843" y="2"/>
                    <a:pt x="1066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3" name="Google Shape;1003;p33"/>
            <p:cNvSpPr/>
            <p:nvPr/>
          </p:nvSpPr>
          <p:spPr>
            <a:xfrm>
              <a:off x="7615886" y="3456376"/>
              <a:ext cx="618872" cy="52436"/>
            </a:xfrm>
            <a:custGeom>
              <a:rect b="b" l="l" r="r" t="t"/>
              <a:pathLst>
                <a:path extrusionOk="0" h="931" w="10988">
                  <a:moveTo>
                    <a:pt x="686" y="0"/>
                  </a:moveTo>
                  <a:cubicBezTo>
                    <a:pt x="308" y="0"/>
                    <a:pt x="0" y="209"/>
                    <a:pt x="0" y="465"/>
                  </a:cubicBezTo>
                  <a:cubicBezTo>
                    <a:pt x="0" y="722"/>
                    <a:pt x="308" y="931"/>
                    <a:pt x="686" y="931"/>
                  </a:cubicBezTo>
                  <a:cubicBezTo>
                    <a:pt x="1064" y="931"/>
                    <a:pt x="1372" y="723"/>
                    <a:pt x="1372" y="465"/>
                  </a:cubicBezTo>
                  <a:cubicBezTo>
                    <a:pt x="1372" y="209"/>
                    <a:pt x="1065" y="0"/>
                    <a:pt x="686" y="0"/>
                  </a:cubicBezTo>
                  <a:close/>
                  <a:moveTo>
                    <a:pt x="2609" y="0"/>
                  </a:moveTo>
                  <a:cubicBezTo>
                    <a:pt x="2231" y="0"/>
                    <a:pt x="1924" y="209"/>
                    <a:pt x="1924" y="465"/>
                  </a:cubicBezTo>
                  <a:cubicBezTo>
                    <a:pt x="1924" y="723"/>
                    <a:pt x="2231" y="931"/>
                    <a:pt x="2609" y="931"/>
                  </a:cubicBezTo>
                  <a:cubicBezTo>
                    <a:pt x="2988" y="931"/>
                    <a:pt x="3294" y="722"/>
                    <a:pt x="3294" y="465"/>
                  </a:cubicBezTo>
                  <a:cubicBezTo>
                    <a:pt x="3294" y="209"/>
                    <a:pt x="2988" y="0"/>
                    <a:pt x="2609" y="0"/>
                  </a:cubicBezTo>
                  <a:close/>
                  <a:moveTo>
                    <a:pt x="4533" y="0"/>
                  </a:moveTo>
                  <a:cubicBezTo>
                    <a:pt x="4155" y="0"/>
                    <a:pt x="3847" y="209"/>
                    <a:pt x="3847" y="465"/>
                  </a:cubicBezTo>
                  <a:cubicBezTo>
                    <a:pt x="3847" y="723"/>
                    <a:pt x="4153" y="931"/>
                    <a:pt x="4533" y="931"/>
                  </a:cubicBezTo>
                  <a:cubicBezTo>
                    <a:pt x="4910" y="931"/>
                    <a:pt x="5218" y="722"/>
                    <a:pt x="5218" y="465"/>
                  </a:cubicBezTo>
                  <a:cubicBezTo>
                    <a:pt x="5218" y="209"/>
                    <a:pt x="4910" y="0"/>
                    <a:pt x="4533" y="0"/>
                  </a:cubicBezTo>
                  <a:close/>
                  <a:moveTo>
                    <a:pt x="6455" y="0"/>
                  </a:moveTo>
                  <a:cubicBezTo>
                    <a:pt x="6077" y="0"/>
                    <a:pt x="5769" y="209"/>
                    <a:pt x="5769" y="465"/>
                  </a:cubicBezTo>
                  <a:cubicBezTo>
                    <a:pt x="5769" y="723"/>
                    <a:pt x="6076" y="931"/>
                    <a:pt x="6455" y="931"/>
                  </a:cubicBezTo>
                  <a:cubicBezTo>
                    <a:pt x="6834" y="931"/>
                    <a:pt x="7141" y="722"/>
                    <a:pt x="7141" y="465"/>
                  </a:cubicBezTo>
                  <a:cubicBezTo>
                    <a:pt x="7141" y="209"/>
                    <a:pt x="6833" y="0"/>
                    <a:pt x="6455" y="0"/>
                  </a:cubicBezTo>
                  <a:close/>
                  <a:moveTo>
                    <a:pt x="8378" y="0"/>
                  </a:moveTo>
                  <a:cubicBezTo>
                    <a:pt x="8000" y="0"/>
                    <a:pt x="7692" y="209"/>
                    <a:pt x="7692" y="465"/>
                  </a:cubicBezTo>
                  <a:cubicBezTo>
                    <a:pt x="7692" y="723"/>
                    <a:pt x="8000" y="931"/>
                    <a:pt x="8378" y="931"/>
                  </a:cubicBezTo>
                  <a:cubicBezTo>
                    <a:pt x="8757" y="931"/>
                    <a:pt x="9063" y="722"/>
                    <a:pt x="9063" y="465"/>
                  </a:cubicBezTo>
                  <a:cubicBezTo>
                    <a:pt x="9063" y="209"/>
                    <a:pt x="8757" y="0"/>
                    <a:pt x="8378" y="0"/>
                  </a:cubicBezTo>
                  <a:close/>
                  <a:moveTo>
                    <a:pt x="10302" y="0"/>
                  </a:moveTo>
                  <a:cubicBezTo>
                    <a:pt x="9924" y="0"/>
                    <a:pt x="9616" y="209"/>
                    <a:pt x="9616" y="465"/>
                  </a:cubicBezTo>
                  <a:cubicBezTo>
                    <a:pt x="9616" y="723"/>
                    <a:pt x="9922" y="931"/>
                    <a:pt x="10302" y="931"/>
                  </a:cubicBezTo>
                  <a:cubicBezTo>
                    <a:pt x="10681" y="931"/>
                    <a:pt x="10987" y="722"/>
                    <a:pt x="10987" y="465"/>
                  </a:cubicBezTo>
                  <a:cubicBezTo>
                    <a:pt x="10987" y="209"/>
                    <a:pt x="10680" y="0"/>
                    <a:pt x="10302"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4" name="Google Shape;1004;p33"/>
            <p:cNvSpPr/>
            <p:nvPr/>
          </p:nvSpPr>
          <p:spPr>
            <a:xfrm>
              <a:off x="7649229" y="3104585"/>
              <a:ext cx="118672" cy="114954"/>
            </a:xfrm>
            <a:custGeom>
              <a:rect b="b" l="l" r="r" t="t"/>
              <a:pathLst>
                <a:path extrusionOk="0" h="2041" w="2107">
                  <a:moveTo>
                    <a:pt x="1057" y="0"/>
                  </a:moveTo>
                  <a:cubicBezTo>
                    <a:pt x="1023" y="0"/>
                    <a:pt x="994" y="26"/>
                    <a:pt x="990" y="61"/>
                  </a:cubicBezTo>
                  <a:lnTo>
                    <a:pt x="851" y="1356"/>
                  </a:lnTo>
                  <a:lnTo>
                    <a:pt x="94" y="1356"/>
                  </a:lnTo>
                  <a:cubicBezTo>
                    <a:pt x="93" y="1356"/>
                    <a:pt x="91" y="1356"/>
                    <a:pt x="90" y="1356"/>
                  </a:cubicBezTo>
                  <a:cubicBezTo>
                    <a:pt x="1" y="1356"/>
                    <a:pt x="1" y="1491"/>
                    <a:pt x="90" y="1491"/>
                  </a:cubicBezTo>
                  <a:cubicBezTo>
                    <a:pt x="91" y="1491"/>
                    <a:pt x="93" y="1491"/>
                    <a:pt x="94" y="1491"/>
                  </a:cubicBezTo>
                  <a:lnTo>
                    <a:pt x="911" y="1491"/>
                  </a:lnTo>
                  <a:cubicBezTo>
                    <a:pt x="946" y="1491"/>
                    <a:pt x="974" y="1465"/>
                    <a:pt x="977" y="1431"/>
                  </a:cubicBezTo>
                  <a:lnTo>
                    <a:pt x="1047" y="786"/>
                  </a:lnTo>
                  <a:lnTo>
                    <a:pt x="1143" y="1980"/>
                  </a:lnTo>
                  <a:cubicBezTo>
                    <a:pt x="1146" y="2012"/>
                    <a:pt x="1170" y="2038"/>
                    <a:pt x="1202" y="2040"/>
                  </a:cubicBezTo>
                  <a:lnTo>
                    <a:pt x="1211" y="2040"/>
                  </a:lnTo>
                  <a:cubicBezTo>
                    <a:pt x="1238" y="2040"/>
                    <a:pt x="1264" y="2023"/>
                    <a:pt x="1274" y="1996"/>
                  </a:cubicBezTo>
                  <a:lnTo>
                    <a:pt x="1457" y="1472"/>
                  </a:lnTo>
                  <a:lnTo>
                    <a:pt x="2017" y="1472"/>
                  </a:lnTo>
                  <a:cubicBezTo>
                    <a:pt x="2107" y="1472"/>
                    <a:pt x="2107" y="1337"/>
                    <a:pt x="2017" y="1337"/>
                  </a:cubicBezTo>
                  <a:lnTo>
                    <a:pt x="1408" y="1337"/>
                  </a:lnTo>
                  <a:cubicBezTo>
                    <a:pt x="1379" y="1337"/>
                    <a:pt x="1355" y="1356"/>
                    <a:pt x="1345" y="1383"/>
                  </a:cubicBezTo>
                  <a:lnTo>
                    <a:pt x="1251" y="1651"/>
                  </a:lnTo>
                  <a:lnTo>
                    <a:pt x="1123" y="62"/>
                  </a:lnTo>
                  <a:cubicBezTo>
                    <a:pt x="1120" y="28"/>
                    <a:pt x="1092" y="2"/>
                    <a:pt x="105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5" name="Google Shape;1005;p33"/>
            <p:cNvSpPr/>
            <p:nvPr/>
          </p:nvSpPr>
          <p:spPr>
            <a:xfrm>
              <a:off x="7757593" y="3104585"/>
              <a:ext cx="118615" cy="114954"/>
            </a:xfrm>
            <a:custGeom>
              <a:rect b="b" l="l" r="r" t="t"/>
              <a:pathLst>
                <a:path extrusionOk="0" h="2041" w="2106">
                  <a:moveTo>
                    <a:pt x="1056" y="0"/>
                  </a:moveTo>
                  <a:cubicBezTo>
                    <a:pt x="1022" y="0"/>
                    <a:pt x="993" y="26"/>
                    <a:pt x="990" y="61"/>
                  </a:cubicBezTo>
                  <a:lnTo>
                    <a:pt x="850" y="1356"/>
                  </a:lnTo>
                  <a:lnTo>
                    <a:pt x="94" y="1356"/>
                  </a:lnTo>
                  <a:cubicBezTo>
                    <a:pt x="93" y="1356"/>
                    <a:pt x="91" y="1356"/>
                    <a:pt x="90" y="1356"/>
                  </a:cubicBezTo>
                  <a:cubicBezTo>
                    <a:pt x="1" y="1356"/>
                    <a:pt x="1" y="1491"/>
                    <a:pt x="90" y="1491"/>
                  </a:cubicBezTo>
                  <a:cubicBezTo>
                    <a:pt x="91" y="1491"/>
                    <a:pt x="93" y="1491"/>
                    <a:pt x="94" y="1491"/>
                  </a:cubicBezTo>
                  <a:lnTo>
                    <a:pt x="910" y="1491"/>
                  </a:lnTo>
                  <a:cubicBezTo>
                    <a:pt x="944" y="1491"/>
                    <a:pt x="973" y="1465"/>
                    <a:pt x="976" y="1431"/>
                  </a:cubicBezTo>
                  <a:lnTo>
                    <a:pt x="1046" y="786"/>
                  </a:lnTo>
                  <a:lnTo>
                    <a:pt x="1142" y="1980"/>
                  </a:lnTo>
                  <a:cubicBezTo>
                    <a:pt x="1145" y="2012"/>
                    <a:pt x="1169" y="2038"/>
                    <a:pt x="1201" y="2040"/>
                  </a:cubicBezTo>
                  <a:lnTo>
                    <a:pt x="1209" y="2040"/>
                  </a:lnTo>
                  <a:cubicBezTo>
                    <a:pt x="1238" y="2040"/>
                    <a:pt x="1262" y="2023"/>
                    <a:pt x="1272" y="1996"/>
                  </a:cubicBezTo>
                  <a:lnTo>
                    <a:pt x="1455" y="1472"/>
                  </a:lnTo>
                  <a:lnTo>
                    <a:pt x="2017" y="1472"/>
                  </a:lnTo>
                  <a:cubicBezTo>
                    <a:pt x="2105" y="1472"/>
                    <a:pt x="2105" y="1337"/>
                    <a:pt x="2017" y="1337"/>
                  </a:cubicBezTo>
                  <a:lnTo>
                    <a:pt x="1408" y="1337"/>
                  </a:lnTo>
                  <a:cubicBezTo>
                    <a:pt x="1379" y="1337"/>
                    <a:pt x="1354" y="1356"/>
                    <a:pt x="1345" y="1383"/>
                  </a:cubicBezTo>
                  <a:lnTo>
                    <a:pt x="1249" y="1651"/>
                  </a:lnTo>
                  <a:lnTo>
                    <a:pt x="1122" y="62"/>
                  </a:lnTo>
                  <a:cubicBezTo>
                    <a:pt x="1119" y="28"/>
                    <a:pt x="1090" y="2"/>
                    <a:pt x="105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6" name="Google Shape;1006;p33"/>
            <p:cNvSpPr/>
            <p:nvPr/>
          </p:nvSpPr>
          <p:spPr>
            <a:xfrm>
              <a:off x="7865902" y="3104585"/>
              <a:ext cx="118672" cy="114954"/>
            </a:xfrm>
            <a:custGeom>
              <a:rect b="b" l="l" r="r" t="t"/>
              <a:pathLst>
                <a:path extrusionOk="0" h="2041" w="2107">
                  <a:moveTo>
                    <a:pt x="1054" y="0"/>
                  </a:moveTo>
                  <a:cubicBezTo>
                    <a:pt x="1020" y="0"/>
                    <a:pt x="991" y="27"/>
                    <a:pt x="990" y="61"/>
                  </a:cubicBezTo>
                  <a:lnTo>
                    <a:pt x="849" y="1356"/>
                  </a:lnTo>
                  <a:lnTo>
                    <a:pt x="94" y="1356"/>
                  </a:lnTo>
                  <a:cubicBezTo>
                    <a:pt x="92" y="1356"/>
                    <a:pt x="91" y="1356"/>
                    <a:pt x="89" y="1356"/>
                  </a:cubicBezTo>
                  <a:cubicBezTo>
                    <a:pt x="0" y="1356"/>
                    <a:pt x="0" y="1491"/>
                    <a:pt x="89" y="1491"/>
                  </a:cubicBezTo>
                  <a:cubicBezTo>
                    <a:pt x="91" y="1491"/>
                    <a:pt x="92" y="1491"/>
                    <a:pt x="94" y="1491"/>
                  </a:cubicBezTo>
                  <a:lnTo>
                    <a:pt x="909" y="1491"/>
                  </a:lnTo>
                  <a:cubicBezTo>
                    <a:pt x="944" y="1491"/>
                    <a:pt x="972" y="1465"/>
                    <a:pt x="977" y="1431"/>
                  </a:cubicBezTo>
                  <a:lnTo>
                    <a:pt x="1045" y="786"/>
                  </a:lnTo>
                  <a:lnTo>
                    <a:pt x="1141" y="1980"/>
                  </a:lnTo>
                  <a:cubicBezTo>
                    <a:pt x="1144" y="2012"/>
                    <a:pt x="1169" y="2038"/>
                    <a:pt x="1200" y="2040"/>
                  </a:cubicBezTo>
                  <a:lnTo>
                    <a:pt x="1209" y="2040"/>
                  </a:lnTo>
                  <a:cubicBezTo>
                    <a:pt x="1210" y="2040"/>
                    <a:pt x="1211" y="2040"/>
                    <a:pt x="1212" y="2040"/>
                  </a:cubicBezTo>
                  <a:cubicBezTo>
                    <a:pt x="1239" y="2040"/>
                    <a:pt x="1263" y="2022"/>
                    <a:pt x="1273" y="1996"/>
                  </a:cubicBezTo>
                  <a:lnTo>
                    <a:pt x="1456" y="1472"/>
                  </a:lnTo>
                  <a:lnTo>
                    <a:pt x="2016" y="1472"/>
                  </a:lnTo>
                  <a:cubicBezTo>
                    <a:pt x="2106" y="1472"/>
                    <a:pt x="2106" y="1337"/>
                    <a:pt x="2016" y="1337"/>
                  </a:cubicBezTo>
                  <a:lnTo>
                    <a:pt x="1408" y="1337"/>
                  </a:lnTo>
                  <a:cubicBezTo>
                    <a:pt x="1379" y="1337"/>
                    <a:pt x="1355" y="1355"/>
                    <a:pt x="1345" y="1382"/>
                  </a:cubicBezTo>
                  <a:lnTo>
                    <a:pt x="1250" y="1652"/>
                  </a:lnTo>
                  <a:lnTo>
                    <a:pt x="1123" y="62"/>
                  </a:lnTo>
                  <a:cubicBezTo>
                    <a:pt x="1120" y="28"/>
                    <a:pt x="1091" y="2"/>
                    <a:pt x="1057" y="0"/>
                  </a:cubicBezTo>
                  <a:cubicBezTo>
                    <a:pt x="1056" y="0"/>
                    <a:pt x="1055" y="0"/>
                    <a:pt x="105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7" name="Google Shape;1007;p33"/>
            <p:cNvSpPr/>
            <p:nvPr/>
          </p:nvSpPr>
          <p:spPr>
            <a:xfrm>
              <a:off x="7974153" y="3104585"/>
              <a:ext cx="118672" cy="114954"/>
            </a:xfrm>
            <a:custGeom>
              <a:rect b="b" l="l" r="r" t="t"/>
              <a:pathLst>
                <a:path extrusionOk="0" h="2041" w="2107">
                  <a:moveTo>
                    <a:pt x="1056" y="0"/>
                  </a:moveTo>
                  <a:cubicBezTo>
                    <a:pt x="1023" y="0"/>
                    <a:pt x="994" y="26"/>
                    <a:pt x="990" y="61"/>
                  </a:cubicBezTo>
                  <a:lnTo>
                    <a:pt x="850" y="1356"/>
                  </a:lnTo>
                  <a:lnTo>
                    <a:pt x="94" y="1356"/>
                  </a:lnTo>
                  <a:cubicBezTo>
                    <a:pt x="93" y="1356"/>
                    <a:pt x="91" y="1356"/>
                    <a:pt x="90" y="1356"/>
                  </a:cubicBezTo>
                  <a:cubicBezTo>
                    <a:pt x="1" y="1356"/>
                    <a:pt x="1" y="1491"/>
                    <a:pt x="90" y="1491"/>
                  </a:cubicBezTo>
                  <a:cubicBezTo>
                    <a:pt x="91" y="1491"/>
                    <a:pt x="93" y="1491"/>
                    <a:pt x="94" y="1491"/>
                  </a:cubicBezTo>
                  <a:lnTo>
                    <a:pt x="911" y="1491"/>
                  </a:lnTo>
                  <a:cubicBezTo>
                    <a:pt x="944" y="1491"/>
                    <a:pt x="974" y="1465"/>
                    <a:pt x="977" y="1431"/>
                  </a:cubicBezTo>
                  <a:lnTo>
                    <a:pt x="1047" y="786"/>
                  </a:lnTo>
                  <a:lnTo>
                    <a:pt x="1143" y="1980"/>
                  </a:lnTo>
                  <a:cubicBezTo>
                    <a:pt x="1145" y="2012"/>
                    <a:pt x="1169" y="2038"/>
                    <a:pt x="1201" y="2040"/>
                  </a:cubicBezTo>
                  <a:lnTo>
                    <a:pt x="1209" y="2040"/>
                  </a:lnTo>
                  <a:cubicBezTo>
                    <a:pt x="1238" y="2040"/>
                    <a:pt x="1264" y="2023"/>
                    <a:pt x="1274" y="1996"/>
                  </a:cubicBezTo>
                  <a:lnTo>
                    <a:pt x="1457" y="1472"/>
                  </a:lnTo>
                  <a:lnTo>
                    <a:pt x="2017" y="1472"/>
                  </a:lnTo>
                  <a:cubicBezTo>
                    <a:pt x="2107" y="1472"/>
                    <a:pt x="2107" y="1337"/>
                    <a:pt x="2017" y="1337"/>
                  </a:cubicBezTo>
                  <a:lnTo>
                    <a:pt x="1410" y="1337"/>
                  </a:lnTo>
                  <a:cubicBezTo>
                    <a:pt x="1381" y="1337"/>
                    <a:pt x="1355" y="1356"/>
                    <a:pt x="1345" y="1383"/>
                  </a:cubicBezTo>
                  <a:lnTo>
                    <a:pt x="1251" y="1651"/>
                  </a:lnTo>
                  <a:lnTo>
                    <a:pt x="1125" y="62"/>
                  </a:lnTo>
                  <a:cubicBezTo>
                    <a:pt x="1122" y="28"/>
                    <a:pt x="1092" y="2"/>
                    <a:pt x="105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8" name="Google Shape;1008;p33"/>
            <p:cNvSpPr/>
            <p:nvPr/>
          </p:nvSpPr>
          <p:spPr>
            <a:xfrm>
              <a:off x="8082856" y="3104642"/>
              <a:ext cx="118277" cy="114898"/>
            </a:xfrm>
            <a:custGeom>
              <a:rect b="b" l="l" r="r" t="t"/>
              <a:pathLst>
                <a:path extrusionOk="0" h="2040" w="2100">
                  <a:moveTo>
                    <a:pt x="1050" y="1"/>
                  </a:moveTo>
                  <a:cubicBezTo>
                    <a:pt x="1016" y="1"/>
                    <a:pt x="987" y="27"/>
                    <a:pt x="983" y="61"/>
                  </a:cubicBezTo>
                  <a:lnTo>
                    <a:pt x="842" y="1355"/>
                  </a:lnTo>
                  <a:lnTo>
                    <a:pt x="87" y="1355"/>
                  </a:lnTo>
                  <a:cubicBezTo>
                    <a:pt x="1" y="1359"/>
                    <a:pt x="1" y="1485"/>
                    <a:pt x="87" y="1490"/>
                  </a:cubicBezTo>
                  <a:lnTo>
                    <a:pt x="904" y="1490"/>
                  </a:lnTo>
                  <a:cubicBezTo>
                    <a:pt x="938" y="1490"/>
                    <a:pt x="967" y="1464"/>
                    <a:pt x="970" y="1430"/>
                  </a:cubicBezTo>
                  <a:lnTo>
                    <a:pt x="1040" y="785"/>
                  </a:lnTo>
                  <a:lnTo>
                    <a:pt x="1136" y="1979"/>
                  </a:lnTo>
                  <a:cubicBezTo>
                    <a:pt x="1139" y="2011"/>
                    <a:pt x="1163" y="2037"/>
                    <a:pt x="1195" y="2039"/>
                  </a:cubicBezTo>
                  <a:lnTo>
                    <a:pt x="1203" y="2039"/>
                  </a:lnTo>
                  <a:cubicBezTo>
                    <a:pt x="1230" y="2039"/>
                    <a:pt x="1256" y="2022"/>
                    <a:pt x="1266" y="1995"/>
                  </a:cubicBezTo>
                  <a:lnTo>
                    <a:pt x="1449" y="1471"/>
                  </a:lnTo>
                  <a:lnTo>
                    <a:pt x="2009" y="1471"/>
                  </a:lnTo>
                  <a:cubicBezTo>
                    <a:pt x="2099" y="1471"/>
                    <a:pt x="2099" y="1336"/>
                    <a:pt x="2009" y="1336"/>
                  </a:cubicBezTo>
                  <a:lnTo>
                    <a:pt x="1401" y="1336"/>
                  </a:lnTo>
                  <a:cubicBezTo>
                    <a:pt x="1372" y="1338"/>
                    <a:pt x="1348" y="1355"/>
                    <a:pt x="1338" y="1382"/>
                  </a:cubicBezTo>
                  <a:lnTo>
                    <a:pt x="1243" y="1651"/>
                  </a:lnTo>
                  <a:lnTo>
                    <a:pt x="1116" y="62"/>
                  </a:lnTo>
                  <a:cubicBezTo>
                    <a:pt x="1113" y="28"/>
                    <a:pt x="1084" y="1"/>
                    <a:pt x="105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9" name="Google Shape;1009;p33"/>
            <p:cNvSpPr/>
            <p:nvPr/>
          </p:nvSpPr>
          <p:spPr>
            <a:xfrm>
              <a:off x="7649792" y="3293998"/>
              <a:ext cx="116982" cy="45734"/>
            </a:xfrm>
            <a:custGeom>
              <a:rect b="b" l="l" r="r" t="t"/>
              <a:pathLst>
                <a:path extrusionOk="0" h="812" w="2077">
                  <a:moveTo>
                    <a:pt x="1219" y="0"/>
                  </a:moveTo>
                  <a:cubicBezTo>
                    <a:pt x="1013" y="0"/>
                    <a:pt x="877" y="332"/>
                    <a:pt x="764" y="643"/>
                  </a:cubicBezTo>
                  <a:lnTo>
                    <a:pt x="755" y="667"/>
                  </a:lnTo>
                  <a:lnTo>
                    <a:pt x="87" y="667"/>
                  </a:lnTo>
                  <a:cubicBezTo>
                    <a:pt x="1" y="672"/>
                    <a:pt x="1" y="799"/>
                    <a:pt x="87" y="803"/>
                  </a:cubicBezTo>
                  <a:lnTo>
                    <a:pt x="803" y="803"/>
                  </a:lnTo>
                  <a:cubicBezTo>
                    <a:pt x="831" y="803"/>
                    <a:pt x="856" y="785"/>
                    <a:pt x="866" y="759"/>
                  </a:cubicBezTo>
                  <a:lnTo>
                    <a:pt x="891" y="690"/>
                  </a:lnTo>
                  <a:cubicBezTo>
                    <a:pt x="940" y="551"/>
                    <a:pt x="1090" y="135"/>
                    <a:pt x="1221" y="135"/>
                  </a:cubicBezTo>
                  <a:lnTo>
                    <a:pt x="1223" y="135"/>
                  </a:lnTo>
                  <a:cubicBezTo>
                    <a:pt x="1258" y="136"/>
                    <a:pt x="1384" y="185"/>
                    <a:pt x="1540" y="752"/>
                  </a:cubicBezTo>
                  <a:cubicBezTo>
                    <a:pt x="1550" y="793"/>
                    <a:pt x="1554" y="812"/>
                    <a:pt x="1719" y="812"/>
                  </a:cubicBezTo>
                  <a:cubicBezTo>
                    <a:pt x="1786" y="812"/>
                    <a:pt x="1881" y="809"/>
                    <a:pt x="2011" y="803"/>
                  </a:cubicBezTo>
                  <a:cubicBezTo>
                    <a:pt x="2048" y="800"/>
                    <a:pt x="2077" y="769"/>
                    <a:pt x="2075" y="732"/>
                  </a:cubicBezTo>
                  <a:cubicBezTo>
                    <a:pt x="2074" y="694"/>
                    <a:pt x="2045" y="672"/>
                    <a:pt x="2005" y="667"/>
                  </a:cubicBezTo>
                  <a:cubicBezTo>
                    <a:pt x="1908" y="672"/>
                    <a:pt x="1797" y="676"/>
                    <a:pt x="1720" y="676"/>
                  </a:cubicBezTo>
                  <a:cubicBezTo>
                    <a:pt x="1695" y="676"/>
                    <a:pt x="1674" y="675"/>
                    <a:pt x="1657" y="674"/>
                  </a:cubicBezTo>
                  <a:cubicBezTo>
                    <a:pt x="1528" y="221"/>
                    <a:pt x="1391" y="7"/>
                    <a:pt x="12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0" name="Google Shape;1010;p33"/>
            <p:cNvSpPr/>
            <p:nvPr/>
          </p:nvSpPr>
          <p:spPr>
            <a:xfrm>
              <a:off x="7758044" y="3293998"/>
              <a:ext cx="117038" cy="45734"/>
            </a:xfrm>
            <a:custGeom>
              <a:rect b="b" l="l" r="r" t="t"/>
              <a:pathLst>
                <a:path extrusionOk="0" h="812" w="2078">
                  <a:moveTo>
                    <a:pt x="1220" y="0"/>
                  </a:moveTo>
                  <a:cubicBezTo>
                    <a:pt x="1014" y="0"/>
                    <a:pt x="876" y="332"/>
                    <a:pt x="763" y="643"/>
                  </a:cubicBezTo>
                  <a:lnTo>
                    <a:pt x="756" y="667"/>
                  </a:lnTo>
                  <a:lnTo>
                    <a:pt x="86" y="667"/>
                  </a:lnTo>
                  <a:cubicBezTo>
                    <a:pt x="0" y="672"/>
                    <a:pt x="0" y="799"/>
                    <a:pt x="86" y="803"/>
                  </a:cubicBezTo>
                  <a:lnTo>
                    <a:pt x="802" y="803"/>
                  </a:lnTo>
                  <a:cubicBezTo>
                    <a:pt x="830" y="802"/>
                    <a:pt x="855" y="785"/>
                    <a:pt x="865" y="759"/>
                  </a:cubicBezTo>
                  <a:lnTo>
                    <a:pt x="890" y="690"/>
                  </a:lnTo>
                  <a:cubicBezTo>
                    <a:pt x="939" y="551"/>
                    <a:pt x="1089" y="135"/>
                    <a:pt x="1220" y="135"/>
                  </a:cubicBezTo>
                  <a:lnTo>
                    <a:pt x="1223" y="135"/>
                  </a:lnTo>
                  <a:cubicBezTo>
                    <a:pt x="1257" y="136"/>
                    <a:pt x="1383" y="185"/>
                    <a:pt x="1539" y="752"/>
                  </a:cubicBezTo>
                  <a:cubicBezTo>
                    <a:pt x="1549" y="795"/>
                    <a:pt x="1555" y="812"/>
                    <a:pt x="1718" y="812"/>
                  </a:cubicBezTo>
                  <a:cubicBezTo>
                    <a:pt x="1785" y="812"/>
                    <a:pt x="1880" y="809"/>
                    <a:pt x="2011" y="803"/>
                  </a:cubicBezTo>
                  <a:cubicBezTo>
                    <a:pt x="2049" y="800"/>
                    <a:pt x="2077" y="769"/>
                    <a:pt x="2076" y="732"/>
                  </a:cubicBezTo>
                  <a:cubicBezTo>
                    <a:pt x="2073" y="694"/>
                    <a:pt x="2040" y="672"/>
                    <a:pt x="2004" y="667"/>
                  </a:cubicBezTo>
                  <a:cubicBezTo>
                    <a:pt x="1904" y="672"/>
                    <a:pt x="1789" y="675"/>
                    <a:pt x="1712" y="675"/>
                  </a:cubicBezTo>
                  <a:cubicBezTo>
                    <a:pt x="1690" y="675"/>
                    <a:pt x="1671" y="675"/>
                    <a:pt x="1656" y="674"/>
                  </a:cubicBezTo>
                  <a:cubicBezTo>
                    <a:pt x="1528" y="222"/>
                    <a:pt x="1392"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1" name="Google Shape;1011;p33"/>
            <p:cNvSpPr/>
            <p:nvPr/>
          </p:nvSpPr>
          <p:spPr>
            <a:xfrm>
              <a:off x="7866296" y="3293998"/>
              <a:ext cx="116982" cy="45734"/>
            </a:xfrm>
            <a:custGeom>
              <a:rect b="b" l="l" r="r" t="t"/>
              <a:pathLst>
                <a:path extrusionOk="0" h="812" w="2077">
                  <a:moveTo>
                    <a:pt x="1219" y="0"/>
                  </a:moveTo>
                  <a:cubicBezTo>
                    <a:pt x="1013" y="0"/>
                    <a:pt x="877" y="332"/>
                    <a:pt x="764" y="643"/>
                  </a:cubicBezTo>
                  <a:lnTo>
                    <a:pt x="755" y="667"/>
                  </a:lnTo>
                  <a:lnTo>
                    <a:pt x="87" y="667"/>
                  </a:lnTo>
                  <a:cubicBezTo>
                    <a:pt x="1" y="672"/>
                    <a:pt x="1" y="799"/>
                    <a:pt x="87" y="803"/>
                  </a:cubicBezTo>
                  <a:lnTo>
                    <a:pt x="802" y="803"/>
                  </a:lnTo>
                  <a:cubicBezTo>
                    <a:pt x="829" y="803"/>
                    <a:pt x="855" y="785"/>
                    <a:pt x="865" y="759"/>
                  </a:cubicBezTo>
                  <a:lnTo>
                    <a:pt x="891" y="690"/>
                  </a:lnTo>
                  <a:cubicBezTo>
                    <a:pt x="940" y="551"/>
                    <a:pt x="1090" y="135"/>
                    <a:pt x="1220" y="135"/>
                  </a:cubicBezTo>
                  <a:lnTo>
                    <a:pt x="1222" y="135"/>
                  </a:lnTo>
                  <a:cubicBezTo>
                    <a:pt x="1258" y="136"/>
                    <a:pt x="1383" y="185"/>
                    <a:pt x="1540" y="752"/>
                  </a:cubicBezTo>
                  <a:cubicBezTo>
                    <a:pt x="1550" y="795"/>
                    <a:pt x="1554" y="812"/>
                    <a:pt x="1717" y="812"/>
                  </a:cubicBezTo>
                  <a:cubicBezTo>
                    <a:pt x="1784" y="812"/>
                    <a:pt x="1879" y="809"/>
                    <a:pt x="2010" y="803"/>
                  </a:cubicBezTo>
                  <a:cubicBezTo>
                    <a:pt x="2048" y="800"/>
                    <a:pt x="2076" y="769"/>
                    <a:pt x="2075" y="732"/>
                  </a:cubicBezTo>
                  <a:cubicBezTo>
                    <a:pt x="2073" y="694"/>
                    <a:pt x="2043" y="672"/>
                    <a:pt x="2005" y="667"/>
                  </a:cubicBezTo>
                  <a:cubicBezTo>
                    <a:pt x="1898" y="672"/>
                    <a:pt x="1776" y="675"/>
                    <a:pt x="1698" y="675"/>
                  </a:cubicBezTo>
                  <a:cubicBezTo>
                    <a:pt x="1682" y="675"/>
                    <a:pt x="1668" y="675"/>
                    <a:pt x="1657" y="674"/>
                  </a:cubicBezTo>
                  <a:cubicBezTo>
                    <a:pt x="1527" y="222"/>
                    <a:pt x="1391"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2" name="Google Shape;1012;p33"/>
            <p:cNvSpPr/>
            <p:nvPr/>
          </p:nvSpPr>
          <p:spPr>
            <a:xfrm>
              <a:off x="7974491" y="3293998"/>
              <a:ext cx="117038" cy="45734"/>
            </a:xfrm>
            <a:custGeom>
              <a:rect b="b" l="l" r="r" t="t"/>
              <a:pathLst>
                <a:path extrusionOk="0" h="812" w="2078">
                  <a:moveTo>
                    <a:pt x="1220" y="0"/>
                  </a:moveTo>
                  <a:cubicBezTo>
                    <a:pt x="1013" y="0"/>
                    <a:pt x="877" y="332"/>
                    <a:pt x="764" y="643"/>
                  </a:cubicBezTo>
                  <a:lnTo>
                    <a:pt x="755" y="667"/>
                  </a:lnTo>
                  <a:lnTo>
                    <a:pt x="87" y="667"/>
                  </a:lnTo>
                  <a:cubicBezTo>
                    <a:pt x="1" y="672"/>
                    <a:pt x="1" y="799"/>
                    <a:pt x="87" y="803"/>
                  </a:cubicBezTo>
                  <a:lnTo>
                    <a:pt x="802" y="803"/>
                  </a:lnTo>
                  <a:cubicBezTo>
                    <a:pt x="831" y="802"/>
                    <a:pt x="855" y="785"/>
                    <a:pt x="865" y="759"/>
                  </a:cubicBezTo>
                  <a:lnTo>
                    <a:pt x="891" y="690"/>
                  </a:lnTo>
                  <a:cubicBezTo>
                    <a:pt x="940" y="551"/>
                    <a:pt x="1092" y="135"/>
                    <a:pt x="1220" y="135"/>
                  </a:cubicBezTo>
                  <a:lnTo>
                    <a:pt x="1223" y="135"/>
                  </a:lnTo>
                  <a:cubicBezTo>
                    <a:pt x="1258" y="136"/>
                    <a:pt x="1384" y="185"/>
                    <a:pt x="1540" y="752"/>
                  </a:cubicBezTo>
                  <a:cubicBezTo>
                    <a:pt x="1550" y="793"/>
                    <a:pt x="1554" y="812"/>
                    <a:pt x="1719" y="812"/>
                  </a:cubicBezTo>
                  <a:cubicBezTo>
                    <a:pt x="1786" y="812"/>
                    <a:pt x="1879" y="809"/>
                    <a:pt x="2012" y="803"/>
                  </a:cubicBezTo>
                  <a:cubicBezTo>
                    <a:pt x="2049" y="800"/>
                    <a:pt x="2078" y="769"/>
                    <a:pt x="2075" y="732"/>
                  </a:cubicBezTo>
                  <a:cubicBezTo>
                    <a:pt x="2074" y="694"/>
                    <a:pt x="2039" y="672"/>
                    <a:pt x="2005" y="667"/>
                  </a:cubicBezTo>
                  <a:cubicBezTo>
                    <a:pt x="1907" y="672"/>
                    <a:pt x="1797" y="676"/>
                    <a:pt x="1720" y="676"/>
                  </a:cubicBezTo>
                  <a:cubicBezTo>
                    <a:pt x="1695" y="676"/>
                    <a:pt x="1673" y="675"/>
                    <a:pt x="1657" y="674"/>
                  </a:cubicBezTo>
                  <a:cubicBezTo>
                    <a:pt x="1528" y="222"/>
                    <a:pt x="1392" y="7"/>
                    <a:pt x="122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3" name="Google Shape;1013;p33"/>
            <p:cNvSpPr/>
            <p:nvPr/>
          </p:nvSpPr>
          <p:spPr>
            <a:xfrm>
              <a:off x="8082800" y="3293998"/>
              <a:ext cx="116926" cy="45734"/>
            </a:xfrm>
            <a:custGeom>
              <a:rect b="b" l="l" r="r" t="t"/>
              <a:pathLst>
                <a:path extrusionOk="0" h="812" w="2076">
                  <a:moveTo>
                    <a:pt x="1219" y="0"/>
                  </a:moveTo>
                  <a:cubicBezTo>
                    <a:pt x="1012" y="0"/>
                    <a:pt x="875" y="332"/>
                    <a:pt x="763" y="643"/>
                  </a:cubicBezTo>
                  <a:lnTo>
                    <a:pt x="755" y="667"/>
                  </a:lnTo>
                  <a:lnTo>
                    <a:pt x="86" y="667"/>
                  </a:lnTo>
                  <a:cubicBezTo>
                    <a:pt x="0" y="672"/>
                    <a:pt x="0" y="799"/>
                    <a:pt x="86" y="803"/>
                  </a:cubicBezTo>
                  <a:lnTo>
                    <a:pt x="802" y="803"/>
                  </a:lnTo>
                  <a:cubicBezTo>
                    <a:pt x="829" y="802"/>
                    <a:pt x="853" y="785"/>
                    <a:pt x="864" y="759"/>
                  </a:cubicBezTo>
                  <a:lnTo>
                    <a:pt x="889" y="690"/>
                  </a:lnTo>
                  <a:cubicBezTo>
                    <a:pt x="939" y="551"/>
                    <a:pt x="1090" y="135"/>
                    <a:pt x="1219" y="135"/>
                  </a:cubicBezTo>
                  <a:lnTo>
                    <a:pt x="1221" y="135"/>
                  </a:lnTo>
                  <a:cubicBezTo>
                    <a:pt x="1256" y="136"/>
                    <a:pt x="1382" y="185"/>
                    <a:pt x="1538" y="752"/>
                  </a:cubicBezTo>
                  <a:cubicBezTo>
                    <a:pt x="1548" y="793"/>
                    <a:pt x="1552" y="812"/>
                    <a:pt x="1717" y="812"/>
                  </a:cubicBezTo>
                  <a:cubicBezTo>
                    <a:pt x="1784" y="812"/>
                    <a:pt x="1878" y="809"/>
                    <a:pt x="2010" y="803"/>
                  </a:cubicBezTo>
                  <a:cubicBezTo>
                    <a:pt x="2047" y="800"/>
                    <a:pt x="2076" y="769"/>
                    <a:pt x="2075" y="732"/>
                  </a:cubicBezTo>
                  <a:cubicBezTo>
                    <a:pt x="2072" y="694"/>
                    <a:pt x="2040" y="672"/>
                    <a:pt x="2004" y="667"/>
                  </a:cubicBezTo>
                  <a:cubicBezTo>
                    <a:pt x="1906" y="672"/>
                    <a:pt x="1796" y="676"/>
                    <a:pt x="1719" y="676"/>
                  </a:cubicBezTo>
                  <a:cubicBezTo>
                    <a:pt x="1694" y="676"/>
                    <a:pt x="1673" y="675"/>
                    <a:pt x="1657" y="674"/>
                  </a:cubicBezTo>
                  <a:cubicBezTo>
                    <a:pt x="1526" y="222"/>
                    <a:pt x="1390" y="7"/>
                    <a:pt x="122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4" name="Google Shape;1014;p33"/>
            <p:cNvSpPr/>
            <p:nvPr/>
          </p:nvSpPr>
          <p:spPr>
            <a:xfrm>
              <a:off x="7634979" y="2879858"/>
              <a:ext cx="40383" cy="34526"/>
            </a:xfrm>
            <a:custGeom>
              <a:rect b="b" l="l" r="r" t="t"/>
              <a:pathLst>
                <a:path extrusionOk="0" h="613" w="717">
                  <a:moveTo>
                    <a:pt x="410" y="1"/>
                  </a:moveTo>
                  <a:cubicBezTo>
                    <a:pt x="137" y="1"/>
                    <a:pt x="1" y="330"/>
                    <a:pt x="192" y="523"/>
                  </a:cubicBezTo>
                  <a:cubicBezTo>
                    <a:pt x="255" y="585"/>
                    <a:pt x="331" y="613"/>
                    <a:pt x="407" y="613"/>
                  </a:cubicBezTo>
                  <a:cubicBezTo>
                    <a:pt x="564" y="613"/>
                    <a:pt x="715" y="491"/>
                    <a:pt x="716" y="307"/>
                  </a:cubicBezTo>
                  <a:cubicBezTo>
                    <a:pt x="716" y="138"/>
                    <a:pt x="579" y="1"/>
                    <a:pt x="4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5" name="Google Shape;1015;p33"/>
            <p:cNvSpPr/>
            <p:nvPr/>
          </p:nvSpPr>
          <p:spPr>
            <a:xfrm>
              <a:off x="7634979" y="2768227"/>
              <a:ext cx="40383" cy="34526"/>
            </a:xfrm>
            <a:custGeom>
              <a:rect b="b" l="l" r="r" t="t"/>
              <a:pathLst>
                <a:path extrusionOk="0" h="613" w="717">
                  <a:moveTo>
                    <a:pt x="410" y="0"/>
                  </a:moveTo>
                  <a:cubicBezTo>
                    <a:pt x="137" y="0"/>
                    <a:pt x="1" y="329"/>
                    <a:pt x="192" y="523"/>
                  </a:cubicBezTo>
                  <a:cubicBezTo>
                    <a:pt x="255" y="585"/>
                    <a:pt x="332" y="613"/>
                    <a:pt x="407" y="613"/>
                  </a:cubicBezTo>
                  <a:cubicBezTo>
                    <a:pt x="565" y="613"/>
                    <a:pt x="715" y="491"/>
                    <a:pt x="716" y="306"/>
                  </a:cubicBezTo>
                  <a:cubicBezTo>
                    <a:pt x="716" y="138"/>
                    <a:pt x="579" y="0"/>
                    <a:pt x="4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6" name="Google Shape;1016;p33"/>
            <p:cNvSpPr/>
            <p:nvPr/>
          </p:nvSpPr>
          <p:spPr>
            <a:xfrm>
              <a:off x="7768689" y="2879858"/>
              <a:ext cx="40327" cy="34526"/>
            </a:xfrm>
            <a:custGeom>
              <a:rect b="b" l="l" r="r" t="t"/>
              <a:pathLst>
                <a:path extrusionOk="0" h="613" w="716">
                  <a:moveTo>
                    <a:pt x="408" y="1"/>
                  </a:moveTo>
                  <a:cubicBezTo>
                    <a:pt x="136" y="1"/>
                    <a:pt x="0" y="330"/>
                    <a:pt x="192" y="523"/>
                  </a:cubicBezTo>
                  <a:cubicBezTo>
                    <a:pt x="254" y="585"/>
                    <a:pt x="331" y="613"/>
                    <a:pt x="406" y="613"/>
                  </a:cubicBezTo>
                  <a:cubicBezTo>
                    <a:pt x="564" y="613"/>
                    <a:pt x="715" y="491"/>
                    <a:pt x="716" y="307"/>
                  </a:cubicBezTo>
                  <a:cubicBezTo>
                    <a:pt x="716" y="137"/>
                    <a:pt x="578" y="1"/>
                    <a:pt x="40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7" name="Google Shape;1017;p33"/>
            <p:cNvSpPr/>
            <p:nvPr/>
          </p:nvSpPr>
          <p:spPr>
            <a:xfrm>
              <a:off x="7768689" y="2768227"/>
              <a:ext cx="40327" cy="34526"/>
            </a:xfrm>
            <a:custGeom>
              <a:rect b="b" l="l" r="r" t="t"/>
              <a:pathLst>
                <a:path extrusionOk="0" h="613" w="716">
                  <a:moveTo>
                    <a:pt x="408" y="0"/>
                  </a:moveTo>
                  <a:cubicBezTo>
                    <a:pt x="136" y="0"/>
                    <a:pt x="0" y="329"/>
                    <a:pt x="192" y="523"/>
                  </a:cubicBezTo>
                  <a:cubicBezTo>
                    <a:pt x="254" y="585"/>
                    <a:pt x="331" y="612"/>
                    <a:pt x="406" y="612"/>
                  </a:cubicBezTo>
                  <a:cubicBezTo>
                    <a:pt x="564" y="612"/>
                    <a:pt x="715" y="491"/>
                    <a:pt x="716" y="306"/>
                  </a:cubicBezTo>
                  <a:cubicBezTo>
                    <a:pt x="716" y="138"/>
                    <a:pt x="578" y="0"/>
                    <a:pt x="408"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8" name="Google Shape;1018;p33"/>
            <p:cNvSpPr/>
            <p:nvPr/>
          </p:nvSpPr>
          <p:spPr>
            <a:xfrm>
              <a:off x="7902173" y="2879858"/>
              <a:ext cx="40383" cy="34526"/>
            </a:xfrm>
            <a:custGeom>
              <a:rect b="b" l="l" r="r" t="t"/>
              <a:pathLst>
                <a:path extrusionOk="0" h="613" w="717">
                  <a:moveTo>
                    <a:pt x="410" y="1"/>
                  </a:moveTo>
                  <a:cubicBezTo>
                    <a:pt x="138" y="1"/>
                    <a:pt x="1" y="330"/>
                    <a:pt x="194" y="523"/>
                  </a:cubicBezTo>
                  <a:cubicBezTo>
                    <a:pt x="256" y="585"/>
                    <a:pt x="333" y="613"/>
                    <a:pt x="408" y="613"/>
                  </a:cubicBezTo>
                  <a:cubicBezTo>
                    <a:pt x="566" y="613"/>
                    <a:pt x="716" y="491"/>
                    <a:pt x="716" y="307"/>
                  </a:cubicBezTo>
                  <a:cubicBezTo>
                    <a:pt x="716" y="138"/>
                    <a:pt x="579" y="1"/>
                    <a:pt x="41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9" name="Google Shape;1019;p33"/>
            <p:cNvSpPr/>
            <p:nvPr/>
          </p:nvSpPr>
          <p:spPr>
            <a:xfrm>
              <a:off x="7902173" y="2768227"/>
              <a:ext cx="40383" cy="34526"/>
            </a:xfrm>
            <a:custGeom>
              <a:rect b="b" l="l" r="r" t="t"/>
              <a:pathLst>
                <a:path extrusionOk="0" h="613" w="717">
                  <a:moveTo>
                    <a:pt x="410" y="0"/>
                  </a:moveTo>
                  <a:cubicBezTo>
                    <a:pt x="138" y="0"/>
                    <a:pt x="1" y="329"/>
                    <a:pt x="194" y="523"/>
                  </a:cubicBezTo>
                  <a:cubicBezTo>
                    <a:pt x="256" y="585"/>
                    <a:pt x="333" y="613"/>
                    <a:pt x="408" y="613"/>
                  </a:cubicBezTo>
                  <a:cubicBezTo>
                    <a:pt x="565" y="613"/>
                    <a:pt x="716" y="491"/>
                    <a:pt x="716" y="306"/>
                  </a:cubicBezTo>
                  <a:cubicBezTo>
                    <a:pt x="716" y="138"/>
                    <a:pt x="580" y="0"/>
                    <a:pt x="41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0" name="Google Shape;1020;p33"/>
            <p:cNvSpPr/>
            <p:nvPr/>
          </p:nvSpPr>
          <p:spPr>
            <a:xfrm>
              <a:off x="8035883" y="2879858"/>
              <a:ext cx="40327" cy="34526"/>
            </a:xfrm>
            <a:custGeom>
              <a:rect b="b" l="l" r="r" t="t"/>
              <a:pathLst>
                <a:path extrusionOk="0" h="613" w="716">
                  <a:moveTo>
                    <a:pt x="410" y="1"/>
                  </a:moveTo>
                  <a:cubicBezTo>
                    <a:pt x="136" y="1"/>
                    <a:pt x="0" y="330"/>
                    <a:pt x="192" y="523"/>
                  </a:cubicBezTo>
                  <a:cubicBezTo>
                    <a:pt x="254" y="585"/>
                    <a:pt x="331" y="613"/>
                    <a:pt x="406" y="613"/>
                  </a:cubicBezTo>
                  <a:cubicBezTo>
                    <a:pt x="564" y="613"/>
                    <a:pt x="715" y="491"/>
                    <a:pt x="716" y="307"/>
                  </a:cubicBezTo>
                  <a:cubicBezTo>
                    <a:pt x="716" y="138"/>
                    <a:pt x="578" y="1"/>
                    <a:pt x="41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1" name="Google Shape;1021;p33"/>
            <p:cNvSpPr/>
            <p:nvPr/>
          </p:nvSpPr>
          <p:spPr>
            <a:xfrm>
              <a:off x="8035883" y="2768227"/>
              <a:ext cx="40327" cy="34526"/>
            </a:xfrm>
            <a:custGeom>
              <a:rect b="b" l="l" r="r" t="t"/>
              <a:pathLst>
                <a:path extrusionOk="0" h="613" w="716">
                  <a:moveTo>
                    <a:pt x="410" y="0"/>
                  </a:moveTo>
                  <a:cubicBezTo>
                    <a:pt x="136" y="0"/>
                    <a:pt x="0" y="329"/>
                    <a:pt x="192" y="523"/>
                  </a:cubicBezTo>
                  <a:cubicBezTo>
                    <a:pt x="255" y="585"/>
                    <a:pt x="331" y="613"/>
                    <a:pt x="407" y="613"/>
                  </a:cubicBezTo>
                  <a:cubicBezTo>
                    <a:pt x="564" y="613"/>
                    <a:pt x="715" y="491"/>
                    <a:pt x="716" y="306"/>
                  </a:cubicBezTo>
                  <a:cubicBezTo>
                    <a:pt x="716" y="138"/>
                    <a:pt x="578" y="0"/>
                    <a:pt x="4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2" name="Google Shape;1022;p33"/>
            <p:cNvSpPr/>
            <p:nvPr/>
          </p:nvSpPr>
          <p:spPr>
            <a:xfrm>
              <a:off x="8169480" y="2879858"/>
              <a:ext cx="40327" cy="34526"/>
            </a:xfrm>
            <a:custGeom>
              <a:rect b="b" l="l" r="r" t="t"/>
              <a:pathLst>
                <a:path extrusionOk="0" h="613" w="716">
                  <a:moveTo>
                    <a:pt x="410" y="1"/>
                  </a:moveTo>
                  <a:cubicBezTo>
                    <a:pt x="136" y="1"/>
                    <a:pt x="0" y="330"/>
                    <a:pt x="192" y="523"/>
                  </a:cubicBezTo>
                  <a:cubicBezTo>
                    <a:pt x="254" y="585"/>
                    <a:pt x="331" y="613"/>
                    <a:pt x="406" y="613"/>
                  </a:cubicBezTo>
                  <a:cubicBezTo>
                    <a:pt x="564" y="613"/>
                    <a:pt x="715" y="491"/>
                    <a:pt x="716" y="307"/>
                  </a:cubicBezTo>
                  <a:cubicBezTo>
                    <a:pt x="716" y="138"/>
                    <a:pt x="579" y="1"/>
                    <a:pt x="41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23" name="Google Shape;1023;p33"/>
          <p:cNvGrpSpPr/>
          <p:nvPr/>
        </p:nvGrpSpPr>
        <p:grpSpPr>
          <a:xfrm>
            <a:off x="7572483" y="642176"/>
            <a:ext cx="705653" cy="705614"/>
            <a:chOff x="10174495" y="4989626"/>
            <a:chExt cx="705653" cy="705614"/>
          </a:xfrm>
        </p:grpSpPr>
        <p:sp>
          <p:nvSpPr>
            <p:cNvPr id="1024" name="Google Shape;1024;p33"/>
            <p:cNvSpPr/>
            <p:nvPr/>
          </p:nvSpPr>
          <p:spPr>
            <a:xfrm>
              <a:off x="10174495" y="4989626"/>
              <a:ext cx="705653" cy="705614"/>
            </a:xfrm>
            <a:custGeom>
              <a:rect b="b" l="l" r="r" t="t"/>
              <a:pathLst>
                <a:path extrusionOk="0" h="18311" w="18312">
                  <a:moveTo>
                    <a:pt x="9155" y="0"/>
                  </a:moveTo>
                  <a:cubicBezTo>
                    <a:pt x="4101" y="0"/>
                    <a:pt x="1" y="4100"/>
                    <a:pt x="1" y="9156"/>
                  </a:cubicBezTo>
                  <a:cubicBezTo>
                    <a:pt x="1" y="14212"/>
                    <a:pt x="4099" y="18311"/>
                    <a:pt x="9155" y="18311"/>
                  </a:cubicBezTo>
                  <a:cubicBezTo>
                    <a:pt x="14211" y="18311"/>
                    <a:pt x="18311" y="14212"/>
                    <a:pt x="18311" y="9156"/>
                  </a:cubicBezTo>
                  <a:cubicBezTo>
                    <a:pt x="18311" y="4100"/>
                    <a:pt x="14211" y="0"/>
                    <a:pt x="9155"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5" name="Google Shape;1025;p33"/>
            <p:cNvSpPr/>
            <p:nvPr/>
          </p:nvSpPr>
          <p:spPr>
            <a:xfrm>
              <a:off x="10203282" y="5018412"/>
              <a:ext cx="648082" cy="648082"/>
            </a:xfrm>
            <a:custGeom>
              <a:rect b="b" l="l" r="r" t="t"/>
              <a:pathLst>
                <a:path extrusionOk="0" h="16818" w="16818">
                  <a:moveTo>
                    <a:pt x="8408" y="0"/>
                  </a:moveTo>
                  <a:cubicBezTo>
                    <a:pt x="3764" y="0"/>
                    <a:pt x="1" y="3765"/>
                    <a:pt x="1" y="8409"/>
                  </a:cubicBezTo>
                  <a:cubicBezTo>
                    <a:pt x="1" y="13053"/>
                    <a:pt x="3764" y="16818"/>
                    <a:pt x="8408" y="16818"/>
                  </a:cubicBezTo>
                  <a:cubicBezTo>
                    <a:pt x="13052" y="16818"/>
                    <a:pt x="16817" y="13053"/>
                    <a:pt x="16817" y="8409"/>
                  </a:cubicBezTo>
                  <a:cubicBezTo>
                    <a:pt x="16817" y="3765"/>
                    <a:pt x="13054" y="0"/>
                    <a:pt x="8408"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6" name="Google Shape;1026;p33"/>
            <p:cNvSpPr/>
            <p:nvPr/>
          </p:nvSpPr>
          <p:spPr>
            <a:xfrm>
              <a:off x="10496619" y="5314024"/>
              <a:ext cx="59113" cy="56916"/>
            </a:xfrm>
            <a:custGeom>
              <a:rect b="b" l="l" r="r" t="t"/>
              <a:pathLst>
                <a:path extrusionOk="0" h="1477" w="1534">
                  <a:moveTo>
                    <a:pt x="795" y="0"/>
                  </a:moveTo>
                  <a:cubicBezTo>
                    <a:pt x="603" y="0"/>
                    <a:pt x="414" y="75"/>
                    <a:pt x="274" y="217"/>
                  </a:cubicBezTo>
                  <a:cubicBezTo>
                    <a:pt x="63" y="427"/>
                    <a:pt x="0" y="745"/>
                    <a:pt x="115" y="1022"/>
                  </a:cubicBezTo>
                  <a:cubicBezTo>
                    <a:pt x="229" y="1296"/>
                    <a:pt x="499" y="1477"/>
                    <a:pt x="796" y="1477"/>
                  </a:cubicBezTo>
                  <a:cubicBezTo>
                    <a:pt x="1204" y="1475"/>
                    <a:pt x="1534" y="1145"/>
                    <a:pt x="1534" y="738"/>
                  </a:cubicBezTo>
                  <a:cubicBezTo>
                    <a:pt x="1534" y="439"/>
                    <a:pt x="1353" y="171"/>
                    <a:pt x="1078" y="57"/>
                  </a:cubicBezTo>
                  <a:cubicBezTo>
                    <a:pt x="987" y="19"/>
                    <a:pt x="891" y="0"/>
                    <a:pt x="795"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7" name="Google Shape;1027;p33"/>
            <p:cNvSpPr/>
            <p:nvPr/>
          </p:nvSpPr>
          <p:spPr>
            <a:xfrm>
              <a:off x="10231876" y="5047045"/>
              <a:ext cx="590857" cy="590819"/>
            </a:xfrm>
            <a:custGeom>
              <a:rect b="b" l="l" r="r" t="t"/>
              <a:pathLst>
                <a:path extrusionOk="0" h="15332" w="15333">
                  <a:moveTo>
                    <a:pt x="7416" y="0"/>
                  </a:moveTo>
                  <a:lnTo>
                    <a:pt x="7416" y="2034"/>
                  </a:lnTo>
                  <a:lnTo>
                    <a:pt x="7917" y="2034"/>
                  </a:lnTo>
                  <a:lnTo>
                    <a:pt x="7917" y="0"/>
                  </a:lnTo>
                  <a:close/>
                  <a:moveTo>
                    <a:pt x="0" y="7416"/>
                  </a:moveTo>
                  <a:lnTo>
                    <a:pt x="0" y="7915"/>
                  </a:lnTo>
                  <a:lnTo>
                    <a:pt x="2035" y="7915"/>
                  </a:lnTo>
                  <a:lnTo>
                    <a:pt x="2035" y="7416"/>
                  </a:lnTo>
                  <a:close/>
                  <a:moveTo>
                    <a:pt x="13298" y="7416"/>
                  </a:moveTo>
                  <a:lnTo>
                    <a:pt x="13298" y="7915"/>
                  </a:lnTo>
                  <a:lnTo>
                    <a:pt x="15332" y="7915"/>
                  </a:lnTo>
                  <a:lnTo>
                    <a:pt x="15332" y="7416"/>
                  </a:lnTo>
                  <a:close/>
                  <a:moveTo>
                    <a:pt x="7416" y="13298"/>
                  </a:moveTo>
                  <a:lnTo>
                    <a:pt x="7416" y="15332"/>
                  </a:lnTo>
                  <a:lnTo>
                    <a:pt x="7917" y="15332"/>
                  </a:lnTo>
                  <a:lnTo>
                    <a:pt x="7917" y="13298"/>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8" name="Google Shape;1028;p33"/>
            <p:cNvSpPr/>
            <p:nvPr/>
          </p:nvSpPr>
          <p:spPr>
            <a:xfrm>
              <a:off x="10381858" y="5217375"/>
              <a:ext cx="152252" cy="135489"/>
            </a:xfrm>
            <a:custGeom>
              <a:rect b="b" l="l" r="r" t="t"/>
              <a:pathLst>
                <a:path extrusionOk="0" h="3516" w="3951">
                  <a:moveTo>
                    <a:pt x="452" y="1"/>
                  </a:moveTo>
                  <a:lnTo>
                    <a:pt x="1" y="538"/>
                  </a:lnTo>
                  <a:lnTo>
                    <a:pt x="3501" y="3515"/>
                  </a:lnTo>
                  <a:lnTo>
                    <a:pt x="3950" y="2978"/>
                  </a:lnTo>
                  <a:lnTo>
                    <a:pt x="452"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9" name="Google Shape;1029;p33"/>
            <p:cNvSpPr/>
            <p:nvPr/>
          </p:nvSpPr>
          <p:spPr>
            <a:xfrm>
              <a:off x="10525406" y="5184118"/>
              <a:ext cx="156915" cy="163620"/>
            </a:xfrm>
            <a:custGeom>
              <a:rect b="b" l="l" r="r" t="t"/>
              <a:pathLst>
                <a:path extrusionOk="0" h="4246" w="4072">
                  <a:moveTo>
                    <a:pt x="3773" y="1"/>
                  </a:moveTo>
                  <a:lnTo>
                    <a:pt x="1" y="3960"/>
                  </a:lnTo>
                  <a:lnTo>
                    <a:pt x="300" y="4245"/>
                  </a:lnTo>
                  <a:lnTo>
                    <a:pt x="4072" y="285"/>
                  </a:lnTo>
                  <a:lnTo>
                    <a:pt x="3773"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30" name="Google Shape;1030;p33"/>
          <p:cNvGrpSpPr/>
          <p:nvPr/>
        </p:nvGrpSpPr>
        <p:grpSpPr>
          <a:xfrm>
            <a:off x="544415" y="1433508"/>
            <a:ext cx="395926" cy="402462"/>
            <a:chOff x="3824148" y="2623157"/>
            <a:chExt cx="464103" cy="471764"/>
          </a:xfrm>
        </p:grpSpPr>
        <p:sp>
          <p:nvSpPr>
            <p:cNvPr id="1031" name="Google Shape;1031;p33"/>
            <p:cNvSpPr/>
            <p:nvPr/>
          </p:nvSpPr>
          <p:spPr>
            <a:xfrm>
              <a:off x="3824148" y="2636083"/>
              <a:ext cx="224567" cy="160961"/>
            </a:xfrm>
            <a:custGeom>
              <a:rect b="b" l="l" r="r" t="t"/>
              <a:pathLst>
                <a:path extrusionOk="0" h="4097" w="5716">
                  <a:moveTo>
                    <a:pt x="4096" y="1310"/>
                  </a:moveTo>
                  <a:cubicBezTo>
                    <a:pt x="4406" y="1786"/>
                    <a:pt x="4930" y="2072"/>
                    <a:pt x="5501" y="2144"/>
                  </a:cubicBezTo>
                  <a:lnTo>
                    <a:pt x="5716" y="2882"/>
                  </a:lnTo>
                  <a:lnTo>
                    <a:pt x="5501" y="3858"/>
                  </a:lnTo>
                  <a:cubicBezTo>
                    <a:pt x="5168" y="3930"/>
                    <a:pt x="4858" y="3977"/>
                    <a:pt x="4596" y="4001"/>
                  </a:cubicBezTo>
                  <a:lnTo>
                    <a:pt x="4596" y="4001"/>
                  </a:lnTo>
                  <a:lnTo>
                    <a:pt x="2882" y="4096"/>
                  </a:lnTo>
                  <a:lnTo>
                    <a:pt x="2786" y="4096"/>
                  </a:lnTo>
                  <a:cubicBezTo>
                    <a:pt x="2167" y="4025"/>
                    <a:pt x="1262" y="3549"/>
                    <a:pt x="1405" y="2644"/>
                  </a:cubicBezTo>
                  <a:cubicBezTo>
                    <a:pt x="905" y="2429"/>
                    <a:pt x="667" y="2025"/>
                    <a:pt x="762" y="1382"/>
                  </a:cubicBezTo>
                  <a:cubicBezTo>
                    <a:pt x="286" y="1215"/>
                    <a:pt x="0" y="739"/>
                    <a:pt x="48" y="239"/>
                  </a:cubicBezTo>
                  <a:cubicBezTo>
                    <a:pt x="48" y="0"/>
                    <a:pt x="119" y="24"/>
                    <a:pt x="333" y="96"/>
                  </a:cubicBezTo>
                  <a:cubicBezTo>
                    <a:pt x="2024" y="762"/>
                    <a:pt x="3167" y="48"/>
                    <a:pt x="4072" y="1310"/>
                  </a:cubicBezTo>
                  <a:close/>
                  <a:moveTo>
                    <a:pt x="4096" y="1310"/>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2" name="Google Shape;1032;p33"/>
            <p:cNvSpPr/>
            <p:nvPr/>
          </p:nvSpPr>
          <p:spPr>
            <a:xfrm>
              <a:off x="3845756" y="2683110"/>
              <a:ext cx="65414" cy="22237"/>
            </a:xfrm>
            <a:custGeom>
              <a:rect b="b" l="l" r="r" t="t"/>
              <a:pathLst>
                <a:path extrusionOk="0" h="566" w="1665">
                  <a:moveTo>
                    <a:pt x="249" y="1"/>
                  </a:moveTo>
                  <a:cubicBezTo>
                    <a:pt x="69" y="1"/>
                    <a:pt x="0" y="268"/>
                    <a:pt x="188" y="351"/>
                  </a:cubicBezTo>
                  <a:cubicBezTo>
                    <a:pt x="593" y="494"/>
                    <a:pt x="1022" y="566"/>
                    <a:pt x="1474" y="566"/>
                  </a:cubicBezTo>
                  <a:cubicBezTo>
                    <a:pt x="1570" y="566"/>
                    <a:pt x="1641" y="494"/>
                    <a:pt x="1665" y="399"/>
                  </a:cubicBezTo>
                  <a:cubicBezTo>
                    <a:pt x="1665" y="304"/>
                    <a:pt x="1570" y="208"/>
                    <a:pt x="1474" y="208"/>
                  </a:cubicBezTo>
                  <a:cubicBezTo>
                    <a:pt x="1093" y="208"/>
                    <a:pt x="688" y="161"/>
                    <a:pt x="331" y="18"/>
                  </a:cubicBezTo>
                  <a:cubicBezTo>
                    <a:pt x="302" y="6"/>
                    <a:pt x="274" y="1"/>
                    <a:pt x="249"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3" name="Google Shape;1033;p33"/>
            <p:cNvSpPr/>
            <p:nvPr/>
          </p:nvSpPr>
          <p:spPr>
            <a:xfrm>
              <a:off x="3873729" y="2733123"/>
              <a:ext cx="58774" cy="21058"/>
            </a:xfrm>
            <a:custGeom>
              <a:rect b="b" l="l" r="r" t="t"/>
              <a:pathLst>
                <a:path extrusionOk="0" h="536" w="1496">
                  <a:moveTo>
                    <a:pt x="212" y="1"/>
                  </a:moveTo>
                  <a:cubicBezTo>
                    <a:pt x="135" y="1"/>
                    <a:pt x="63" y="44"/>
                    <a:pt x="24" y="102"/>
                  </a:cubicBezTo>
                  <a:cubicBezTo>
                    <a:pt x="0" y="198"/>
                    <a:pt x="48" y="317"/>
                    <a:pt x="119" y="340"/>
                  </a:cubicBezTo>
                  <a:cubicBezTo>
                    <a:pt x="452" y="465"/>
                    <a:pt x="803" y="536"/>
                    <a:pt x="1140" y="536"/>
                  </a:cubicBezTo>
                  <a:cubicBezTo>
                    <a:pt x="1189" y="536"/>
                    <a:pt x="1238" y="534"/>
                    <a:pt x="1286" y="531"/>
                  </a:cubicBezTo>
                  <a:lnTo>
                    <a:pt x="1310" y="531"/>
                  </a:lnTo>
                  <a:cubicBezTo>
                    <a:pt x="1315" y="532"/>
                    <a:pt x="1321" y="532"/>
                    <a:pt x="1326" y="532"/>
                  </a:cubicBezTo>
                  <a:cubicBezTo>
                    <a:pt x="1495" y="532"/>
                    <a:pt x="1495" y="173"/>
                    <a:pt x="1326" y="173"/>
                  </a:cubicBezTo>
                  <a:cubicBezTo>
                    <a:pt x="1321" y="173"/>
                    <a:pt x="1315" y="173"/>
                    <a:pt x="1310" y="174"/>
                  </a:cubicBezTo>
                  <a:cubicBezTo>
                    <a:pt x="1264" y="177"/>
                    <a:pt x="1218" y="178"/>
                    <a:pt x="1172" y="178"/>
                  </a:cubicBezTo>
                  <a:cubicBezTo>
                    <a:pt x="861" y="178"/>
                    <a:pt x="553" y="111"/>
                    <a:pt x="262" y="7"/>
                  </a:cubicBezTo>
                  <a:cubicBezTo>
                    <a:pt x="245" y="3"/>
                    <a:pt x="228" y="1"/>
                    <a:pt x="21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4" name="Google Shape;1034;p33"/>
            <p:cNvSpPr/>
            <p:nvPr/>
          </p:nvSpPr>
          <p:spPr>
            <a:xfrm>
              <a:off x="4063645" y="2636083"/>
              <a:ext cx="224607" cy="160018"/>
            </a:xfrm>
            <a:custGeom>
              <a:rect b="b" l="l" r="r" t="t"/>
              <a:pathLst>
                <a:path extrusionOk="0" h="4073" w="5717">
                  <a:moveTo>
                    <a:pt x="1644" y="1310"/>
                  </a:moveTo>
                  <a:cubicBezTo>
                    <a:pt x="1310" y="1786"/>
                    <a:pt x="786" y="2072"/>
                    <a:pt x="215" y="2144"/>
                  </a:cubicBezTo>
                  <a:lnTo>
                    <a:pt x="1" y="2882"/>
                  </a:lnTo>
                  <a:lnTo>
                    <a:pt x="215" y="3858"/>
                  </a:lnTo>
                  <a:cubicBezTo>
                    <a:pt x="548" y="3930"/>
                    <a:pt x="858" y="3977"/>
                    <a:pt x="1144" y="4001"/>
                  </a:cubicBezTo>
                  <a:cubicBezTo>
                    <a:pt x="1120" y="3977"/>
                    <a:pt x="2620" y="4073"/>
                    <a:pt x="2834" y="4073"/>
                  </a:cubicBezTo>
                  <a:lnTo>
                    <a:pt x="2930" y="4073"/>
                  </a:lnTo>
                  <a:cubicBezTo>
                    <a:pt x="3573" y="4025"/>
                    <a:pt x="4454" y="3549"/>
                    <a:pt x="4311" y="2644"/>
                  </a:cubicBezTo>
                  <a:cubicBezTo>
                    <a:pt x="4811" y="2406"/>
                    <a:pt x="5049" y="2001"/>
                    <a:pt x="4954" y="1382"/>
                  </a:cubicBezTo>
                  <a:cubicBezTo>
                    <a:pt x="5406" y="1215"/>
                    <a:pt x="5716" y="739"/>
                    <a:pt x="5668" y="239"/>
                  </a:cubicBezTo>
                  <a:cubicBezTo>
                    <a:pt x="5668" y="0"/>
                    <a:pt x="5597" y="0"/>
                    <a:pt x="5383" y="96"/>
                  </a:cubicBezTo>
                  <a:cubicBezTo>
                    <a:pt x="3692" y="762"/>
                    <a:pt x="2549" y="48"/>
                    <a:pt x="1644" y="1310"/>
                  </a:cubicBezTo>
                  <a:close/>
                  <a:moveTo>
                    <a:pt x="1644" y="1310"/>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5" name="Google Shape;1035;p33"/>
            <p:cNvSpPr/>
            <p:nvPr/>
          </p:nvSpPr>
          <p:spPr>
            <a:xfrm>
              <a:off x="3936393" y="2656669"/>
              <a:ext cx="103915" cy="136642"/>
            </a:xfrm>
            <a:custGeom>
              <a:rect b="b" l="l" r="r" t="t"/>
              <a:pathLst>
                <a:path extrusionOk="0" h="3478" w="2645">
                  <a:moveTo>
                    <a:pt x="1" y="0"/>
                  </a:moveTo>
                  <a:cubicBezTo>
                    <a:pt x="382" y="596"/>
                    <a:pt x="572" y="1310"/>
                    <a:pt x="572" y="2048"/>
                  </a:cubicBezTo>
                  <a:cubicBezTo>
                    <a:pt x="572" y="2334"/>
                    <a:pt x="525" y="2644"/>
                    <a:pt x="477" y="2929"/>
                  </a:cubicBezTo>
                  <a:cubicBezTo>
                    <a:pt x="644" y="2787"/>
                    <a:pt x="858" y="2644"/>
                    <a:pt x="1072" y="2548"/>
                  </a:cubicBezTo>
                  <a:cubicBezTo>
                    <a:pt x="1209" y="2503"/>
                    <a:pt x="1345" y="2474"/>
                    <a:pt x="1466" y="2474"/>
                  </a:cubicBezTo>
                  <a:cubicBezTo>
                    <a:pt x="1598" y="2474"/>
                    <a:pt x="1712" y="2509"/>
                    <a:pt x="1787" y="2596"/>
                  </a:cubicBezTo>
                  <a:cubicBezTo>
                    <a:pt x="1906" y="2739"/>
                    <a:pt x="1858" y="3215"/>
                    <a:pt x="1739" y="3477"/>
                  </a:cubicBezTo>
                  <a:cubicBezTo>
                    <a:pt x="2001" y="3453"/>
                    <a:pt x="2335" y="3382"/>
                    <a:pt x="2644" y="3334"/>
                  </a:cubicBezTo>
                  <a:lnTo>
                    <a:pt x="2644" y="1620"/>
                  </a:lnTo>
                  <a:cubicBezTo>
                    <a:pt x="2073" y="1548"/>
                    <a:pt x="1549" y="1262"/>
                    <a:pt x="1239" y="786"/>
                  </a:cubicBezTo>
                  <a:cubicBezTo>
                    <a:pt x="953" y="358"/>
                    <a:pt x="501" y="72"/>
                    <a:pt x="1"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6" name="Google Shape;1036;p33"/>
            <p:cNvSpPr/>
            <p:nvPr/>
          </p:nvSpPr>
          <p:spPr>
            <a:xfrm>
              <a:off x="4040269" y="2679102"/>
              <a:ext cx="31823" cy="203077"/>
            </a:xfrm>
            <a:custGeom>
              <a:rect b="b" l="l" r="r" t="t"/>
              <a:pathLst>
                <a:path extrusionOk="0" h="5169" w="810">
                  <a:moveTo>
                    <a:pt x="0" y="1"/>
                  </a:moveTo>
                  <a:lnTo>
                    <a:pt x="0" y="4978"/>
                  </a:lnTo>
                  <a:lnTo>
                    <a:pt x="405" y="5169"/>
                  </a:lnTo>
                  <a:lnTo>
                    <a:pt x="810" y="4978"/>
                  </a:lnTo>
                  <a:lnTo>
                    <a:pt x="810" y="2763"/>
                  </a:lnTo>
                  <a:lnTo>
                    <a:pt x="810" y="1"/>
                  </a:lnTo>
                  <a:cubicBezTo>
                    <a:pt x="679" y="60"/>
                    <a:pt x="542" y="90"/>
                    <a:pt x="405" y="90"/>
                  </a:cubicBezTo>
                  <a:cubicBezTo>
                    <a:pt x="268" y="90"/>
                    <a:pt x="131" y="60"/>
                    <a:pt x="0"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7" name="Google Shape;1037;p33"/>
            <p:cNvSpPr/>
            <p:nvPr/>
          </p:nvSpPr>
          <p:spPr>
            <a:xfrm>
              <a:off x="4040269" y="3000946"/>
              <a:ext cx="31823" cy="93386"/>
            </a:xfrm>
            <a:custGeom>
              <a:rect b="b" l="l" r="r" t="t"/>
              <a:pathLst>
                <a:path extrusionOk="0" h="2377" w="810">
                  <a:moveTo>
                    <a:pt x="405" y="1"/>
                  </a:moveTo>
                  <a:lnTo>
                    <a:pt x="0" y="120"/>
                  </a:lnTo>
                  <a:lnTo>
                    <a:pt x="0" y="2001"/>
                  </a:lnTo>
                  <a:cubicBezTo>
                    <a:pt x="24" y="2251"/>
                    <a:pt x="215" y="2376"/>
                    <a:pt x="405" y="2376"/>
                  </a:cubicBezTo>
                  <a:cubicBezTo>
                    <a:pt x="596" y="2376"/>
                    <a:pt x="786" y="2251"/>
                    <a:pt x="810" y="2001"/>
                  </a:cubicBezTo>
                  <a:lnTo>
                    <a:pt x="810" y="120"/>
                  </a:lnTo>
                  <a:lnTo>
                    <a:pt x="405" y="1"/>
                  </a:lnTo>
                  <a:close/>
                </a:path>
              </a:pathLst>
            </a:custGeom>
            <a:solidFill>
              <a:srgbClr val="F9F7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8" name="Google Shape;1038;p33"/>
            <p:cNvSpPr/>
            <p:nvPr/>
          </p:nvSpPr>
          <p:spPr>
            <a:xfrm>
              <a:off x="4015007" y="2623511"/>
              <a:ext cx="75825" cy="68635"/>
            </a:xfrm>
            <a:custGeom>
              <a:rect b="b" l="l" r="r" t="t"/>
              <a:pathLst>
                <a:path extrusionOk="0" h="1747" w="1930">
                  <a:moveTo>
                    <a:pt x="1043" y="1"/>
                  </a:moveTo>
                  <a:cubicBezTo>
                    <a:pt x="892" y="1"/>
                    <a:pt x="738" y="41"/>
                    <a:pt x="596" y="130"/>
                  </a:cubicBezTo>
                  <a:cubicBezTo>
                    <a:pt x="0" y="487"/>
                    <a:pt x="48" y="1344"/>
                    <a:pt x="643" y="1654"/>
                  </a:cubicBezTo>
                  <a:cubicBezTo>
                    <a:pt x="776" y="1717"/>
                    <a:pt x="913" y="1747"/>
                    <a:pt x="1046" y="1747"/>
                  </a:cubicBezTo>
                  <a:cubicBezTo>
                    <a:pt x="1511" y="1747"/>
                    <a:pt x="1929" y="1387"/>
                    <a:pt x="1929" y="868"/>
                  </a:cubicBezTo>
                  <a:cubicBezTo>
                    <a:pt x="1929" y="367"/>
                    <a:pt x="1499" y="1"/>
                    <a:pt x="1043"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9" name="Google Shape;1039;p33"/>
            <p:cNvSpPr/>
            <p:nvPr/>
          </p:nvSpPr>
          <p:spPr>
            <a:xfrm>
              <a:off x="4056180" y="2688453"/>
              <a:ext cx="15911" cy="184376"/>
            </a:xfrm>
            <a:custGeom>
              <a:rect b="b" l="l" r="r" t="t"/>
              <a:pathLst>
                <a:path extrusionOk="0" h="4693" w="405">
                  <a:moveTo>
                    <a:pt x="405" y="1"/>
                  </a:moveTo>
                  <a:cubicBezTo>
                    <a:pt x="286" y="49"/>
                    <a:pt x="143" y="96"/>
                    <a:pt x="0" y="96"/>
                  </a:cubicBezTo>
                  <a:lnTo>
                    <a:pt x="0" y="4692"/>
                  </a:lnTo>
                  <a:lnTo>
                    <a:pt x="405" y="4502"/>
                  </a:lnTo>
                  <a:lnTo>
                    <a:pt x="405"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0" name="Google Shape;1040;p33"/>
            <p:cNvSpPr/>
            <p:nvPr/>
          </p:nvSpPr>
          <p:spPr>
            <a:xfrm>
              <a:off x="4040269" y="2897109"/>
              <a:ext cx="31823" cy="91736"/>
            </a:xfrm>
            <a:custGeom>
              <a:rect b="b" l="l" r="r" t="t"/>
              <a:pathLst>
                <a:path extrusionOk="0" h="2335" w="810">
                  <a:moveTo>
                    <a:pt x="405" y="1"/>
                  </a:moveTo>
                  <a:lnTo>
                    <a:pt x="0" y="191"/>
                  </a:lnTo>
                  <a:lnTo>
                    <a:pt x="0" y="2215"/>
                  </a:lnTo>
                  <a:lnTo>
                    <a:pt x="405" y="2334"/>
                  </a:lnTo>
                  <a:lnTo>
                    <a:pt x="810" y="2215"/>
                  </a:lnTo>
                  <a:lnTo>
                    <a:pt x="810" y="191"/>
                  </a:lnTo>
                  <a:lnTo>
                    <a:pt x="405" y="1"/>
                  </a:lnTo>
                  <a:close/>
                </a:path>
              </a:pathLst>
            </a:custGeom>
            <a:solidFill>
              <a:srgbClr val="F9F7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1" name="Google Shape;1041;p33"/>
            <p:cNvSpPr/>
            <p:nvPr/>
          </p:nvSpPr>
          <p:spPr>
            <a:xfrm>
              <a:off x="4044944" y="3011239"/>
              <a:ext cx="27148" cy="83682"/>
            </a:xfrm>
            <a:custGeom>
              <a:rect b="b" l="l" r="r" t="t"/>
              <a:pathLst>
                <a:path extrusionOk="0" h="2130" w="691">
                  <a:moveTo>
                    <a:pt x="286" y="1"/>
                  </a:moveTo>
                  <a:lnTo>
                    <a:pt x="286" y="1620"/>
                  </a:lnTo>
                  <a:cubicBezTo>
                    <a:pt x="286" y="1811"/>
                    <a:pt x="167" y="1954"/>
                    <a:pt x="0" y="2001"/>
                  </a:cubicBezTo>
                  <a:cubicBezTo>
                    <a:pt x="81" y="2090"/>
                    <a:pt x="185" y="2129"/>
                    <a:pt x="289" y="2129"/>
                  </a:cubicBezTo>
                  <a:cubicBezTo>
                    <a:pt x="492" y="2129"/>
                    <a:pt x="691" y="1976"/>
                    <a:pt x="691" y="1739"/>
                  </a:cubicBezTo>
                  <a:lnTo>
                    <a:pt x="691" y="120"/>
                  </a:lnTo>
                  <a:lnTo>
                    <a:pt x="286"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2" name="Google Shape;1042;p33"/>
            <p:cNvSpPr/>
            <p:nvPr/>
          </p:nvSpPr>
          <p:spPr>
            <a:xfrm>
              <a:off x="4044001" y="2623157"/>
              <a:ext cx="46831" cy="69107"/>
            </a:xfrm>
            <a:custGeom>
              <a:rect b="b" l="l" r="r" t="t"/>
              <a:pathLst>
                <a:path extrusionOk="0" h="1759" w="1192">
                  <a:moveTo>
                    <a:pt x="330" y="1"/>
                  </a:moveTo>
                  <a:cubicBezTo>
                    <a:pt x="221" y="1"/>
                    <a:pt x="110" y="22"/>
                    <a:pt x="0" y="67"/>
                  </a:cubicBezTo>
                  <a:cubicBezTo>
                    <a:pt x="715" y="329"/>
                    <a:pt x="763" y="1306"/>
                    <a:pt x="96" y="1663"/>
                  </a:cubicBezTo>
                  <a:cubicBezTo>
                    <a:pt x="48" y="1663"/>
                    <a:pt x="24" y="1687"/>
                    <a:pt x="0" y="1711"/>
                  </a:cubicBezTo>
                  <a:cubicBezTo>
                    <a:pt x="96" y="1734"/>
                    <a:pt x="191" y="1758"/>
                    <a:pt x="286" y="1758"/>
                  </a:cubicBezTo>
                  <a:cubicBezTo>
                    <a:pt x="763" y="1758"/>
                    <a:pt x="1167" y="1353"/>
                    <a:pt x="1167" y="877"/>
                  </a:cubicBezTo>
                  <a:lnTo>
                    <a:pt x="1191" y="877"/>
                  </a:lnTo>
                  <a:cubicBezTo>
                    <a:pt x="1191" y="377"/>
                    <a:pt x="787" y="1"/>
                    <a:pt x="33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3" name="Google Shape;1043;p33"/>
            <p:cNvSpPr/>
            <p:nvPr/>
          </p:nvSpPr>
          <p:spPr>
            <a:xfrm>
              <a:off x="4053352" y="2907402"/>
              <a:ext cx="18740" cy="72093"/>
            </a:xfrm>
            <a:custGeom>
              <a:rect b="b" l="l" r="r" t="t"/>
              <a:pathLst>
                <a:path extrusionOk="0" h="1835" w="477">
                  <a:moveTo>
                    <a:pt x="72" y="1"/>
                  </a:moveTo>
                  <a:lnTo>
                    <a:pt x="1" y="24"/>
                  </a:lnTo>
                  <a:lnTo>
                    <a:pt x="72" y="48"/>
                  </a:lnTo>
                  <a:lnTo>
                    <a:pt x="72" y="1834"/>
                  </a:lnTo>
                  <a:lnTo>
                    <a:pt x="477" y="1739"/>
                  </a:lnTo>
                  <a:lnTo>
                    <a:pt x="477" y="167"/>
                  </a:lnTo>
                  <a:lnTo>
                    <a:pt x="72" y="1"/>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4" name="Google Shape;1044;p33"/>
            <p:cNvSpPr/>
            <p:nvPr/>
          </p:nvSpPr>
          <p:spPr>
            <a:xfrm>
              <a:off x="4056180" y="2753827"/>
              <a:ext cx="130081" cy="135856"/>
            </a:xfrm>
            <a:custGeom>
              <a:rect b="b" l="l" r="r" t="t"/>
              <a:pathLst>
                <a:path extrusionOk="0" h="3458" w="3311">
                  <a:moveTo>
                    <a:pt x="1583" y="1"/>
                  </a:moveTo>
                  <a:cubicBezTo>
                    <a:pt x="1451" y="1"/>
                    <a:pt x="1337" y="36"/>
                    <a:pt x="1262" y="123"/>
                  </a:cubicBezTo>
                  <a:cubicBezTo>
                    <a:pt x="1143" y="266"/>
                    <a:pt x="1191" y="766"/>
                    <a:pt x="1310" y="1004"/>
                  </a:cubicBezTo>
                  <a:cubicBezTo>
                    <a:pt x="1429" y="1171"/>
                    <a:pt x="1572" y="1290"/>
                    <a:pt x="1762" y="1361"/>
                  </a:cubicBezTo>
                  <a:cubicBezTo>
                    <a:pt x="2620" y="1647"/>
                    <a:pt x="2120" y="2076"/>
                    <a:pt x="1500" y="2362"/>
                  </a:cubicBezTo>
                  <a:lnTo>
                    <a:pt x="405" y="2838"/>
                  </a:lnTo>
                  <a:lnTo>
                    <a:pt x="0" y="3028"/>
                  </a:lnTo>
                  <a:lnTo>
                    <a:pt x="191" y="3362"/>
                  </a:lnTo>
                  <a:lnTo>
                    <a:pt x="1000" y="3457"/>
                  </a:lnTo>
                  <a:lnTo>
                    <a:pt x="2286" y="2909"/>
                  </a:lnTo>
                  <a:cubicBezTo>
                    <a:pt x="3310" y="2457"/>
                    <a:pt x="3310" y="1671"/>
                    <a:pt x="3024" y="1076"/>
                  </a:cubicBezTo>
                  <a:cubicBezTo>
                    <a:pt x="2977" y="980"/>
                    <a:pt x="2905" y="885"/>
                    <a:pt x="2834" y="790"/>
                  </a:cubicBezTo>
                  <a:lnTo>
                    <a:pt x="2858" y="766"/>
                  </a:lnTo>
                  <a:cubicBezTo>
                    <a:pt x="2643" y="456"/>
                    <a:pt x="2334" y="218"/>
                    <a:pt x="1977" y="75"/>
                  </a:cubicBezTo>
                  <a:cubicBezTo>
                    <a:pt x="1840" y="30"/>
                    <a:pt x="1704" y="1"/>
                    <a:pt x="1583"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5" name="Google Shape;1045;p33"/>
            <p:cNvSpPr/>
            <p:nvPr/>
          </p:nvSpPr>
          <p:spPr>
            <a:xfrm>
              <a:off x="3943897" y="2994227"/>
              <a:ext cx="112323" cy="91736"/>
            </a:xfrm>
            <a:custGeom>
              <a:rect b="b" l="l" r="r" t="t"/>
              <a:pathLst>
                <a:path extrusionOk="0" h="2335" w="2859">
                  <a:moveTo>
                    <a:pt x="2366" y="0"/>
                  </a:moveTo>
                  <a:cubicBezTo>
                    <a:pt x="2201" y="0"/>
                    <a:pt x="1774" y="34"/>
                    <a:pt x="1597" y="34"/>
                  </a:cubicBezTo>
                  <a:cubicBezTo>
                    <a:pt x="1561" y="34"/>
                    <a:pt x="1535" y="33"/>
                    <a:pt x="1524" y="29"/>
                  </a:cubicBezTo>
                  <a:lnTo>
                    <a:pt x="1453" y="53"/>
                  </a:lnTo>
                  <a:cubicBezTo>
                    <a:pt x="0" y="482"/>
                    <a:pt x="119" y="1815"/>
                    <a:pt x="881" y="2172"/>
                  </a:cubicBezTo>
                  <a:cubicBezTo>
                    <a:pt x="1083" y="2278"/>
                    <a:pt x="1282" y="2334"/>
                    <a:pt x="1431" y="2334"/>
                  </a:cubicBezTo>
                  <a:cubicBezTo>
                    <a:pt x="1686" y="2334"/>
                    <a:pt x="1795" y="2167"/>
                    <a:pt x="1524" y="1791"/>
                  </a:cubicBezTo>
                  <a:cubicBezTo>
                    <a:pt x="1310" y="1482"/>
                    <a:pt x="1048" y="958"/>
                    <a:pt x="1834" y="720"/>
                  </a:cubicBezTo>
                  <a:lnTo>
                    <a:pt x="2453" y="553"/>
                  </a:lnTo>
                  <a:lnTo>
                    <a:pt x="2858" y="434"/>
                  </a:lnTo>
                  <a:lnTo>
                    <a:pt x="2429" y="5"/>
                  </a:lnTo>
                  <a:cubicBezTo>
                    <a:pt x="2422" y="2"/>
                    <a:pt x="2400" y="0"/>
                    <a:pt x="2366"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6" name="Google Shape;1046;p33"/>
            <p:cNvSpPr/>
            <p:nvPr/>
          </p:nvSpPr>
          <p:spPr>
            <a:xfrm>
              <a:off x="3969159" y="3003774"/>
              <a:ext cx="87061" cy="82189"/>
            </a:xfrm>
            <a:custGeom>
              <a:rect b="b" l="l" r="r" t="t"/>
              <a:pathLst>
                <a:path extrusionOk="0" h="2092" w="2216">
                  <a:moveTo>
                    <a:pt x="1620" y="0"/>
                  </a:moveTo>
                  <a:lnTo>
                    <a:pt x="1215" y="120"/>
                  </a:lnTo>
                  <a:lnTo>
                    <a:pt x="762" y="310"/>
                  </a:lnTo>
                  <a:cubicBezTo>
                    <a:pt x="0" y="620"/>
                    <a:pt x="238" y="1144"/>
                    <a:pt x="453" y="1453"/>
                  </a:cubicBezTo>
                  <a:cubicBezTo>
                    <a:pt x="715" y="1834"/>
                    <a:pt x="453" y="1906"/>
                    <a:pt x="191" y="1906"/>
                  </a:cubicBezTo>
                  <a:lnTo>
                    <a:pt x="238" y="1929"/>
                  </a:lnTo>
                  <a:cubicBezTo>
                    <a:pt x="440" y="2035"/>
                    <a:pt x="639" y="2091"/>
                    <a:pt x="788" y="2091"/>
                  </a:cubicBezTo>
                  <a:cubicBezTo>
                    <a:pt x="1043" y="2091"/>
                    <a:pt x="1152" y="1924"/>
                    <a:pt x="881" y="1548"/>
                  </a:cubicBezTo>
                  <a:cubicBezTo>
                    <a:pt x="667" y="1239"/>
                    <a:pt x="405" y="715"/>
                    <a:pt x="1191" y="477"/>
                  </a:cubicBezTo>
                  <a:lnTo>
                    <a:pt x="1810" y="310"/>
                  </a:lnTo>
                  <a:lnTo>
                    <a:pt x="2215" y="191"/>
                  </a:lnTo>
                  <a:lnTo>
                    <a:pt x="1620" y="0"/>
                  </a:lnTo>
                  <a:close/>
                </a:path>
              </a:pathLst>
            </a:custGeom>
            <a:solidFill>
              <a:srgbClr val="78C2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7" name="Google Shape;1047;p33"/>
            <p:cNvSpPr/>
            <p:nvPr/>
          </p:nvSpPr>
          <p:spPr>
            <a:xfrm>
              <a:off x="4076728" y="2753827"/>
              <a:ext cx="116055" cy="135856"/>
            </a:xfrm>
            <a:custGeom>
              <a:rect b="b" l="l" r="r" t="t"/>
              <a:pathLst>
                <a:path extrusionOk="0" h="3458" w="2954">
                  <a:moveTo>
                    <a:pt x="1121" y="1"/>
                  </a:moveTo>
                  <a:cubicBezTo>
                    <a:pt x="1022" y="1"/>
                    <a:pt x="923" y="18"/>
                    <a:pt x="834" y="52"/>
                  </a:cubicBezTo>
                  <a:cubicBezTo>
                    <a:pt x="2263" y="623"/>
                    <a:pt x="2954" y="2171"/>
                    <a:pt x="1192" y="2814"/>
                  </a:cubicBezTo>
                  <a:lnTo>
                    <a:pt x="1" y="3243"/>
                  </a:lnTo>
                  <a:lnTo>
                    <a:pt x="501" y="3457"/>
                  </a:lnTo>
                  <a:lnTo>
                    <a:pt x="1763" y="2909"/>
                  </a:lnTo>
                  <a:cubicBezTo>
                    <a:pt x="2787" y="2481"/>
                    <a:pt x="2787" y="1671"/>
                    <a:pt x="2501" y="1076"/>
                  </a:cubicBezTo>
                  <a:cubicBezTo>
                    <a:pt x="2454" y="980"/>
                    <a:pt x="2406" y="885"/>
                    <a:pt x="2335" y="790"/>
                  </a:cubicBezTo>
                  <a:lnTo>
                    <a:pt x="2335" y="766"/>
                  </a:lnTo>
                  <a:cubicBezTo>
                    <a:pt x="2120" y="456"/>
                    <a:pt x="1811" y="218"/>
                    <a:pt x="1454" y="75"/>
                  </a:cubicBezTo>
                  <a:cubicBezTo>
                    <a:pt x="1352" y="24"/>
                    <a:pt x="1236" y="1"/>
                    <a:pt x="1121" y="1"/>
                  </a:cubicBez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8" name="Google Shape;1048;p33"/>
            <p:cNvSpPr/>
            <p:nvPr/>
          </p:nvSpPr>
          <p:spPr>
            <a:xfrm>
              <a:off x="3926099" y="2753120"/>
              <a:ext cx="244250" cy="242286"/>
            </a:xfrm>
            <a:custGeom>
              <a:rect b="b" l="l" r="r" t="t"/>
              <a:pathLst>
                <a:path extrusionOk="0" h="6167" w="6217">
                  <a:moveTo>
                    <a:pt x="1750" y="1"/>
                  </a:moveTo>
                  <a:cubicBezTo>
                    <a:pt x="1625" y="1"/>
                    <a:pt x="1483" y="44"/>
                    <a:pt x="1334" y="93"/>
                  </a:cubicBezTo>
                  <a:cubicBezTo>
                    <a:pt x="1001" y="236"/>
                    <a:pt x="691" y="474"/>
                    <a:pt x="477" y="784"/>
                  </a:cubicBezTo>
                  <a:cubicBezTo>
                    <a:pt x="406" y="879"/>
                    <a:pt x="334" y="975"/>
                    <a:pt x="287" y="1094"/>
                  </a:cubicBezTo>
                  <a:cubicBezTo>
                    <a:pt x="25" y="1689"/>
                    <a:pt x="1" y="2475"/>
                    <a:pt x="1025" y="2927"/>
                  </a:cubicBezTo>
                  <a:lnTo>
                    <a:pt x="2335" y="3475"/>
                  </a:lnTo>
                  <a:lnTo>
                    <a:pt x="2549" y="3808"/>
                  </a:lnTo>
                  <a:lnTo>
                    <a:pt x="3311" y="3904"/>
                  </a:lnTo>
                  <a:lnTo>
                    <a:pt x="3716" y="4094"/>
                  </a:lnTo>
                  <a:lnTo>
                    <a:pt x="4097" y="4261"/>
                  </a:lnTo>
                  <a:cubicBezTo>
                    <a:pt x="5359" y="4785"/>
                    <a:pt x="4954" y="5285"/>
                    <a:pt x="4097" y="5523"/>
                  </a:cubicBezTo>
                  <a:lnTo>
                    <a:pt x="3716" y="5642"/>
                  </a:lnTo>
                  <a:lnTo>
                    <a:pt x="3311" y="5761"/>
                  </a:lnTo>
                  <a:lnTo>
                    <a:pt x="3716" y="6118"/>
                  </a:lnTo>
                  <a:lnTo>
                    <a:pt x="4645" y="6166"/>
                  </a:lnTo>
                  <a:cubicBezTo>
                    <a:pt x="6193" y="5618"/>
                    <a:pt x="6216" y="4332"/>
                    <a:pt x="4335" y="3475"/>
                  </a:cubicBezTo>
                  <a:lnTo>
                    <a:pt x="4264" y="3451"/>
                  </a:lnTo>
                  <a:lnTo>
                    <a:pt x="3716" y="3213"/>
                  </a:lnTo>
                  <a:lnTo>
                    <a:pt x="3335" y="3046"/>
                  </a:lnTo>
                  <a:lnTo>
                    <a:pt x="2930" y="2856"/>
                  </a:lnTo>
                  <a:lnTo>
                    <a:pt x="1835" y="2380"/>
                  </a:lnTo>
                  <a:cubicBezTo>
                    <a:pt x="1192" y="2094"/>
                    <a:pt x="715" y="1665"/>
                    <a:pt x="1549" y="1379"/>
                  </a:cubicBezTo>
                  <a:cubicBezTo>
                    <a:pt x="1739" y="1332"/>
                    <a:pt x="1906" y="1189"/>
                    <a:pt x="2001" y="1022"/>
                  </a:cubicBezTo>
                  <a:cubicBezTo>
                    <a:pt x="2144" y="784"/>
                    <a:pt x="2216" y="332"/>
                    <a:pt x="2049" y="141"/>
                  </a:cubicBezTo>
                  <a:cubicBezTo>
                    <a:pt x="1969" y="38"/>
                    <a:pt x="1866" y="1"/>
                    <a:pt x="1750"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9" name="Google Shape;1049;p33"/>
            <p:cNvSpPr/>
            <p:nvPr/>
          </p:nvSpPr>
          <p:spPr>
            <a:xfrm>
              <a:off x="3948572" y="2753827"/>
              <a:ext cx="221778" cy="241579"/>
            </a:xfrm>
            <a:custGeom>
              <a:rect b="b" l="l" r="r" t="t"/>
              <a:pathLst>
                <a:path extrusionOk="0" h="6149" w="5645">
                  <a:moveTo>
                    <a:pt x="1156" y="1"/>
                  </a:moveTo>
                  <a:cubicBezTo>
                    <a:pt x="1035" y="1"/>
                    <a:pt x="899" y="30"/>
                    <a:pt x="762" y="75"/>
                  </a:cubicBezTo>
                  <a:cubicBezTo>
                    <a:pt x="929" y="409"/>
                    <a:pt x="810" y="814"/>
                    <a:pt x="500" y="980"/>
                  </a:cubicBezTo>
                  <a:cubicBezTo>
                    <a:pt x="143" y="1195"/>
                    <a:pt x="0" y="1623"/>
                    <a:pt x="143" y="2004"/>
                  </a:cubicBezTo>
                  <a:cubicBezTo>
                    <a:pt x="262" y="2385"/>
                    <a:pt x="905" y="2600"/>
                    <a:pt x="1429" y="2838"/>
                  </a:cubicBezTo>
                  <a:lnTo>
                    <a:pt x="1810" y="3005"/>
                  </a:lnTo>
                  <a:lnTo>
                    <a:pt x="2215" y="3171"/>
                  </a:lnTo>
                  <a:lnTo>
                    <a:pt x="2763" y="3409"/>
                  </a:lnTo>
                  <a:lnTo>
                    <a:pt x="2834" y="3457"/>
                  </a:lnTo>
                  <a:cubicBezTo>
                    <a:pt x="3668" y="3838"/>
                    <a:pt x="4620" y="4338"/>
                    <a:pt x="4739" y="4791"/>
                  </a:cubicBezTo>
                  <a:cubicBezTo>
                    <a:pt x="5049" y="5219"/>
                    <a:pt x="4192" y="5886"/>
                    <a:pt x="3501" y="5981"/>
                  </a:cubicBezTo>
                  <a:lnTo>
                    <a:pt x="4073" y="6148"/>
                  </a:lnTo>
                  <a:cubicBezTo>
                    <a:pt x="5621" y="5600"/>
                    <a:pt x="5644" y="4314"/>
                    <a:pt x="3763" y="3457"/>
                  </a:cubicBezTo>
                  <a:lnTo>
                    <a:pt x="3692" y="3433"/>
                  </a:lnTo>
                  <a:lnTo>
                    <a:pt x="3144" y="3195"/>
                  </a:lnTo>
                  <a:lnTo>
                    <a:pt x="2763" y="3028"/>
                  </a:lnTo>
                  <a:lnTo>
                    <a:pt x="2358" y="2838"/>
                  </a:lnTo>
                  <a:lnTo>
                    <a:pt x="1263" y="2362"/>
                  </a:lnTo>
                  <a:cubicBezTo>
                    <a:pt x="620" y="2076"/>
                    <a:pt x="143" y="1647"/>
                    <a:pt x="977" y="1361"/>
                  </a:cubicBezTo>
                  <a:cubicBezTo>
                    <a:pt x="1167" y="1314"/>
                    <a:pt x="1334" y="1171"/>
                    <a:pt x="1429" y="1004"/>
                  </a:cubicBezTo>
                  <a:cubicBezTo>
                    <a:pt x="1572" y="766"/>
                    <a:pt x="1644" y="314"/>
                    <a:pt x="1477" y="123"/>
                  </a:cubicBezTo>
                  <a:cubicBezTo>
                    <a:pt x="1402" y="36"/>
                    <a:pt x="1288" y="1"/>
                    <a:pt x="1156" y="1"/>
                  </a:cubicBezTo>
                  <a:close/>
                </a:path>
              </a:pathLst>
            </a:custGeom>
            <a:solidFill>
              <a:srgbClr val="78C2A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0" name="Google Shape;1050;p33"/>
            <p:cNvSpPr/>
            <p:nvPr/>
          </p:nvSpPr>
          <p:spPr>
            <a:xfrm>
              <a:off x="3941068" y="2890548"/>
              <a:ext cx="227396" cy="195652"/>
            </a:xfrm>
            <a:custGeom>
              <a:rect b="b" l="l" r="r" t="t"/>
              <a:pathLst>
                <a:path extrusionOk="0" h="4980" w="5788">
                  <a:moveTo>
                    <a:pt x="1954" y="1"/>
                  </a:moveTo>
                  <a:cubicBezTo>
                    <a:pt x="1" y="858"/>
                    <a:pt x="25" y="2120"/>
                    <a:pt x="1620" y="2668"/>
                  </a:cubicBezTo>
                  <a:lnTo>
                    <a:pt x="1763" y="2716"/>
                  </a:lnTo>
                  <a:lnTo>
                    <a:pt x="2954" y="3073"/>
                  </a:lnTo>
                  <a:lnTo>
                    <a:pt x="3335" y="3192"/>
                  </a:lnTo>
                  <a:lnTo>
                    <a:pt x="3978" y="3383"/>
                  </a:lnTo>
                  <a:cubicBezTo>
                    <a:pt x="4764" y="3621"/>
                    <a:pt x="4502" y="4145"/>
                    <a:pt x="4287" y="4430"/>
                  </a:cubicBezTo>
                  <a:cubicBezTo>
                    <a:pt x="4012" y="4813"/>
                    <a:pt x="4120" y="4980"/>
                    <a:pt x="4385" y="4980"/>
                  </a:cubicBezTo>
                  <a:cubicBezTo>
                    <a:pt x="4532" y="4980"/>
                    <a:pt x="4727" y="4929"/>
                    <a:pt x="4930" y="4835"/>
                  </a:cubicBezTo>
                  <a:cubicBezTo>
                    <a:pt x="5669" y="4454"/>
                    <a:pt x="5788" y="3121"/>
                    <a:pt x="4359" y="2692"/>
                  </a:cubicBezTo>
                  <a:lnTo>
                    <a:pt x="4264" y="2668"/>
                  </a:lnTo>
                  <a:lnTo>
                    <a:pt x="2954" y="2287"/>
                  </a:lnTo>
                  <a:lnTo>
                    <a:pt x="2549" y="2168"/>
                  </a:lnTo>
                  <a:lnTo>
                    <a:pt x="2168" y="2049"/>
                  </a:lnTo>
                  <a:cubicBezTo>
                    <a:pt x="1311" y="1811"/>
                    <a:pt x="906" y="1311"/>
                    <a:pt x="2144" y="763"/>
                  </a:cubicBezTo>
                  <a:lnTo>
                    <a:pt x="2525" y="596"/>
                  </a:lnTo>
                  <a:lnTo>
                    <a:pt x="2930" y="430"/>
                  </a:lnTo>
                  <a:lnTo>
                    <a:pt x="1954"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1" name="Google Shape;1051;p33"/>
            <p:cNvSpPr/>
            <p:nvPr/>
          </p:nvSpPr>
          <p:spPr>
            <a:xfrm>
              <a:off x="3959808" y="2898052"/>
              <a:ext cx="208656" cy="186223"/>
            </a:xfrm>
            <a:custGeom>
              <a:rect b="b" l="l" r="r" t="t"/>
              <a:pathLst>
                <a:path extrusionOk="0" h="4740" w="5311">
                  <a:moveTo>
                    <a:pt x="1929" y="0"/>
                  </a:moveTo>
                  <a:lnTo>
                    <a:pt x="1548" y="191"/>
                  </a:lnTo>
                  <a:lnTo>
                    <a:pt x="1215" y="358"/>
                  </a:lnTo>
                  <a:cubicBezTo>
                    <a:pt x="0" y="977"/>
                    <a:pt x="405" y="1906"/>
                    <a:pt x="1262" y="2144"/>
                  </a:cubicBezTo>
                  <a:lnTo>
                    <a:pt x="1620" y="2263"/>
                  </a:lnTo>
                  <a:lnTo>
                    <a:pt x="2024" y="2358"/>
                  </a:lnTo>
                  <a:lnTo>
                    <a:pt x="3334" y="2763"/>
                  </a:lnTo>
                  <a:lnTo>
                    <a:pt x="3429" y="2787"/>
                  </a:lnTo>
                  <a:cubicBezTo>
                    <a:pt x="4787" y="3025"/>
                    <a:pt x="4692" y="4096"/>
                    <a:pt x="4120" y="4739"/>
                  </a:cubicBezTo>
                  <a:cubicBezTo>
                    <a:pt x="4215" y="4716"/>
                    <a:pt x="4334" y="4668"/>
                    <a:pt x="4430" y="4620"/>
                  </a:cubicBezTo>
                  <a:cubicBezTo>
                    <a:pt x="5168" y="4239"/>
                    <a:pt x="5311" y="2930"/>
                    <a:pt x="3858" y="2501"/>
                  </a:cubicBezTo>
                  <a:lnTo>
                    <a:pt x="3763" y="2477"/>
                  </a:lnTo>
                  <a:lnTo>
                    <a:pt x="2453" y="2072"/>
                  </a:lnTo>
                  <a:lnTo>
                    <a:pt x="2048" y="1953"/>
                  </a:lnTo>
                  <a:lnTo>
                    <a:pt x="1667" y="1858"/>
                  </a:lnTo>
                  <a:cubicBezTo>
                    <a:pt x="834" y="1596"/>
                    <a:pt x="405" y="1120"/>
                    <a:pt x="1667" y="572"/>
                  </a:cubicBezTo>
                  <a:lnTo>
                    <a:pt x="2048" y="405"/>
                  </a:lnTo>
                  <a:lnTo>
                    <a:pt x="2453" y="239"/>
                  </a:lnTo>
                  <a:lnTo>
                    <a:pt x="1929" y="0"/>
                  </a:lnTo>
                  <a:close/>
                </a:path>
              </a:pathLst>
            </a:cu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2" name="Google Shape;1052;p33"/>
            <p:cNvSpPr/>
            <p:nvPr/>
          </p:nvSpPr>
          <p:spPr>
            <a:xfrm>
              <a:off x="4153456" y="2637497"/>
              <a:ext cx="134795" cy="158604"/>
            </a:xfrm>
            <a:custGeom>
              <a:rect b="b" l="l" r="r" t="t"/>
              <a:pathLst>
                <a:path extrusionOk="0" h="4037" w="3431">
                  <a:moveTo>
                    <a:pt x="3286" y="0"/>
                  </a:moveTo>
                  <a:cubicBezTo>
                    <a:pt x="3241" y="0"/>
                    <a:pt x="3180" y="23"/>
                    <a:pt x="3097" y="60"/>
                  </a:cubicBezTo>
                  <a:cubicBezTo>
                    <a:pt x="1834" y="536"/>
                    <a:pt x="858" y="274"/>
                    <a:pt x="72" y="655"/>
                  </a:cubicBezTo>
                  <a:cubicBezTo>
                    <a:pt x="191" y="1036"/>
                    <a:pt x="263" y="1465"/>
                    <a:pt x="263" y="1870"/>
                  </a:cubicBezTo>
                  <a:cubicBezTo>
                    <a:pt x="263" y="2370"/>
                    <a:pt x="167" y="2870"/>
                    <a:pt x="1" y="3346"/>
                  </a:cubicBezTo>
                  <a:cubicBezTo>
                    <a:pt x="144" y="3465"/>
                    <a:pt x="263" y="3584"/>
                    <a:pt x="382" y="3751"/>
                  </a:cubicBezTo>
                  <a:cubicBezTo>
                    <a:pt x="453" y="3846"/>
                    <a:pt x="501" y="3941"/>
                    <a:pt x="548" y="4037"/>
                  </a:cubicBezTo>
                  <a:lnTo>
                    <a:pt x="644" y="4037"/>
                  </a:lnTo>
                  <a:cubicBezTo>
                    <a:pt x="1287" y="3989"/>
                    <a:pt x="2168" y="3513"/>
                    <a:pt x="2025" y="2608"/>
                  </a:cubicBezTo>
                  <a:cubicBezTo>
                    <a:pt x="2525" y="2370"/>
                    <a:pt x="2763" y="1965"/>
                    <a:pt x="2668" y="1346"/>
                  </a:cubicBezTo>
                  <a:cubicBezTo>
                    <a:pt x="3120" y="1155"/>
                    <a:pt x="3430" y="703"/>
                    <a:pt x="3382" y="203"/>
                  </a:cubicBezTo>
                  <a:cubicBezTo>
                    <a:pt x="3382" y="57"/>
                    <a:pt x="3356" y="0"/>
                    <a:pt x="3286" y="0"/>
                  </a:cubicBez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3" name="Google Shape;1053;p33"/>
            <p:cNvSpPr/>
            <p:nvPr/>
          </p:nvSpPr>
          <p:spPr>
            <a:xfrm>
              <a:off x="4201190" y="2683070"/>
              <a:ext cx="63646" cy="22276"/>
            </a:xfrm>
            <a:custGeom>
              <a:rect b="b" l="l" r="r" t="t"/>
              <a:pathLst>
                <a:path extrusionOk="0" h="567" w="1620">
                  <a:moveTo>
                    <a:pt x="1433" y="0"/>
                  </a:moveTo>
                  <a:cubicBezTo>
                    <a:pt x="1409" y="0"/>
                    <a:pt x="1383" y="6"/>
                    <a:pt x="1358" y="19"/>
                  </a:cubicBezTo>
                  <a:cubicBezTo>
                    <a:pt x="977" y="162"/>
                    <a:pt x="596" y="209"/>
                    <a:pt x="191" y="209"/>
                  </a:cubicBezTo>
                  <a:cubicBezTo>
                    <a:pt x="0" y="233"/>
                    <a:pt x="0" y="543"/>
                    <a:pt x="191" y="567"/>
                  </a:cubicBezTo>
                  <a:cubicBezTo>
                    <a:pt x="643" y="567"/>
                    <a:pt x="1072" y="495"/>
                    <a:pt x="1501" y="352"/>
                  </a:cubicBezTo>
                  <a:cubicBezTo>
                    <a:pt x="1572" y="305"/>
                    <a:pt x="1620" y="209"/>
                    <a:pt x="1596" y="114"/>
                  </a:cubicBezTo>
                  <a:cubicBezTo>
                    <a:pt x="1561" y="44"/>
                    <a:pt x="1501" y="0"/>
                    <a:pt x="143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4" name="Google Shape;1054;p33"/>
            <p:cNvSpPr/>
            <p:nvPr/>
          </p:nvSpPr>
          <p:spPr>
            <a:xfrm>
              <a:off x="4181547" y="2733162"/>
              <a:ext cx="58028" cy="21019"/>
            </a:xfrm>
            <a:custGeom>
              <a:rect b="b" l="l" r="r" t="t"/>
              <a:pathLst>
                <a:path extrusionOk="0" h="535" w="1477">
                  <a:moveTo>
                    <a:pt x="1263" y="0"/>
                  </a:moveTo>
                  <a:cubicBezTo>
                    <a:pt x="1247" y="0"/>
                    <a:pt x="1231" y="2"/>
                    <a:pt x="1215" y="6"/>
                  </a:cubicBezTo>
                  <a:cubicBezTo>
                    <a:pt x="881" y="125"/>
                    <a:pt x="524" y="197"/>
                    <a:pt x="167" y="197"/>
                  </a:cubicBezTo>
                  <a:cubicBezTo>
                    <a:pt x="72" y="197"/>
                    <a:pt x="0" y="268"/>
                    <a:pt x="0" y="363"/>
                  </a:cubicBezTo>
                  <a:cubicBezTo>
                    <a:pt x="0" y="459"/>
                    <a:pt x="72" y="530"/>
                    <a:pt x="167" y="530"/>
                  </a:cubicBezTo>
                  <a:cubicBezTo>
                    <a:pt x="218" y="533"/>
                    <a:pt x="270" y="535"/>
                    <a:pt x="321" y="535"/>
                  </a:cubicBezTo>
                  <a:cubicBezTo>
                    <a:pt x="674" y="535"/>
                    <a:pt x="1022" y="464"/>
                    <a:pt x="1334" y="339"/>
                  </a:cubicBezTo>
                  <a:cubicBezTo>
                    <a:pt x="1429" y="316"/>
                    <a:pt x="1477" y="197"/>
                    <a:pt x="1429" y="125"/>
                  </a:cubicBezTo>
                  <a:cubicBezTo>
                    <a:pt x="1409" y="46"/>
                    <a:pt x="1341" y="0"/>
                    <a:pt x="1263"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55" name="Google Shape;1055;p33"/>
          <p:cNvGrpSpPr/>
          <p:nvPr/>
        </p:nvGrpSpPr>
        <p:grpSpPr>
          <a:xfrm>
            <a:off x="572756" y="2809739"/>
            <a:ext cx="335273" cy="417051"/>
            <a:chOff x="5277754" y="4291291"/>
            <a:chExt cx="387375" cy="481861"/>
          </a:xfrm>
        </p:grpSpPr>
        <p:sp>
          <p:nvSpPr>
            <p:cNvPr id="1056" name="Google Shape;1056;p33"/>
            <p:cNvSpPr/>
            <p:nvPr/>
          </p:nvSpPr>
          <p:spPr>
            <a:xfrm>
              <a:off x="5322660" y="4484939"/>
              <a:ext cx="117902" cy="136642"/>
            </a:xfrm>
            <a:custGeom>
              <a:rect b="b" l="l" r="r" t="t"/>
              <a:pathLst>
                <a:path extrusionOk="0" h="3478" w="3001">
                  <a:moveTo>
                    <a:pt x="96" y="2906"/>
                  </a:moveTo>
                  <a:cubicBezTo>
                    <a:pt x="977" y="2763"/>
                    <a:pt x="1096" y="3263"/>
                    <a:pt x="1644" y="3406"/>
                  </a:cubicBezTo>
                  <a:cubicBezTo>
                    <a:pt x="1906" y="3478"/>
                    <a:pt x="2191" y="3478"/>
                    <a:pt x="2453" y="3406"/>
                  </a:cubicBezTo>
                  <a:cubicBezTo>
                    <a:pt x="2525" y="3406"/>
                    <a:pt x="2834" y="3121"/>
                    <a:pt x="2834" y="3025"/>
                  </a:cubicBezTo>
                  <a:lnTo>
                    <a:pt x="2834" y="2382"/>
                  </a:lnTo>
                  <a:cubicBezTo>
                    <a:pt x="3001" y="620"/>
                    <a:pt x="1572" y="1"/>
                    <a:pt x="643" y="144"/>
                  </a:cubicBezTo>
                  <a:lnTo>
                    <a:pt x="643" y="1096"/>
                  </a:lnTo>
                  <a:cubicBezTo>
                    <a:pt x="596" y="1811"/>
                    <a:pt x="524" y="2382"/>
                    <a:pt x="48" y="2835"/>
                  </a:cubicBezTo>
                  <a:cubicBezTo>
                    <a:pt x="0" y="2906"/>
                    <a:pt x="0" y="2930"/>
                    <a:pt x="96" y="2906"/>
                  </a:cubicBezTo>
                  <a:close/>
                  <a:moveTo>
                    <a:pt x="96" y="2906"/>
                  </a:moveTo>
                  <a:close/>
                </a:path>
              </a:pathLst>
            </a:custGeom>
            <a:solidFill>
              <a:srgbClr val="CE8B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7" name="Google Shape;1057;p33"/>
            <p:cNvSpPr/>
            <p:nvPr/>
          </p:nvSpPr>
          <p:spPr>
            <a:xfrm>
              <a:off x="5412471" y="4569172"/>
              <a:ext cx="116998" cy="101087"/>
            </a:xfrm>
            <a:custGeom>
              <a:rect b="b" l="l" r="r" t="t"/>
              <a:pathLst>
                <a:path extrusionOk="0" h="2573" w="2978">
                  <a:moveTo>
                    <a:pt x="167" y="2096"/>
                  </a:moveTo>
                  <a:cubicBezTo>
                    <a:pt x="977" y="2572"/>
                    <a:pt x="1977" y="2572"/>
                    <a:pt x="2787" y="2096"/>
                  </a:cubicBezTo>
                  <a:lnTo>
                    <a:pt x="2787" y="2096"/>
                  </a:lnTo>
                  <a:lnTo>
                    <a:pt x="2977" y="1096"/>
                  </a:lnTo>
                  <a:lnTo>
                    <a:pt x="2811" y="1048"/>
                  </a:lnTo>
                  <a:cubicBezTo>
                    <a:pt x="2715" y="1024"/>
                    <a:pt x="2644" y="977"/>
                    <a:pt x="2644" y="858"/>
                  </a:cubicBezTo>
                  <a:lnTo>
                    <a:pt x="2644" y="0"/>
                  </a:lnTo>
                  <a:cubicBezTo>
                    <a:pt x="2477" y="119"/>
                    <a:pt x="2287" y="215"/>
                    <a:pt x="2072" y="286"/>
                  </a:cubicBezTo>
                  <a:cubicBezTo>
                    <a:pt x="1691" y="453"/>
                    <a:pt x="1263" y="453"/>
                    <a:pt x="882" y="286"/>
                  </a:cubicBezTo>
                  <a:cubicBezTo>
                    <a:pt x="691" y="215"/>
                    <a:pt x="501" y="119"/>
                    <a:pt x="310" y="0"/>
                  </a:cubicBezTo>
                  <a:lnTo>
                    <a:pt x="310" y="858"/>
                  </a:lnTo>
                  <a:cubicBezTo>
                    <a:pt x="310" y="977"/>
                    <a:pt x="263" y="1024"/>
                    <a:pt x="167" y="1048"/>
                  </a:cubicBezTo>
                  <a:lnTo>
                    <a:pt x="1" y="1096"/>
                  </a:lnTo>
                  <a:close/>
                  <a:moveTo>
                    <a:pt x="167" y="2096"/>
                  </a:moveTo>
                  <a:close/>
                </a:path>
              </a:pathLst>
            </a:custGeom>
            <a:solidFill>
              <a:srgbClr val="FFDFC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8" name="Google Shape;1058;p33"/>
            <p:cNvSpPr/>
            <p:nvPr/>
          </p:nvSpPr>
          <p:spPr>
            <a:xfrm>
              <a:off x="5500436" y="4483093"/>
              <a:ext cx="118845" cy="140374"/>
            </a:xfrm>
            <a:custGeom>
              <a:rect b="b" l="l" r="r" t="t"/>
              <a:pathLst>
                <a:path extrusionOk="0" h="3573" w="3025">
                  <a:moveTo>
                    <a:pt x="810" y="3501"/>
                  </a:moveTo>
                  <a:cubicBezTo>
                    <a:pt x="1024" y="3572"/>
                    <a:pt x="1167" y="3382"/>
                    <a:pt x="1381" y="3453"/>
                  </a:cubicBezTo>
                  <a:cubicBezTo>
                    <a:pt x="1810" y="3096"/>
                    <a:pt x="2024" y="2810"/>
                    <a:pt x="2929" y="2953"/>
                  </a:cubicBezTo>
                  <a:cubicBezTo>
                    <a:pt x="3001" y="2977"/>
                    <a:pt x="3025" y="2953"/>
                    <a:pt x="2953" y="2882"/>
                  </a:cubicBezTo>
                  <a:cubicBezTo>
                    <a:pt x="2477" y="2429"/>
                    <a:pt x="2405" y="1858"/>
                    <a:pt x="2358" y="1143"/>
                  </a:cubicBezTo>
                  <a:lnTo>
                    <a:pt x="2358" y="191"/>
                  </a:lnTo>
                  <a:cubicBezTo>
                    <a:pt x="1977" y="0"/>
                    <a:pt x="1786" y="477"/>
                    <a:pt x="1381" y="477"/>
                  </a:cubicBezTo>
                  <a:cubicBezTo>
                    <a:pt x="1119" y="1239"/>
                    <a:pt x="643" y="1929"/>
                    <a:pt x="0" y="2429"/>
                  </a:cubicBezTo>
                  <a:lnTo>
                    <a:pt x="143" y="3287"/>
                  </a:lnTo>
                  <a:cubicBezTo>
                    <a:pt x="143" y="3382"/>
                    <a:pt x="453" y="3430"/>
                    <a:pt x="548" y="3453"/>
                  </a:cubicBezTo>
                  <a:close/>
                  <a:moveTo>
                    <a:pt x="810" y="3501"/>
                  </a:moveTo>
                  <a:close/>
                </a:path>
              </a:pathLst>
            </a:custGeom>
            <a:solidFill>
              <a:srgbClr val="CE8B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9" name="Google Shape;1059;p33"/>
            <p:cNvSpPr/>
            <p:nvPr/>
          </p:nvSpPr>
          <p:spPr>
            <a:xfrm>
              <a:off x="5348865" y="4368020"/>
              <a:ext cx="244211" cy="112284"/>
            </a:xfrm>
            <a:custGeom>
              <a:rect b="b" l="l" r="r" t="t"/>
              <a:pathLst>
                <a:path extrusionOk="0" h="2858" w="6216">
                  <a:moveTo>
                    <a:pt x="6216" y="2858"/>
                  </a:moveTo>
                  <a:cubicBezTo>
                    <a:pt x="6216" y="1858"/>
                    <a:pt x="5954" y="762"/>
                    <a:pt x="5287" y="0"/>
                  </a:cubicBezTo>
                  <a:lnTo>
                    <a:pt x="905" y="0"/>
                  </a:lnTo>
                  <a:cubicBezTo>
                    <a:pt x="310" y="691"/>
                    <a:pt x="0" y="1715"/>
                    <a:pt x="0" y="2858"/>
                  </a:cubicBezTo>
                  <a:cubicBezTo>
                    <a:pt x="0" y="2667"/>
                    <a:pt x="6216" y="2667"/>
                    <a:pt x="6216" y="2858"/>
                  </a:cubicBezTo>
                  <a:close/>
                  <a:moveTo>
                    <a:pt x="6216" y="2858"/>
                  </a:moveTo>
                  <a:close/>
                </a:path>
              </a:pathLst>
            </a:custGeom>
            <a:solidFill>
              <a:srgbClr val="E29D7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0" name="Google Shape;1060;p33"/>
            <p:cNvSpPr/>
            <p:nvPr/>
          </p:nvSpPr>
          <p:spPr>
            <a:xfrm>
              <a:off x="5367566" y="4291291"/>
              <a:ext cx="206809" cy="107608"/>
            </a:xfrm>
            <a:custGeom>
              <a:rect b="b" l="l" r="r" t="t"/>
              <a:pathLst>
                <a:path extrusionOk="0" h="2739" w="5264">
                  <a:moveTo>
                    <a:pt x="2620" y="2382"/>
                  </a:moveTo>
                  <a:cubicBezTo>
                    <a:pt x="3215" y="2406"/>
                    <a:pt x="3811" y="2525"/>
                    <a:pt x="4382" y="2715"/>
                  </a:cubicBezTo>
                  <a:cubicBezTo>
                    <a:pt x="4430" y="2739"/>
                    <a:pt x="4454" y="2715"/>
                    <a:pt x="4478" y="2691"/>
                  </a:cubicBezTo>
                  <a:lnTo>
                    <a:pt x="5216" y="1143"/>
                  </a:lnTo>
                  <a:cubicBezTo>
                    <a:pt x="5263" y="1072"/>
                    <a:pt x="5263" y="1048"/>
                    <a:pt x="5192" y="1024"/>
                  </a:cubicBezTo>
                  <a:cubicBezTo>
                    <a:pt x="3620" y="0"/>
                    <a:pt x="1620" y="0"/>
                    <a:pt x="72" y="1024"/>
                  </a:cubicBezTo>
                  <a:cubicBezTo>
                    <a:pt x="0" y="1048"/>
                    <a:pt x="0" y="1072"/>
                    <a:pt x="24" y="1143"/>
                  </a:cubicBezTo>
                  <a:lnTo>
                    <a:pt x="786" y="2691"/>
                  </a:lnTo>
                  <a:cubicBezTo>
                    <a:pt x="810" y="2715"/>
                    <a:pt x="810" y="2739"/>
                    <a:pt x="882" y="2715"/>
                  </a:cubicBezTo>
                  <a:cubicBezTo>
                    <a:pt x="1429" y="2525"/>
                    <a:pt x="2025" y="2406"/>
                    <a:pt x="2620" y="2382"/>
                  </a:cubicBezTo>
                  <a:close/>
                  <a:moveTo>
                    <a:pt x="2620" y="2382"/>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1" name="Google Shape;1061;p33"/>
            <p:cNvSpPr/>
            <p:nvPr/>
          </p:nvSpPr>
          <p:spPr>
            <a:xfrm>
              <a:off x="5377859" y="4419447"/>
              <a:ext cx="186223" cy="175969"/>
            </a:xfrm>
            <a:custGeom>
              <a:rect b="b" l="l" r="r" t="t"/>
              <a:pathLst>
                <a:path extrusionOk="0" h="4479" w="4740">
                  <a:moveTo>
                    <a:pt x="2358" y="4478"/>
                  </a:moveTo>
                  <a:cubicBezTo>
                    <a:pt x="2572" y="4478"/>
                    <a:pt x="2763" y="4430"/>
                    <a:pt x="2953" y="4359"/>
                  </a:cubicBezTo>
                  <a:cubicBezTo>
                    <a:pt x="3168" y="4288"/>
                    <a:pt x="3358" y="4168"/>
                    <a:pt x="3525" y="4049"/>
                  </a:cubicBezTo>
                  <a:cubicBezTo>
                    <a:pt x="4097" y="3668"/>
                    <a:pt x="4501" y="3097"/>
                    <a:pt x="4692" y="2430"/>
                  </a:cubicBezTo>
                  <a:cubicBezTo>
                    <a:pt x="4716" y="2311"/>
                    <a:pt x="4739" y="2192"/>
                    <a:pt x="4739" y="2073"/>
                  </a:cubicBezTo>
                  <a:lnTo>
                    <a:pt x="4739" y="1001"/>
                  </a:lnTo>
                  <a:cubicBezTo>
                    <a:pt x="4739" y="953"/>
                    <a:pt x="4692" y="882"/>
                    <a:pt x="4620" y="882"/>
                  </a:cubicBezTo>
                  <a:lnTo>
                    <a:pt x="4454" y="882"/>
                  </a:lnTo>
                  <a:cubicBezTo>
                    <a:pt x="4049" y="882"/>
                    <a:pt x="3668" y="668"/>
                    <a:pt x="3454" y="334"/>
                  </a:cubicBezTo>
                  <a:lnTo>
                    <a:pt x="3239" y="25"/>
                  </a:lnTo>
                  <a:cubicBezTo>
                    <a:pt x="3215" y="1"/>
                    <a:pt x="3192" y="1"/>
                    <a:pt x="3168" y="25"/>
                  </a:cubicBezTo>
                  <a:lnTo>
                    <a:pt x="2930" y="382"/>
                  </a:lnTo>
                  <a:cubicBezTo>
                    <a:pt x="2501" y="1049"/>
                    <a:pt x="1144" y="882"/>
                    <a:pt x="286" y="882"/>
                  </a:cubicBezTo>
                  <a:lnTo>
                    <a:pt x="119" y="882"/>
                  </a:lnTo>
                  <a:cubicBezTo>
                    <a:pt x="48" y="882"/>
                    <a:pt x="0" y="953"/>
                    <a:pt x="0" y="1001"/>
                  </a:cubicBezTo>
                  <a:lnTo>
                    <a:pt x="0" y="2073"/>
                  </a:lnTo>
                  <a:cubicBezTo>
                    <a:pt x="0" y="2192"/>
                    <a:pt x="0" y="2311"/>
                    <a:pt x="48" y="2430"/>
                  </a:cubicBezTo>
                  <a:cubicBezTo>
                    <a:pt x="215" y="3073"/>
                    <a:pt x="643" y="3668"/>
                    <a:pt x="1215" y="4049"/>
                  </a:cubicBezTo>
                  <a:cubicBezTo>
                    <a:pt x="1382" y="4168"/>
                    <a:pt x="1572" y="4264"/>
                    <a:pt x="1787" y="4359"/>
                  </a:cubicBezTo>
                  <a:cubicBezTo>
                    <a:pt x="1977" y="4430"/>
                    <a:pt x="2168" y="4454"/>
                    <a:pt x="2382" y="4478"/>
                  </a:cubicBezTo>
                  <a:close/>
                  <a:moveTo>
                    <a:pt x="2358" y="4478"/>
                  </a:moveTo>
                  <a:close/>
                </a:path>
              </a:pathLst>
            </a:custGeom>
            <a:solidFill>
              <a:srgbClr val="FFEEE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2" name="Google Shape;1062;p33"/>
            <p:cNvSpPr/>
            <p:nvPr/>
          </p:nvSpPr>
          <p:spPr>
            <a:xfrm>
              <a:off x="5348865" y="4465295"/>
              <a:ext cx="29976" cy="49620"/>
            </a:xfrm>
            <a:custGeom>
              <a:rect b="b" l="l" r="r" t="t"/>
              <a:pathLst>
                <a:path extrusionOk="0" h="1263" w="763">
                  <a:moveTo>
                    <a:pt x="0" y="644"/>
                  </a:moveTo>
                  <a:cubicBezTo>
                    <a:pt x="0" y="1025"/>
                    <a:pt x="357" y="1263"/>
                    <a:pt x="762" y="1263"/>
                  </a:cubicBezTo>
                  <a:cubicBezTo>
                    <a:pt x="738" y="1144"/>
                    <a:pt x="715" y="1025"/>
                    <a:pt x="715" y="906"/>
                  </a:cubicBezTo>
                  <a:lnTo>
                    <a:pt x="715" y="1"/>
                  </a:lnTo>
                  <a:lnTo>
                    <a:pt x="357" y="1"/>
                  </a:lnTo>
                  <a:cubicBezTo>
                    <a:pt x="167" y="1"/>
                    <a:pt x="0" y="168"/>
                    <a:pt x="0" y="382"/>
                  </a:cubicBezTo>
                  <a:close/>
                  <a:moveTo>
                    <a:pt x="0" y="644"/>
                  </a:moveTo>
                  <a:close/>
                </a:path>
              </a:pathLst>
            </a:custGeom>
            <a:solidFill>
              <a:srgbClr val="FFCEB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3" name="Google Shape;1063;p33"/>
            <p:cNvSpPr/>
            <p:nvPr/>
          </p:nvSpPr>
          <p:spPr>
            <a:xfrm>
              <a:off x="5562157" y="4466238"/>
              <a:ext cx="30919" cy="48677"/>
            </a:xfrm>
            <a:custGeom>
              <a:rect b="b" l="l" r="r" t="t"/>
              <a:pathLst>
                <a:path extrusionOk="0" h="1239" w="787">
                  <a:moveTo>
                    <a:pt x="1" y="1239"/>
                  </a:moveTo>
                  <a:cubicBezTo>
                    <a:pt x="430" y="1239"/>
                    <a:pt x="787" y="1001"/>
                    <a:pt x="787" y="620"/>
                  </a:cubicBezTo>
                  <a:lnTo>
                    <a:pt x="787" y="358"/>
                  </a:lnTo>
                  <a:cubicBezTo>
                    <a:pt x="787" y="167"/>
                    <a:pt x="620" y="1"/>
                    <a:pt x="406" y="1"/>
                  </a:cubicBezTo>
                  <a:lnTo>
                    <a:pt x="48" y="1"/>
                  </a:lnTo>
                  <a:lnTo>
                    <a:pt x="48" y="882"/>
                  </a:lnTo>
                  <a:cubicBezTo>
                    <a:pt x="48" y="1001"/>
                    <a:pt x="25" y="1120"/>
                    <a:pt x="1" y="1239"/>
                  </a:cubicBezTo>
                  <a:close/>
                  <a:moveTo>
                    <a:pt x="1" y="1239"/>
                  </a:moveTo>
                  <a:close/>
                </a:path>
              </a:pathLst>
            </a:custGeom>
            <a:solidFill>
              <a:srgbClr val="FFCEB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4" name="Google Shape;1064;p33"/>
            <p:cNvSpPr/>
            <p:nvPr/>
          </p:nvSpPr>
          <p:spPr>
            <a:xfrm>
              <a:off x="5514462" y="4368020"/>
              <a:ext cx="78614" cy="112284"/>
            </a:xfrm>
            <a:custGeom>
              <a:rect b="b" l="l" r="r" t="t"/>
              <a:pathLst>
                <a:path extrusionOk="0" h="2858" w="2001">
                  <a:moveTo>
                    <a:pt x="548" y="2120"/>
                  </a:moveTo>
                  <a:cubicBezTo>
                    <a:pt x="691" y="2167"/>
                    <a:pt x="834" y="2191"/>
                    <a:pt x="977" y="2191"/>
                  </a:cubicBezTo>
                  <a:lnTo>
                    <a:pt x="1143" y="2191"/>
                  </a:lnTo>
                  <a:cubicBezTo>
                    <a:pt x="1215" y="2191"/>
                    <a:pt x="1262" y="2239"/>
                    <a:pt x="1262" y="2310"/>
                  </a:cubicBezTo>
                  <a:lnTo>
                    <a:pt x="1262" y="2477"/>
                  </a:lnTo>
                  <a:lnTo>
                    <a:pt x="1620" y="2477"/>
                  </a:lnTo>
                  <a:cubicBezTo>
                    <a:pt x="1834" y="2477"/>
                    <a:pt x="2001" y="2667"/>
                    <a:pt x="2001" y="2858"/>
                  </a:cubicBezTo>
                  <a:cubicBezTo>
                    <a:pt x="2001" y="1858"/>
                    <a:pt x="1739" y="762"/>
                    <a:pt x="1072" y="0"/>
                  </a:cubicBezTo>
                  <a:lnTo>
                    <a:pt x="715" y="738"/>
                  </a:lnTo>
                  <a:cubicBezTo>
                    <a:pt x="691" y="762"/>
                    <a:pt x="691" y="786"/>
                    <a:pt x="620" y="762"/>
                  </a:cubicBezTo>
                  <a:lnTo>
                    <a:pt x="238" y="643"/>
                  </a:lnTo>
                  <a:lnTo>
                    <a:pt x="0" y="595"/>
                  </a:lnTo>
                  <a:cubicBezTo>
                    <a:pt x="286" y="1048"/>
                    <a:pt x="477" y="1572"/>
                    <a:pt x="548" y="2120"/>
                  </a:cubicBezTo>
                  <a:close/>
                  <a:moveTo>
                    <a:pt x="548" y="2120"/>
                  </a:moveTo>
                  <a:close/>
                </a:path>
              </a:pathLst>
            </a:custGeom>
            <a:solidFill>
              <a:srgbClr val="CE8B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5" name="Google Shape;1065;p33"/>
            <p:cNvSpPr/>
            <p:nvPr/>
          </p:nvSpPr>
          <p:spPr>
            <a:xfrm>
              <a:off x="5506015" y="4314667"/>
              <a:ext cx="68360" cy="84232"/>
            </a:xfrm>
            <a:custGeom>
              <a:rect b="b" l="l" r="r" t="t"/>
              <a:pathLst>
                <a:path extrusionOk="0" h="2144" w="1740">
                  <a:moveTo>
                    <a:pt x="477" y="2001"/>
                  </a:moveTo>
                  <a:lnTo>
                    <a:pt x="858" y="2120"/>
                  </a:lnTo>
                  <a:cubicBezTo>
                    <a:pt x="906" y="2144"/>
                    <a:pt x="930" y="2120"/>
                    <a:pt x="930" y="2096"/>
                  </a:cubicBezTo>
                  <a:lnTo>
                    <a:pt x="1311" y="1358"/>
                  </a:lnTo>
                  <a:lnTo>
                    <a:pt x="1692" y="548"/>
                  </a:lnTo>
                  <a:cubicBezTo>
                    <a:pt x="1739" y="477"/>
                    <a:pt x="1739" y="453"/>
                    <a:pt x="1644" y="429"/>
                  </a:cubicBezTo>
                  <a:cubicBezTo>
                    <a:pt x="1382" y="263"/>
                    <a:pt x="1096" y="120"/>
                    <a:pt x="787" y="1"/>
                  </a:cubicBezTo>
                  <a:lnTo>
                    <a:pt x="1" y="1882"/>
                  </a:lnTo>
                  <a:lnTo>
                    <a:pt x="239" y="1953"/>
                  </a:lnTo>
                  <a:lnTo>
                    <a:pt x="406" y="2001"/>
                  </a:lnTo>
                  <a:close/>
                  <a:moveTo>
                    <a:pt x="477" y="2001"/>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6" name="Google Shape;1066;p33"/>
            <p:cNvSpPr/>
            <p:nvPr/>
          </p:nvSpPr>
          <p:spPr>
            <a:xfrm>
              <a:off x="5424650" y="4578522"/>
              <a:ext cx="104819" cy="58971"/>
            </a:xfrm>
            <a:custGeom>
              <a:rect b="b" l="l" r="r" t="t"/>
              <a:pathLst>
                <a:path extrusionOk="0" h="1501" w="2668">
                  <a:moveTo>
                    <a:pt x="2501" y="1501"/>
                  </a:moveTo>
                  <a:lnTo>
                    <a:pt x="2667" y="858"/>
                  </a:lnTo>
                  <a:lnTo>
                    <a:pt x="2501" y="810"/>
                  </a:lnTo>
                  <a:cubicBezTo>
                    <a:pt x="2405" y="786"/>
                    <a:pt x="2334" y="739"/>
                    <a:pt x="2334" y="643"/>
                  </a:cubicBezTo>
                  <a:lnTo>
                    <a:pt x="2334" y="0"/>
                  </a:lnTo>
                  <a:cubicBezTo>
                    <a:pt x="2167" y="119"/>
                    <a:pt x="1977" y="215"/>
                    <a:pt x="1762" y="310"/>
                  </a:cubicBezTo>
                  <a:cubicBezTo>
                    <a:pt x="1643" y="334"/>
                    <a:pt x="1548" y="381"/>
                    <a:pt x="1429" y="405"/>
                  </a:cubicBezTo>
                  <a:cubicBezTo>
                    <a:pt x="1334" y="405"/>
                    <a:pt x="1262" y="429"/>
                    <a:pt x="1167" y="429"/>
                  </a:cubicBezTo>
                  <a:cubicBezTo>
                    <a:pt x="977" y="405"/>
                    <a:pt x="762" y="381"/>
                    <a:pt x="572" y="310"/>
                  </a:cubicBezTo>
                  <a:cubicBezTo>
                    <a:pt x="381" y="215"/>
                    <a:pt x="191" y="119"/>
                    <a:pt x="0" y="0"/>
                  </a:cubicBezTo>
                  <a:lnTo>
                    <a:pt x="0" y="572"/>
                  </a:lnTo>
                  <a:cubicBezTo>
                    <a:pt x="286" y="929"/>
                    <a:pt x="953" y="1096"/>
                    <a:pt x="1500" y="1001"/>
                  </a:cubicBezTo>
                  <a:cubicBezTo>
                    <a:pt x="1715" y="953"/>
                    <a:pt x="1572" y="905"/>
                    <a:pt x="1810" y="1167"/>
                  </a:cubicBezTo>
                  <a:cubicBezTo>
                    <a:pt x="2001" y="1334"/>
                    <a:pt x="2239" y="1429"/>
                    <a:pt x="2501" y="1501"/>
                  </a:cubicBezTo>
                  <a:close/>
                  <a:moveTo>
                    <a:pt x="2501" y="1501"/>
                  </a:moveTo>
                  <a:close/>
                </a:path>
              </a:pathLst>
            </a:custGeom>
            <a:solidFill>
              <a:srgbClr val="FFCEB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7" name="Google Shape;1067;p33"/>
            <p:cNvSpPr/>
            <p:nvPr/>
          </p:nvSpPr>
          <p:spPr>
            <a:xfrm>
              <a:off x="5419032" y="4642128"/>
              <a:ext cx="103876" cy="131024"/>
            </a:xfrm>
            <a:custGeom>
              <a:rect b="b" l="l" r="r" t="t"/>
              <a:pathLst>
                <a:path extrusionOk="0" h="3335" w="2644">
                  <a:moveTo>
                    <a:pt x="0" y="1"/>
                  </a:moveTo>
                  <a:lnTo>
                    <a:pt x="96" y="1668"/>
                  </a:lnTo>
                  <a:lnTo>
                    <a:pt x="834" y="3335"/>
                  </a:lnTo>
                  <a:lnTo>
                    <a:pt x="1810" y="3335"/>
                  </a:lnTo>
                  <a:lnTo>
                    <a:pt x="2644" y="1"/>
                  </a:lnTo>
                  <a:cubicBezTo>
                    <a:pt x="1834" y="477"/>
                    <a:pt x="810" y="477"/>
                    <a:pt x="24" y="1"/>
                  </a:cubicBezTo>
                  <a:close/>
                  <a:moveTo>
                    <a:pt x="0" y="1"/>
                  </a:move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8" name="Google Shape;1068;p33"/>
            <p:cNvSpPr/>
            <p:nvPr/>
          </p:nvSpPr>
          <p:spPr>
            <a:xfrm>
              <a:off x="5461109" y="4642128"/>
              <a:ext cx="60856" cy="131024"/>
            </a:xfrm>
            <a:custGeom>
              <a:rect b="b" l="l" r="r" t="t"/>
              <a:pathLst>
                <a:path extrusionOk="0" h="3335" w="1549">
                  <a:moveTo>
                    <a:pt x="1" y="3335"/>
                  </a:moveTo>
                  <a:lnTo>
                    <a:pt x="739" y="3335"/>
                  </a:lnTo>
                  <a:lnTo>
                    <a:pt x="1549" y="1834"/>
                  </a:lnTo>
                  <a:lnTo>
                    <a:pt x="1549" y="1"/>
                  </a:lnTo>
                  <a:cubicBezTo>
                    <a:pt x="1215" y="191"/>
                    <a:pt x="858" y="310"/>
                    <a:pt x="501" y="358"/>
                  </a:cubicBezTo>
                  <a:cubicBezTo>
                    <a:pt x="477" y="1358"/>
                    <a:pt x="310" y="2358"/>
                    <a:pt x="1" y="3335"/>
                  </a:cubicBezTo>
                  <a:close/>
                  <a:moveTo>
                    <a:pt x="1" y="3335"/>
                  </a:move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9" name="Google Shape;1069;p33"/>
            <p:cNvSpPr/>
            <p:nvPr/>
          </p:nvSpPr>
          <p:spPr>
            <a:xfrm>
              <a:off x="5277754" y="4612191"/>
              <a:ext cx="174987" cy="160961"/>
            </a:xfrm>
            <a:custGeom>
              <a:rect b="b" l="l" r="r" t="t"/>
              <a:pathLst>
                <a:path extrusionOk="0" h="4097" w="4454">
                  <a:moveTo>
                    <a:pt x="286" y="4097"/>
                  </a:moveTo>
                  <a:lnTo>
                    <a:pt x="4454" y="4097"/>
                  </a:lnTo>
                  <a:lnTo>
                    <a:pt x="3620" y="763"/>
                  </a:lnTo>
                  <a:lnTo>
                    <a:pt x="3430" y="1"/>
                  </a:lnTo>
                  <a:cubicBezTo>
                    <a:pt x="3239" y="48"/>
                    <a:pt x="3025" y="96"/>
                    <a:pt x="2787" y="167"/>
                  </a:cubicBezTo>
                  <a:cubicBezTo>
                    <a:pt x="1739" y="477"/>
                    <a:pt x="596" y="977"/>
                    <a:pt x="381" y="2049"/>
                  </a:cubicBezTo>
                  <a:lnTo>
                    <a:pt x="24" y="3835"/>
                  </a:lnTo>
                  <a:cubicBezTo>
                    <a:pt x="0" y="4025"/>
                    <a:pt x="72" y="4073"/>
                    <a:pt x="286" y="4073"/>
                  </a:cubicBezTo>
                  <a:close/>
                  <a:moveTo>
                    <a:pt x="286" y="4097"/>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0" name="Google Shape;1070;p33"/>
            <p:cNvSpPr/>
            <p:nvPr/>
          </p:nvSpPr>
          <p:spPr>
            <a:xfrm>
              <a:off x="5490143" y="4612191"/>
              <a:ext cx="174987" cy="160961"/>
            </a:xfrm>
            <a:custGeom>
              <a:rect b="b" l="l" r="r" t="t"/>
              <a:pathLst>
                <a:path extrusionOk="0" h="4097" w="4454">
                  <a:moveTo>
                    <a:pt x="0" y="4097"/>
                  </a:moveTo>
                  <a:lnTo>
                    <a:pt x="4168" y="4097"/>
                  </a:lnTo>
                  <a:cubicBezTo>
                    <a:pt x="4358" y="4097"/>
                    <a:pt x="4453" y="4025"/>
                    <a:pt x="4406" y="3835"/>
                  </a:cubicBezTo>
                  <a:lnTo>
                    <a:pt x="4049" y="2049"/>
                  </a:lnTo>
                  <a:cubicBezTo>
                    <a:pt x="3834" y="977"/>
                    <a:pt x="2691" y="477"/>
                    <a:pt x="1643" y="191"/>
                  </a:cubicBezTo>
                  <a:cubicBezTo>
                    <a:pt x="1429" y="120"/>
                    <a:pt x="1215" y="48"/>
                    <a:pt x="1000" y="1"/>
                  </a:cubicBezTo>
                  <a:lnTo>
                    <a:pt x="810" y="763"/>
                  </a:lnTo>
                  <a:lnTo>
                    <a:pt x="810" y="763"/>
                  </a:lnTo>
                  <a:close/>
                  <a:moveTo>
                    <a:pt x="0" y="4097"/>
                  </a:move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1" name="Google Shape;1071;p33"/>
            <p:cNvSpPr/>
            <p:nvPr/>
          </p:nvSpPr>
          <p:spPr>
            <a:xfrm>
              <a:off x="5522869" y="4612191"/>
              <a:ext cx="142260" cy="160961"/>
            </a:xfrm>
            <a:custGeom>
              <a:rect b="b" l="l" r="r" t="t"/>
              <a:pathLst>
                <a:path extrusionOk="0" h="4097" w="3621">
                  <a:moveTo>
                    <a:pt x="1" y="644"/>
                  </a:moveTo>
                  <a:cubicBezTo>
                    <a:pt x="1025" y="929"/>
                    <a:pt x="2096" y="1453"/>
                    <a:pt x="2287" y="2477"/>
                  </a:cubicBezTo>
                  <a:lnTo>
                    <a:pt x="2620" y="4097"/>
                  </a:lnTo>
                  <a:lnTo>
                    <a:pt x="3311" y="4097"/>
                  </a:lnTo>
                  <a:cubicBezTo>
                    <a:pt x="3525" y="4097"/>
                    <a:pt x="3620" y="4025"/>
                    <a:pt x="3573" y="3835"/>
                  </a:cubicBezTo>
                  <a:lnTo>
                    <a:pt x="3216" y="2049"/>
                  </a:lnTo>
                  <a:cubicBezTo>
                    <a:pt x="3001" y="977"/>
                    <a:pt x="1858" y="477"/>
                    <a:pt x="810" y="191"/>
                  </a:cubicBezTo>
                  <a:cubicBezTo>
                    <a:pt x="596" y="120"/>
                    <a:pt x="382" y="48"/>
                    <a:pt x="167" y="1"/>
                  </a:cubicBezTo>
                  <a:close/>
                  <a:moveTo>
                    <a:pt x="1" y="644"/>
                  </a:move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2" name="Google Shape;1072;p33"/>
            <p:cNvSpPr/>
            <p:nvPr/>
          </p:nvSpPr>
          <p:spPr>
            <a:xfrm>
              <a:off x="5419032" y="4481207"/>
              <a:ext cx="15008" cy="19683"/>
            </a:xfrm>
            <a:custGeom>
              <a:rect b="b" l="l" r="r" t="t"/>
              <a:pathLst>
                <a:path extrusionOk="0" h="501" w="382">
                  <a:moveTo>
                    <a:pt x="191" y="1"/>
                  </a:moveTo>
                  <a:cubicBezTo>
                    <a:pt x="96" y="1"/>
                    <a:pt x="0" y="96"/>
                    <a:pt x="0" y="191"/>
                  </a:cubicBezTo>
                  <a:lnTo>
                    <a:pt x="0" y="310"/>
                  </a:lnTo>
                  <a:cubicBezTo>
                    <a:pt x="0" y="406"/>
                    <a:pt x="96" y="501"/>
                    <a:pt x="191" y="501"/>
                  </a:cubicBezTo>
                  <a:cubicBezTo>
                    <a:pt x="286" y="501"/>
                    <a:pt x="381" y="429"/>
                    <a:pt x="381" y="334"/>
                  </a:cubicBezTo>
                  <a:lnTo>
                    <a:pt x="381" y="191"/>
                  </a:lnTo>
                  <a:cubicBezTo>
                    <a:pt x="381" y="96"/>
                    <a:pt x="286" y="1"/>
                    <a:pt x="191" y="1"/>
                  </a:cubicBezTo>
                  <a:close/>
                </a:path>
              </a:pathLst>
            </a:custGeom>
            <a:solidFill>
              <a:srgbClr val="6A5D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3" name="Google Shape;1073;p33"/>
            <p:cNvSpPr/>
            <p:nvPr/>
          </p:nvSpPr>
          <p:spPr>
            <a:xfrm>
              <a:off x="5507901" y="4481207"/>
              <a:ext cx="14065" cy="19683"/>
            </a:xfrm>
            <a:custGeom>
              <a:rect b="b" l="l" r="r" t="t"/>
              <a:pathLst>
                <a:path extrusionOk="0" h="501" w="358">
                  <a:moveTo>
                    <a:pt x="167" y="1"/>
                  </a:moveTo>
                  <a:cubicBezTo>
                    <a:pt x="72" y="1"/>
                    <a:pt x="1" y="96"/>
                    <a:pt x="1" y="191"/>
                  </a:cubicBezTo>
                  <a:lnTo>
                    <a:pt x="1" y="310"/>
                  </a:lnTo>
                  <a:cubicBezTo>
                    <a:pt x="1" y="406"/>
                    <a:pt x="72" y="477"/>
                    <a:pt x="167" y="501"/>
                  </a:cubicBezTo>
                  <a:cubicBezTo>
                    <a:pt x="286" y="501"/>
                    <a:pt x="358" y="429"/>
                    <a:pt x="358" y="334"/>
                  </a:cubicBezTo>
                  <a:lnTo>
                    <a:pt x="358" y="191"/>
                  </a:lnTo>
                  <a:cubicBezTo>
                    <a:pt x="358" y="96"/>
                    <a:pt x="286" y="1"/>
                    <a:pt x="167" y="1"/>
                  </a:cubicBezTo>
                  <a:close/>
                </a:path>
              </a:pathLst>
            </a:custGeom>
            <a:solidFill>
              <a:srgbClr val="6A5D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4" name="Google Shape;1074;p33"/>
            <p:cNvSpPr/>
            <p:nvPr/>
          </p:nvSpPr>
          <p:spPr>
            <a:xfrm>
              <a:off x="5440798" y="4536209"/>
              <a:ext cx="56849" cy="24555"/>
            </a:xfrm>
            <a:custGeom>
              <a:rect b="b" l="l" r="r" t="t"/>
              <a:pathLst>
                <a:path extrusionOk="0" h="625" w="1447">
                  <a:moveTo>
                    <a:pt x="280" y="1"/>
                  </a:moveTo>
                  <a:cubicBezTo>
                    <a:pt x="133" y="1"/>
                    <a:pt x="0" y="197"/>
                    <a:pt x="161" y="339"/>
                  </a:cubicBezTo>
                  <a:cubicBezTo>
                    <a:pt x="304" y="506"/>
                    <a:pt x="518" y="601"/>
                    <a:pt x="756" y="601"/>
                  </a:cubicBezTo>
                  <a:lnTo>
                    <a:pt x="756" y="625"/>
                  </a:lnTo>
                  <a:cubicBezTo>
                    <a:pt x="994" y="601"/>
                    <a:pt x="1209" y="506"/>
                    <a:pt x="1375" y="339"/>
                  </a:cubicBezTo>
                  <a:cubicBezTo>
                    <a:pt x="1447" y="268"/>
                    <a:pt x="1447" y="149"/>
                    <a:pt x="1375" y="77"/>
                  </a:cubicBezTo>
                  <a:cubicBezTo>
                    <a:pt x="1340" y="41"/>
                    <a:pt x="1292" y="24"/>
                    <a:pt x="1244" y="24"/>
                  </a:cubicBezTo>
                  <a:cubicBezTo>
                    <a:pt x="1197" y="24"/>
                    <a:pt x="1149" y="41"/>
                    <a:pt x="1113" y="77"/>
                  </a:cubicBezTo>
                  <a:cubicBezTo>
                    <a:pt x="1018" y="196"/>
                    <a:pt x="899" y="244"/>
                    <a:pt x="756" y="244"/>
                  </a:cubicBezTo>
                  <a:cubicBezTo>
                    <a:pt x="613" y="244"/>
                    <a:pt x="494" y="172"/>
                    <a:pt x="423" y="77"/>
                  </a:cubicBezTo>
                  <a:cubicBezTo>
                    <a:pt x="381" y="23"/>
                    <a:pt x="330" y="1"/>
                    <a:pt x="280" y="1"/>
                  </a:cubicBezTo>
                  <a:close/>
                </a:path>
              </a:pathLst>
            </a:custGeom>
            <a:solidFill>
              <a:srgbClr val="FFCEB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5" name="Google Shape;1075;p33"/>
            <p:cNvSpPr/>
            <p:nvPr/>
          </p:nvSpPr>
          <p:spPr>
            <a:xfrm>
              <a:off x="5530373" y="4725418"/>
              <a:ext cx="78614" cy="14065"/>
            </a:xfrm>
            <a:custGeom>
              <a:rect b="b" l="l" r="r" t="t"/>
              <a:pathLst>
                <a:path extrusionOk="0" h="358" w="2001">
                  <a:moveTo>
                    <a:pt x="262" y="0"/>
                  </a:moveTo>
                  <a:cubicBezTo>
                    <a:pt x="0" y="0"/>
                    <a:pt x="0" y="357"/>
                    <a:pt x="262" y="357"/>
                  </a:cubicBezTo>
                  <a:lnTo>
                    <a:pt x="1762" y="357"/>
                  </a:lnTo>
                  <a:cubicBezTo>
                    <a:pt x="2001" y="357"/>
                    <a:pt x="2001" y="0"/>
                    <a:pt x="176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6" name="Google Shape;1076;p33"/>
            <p:cNvSpPr/>
            <p:nvPr/>
          </p:nvSpPr>
          <p:spPr>
            <a:xfrm>
              <a:off x="5462995" y="4321228"/>
              <a:ext cx="15008" cy="44945"/>
            </a:xfrm>
            <a:custGeom>
              <a:rect b="b" l="l" r="r" t="t"/>
              <a:pathLst>
                <a:path extrusionOk="0" h="1144" w="382">
                  <a:moveTo>
                    <a:pt x="191" y="0"/>
                  </a:moveTo>
                  <a:cubicBezTo>
                    <a:pt x="96" y="0"/>
                    <a:pt x="24" y="96"/>
                    <a:pt x="24" y="191"/>
                  </a:cubicBezTo>
                  <a:lnTo>
                    <a:pt x="24" y="977"/>
                  </a:lnTo>
                  <a:cubicBezTo>
                    <a:pt x="1" y="1072"/>
                    <a:pt x="96" y="1144"/>
                    <a:pt x="191" y="1144"/>
                  </a:cubicBezTo>
                  <a:cubicBezTo>
                    <a:pt x="286" y="1144"/>
                    <a:pt x="382" y="1072"/>
                    <a:pt x="382" y="977"/>
                  </a:cubicBezTo>
                  <a:lnTo>
                    <a:pt x="382" y="191"/>
                  </a:lnTo>
                  <a:cubicBezTo>
                    <a:pt x="382" y="96"/>
                    <a:pt x="286" y="0"/>
                    <a:pt x="191"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7" name="Google Shape;1077;p33"/>
            <p:cNvSpPr/>
            <p:nvPr/>
          </p:nvSpPr>
          <p:spPr>
            <a:xfrm>
              <a:off x="5448027" y="4336197"/>
              <a:ext cx="44945" cy="15008"/>
            </a:xfrm>
            <a:custGeom>
              <a:rect b="b" l="l" r="r" t="t"/>
              <a:pathLst>
                <a:path extrusionOk="0" h="382" w="1144">
                  <a:moveTo>
                    <a:pt x="191" y="0"/>
                  </a:moveTo>
                  <a:cubicBezTo>
                    <a:pt x="96" y="0"/>
                    <a:pt x="1" y="96"/>
                    <a:pt x="1" y="191"/>
                  </a:cubicBezTo>
                  <a:cubicBezTo>
                    <a:pt x="1" y="310"/>
                    <a:pt x="96" y="381"/>
                    <a:pt x="191" y="381"/>
                  </a:cubicBezTo>
                  <a:lnTo>
                    <a:pt x="977" y="381"/>
                  </a:lnTo>
                  <a:cubicBezTo>
                    <a:pt x="1072" y="381"/>
                    <a:pt x="1144" y="310"/>
                    <a:pt x="1144" y="191"/>
                  </a:cubicBezTo>
                  <a:cubicBezTo>
                    <a:pt x="1144" y="96"/>
                    <a:pt x="1072" y="0"/>
                    <a:pt x="977"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78" name="Google Shape;1078;p33"/>
          <p:cNvSpPr txBox="1"/>
          <p:nvPr>
            <p:ph idx="3" type="subTitle"/>
          </p:nvPr>
        </p:nvSpPr>
        <p:spPr>
          <a:xfrm>
            <a:off x="1167838" y="2946800"/>
            <a:ext cx="6054600" cy="10515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W</a:t>
            </a:r>
            <a:r>
              <a:rPr lang="en"/>
              <a:t>hen individuals are more comfortable, they are more likely to engage in health-seeking behaviors including internal behaviors, external behaviors, and a peaceful death. Kolcaba addresses four contexts in which patient comfort can occur: physical, psychospiritual, environmental, and sociocultural.</a:t>
            </a:r>
            <a:endParaRPr/>
          </a:p>
        </p:txBody>
      </p:sp>
      <p:sp>
        <p:nvSpPr>
          <p:cNvPr id="1079" name="Google Shape;1079;p33"/>
          <p:cNvSpPr txBox="1"/>
          <p:nvPr>
            <p:ph idx="7" type="subTitle"/>
          </p:nvPr>
        </p:nvSpPr>
        <p:spPr>
          <a:xfrm>
            <a:off x="1161562" y="2627825"/>
            <a:ext cx="4335300" cy="3942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sz="1800"/>
              <a:t>Patient-Centered Care</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3" name="Shape 1083"/>
        <p:cNvGrpSpPr/>
        <p:nvPr/>
      </p:nvGrpSpPr>
      <p:grpSpPr>
        <a:xfrm>
          <a:off x="0" y="0"/>
          <a:ext cx="0" cy="0"/>
          <a:chOff x="0" y="0"/>
          <a:chExt cx="0" cy="0"/>
        </a:xfrm>
      </p:grpSpPr>
      <p:sp>
        <p:nvSpPr>
          <p:cNvPr id="1084" name="Google Shape;1084;p34"/>
          <p:cNvSpPr/>
          <p:nvPr/>
        </p:nvSpPr>
        <p:spPr>
          <a:xfrm>
            <a:off x="219900" y="1196100"/>
            <a:ext cx="2215200" cy="1033800"/>
          </a:xfrm>
          <a:prstGeom prst="roundRect">
            <a:avLst>
              <a:gd fmla="val 18127" name="adj"/>
            </a:avLst>
          </a:prstGeom>
          <a:solidFill>
            <a:schemeClr val="dk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085" name="Google Shape;1085;p34"/>
          <p:cNvCxnSpPr>
            <a:stCxn id="1086" idx="2"/>
            <a:endCxn id="1087" idx="2"/>
          </p:cNvCxnSpPr>
          <p:nvPr/>
        </p:nvCxnSpPr>
        <p:spPr>
          <a:xfrm>
            <a:off x="3932700" y="1574750"/>
            <a:ext cx="0" cy="2090100"/>
          </a:xfrm>
          <a:prstGeom prst="straightConnector1">
            <a:avLst/>
          </a:prstGeom>
          <a:noFill/>
          <a:ln cap="flat" cmpd="sng" w="19050">
            <a:solidFill>
              <a:schemeClr val="dk1"/>
            </a:solidFill>
            <a:prstDash val="solid"/>
            <a:round/>
            <a:headEnd len="med" w="med" type="none"/>
            <a:tailEnd len="med" w="med" type="none"/>
          </a:ln>
        </p:spPr>
      </p:cxnSp>
      <p:sp>
        <p:nvSpPr>
          <p:cNvPr id="1088" name="Google Shape;1088;p34"/>
          <p:cNvSpPr/>
          <p:nvPr/>
        </p:nvSpPr>
        <p:spPr>
          <a:xfrm>
            <a:off x="5303350" y="916000"/>
            <a:ext cx="3545100" cy="2882700"/>
          </a:xfrm>
          <a:prstGeom prst="roundRect">
            <a:avLst>
              <a:gd fmla="val 18919" name="adj"/>
            </a:avLst>
          </a:prstGeom>
          <a:solidFill>
            <a:schemeClr val="dk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89" name="Google Shape;1089;p34"/>
          <p:cNvSpPr txBox="1"/>
          <p:nvPr>
            <p:ph type="title"/>
          </p:nvPr>
        </p:nvSpPr>
        <p:spPr>
          <a:xfrm>
            <a:off x="513225" y="343300"/>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Theory Application:</a:t>
            </a:r>
            <a:endParaRPr/>
          </a:p>
        </p:txBody>
      </p:sp>
      <p:sp>
        <p:nvSpPr>
          <p:cNvPr id="1090" name="Google Shape;1090;p34"/>
          <p:cNvSpPr txBox="1"/>
          <p:nvPr/>
        </p:nvSpPr>
        <p:spPr>
          <a:xfrm>
            <a:off x="5547800" y="1196100"/>
            <a:ext cx="3168900" cy="2927100"/>
          </a:xfrm>
          <a:prstGeom prst="rect">
            <a:avLst/>
          </a:prstGeom>
          <a:noFill/>
          <a:ln>
            <a:noFill/>
          </a:ln>
        </p:spPr>
        <p:txBody>
          <a:bodyPr anchorCtr="0" anchor="t" bIns="0" lIns="91425" spcFirstLastPara="1" rIns="91425" wrap="square" tIns="0">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latin typeface="Poppins"/>
                <a:ea typeface="Poppins"/>
                <a:cs typeface="Poppins"/>
                <a:sym typeface="Poppins"/>
              </a:rPr>
              <a:t>FPDR provides a comforting social relationship for patients to focus on amidst the chaotic “code blue” environment, allows family members to immediately participate in spiritual or cultural practices that are comforting for the patient and family, and encourages </a:t>
            </a:r>
            <a:r>
              <a:rPr lang="en">
                <a:solidFill>
                  <a:schemeClr val="dk1"/>
                </a:solidFill>
                <a:latin typeface="Poppins"/>
                <a:ea typeface="Poppins"/>
                <a:cs typeface="Poppins"/>
                <a:sym typeface="Poppins"/>
              </a:rPr>
              <a:t>accountability</a:t>
            </a:r>
            <a:r>
              <a:rPr lang="en">
                <a:solidFill>
                  <a:schemeClr val="dk1"/>
                </a:solidFill>
                <a:latin typeface="Poppins"/>
                <a:ea typeface="Poppins"/>
                <a:cs typeface="Poppins"/>
                <a:sym typeface="Poppins"/>
              </a:rPr>
              <a:t> of HCP’s to maintain a calm, more organized physical environment.</a:t>
            </a:r>
            <a:endParaRPr>
              <a:solidFill>
                <a:schemeClr val="dk1"/>
              </a:solidFill>
              <a:latin typeface="Poppins"/>
              <a:ea typeface="Poppins"/>
              <a:cs typeface="Poppins"/>
              <a:sym typeface="Poppins"/>
            </a:endParaRPr>
          </a:p>
        </p:txBody>
      </p:sp>
      <p:sp>
        <p:nvSpPr>
          <p:cNvPr id="1091" name="Google Shape;1091;p34"/>
          <p:cNvSpPr/>
          <p:nvPr/>
        </p:nvSpPr>
        <p:spPr>
          <a:xfrm>
            <a:off x="2746200" y="1817350"/>
            <a:ext cx="2373000" cy="454200"/>
          </a:xfrm>
          <a:prstGeom prst="roundRect">
            <a:avLst>
              <a:gd fmla="val 50000" name="adj"/>
            </a:avLst>
          </a:prstGeom>
          <a:solidFill>
            <a:schemeClr val="dk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Environmental</a:t>
            </a:r>
            <a:endParaRPr>
              <a:solidFill>
                <a:schemeClr val="lt2"/>
              </a:solidFill>
            </a:endParaRPr>
          </a:p>
        </p:txBody>
      </p:sp>
      <p:sp>
        <p:nvSpPr>
          <p:cNvPr id="1092" name="Google Shape;1092;p34"/>
          <p:cNvSpPr/>
          <p:nvPr/>
        </p:nvSpPr>
        <p:spPr>
          <a:xfrm>
            <a:off x="2746125" y="2514000"/>
            <a:ext cx="2373000" cy="454200"/>
          </a:xfrm>
          <a:prstGeom prst="roundRect">
            <a:avLst>
              <a:gd fmla="val 50000" name="adj"/>
            </a:avLst>
          </a:prstGeom>
          <a:solidFill>
            <a:schemeClr val="dk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Physical</a:t>
            </a:r>
            <a:endParaRPr>
              <a:solidFill>
                <a:schemeClr val="lt2"/>
              </a:solidFill>
            </a:endParaRPr>
          </a:p>
        </p:txBody>
      </p:sp>
      <p:sp>
        <p:nvSpPr>
          <p:cNvPr id="1093" name="Google Shape;1093;p34"/>
          <p:cNvSpPr/>
          <p:nvPr/>
        </p:nvSpPr>
        <p:spPr>
          <a:xfrm>
            <a:off x="853925" y="4732975"/>
            <a:ext cx="2922300" cy="137400"/>
          </a:xfrm>
          <a:prstGeom prst="ellipse">
            <a:avLst/>
          </a:prstGeom>
          <a:solidFill>
            <a:srgbClr val="556BD0">
              <a:alpha val="41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94" name="Google Shape;1094;p34"/>
          <p:cNvGrpSpPr/>
          <p:nvPr/>
        </p:nvGrpSpPr>
        <p:grpSpPr>
          <a:xfrm>
            <a:off x="257072" y="3499332"/>
            <a:ext cx="2576745" cy="1371038"/>
            <a:chOff x="904770" y="2394794"/>
            <a:chExt cx="4240857" cy="2256482"/>
          </a:xfrm>
        </p:grpSpPr>
        <p:sp>
          <p:nvSpPr>
            <p:cNvPr id="1095" name="Google Shape;1095;p34"/>
            <p:cNvSpPr/>
            <p:nvPr/>
          </p:nvSpPr>
          <p:spPr>
            <a:xfrm>
              <a:off x="3951274" y="4557707"/>
              <a:ext cx="80295" cy="64167"/>
            </a:xfrm>
            <a:custGeom>
              <a:rect b="b" l="l" r="r" t="t"/>
              <a:pathLst>
                <a:path extrusionOk="0" h="2045" w="2559">
                  <a:moveTo>
                    <a:pt x="2440" y="1"/>
                  </a:moveTo>
                  <a:cubicBezTo>
                    <a:pt x="2409" y="1"/>
                    <a:pt x="2378" y="10"/>
                    <a:pt x="2352" y="29"/>
                  </a:cubicBezTo>
                  <a:cubicBezTo>
                    <a:pt x="2120" y="203"/>
                    <a:pt x="1881" y="366"/>
                    <a:pt x="1637" y="519"/>
                  </a:cubicBezTo>
                  <a:cubicBezTo>
                    <a:pt x="1203" y="789"/>
                    <a:pt x="748" y="1028"/>
                    <a:pt x="279" y="1232"/>
                  </a:cubicBezTo>
                  <a:cubicBezTo>
                    <a:pt x="195" y="1268"/>
                    <a:pt x="75" y="1299"/>
                    <a:pt x="39" y="1391"/>
                  </a:cubicBezTo>
                  <a:cubicBezTo>
                    <a:pt x="1" y="1484"/>
                    <a:pt x="81" y="1578"/>
                    <a:pt x="131" y="1651"/>
                  </a:cubicBezTo>
                  <a:cubicBezTo>
                    <a:pt x="165" y="1701"/>
                    <a:pt x="195" y="1754"/>
                    <a:pt x="222" y="1808"/>
                  </a:cubicBezTo>
                  <a:cubicBezTo>
                    <a:pt x="245" y="1855"/>
                    <a:pt x="363" y="2044"/>
                    <a:pt x="460" y="2044"/>
                  </a:cubicBezTo>
                  <a:cubicBezTo>
                    <a:pt x="485" y="2044"/>
                    <a:pt x="509" y="2031"/>
                    <a:pt x="529" y="1999"/>
                  </a:cubicBezTo>
                  <a:cubicBezTo>
                    <a:pt x="592" y="1901"/>
                    <a:pt x="322" y="1631"/>
                    <a:pt x="274" y="1555"/>
                  </a:cubicBezTo>
                  <a:cubicBezTo>
                    <a:pt x="244" y="1511"/>
                    <a:pt x="198" y="1439"/>
                    <a:pt x="241" y="1388"/>
                  </a:cubicBezTo>
                  <a:cubicBezTo>
                    <a:pt x="275" y="1345"/>
                    <a:pt x="357" y="1328"/>
                    <a:pt x="407" y="1306"/>
                  </a:cubicBezTo>
                  <a:cubicBezTo>
                    <a:pt x="654" y="1199"/>
                    <a:pt x="897" y="1082"/>
                    <a:pt x="1134" y="956"/>
                  </a:cubicBezTo>
                  <a:cubicBezTo>
                    <a:pt x="1618" y="700"/>
                    <a:pt x="2083" y="406"/>
                    <a:pt x="2520" y="77"/>
                  </a:cubicBezTo>
                  <a:cubicBezTo>
                    <a:pt x="2559" y="49"/>
                    <a:pt x="2510" y="16"/>
                    <a:pt x="2485" y="7"/>
                  </a:cubicBezTo>
                  <a:cubicBezTo>
                    <a:pt x="2470" y="3"/>
                    <a:pt x="2455" y="1"/>
                    <a:pt x="2440" y="1"/>
                  </a:cubicBezTo>
                  <a:close/>
                </a:path>
              </a:pathLst>
            </a:custGeom>
            <a:solidFill>
              <a:srgbClr val="BA41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6" name="Google Shape;1096;p34"/>
            <p:cNvSpPr/>
            <p:nvPr/>
          </p:nvSpPr>
          <p:spPr>
            <a:xfrm>
              <a:off x="4002137" y="4560531"/>
              <a:ext cx="17163" cy="12959"/>
            </a:xfrm>
            <a:custGeom>
              <a:rect b="b" l="l" r="r" t="t"/>
              <a:pathLst>
                <a:path extrusionOk="0" h="413" w="547">
                  <a:moveTo>
                    <a:pt x="116" y="0"/>
                  </a:moveTo>
                  <a:cubicBezTo>
                    <a:pt x="98" y="0"/>
                    <a:pt x="80" y="3"/>
                    <a:pt x="63" y="9"/>
                  </a:cubicBezTo>
                  <a:cubicBezTo>
                    <a:pt x="30" y="19"/>
                    <a:pt x="0" y="50"/>
                    <a:pt x="30" y="80"/>
                  </a:cubicBezTo>
                  <a:lnTo>
                    <a:pt x="349" y="389"/>
                  </a:lnTo>
                  <a:cubicBezTo>
                    <a:pt x="366" y="402"/>
                    <a:pt x="386" y="410"/>
                    <a:pt x="408" y="412"/>
                  </a:cubicBezTo>
                  <a:cubicBezTo>
                    <a:pt x="414" y="412"/>
                    <a:pt x="421" y="413"/>
                    <a:pt x="428" y="413"/>
                  </a:cubicBezTo>
                  <a:cubicBezTo>
                    <a:pt x="446" y="413"/>
                    <a:pt x="465" y="410"/>
                    <a:pt x="482" y="405"/>
                  </a:cubicBezTo>
                  <a:cubicBezTo>
                    <a:pt x="516" y="393"/>
                    <a:pt x="546" y="363"/>
                    <a:pt x="516" y="333"/>
                  </a:cubicBezTo>
                  <a:lnTo>
                    <a:pt x="198" y="23"/>
                  </a:lnTo>
                  <a:cubicBezTo>
                    <a:pt x="180" y="10"/>
                    <a:pt x="160" y="3"/>
                    <a:pt x="139" y="1"/>
                  </a:cubicBezTo>
                  <a:cubicBezTo>
                    <a:pt x="131" y="1"/>
                    <a:pt x="123" y="0"/>
                    <a:pt x="116"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7" name="Google Shape;1097;p34"/>
            <p:cNvSpPr/>
            <p:nvPr/>
          </p:nvSpPr>
          <p:spPr>
            <a:xfrm>
              <a:off x="3988676" y="4568909"/>
              <a:ext cx="15783" cy="12331"/>
            </a:xfrm>
            <a:custGeom>
              <a:rect b="b" l="l" r="r" t="t"/>
              <a:pathLst>
                <a:path extrusionOk="0" h="393" w="503">
                  <a:moveTo>
                    <a:pt x="123" y="0"/>
                  </a:moveTo>
                  <a:cubicBezTo>
                    <a:pt x="103" y="0"/>
                    <a:pt x="83" y="4"/>
                    <a:pt x="66" y="9"/>
                  </a:cubicBezTo>
                  <a:cubicBezTo>
                    <a:pt x="35" y="19"/>
                    <a:pt x="1" y="52"/>
                    <a:pt x="32" y="80"/>
                  </a:cubicBezTo>
                  <a:cubicBezTo>
                    <a:pt x="133" y="170"/>
                    <a:pt x="229" y="266"/>
                    <a:pt x="318" y="369"/>
                  </a:cubicBezTo>
                  <a:cubicBezTo>
                    <a:pt x="331" y="383"/>
                    <a:pt x="358" y="388"/>
                    <a:pt x="376" y="390"/>
                  </a:cubicBezTo>
                  <a:cubicBezTo>
                    <a:pt x="384" y="392"/>
                    <a:pt x="392" y="392"/>
                    <a:pt x="400" y="392"/>
                  </a:cubicBezTo>
                  <a:cubicBezTo>
                    <a:pt x="418" y="392"/>
                    <a:pt x="435" y="389"/>
                    <a:pt x="452" y="383"/>
                  </a:cubicBezTo>
                  <a:cubicBezTo>
                    <a:pt x="469" y="379"/>
                    <a:pt x="485" y="368"/>
                    <a:pt x="495" y="352"/>
                  </a:cubicBezTo>
                  <a:cubicBezTo>
                    <a:pt x="502" y="336"/>
                    <a:pt x="495" y="325"/>
                    <a:pt x="485" y="312"/>
                  </a:cubicBezTo>
                  <a:cubicBezTo>
                    <a:pt x="396" y="210"/>
                    <a:pt x="301" y="113"/>
                    <a:pt x="201" y="25"/>
                  </a:cubicBezTo>
                  <a:cubicBezTo>
                    <a:pt x="181" y="7"/>
                    <a:pt x="152" y="0"/>
                    <a:pt x="123"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8" name="Google Shape;1098;p34"/>
            <p:cNvSpPr/>
            <p:nvPr/>
          </p:nvSpPr>
          <p:spPr>
            <a:xfrm>
              <a:off x="3974494" y="4576534"/>
              <a:ext cx="13586" cy="11767"/>
            </a:xfrm>
            <a:custGeom>
              <a:rect b="b" l="l" r="r" t="t"/>
              <a:pathLst>
                <a:path extrusionOk="0" h="375" w="433">
                  <a:moveTo>
                    <a:pt x="107" y="1"/>
                  </a:moveTo>
                  <a:cubicBezTo>
                    <a:pt x="88" y="1"/>
                    <a:pt x="70" y="4"/>
                    <a:pt x="52" y="9"/>
                  </a:cubicBezTo>
                  <a:cubicBezTo>
                    <a:pt x="34" y="13"/>
                    <a:pt x="18" y="25"/>
                    <a:pt x="8" y="40"/>
                  </a:cubicBezTo>
                  <a:cubicBezTo>
                    <a:pt x="1" y="57"/>
                    <a:pt x="8" y="69"/>
                    <a:pt x="20" y="80"/>
                  </a:cubicBezTo>
                  <a:cubicBezTo>
                    <a:pt x="95" y="170"/>
                    <a:pt x="171" y="260"/>
                    <a:pt x="247" y="350"/>
                  </a:cubicBezTo>
                  <a:cubicBezTo>
                    <a:pt x="260" y="365"/>
                    <a:pt x="287" y="370"/>
                    <a:pt x="305" y="373"/>
                  </a:cubicBezTo>
                  <a:cubicBezTo>
                    <a:pt x="312" y="374"/>
                    <a:pt x="319" y="374"/>
                    <a:pt x="325" y="374"/>
                  </a:cubicBezTo>
                  <a:cubicBezTo>
                    <a:pt x="344" y="374"/>
                    <a:pt x="363" y="371"/>
                    <a:pt x="381" y="366"/>
                  </a:cubicBezTo>
                  <a:cubicBezTo>
                    <a:pt x="400" y="360"/>
                    <a:pt x="414" y="349"/>
                    <a:pt x="425" y="333"/>
                  </a:cubicBezTo>
                  <a:cubicBezTo>
                    <a:pt x="433" y="318"/>
                    <a:pt x="424" y="306"/>
                    <a:pt x="414" y="295"/>
                  </a:cubicBezTo>
                  <a:lnTo>
                    <a:pt x="185" y="25"/>
                  </a:lnTo>
                  <a:cubicBezTo>
                    <a:pt x="172" y="9"/>
                    <a:pt x="145" y="5"/>
                    <a:pt x="127" y="2"/>
                  </a:cubicBezTo>
                  <a:cubicBezTo>
                    <a:pt x="120" y="1"/>
                    <a:pt x="114" y="1"/>
                    <a:pt x="107" y="1"/>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9" name="Google Shape;1099;p34"/>
            <p:cNvSpPr/>
            <p:nvPr/>
          </p:nvSpPr>
          <p:spPr>
            <a:xfrm>
              <a:off x="3956985" y="4583531"/>
              <a:ext cx="15626" cy="13147"/>
            </a:xfrm>
            <a:custGeom>
              <a:rect b="b" l="l" r="r" t="t"/>
              <a:pathLst>
                <a:path extrusionOk="0" h="419" w="498">
                  <a:moveTo>
                    <a:pt x="124" y="0"/>
                  </a:moveTo>
                  <a:cubicBezTo>
                    <a:pt x="104" y="0"/>
                    <a:pt x="84" y="3"/>
                    <a:pt x="67" y="9"/>
                  </a:cubicBezTo>
                  <a:cubicBezTo>
                    <a:pt x="36" y="19"/>
                    <a:pt x="0" y="52"/>
                    <a:pt x="33" y="80"/>
                  </a:cubicBezTo>
                  <a:cubicBezTo>
                    <a:pt x="87" y="125"/>
                    <a:pt x="137" y="173"/>
                    <a:pt x="185" y="226"/>
                  </a:cubicBezTo>
                  <a:lnTo>
                    <a:pt x="200" y="245"/>
                  </a:lnTo>
                  <a:lnTo>
                    <a:pt x="207" y="252"/>
                  </a:lnTo>
                  <a:cubicBezTo>
                    <a:pt x="209" y="255"/>
                    <a:pt x="213" y="259"/>
                    <a:pt x="213" y="259"/>
                  </a:cubicBezTo>
                  <a:cubicBezTo>
                    <a:pt x="223" y="272"/>
                    <a:pt x="235" y="286"/>
                    <a:pt x="245" y="299"/>
                  </a:cubicBezTo>
                  <a:cubicBezTo>
                    <a:pt x="266" y="326"/>
                    <a:pt x="285" y="355"/>
                    <a:pt x="303" y="383"/>
                  </a:cubicBezTo>
                  <a:cubicBezTo>
                    <a:pt x="321" y="410"/>
                    <a:pt x="358" y="418"/>
                    <a:pt x="393" y="418"/>
                  </a:cubicBezTo>
                  <a:cubicBezTo>
                    <a:pt x="404" y="418"/>
                    <a:pt x="415" y="418"/>
                    <a:pt x="425" y="416"/>
                  </a:cubicBezTo>
                  <a:cubicBezTo>
                    <a:pt x="446" y="413"/>
                    <a:pt x="466" y="405"/>
                    <a:pt x="482" y="390"/>
                  </a:cubicBezTo>
                  <a:cubicBezTo>
                    <a:pt x="493" y="382"/>
                    <a:pt x="498" y="365"/>
                    <a:pt x="490" y="350"/>
                  </a:cubicBezTo>
                  <a:cubicBezTo>
                    <a:pt x="410" y="229"/>
                    <a:pt x="313" y="117"/>
                    <a:pt x="200" y="23"/>
                  </a:cubicBezTo>
                  <a:cubicBezTo>
                    <a:pt x="180" y="7"/>
                    <a:pt x="152" y="0"/>
                    <a:pt x="124" y="0"/>
                  </a:cubicBezTo>
                  <a:close/>
                </a:path>
              </a:pathLst>
            </a:custGeom>
            <a:solidFill>
              <a:srgbClr val="DAE1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0" name="Google Shape;1100;p34"/>
            <p:cNvSpPr/>
            <p:nvPr/>
          </p:nvSpPr>
          <p:spPr>
            <a:xfrm>
              <a:off x="2969253" y="3408569"/>
              <a:ext cx="35268" cy="34986"/>
            </a:xfrm>
            <a:custGeom>
              <a:rect b="b" l="l" r="r" t="t"/>
              <a:pathLst>
                <a:path extrusionOk="0" h="1115" w="1124">
                  <a:moveTo>
                    <a:pt x="537" y="0"/>
                  </a:moveTo>
                  <a:cubicBezTo>
                    <a:pt x="500" y="0"/>
                    <a:pt x="462" y="4"/>
                    <a:pt x="425" y="11"/>
                  </a:cubicBezTo>
                  <a:cubicBezTo>
                    <a:pt x="283" y="38"/>
                    <a:pt x="196" y="126"/>
                    <a:pt x="130" y="249"/>
                  </a:cubicBezTo>
                  <a:cubicBezTo>
                    <a:pt x="17" y="467"/>
                    <a:pt x="0" y="741"/>
                    <a:pt x="167" y="934"/>
                  </a:cubicBezTo>
                  <a:cubicBezTo>
                    <a:pt x="270" y="1052"/>
                    <a:pt x="425" y="1115"/>
                    <a:pt x="578" y="1115"/>
                  </a:cubicBezTo>
                  <a:cubicBezTo>
                    <a:pt x="697" y="1115"/>
                    <a:pt x="816" y="1076"/>
                    <a:pt x="909" y="995"/>
                  </a:cubicBezTo>
                  <a:cubicBezTo>
                    <a:pt x="998" y="918"/>
                    <a:pt x="1054" y="808"/>
                    <a:pt x="1088" y="697"/>
                  </a:cubicBezTo>
                  <a:cubicBezTo>
                    <a:pt x="1106" y="641"/>
                    <a:pt x="1118" y="582"/>
                    <a:pt x="1124" y="524"/>
                  </a:cubicBezTo>
                  <a:cubicBezTo>
                    <a:pt x="1124" y="498"/>
                    <a:pt x="1118" y="471"/>
                    <a:pt x="1106" y="448"/>
                  </a:cubicBezTo>
                  <a:cubicBezTo>
                    <a:pt x="1079" y="284"/>
                    <a:pt x="961" y="136"/>
                    <a:pt x="809" y="64"/>
                  </a:cubicBezTo>
                  <a:cubicBezTo>
                    <a:pt x="724" y="22"/>
                    <a:pt x="631" y="0"/>
                    <a:pt x="537" y="0"/>
                  </a:cubicBezTo>
                  <a:close/>
                </a:path>
              </a:pathLst>
            </a:custGeom>
            <a:solidFill>
              <a:srgbClr val="799E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1" name="Google Shape;1101;p34"/>
            <p:cNvSpPr/>
            <p:nvPr/>
          </p:nvSpPr>
          <p:spPr>
            <a:xfrm>
              <a:off x="904770" y="3261534"/>
              <a:ext cx="1348354" cy="716944"/>
            </a:xfrm>
            <a:custGeom>
              <a:rect b="b" l="l" r="r" t="t"/>
              <a:pathLst>
                <a:path extrusionOk="0" h="22849" w="42972">
                  <a:moveTo>
                    <a:pt x="0" y="0"/>
                  </a:moveTo>
                  <a:lnTo>
                    <a:pt x="0" y="22849"/>
                  </a:lnTo>
                  <a:lnTo>
                    <a:pt x="42971" y="22849"/>
                  </a:lnTo>
                  <a:lnTo>
                    <a:pt x="42971"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2" name="Google Shape;1102;p34"/>
            <p:cNvSpPr/>
            <p:nvPr/>
          </p:nvSpPr>
          <p:spPr>
            <a:xfrm>
              <a:off x="904770" y="3151211"/>
              <a:ext cx="1348354" cy="44180"/>
            </a:xfrm>
            <a:custGeom>
              <a:rect b="b" l="l" r="r" t="t"/>
              <a:pathLst>
                <a:path extrusionOk="0" h="1408" w="42972">
                  <a:moveTo>
                    <a:pt x="0" y="1"/>
                  </a:moveTo>
                  <a:lnTo>
                    <a:pt x="0" y="1407"/>
                  </a:lnTo>
                  <a:lnTo>
                    <a:pt x="42971" y="1407"/>
                  </a:lnTo>
                  <a:lnTo>
                    <a:pt x="42971"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3" name="Google Shape;1103;p34"/>
            <p:cNvSpPr/>
            <p:nvPr/>
          </p:nvSpPr>
          <p:spPr>
            <a:xfrm>
              <a:off x="904770" y="3151211"/>
              <a:ext cx="44148" cy="696267"/>
            </a:xfrm>
            <a:custGeom>
              <a:rect b="b" l="l" r="r" t="t"/>
              <a:pathLst>
                <a:path extrusionOk="0" h="22190" w="1407">
                  <a:moveTo>
                    <a:pt x="0" y="1"/>
                  </a:moveTo>
                  <a:lnTo>
                    <a:pt x="0" y="22190"/>
                  </a:lnTo>
                  <a:lnTo>
                    <a:pt x="1407" y="22190"/>
                  </a:lnTo>
                  <a:lnTo>
                    <a:pt x="1407" y="1"/>
                  </a:ln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4" name="Google Shape;1104;p34"/>
            <p:cNvSpPr/>
            <p:nvPr/>
          </p:nvSpPr>
          <p:spPr>
            <a:xfrm>
              <a:off x="2209007" y="3151211"/>
              <a:ext cx="44117" cy="697616"/>
            </a:xfrm>
            <a:custGeom>
              <a:rect b="b" l="l" r="r" t="t"/>
              <a:pathLst>
                <a:path extrusionOk="0" h="22233" w="1406">
                  <a:moveTo>
                    <a:pt x="0" y="1"/>
                  </a:moveTo>
                  <a:lnTo>
                    <a:pt x="0" y="22233"/>
                  </a:lnTo>
                  <a:lnTo>
                    <a:pt x="1405" y="22233"/>
                  </a:lnTo>
                  <a:lnTo>
                    <a:pt x="1405" y="1"/>
                  </a:lnTo>
                  <a:close/>
                </a:path>
              </a:pathLst>
            </a:custGeom>
            <a:solidFill>
              <a:srgbClr val="9DC0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5" name="Google Shape;1105;p34"/>
            <p:cNvSpPr/>
            <p:nvPr/>
          </p:nvSpPr>
          <p:spPr>
            <a:xfrm>
              <a:off x="948887" y="3316633"/>
              <a:ext cx="1260152" cy="474302"/>
            </a:xfrm>
            <a:custGeom>
              <a:rect b="b" l="l" r="r" t="t"/>
              <a:pathLst>
                <a:path extrusionOk="0" h="15116" w="40161">
                  <a:moveTo>
                    <a:pt x="1" y="1"/>
                  </a:moveTo>
                  <a:lnTo>
                    <a:pt x="1" y="15116"/>
                  </a:lnTo>
                  <a:lnTo>
                    <a:pt x="40160" y="15116"/>
                  </a:lnTo>
                  <a:lnTo>
                    <a:pt x="4016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6" name="Google Shape;1106;p34"/>
            <p:cNvSpPr/>
            <p:nvPr/>
          </p:nvSpPr>
          <p:spPr>
            <a:xfrm>
              <a:off x="1602323" y="2646535"/>
              <a:ext cx="202730" cy="212834"/>
            </a:xfrm>
            <a:custGeom>
              <a:rect b="b" l="l" r="r" t="t"/>
              <a:pathLst>
                <a:path extrusionOk="0" h="6783" w="6461">
                  <a:moveTo>
                    <a:pt x="4591" y="0"/>
                  </a:moveTo>
                  <a:cubicBezTo>
                    <a:pt x="4357" y="0"/>
                    <a:pt x="4122" y="22"/>
                    <a:pt x="3978" y="35"/>
                  </a:cubicBezTo>
                  <a:cubicBezTo>
                    <a:pt x="3672" y="67"/>
                    <a:pt x="3310" y="41"/>
                    <a:pt x="3054" y="238"/>
                  </a:cubicBezTo>
                  <a:cubicBezTo>
                    <a:pt x="2796" y="437"/>
                    <a:pt x="2701" y="615"/>
                    <a:pt x="2360" y="730"/>
                  </a:cubicBezTo>
                  <a:cubicBezTo>
                    <a:pt x="1775" y="924"/>
                    <a:pt x="1162" y="986"/>
                    <a:pt x="558" y="1081"/>
                  </a:cubicBezTo>
                  <a:cubicBezTo>
                    <a:pt x="395" y="1106"/>
                    <a:pt x="125" y="1060"/>
                    <a:pt x="53" y="1217"/>
                  </a:cubicBezTo>
                  <a:cubicBezTo>
                    <a:pt x="0" y="1334"/>
                    <a:pt x="149" y="1653"/>
                    <a:pt x="185" y="1770"/>
                  </a:cubicBezTo>
                  <a:cubicBezTo>
                    <a:pt x="506" y="2791"/>
                    <a:pt x="761" y="3832"/>
                    <a:pt x="948" y="4886"/>
                  </a:cubicBezTo>
                  <a:cubicBezTo>
                    <a:pt x="1032" y="5356"/>
                    <a:pt x="1046" y="5829"/>
                    <a:pt x="1175" y="6292"/>
                  </a:cubicBezTo>
                  <a:cubicBezTo>
                    <a:pt x="1278" y="6663"/>
                    <a:pt x="1411" y="6783"/>
                    <a:pt x="1725" y="6783"/>
                  </a:cubicBezTo>
                  <a:cubicBezTo>
                    <a:pt x="1795" y="6783"/>
                    <a:pt x="1873" y="6777"/>
                    <a:pt x="1962" y="6767"/>
                  </a:cubicBezTo>
                  <a:cubicBezTo>
                    <a:pt x="2823" y="6668"/>
                    <a:pt x="3667" y="6469"/>
                    <a:pt x="4482" y="6178"/>
                  </a:cubicBezTo>
                  <a:cubicBezTo>
                    <a:pt x="4844" y="6048"/>
                    <a:pt x="5207" y="5899"/>
                    <a:pt x="5590" y="5863"/>
                  </a:cubicBezTo>
                  <a:cubicBezTo>
                    <a:pt x="5796" y="5845"/>
                    <a:pt x="6017" y="5856"/>
                    <a:pt x="6191" y="5743"/>
                  </a:cubicBezTo>
                  <a:cubicBezTo>
                    <a:pt x="6380" y="5623"/>
                    <a:pt x="6460" y="5383"/>
                    <a:pt x="6453" y="5159"/>
                  </a:cubicBezTo>
                  <a:cubicBezTo>
                    <a:pt x="6446" y="4936"/>
                    <a:pt x="6364" y="4723"/>
                    <a:pt x="6290" y="4513"/>
                  </a:cubicBezTo>
                  <a:cubicBezTo>
                    <a:pt x="6200" y="4254"/>
                    <a:pt x="6124" y="3991"/>
                    <a:pt x="6063" y="3725"/>
                  </a:cubicBezTo>
                  <a:cubicBezTo>
                    <a:pt x="6010" y="3499"/>
                    <a:pt x="5967" y="3274"/>
                    <a:pt x="5927" y="3048"/>
                  </a:cubicBezTo>
                  <a:cubicBezTo>
                    <a:pt x="5824" y="2472"/>
                    <a:pt x="5750" y="1893"/>
                    <a:pt x="5625" y="1310"/>
                  </a:cubicBezTo>
                  <a:cubicBezTo>
                    <a:pt x="5614" y="1254"/>
                    <a:pt x="5604" y="1184"/>
                    <a:pt x="5593" y="1106"/>
                  </a:cubicBezTo>
                  <a:cubicBezTo>
                    <a:pt x="5580" y="1026"/>
                    <a:pt x="5568" y="940"/>
                    <a:pt x="5553" y="848"/>
                  </a:cubicBezTo>
                  <a:cubicBezTo>
                    <a:pt x="5550" y="834"/>
                    <a:pt x="5547" y="820"/>
                    <a:pt x="5544" y="806"/>
                  </a:cubicBezTo>
                  <a:cubicBezTo>
                    <a:pt x="5491" y="517"/>
                    <a:pt x="5408" y="217"/>
                    <a:pt x="5244" y="114"/>
                  </a:cubicBezTo>
                  <a:cubicBezTo>
                    <a:pt x="5104" y="26"/>
                    <a:pt x="4848" y="0"/>
                    <a:pt x="4591"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7" name="Google Shape;1107;p34"/>
            <p:cNvSpPr/>
            <p:nvPr/>
          </p:nvSpPr>
          <p:spPr>
            <a:xfrm>
              <a:off x="1735992" y="2671606"/>
              <a:ext cx="52306" cy="70568"/>
            </a:xfrm>
            <a:custGeom>
              <a:rect b="b" l="l" r="r" t="t"/>
              <a:pathLst>
                <a:path extrusionOk="0" h="2249" w="1667">
                  <a:moveTo>
                    <a:pt x="1187" y="0"/>
                  </a:moveTo>
                  <a:cubicBezTo>
                    <a:pt x="874" y="0"/>
                    <a:pt x="520" y="187"/>
                    <a:pt x="349" y="392"/>
                  </a:cubicBezTo>
                  <a:cubicBezTo>
                    <a:pt x="1" y="808"/>
                    <a:pt x="86" y="1274"/>
                    <a:pt x="478" y="1623"/>
                  </a:cubicBezTo>
                  <a:cubicBezTo>
                    <a:pt x="674" y="1793"/>
                    <a:pt x="892" y="1936"/>
                    <a:pt x="1128" y="2047"/>
                  </a:cubicBezTo>
                  <a:cubicBezTo>
                    <a:pt x="1253" y="2106"/>
                    <a:pt x="1475" y="2219"/>
                    <a:pt x="1667" y="2249"/>
                  </a:cubicBezTo>
                  <a:cubicBezTo>
                    <a:pt x="1566" y="1671"/>
                    <a:pt x="1490" y="1094"/>
                    <a:pt x="1365" y="511"/>
                  </a:cubicBezTo>
                  <a:cubicBezTo>
                    <a:pt x="1354" y="455"/>
                    <a:pt x="1344" y="385"/>
                    <a:pt x="1333" y="307"/>
                  </a:cubicBezTo>
                  <a:cubicBezTo>
                    <a:pt x="1320" y="227"/>
                    <a:pt x="1307" y="141"/>
                    <a:pt x="1291" y="49"/>
                  </a:cubicBezTo>
                  <a:cubicBezTo>
                    <a:pt x="1290" y="35"/>
                    <a:pt x="1287" y="21"/>
                    <a:pt x="1284" y="7"/>
                  </a:cubicBezTo>
                  <a:cubicBezTo>
                    <a:pt x="1252" y="2"/>
                    <a:pt x="1220" y="0"/>
                    <a:pt x="1187"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34"/>
            <p:cNvSpPr/>
            <p:nvPr/>
          </p:nvSpPr>
          <p:spPr>
            <a:xfrm>
              <a:off x="1204959" y="2505242"/>
              <a:ext cx="664607" cy="1070789"/>
            </a:xfrm>
            <a:custGeom>
              <a:rect b="b" l="l" r="r" t="t"/>
              <a:pathLst>
                <a:path extrusionOk="0" h="34126" w="21181">
                  <a:moveTo>
                    <a:pt x="8252" y="1"/>
                  </a:moveTo>
                  <a:cubicBezTo>
                    <a:pt x="7909" y="1"/>
                    <a:pt x="7567" y="34"/>
                    <a:pt x="7229" y="102"/>
                  </a:cubicBezTo>
                  <a:cubicBezTo>
                    <a:pt x="7138" y="121"/>
                    <a:pt x="7046" y="142"/>
                    <a:pt x="6956" y="165"/>
                  </a:cubicBezTo>
                  <a:cubicBezTo>
                    <a:pt x="5999" y="409"/>
                    <a:pt x="5108" y="888"/>
                    <a:pt x="4156" y="1170"/>
                  </a:cubicBezTo>
                  <a:cubicBezTo>
                    <a:pt x="3486" y="1370"/>
                    <a:pt x="2776" y="1474"/>
                    <a:pt x="2166" y="1817"/>
                  </a:cubicBezTo>
                  <a:cubicBezTo>
                    <a:pt x="0" y="3035"/>
                    <a:pt x="2088" y="6296"/>
                    <a:pt x="2761" y="7892"/>
                  </a:cubicBezTo>
                  <a:cubicBezTo>
                    <a:pt x="3373" y="9343"/>
                    <a:pt x="3986" y="10792"/>
                    <a:pt x="4684" y="12201"/>
                  </a:cubicBezTo>
                  <a:cubicBezTo>
                    <a:pt x="5581" y="14012"/>
                    <a:pt x="6722" y="15683"/>
                    <a:pt x="7568" y="17498"/>
                  </a:cubicBezTo>
                  <a:cubicBezTo>
                    <a:pt x="8494" y="19486"/>
                    <a:pt x="9554" y="21430"/>
                    <a:pt x="10683" y="23310"/>
                  </a:cubicBezTo>
                  <a:cubicBezTo>
                    <a:pt x="12530" y="26384"/>
                    <a:pt x="14655" y="29281"/>
                    <a:pt x="16776" y="32173"/>
                  </a:cubicBezTo>
                  <a:cubicBezTo>
                    <a:pt x="17225" y="32784"/>
                    <a:pt x="17691" y="33413"/>
                    <a:pt x="18344" y="33800"/>
                  </a:cubicBezTo>
                  <a:cubicBezTo>
                    <a:pt x="18687" y="34005"/>
                    <a:pt x="19098" y="34126"/>
                    <a:pt x="19496" y="34126"/>
                  </a:cubicBezTo>
                  <a:cubicBezTo>
                    <a:pt x="19854" y="34126"/>
                    <a:pt x="20201" y="34028"/>
                    <a:pt x="20483" y="33806"/>
                  </a:cubicBezTo>
                  <a:cubicBezTo>
                    <a:pt x="21021" y="33382"/>
                    <a:pt x="21181" y="32608"/>
                    <a:pt x="21059" y="31934"/>
                  </a:cubicBezTo>
                  <a:cubicBezTo>
                    <a:pt x="20938" y="31259"/>
                    <a:pt x="20585" y="30652"/>
                    <a:pt x="20246" y="30055"/>
                  </a:cubicBezTo>
                  <a:cubicBezTo>
                    <a:pt x="18015" y="26103"/>
                    <a:pt x="16243" y="21811"/>
                    <a:pt x="15771" y="17296"/>
                  </a:cubicBezTo>
                  <a:cubicBezTo>
                    <a:pt x="15540" y="15077"/>
                    <a:pt x="15625" y="12833"/>
                    <a:pt x="15398" y="10614"/>
                  </a:cubicBezTo>
                  <a:cubicBezTo>
                    <a:pt x="15202" y="8688"/>
                    <a:pt x="14564" y="6868"/>
                    <a:pt x="14181" y="4993"/>
                  </a:cubicBezTo>
                  <a:cubicBezTo>
                    <a:pt x="13865" y="3452"/>
                    <a:pt x="12957" y="2063"/>
                    <a:pt x="11665" y="1127"/>
                  </a:cubicBezTo>
                  <a:cubicBezTo>
                    <a:pt x="10679" y="413"/>
                    <a:pt x="9465" y="1"/>
                    <a:pt x="825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9" name="Google Shape;1109;p34"/>
            <p:cNvSpPr/>
            <p:nvPr/>
          </p:nvSpPr>
          <p:spPr>
            <a:xfrm>
              <a:off x="1593067" y="2774336"/>
              <a:ext cx="674616" cy="811203"/>
            </a:xfrm>
            <a:custGeom>
              <a:rect b="b" l="l" r="r" t="t"/>
              <a:pathLst>
                <a:path extrusionOk="0" h="25853" w="21500">
                  <a:moveTo>
                    <a:pt x="3152" y="0"/>
                  </a:moveTo>
                  <a:cubicBezTo>
                    <a:pt x="2776" y="0"/>
                    <a:pt x="2401" y="30"/>
                    <a:pt x="2027" y="98"/>
                  </a:cubicBezTo>
                  <a:cubicBezTo>
                    <a:pt x="1737" y="153"/>
                    <a:pt x="1444" y="230"/>
                    <a:pt x="1204" y="400"/>
                  </a:cubicBezTo>
                  <a:cubicBezTo>
                    <a:pt x="580" y="841"/>
                    <a:pt x="614" y="1557"/>
                    <a:pt x="450" y="2218"/>
                  </a:cubicBezTo>
                  <a:cubicBezTo>
                    <a:pt x="249" y="3025"/>
                    <a:pt x="105" y="3793"/>
                    <a:pt x="81" y="4634"/>
                  </a:cubicBezTo>
                  <a:cubicBezTo>
                    <a:pt x="1" y="7370"/>
                    <a:pt x="494" y="10190"/>
                    <a:pt x="991" y="12874"/>
                  </a:cubicBezTo>
                  <a:cubicBezTo>
                    <a:pt x="1463" y="15415"/>
                    <a:pt x="2170" y="17917"/>
                    <a:pt x="3118" y="20322"/>
                  </a:cubicBezTo>
                  <a:cubicBezTo>
                    <a:pt x="3474" y="21224"/>
                    <a:pt x="3934" y="22043"/>
                    <a:pt x="4250" y="22969"/>
                  </a:cubicBezTo>
                  <a:cubicBezTo>
                    <a:pt x="4536" y="23805"/>
                    <a:pt x="4839" y="24723"/>
                    <a:pt x="5650" y="25194"/>
                  </a:cubicBezTo>
                  <a:cubicBezTo>
                    <a:pt x="5969" y="25379"/>
                    <a:pt x="6332" y="25470"/>
                    <a:pt x="6694" y="25544"/>
                  </a:cubicBezTo>
                  <a:cubicBezTo>
                    <a:pt x="7742" y="25761"/>
                    <a:pt x="8800" y="25852"/>
                    <a:pt x="9862" y="25852"/>
                  </a:cubicBezTo>
                  <a:cubicBezTo>
                    <a:pt x="12660" y="25852"/>
                    <a:pt x="15483" y="25216"/>
                    <a:pt x="18221" y="24541"/>
                  </a:cubicBezTo>
                  <a:cubicBezTo>
                    <a:pt x="19106" y="24323"/>
                    <a:pt x="20051" y="24065"/>
                    <a:pt x="20639" y="23368"/>
                  </a:cubicBezTo>
                  <a:cubicBezTo>
                    <a:pt x="21027" y="22911"/>
                    <a:pt x="21211" y="22312"/>
                    <a:pt x="21294" y="21719"/>
                  </a:cubicBezTo>
                  <a:cubicBezTo>
                    <a:pt x="21500" y="20264"/>
                    <a:pt x="21137" y="18736"/>
                    <a:pt x="20299" y="17530"/>
                  </a:cubicBezTo>
                  <a:cubicBezTo>
                    <a:pt x="19562" y="16468"/>
                    <a:pt x="18570" y="15623"/>
                    <a:pt x="17840" y="14553"/>
                  </a:cubicBezTo>
                  <a:cubicBezTo>
                    <a:pt x="17022" y="13355"/>
                    <a:pt x="16639" y="11933"/>
                    <a:pt x="16020" y="10623"/>
                  </a:cubicBezTo>
                  <a:cubicBezTo>
                    <a:pt x="15039" y="8545"/>
                    <a:pt x="14098" y="6531"/>
                    <a:pt x="12329" y="5007"/>
                  </a:cubicBezTo>
                  <a:cubicBezTo>
                    <a:pt x="12077" y="4792"/>
                    <a:pt x="11821" y="4583"/>
                    <a:pt x="11561" y="4376"/>
                  </a:cubicBezTo>
                  <a:cubicBezTo>
                    <a:pt x="10620" y="3625"/>
                    <a:pt x="9642" y="2919"/>
                    <a:pt x="8750" y="2109"/>
                  </a:cubicBezTo>
                  <a:cubicBezTo>
                    <a:pt x="8396" y="1786"/>
                    <a:pt x="8107" y="1282"/>
                    <a:pt x="7691" y="1061"/>
                  </a:cubicBezTo>
                  <a:cubicBezTo>
                    <a:pt x="7137" y="767"/>
                    <a:pt x="6438" y="601"/>
                    <a:pt x="5836" y="428"/>
                  </a:cubicBezTo>
                  <a:cubicBezTo>
                    <a:pt x="4965" y="177"/>
                    <a:pt x="4059" y="0"/>
                    <a:pt x="315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0" name="Google Shape;1110;p34"/>
            <p:cNvSpPr/>
            <p:nvPr/>
          </p:nvSpPr>
          <p:spPr>
            <a:xfrm>
              <a:off x="1585756" y="2812177"/>
              <a:ext cx="290148" cy="630688"/>
            </a:xfrm>
            <a:custGeom>
              <a:rect b="b" l="l" r="r" t="t"/>
              <a:pathLst>
                <a:path extrusionOk="0" h="20100" w="9247">
                  <a:moveTo>
                    <a:pt x="2950" y="0"/>
                  </a:moveTo>
                  <a:cubicBezTo>
                    <a:pt x="2585" y="0"/>
                    <a:pt x="2213" y="120"/>
                    <a:pt x="1897" y="310"/>
                  </a:cubicBezTo>
                  <a:cubicBezTo>
                    <a:pt x="1174" y="743"/>
                    <a:pt x="304" y="1575"/>
                    <a:pt x="141" y="2428"/>
                  </a:cubicBezTo>
                  <a:cubicBezTo>
                    <a:pt x="1" y="3165"/>
                    <a:pt x="162" y="3944"/>
                    <a:pt x="291" y="4672"/>
                  </a:cubicBezTo>
                  <a:cubicBezTo>
                    <a:pt x="361" y="5060"/>
                    <a:pt x="435" y="5448"/>
                    <a:pt x="514" y="5834"/>
                  </a:cubicBezTo>
                  <a:cubicBezTo>
                    <a:pt x="1480" y="10530"/>
                    <a:pt x="3158" y="15057"/>
                    <a:pt x="4830" y="19556"/>
                  </a:cubicBezTo>
                  <a:cubicBezTo>
                    <a:pt x="4977" y="19953"/>
                    <a:pt x="5174" y="20100"/>
                    <a:pt x="5424" y="20100"/>
                  </a:cubicBezTo>
                  <a:cubicBezTo>
                    <a:pt x="5610" y="20100"/>
                    <a:pt x="5825" y="20019"/>
                    <a:pt x="6071" y="19899"/>
                  </a:cubicBezTo>
                  <a:cubicBezTo>
                    <a:pt x="6641" y="19624"/>
                    <a:pt x="7214" y="19399"/>
                    <a:pt x="7810" y="19181"/>
                  </a:cubicBezTo>
                  <a:cubicBezTo>
                    <a:pt x="8314" y="18996"/>
                    <a:pt x="8877" y="18756"/>
                    <a:pt x="9059" y="18250"/>
                  </a:cubicBezTo>
                  <a:cubicBezTo>
                    <a:pt x="9246" y="17729"/>
                    <a:pt x="8962" y="17180"/>
                    <a:pt x="8807" y="16691"/>
                  </a:cubicBezTo>
                  <a:cubicBezTo>
                    <a:pt x="8626" y="16106"/>
                    <a:pt x="8454" y="15519"/>
                    <a:pt x="8291" y="14930"/>
                  </a:cubicBezTo>
                  <a:cubicBezTo>
                    <a:pt x="7967" y="13750"/>
                    <a:pt x="7677" y="12561"/>
                    <a:pt x="7398" y="11369"/>
                  </a:cubicBezTo>
                  <a:cubicBezTo>
                    <a:pt x="6848" y="9019"/>
                    <a:pt x="6341" y="6658"/>
                    <a:pt x="5688" y="4334"/>
                  </a:cubicBezTo>
                  <a:cubicBezTo>
                    <a:pt x="5397" y="3301"/>
                    <a:pt x="5076" y="2269"/>
                    <a:pt x="4591" y="1310"/>
                  </a:cubicBezTo>
                  <a:cubicBezTo>
                    <a:pt x="4350" y="832"/>
                    <a:pt x="4040" y="347"/>
                    <a:pt x="3552" y="126"/>
                  </a:cubicBezTo>
                  <a:cubicBezTo>
                    <a:pt x="3362" y="39"/>
                    <a:pt x="3157" y="0"/>
                    <a:pt x="2950"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1" name="Google Shape;1111;p34"/>
            <p:cNvSpPr/>
            <p:nvPr/>
          </p:nvSpPr>
          <p:spPr>
            <a:xfrm>
              <a:off x="1580171" y="2809133"/>
              <a:ext cx="271384" cy="453248"/>
            </a:xfrm>
            <a:custGeom>
              <a:rect b="b" l="l" r="r" t="t"/>
              <a:pathLst>
                <a:path extrusionOk="0" h="14445" w="8649">
                  <a:moveTo>
                    <a:pt x="3154" y="0"/>
                  </a:moveTo>
                  <a:cubicBezTo>
                    <a:pt x="2243" y="0"/>
                    <a:pt x="1237" y="444"/>
                    <a:pt x="743" y="1132"/>
                  </a:cubicBezTo>
                  <a:cubicBezTo>
                    <a:pt x="42" y="2109"/>
                    <a:pt x="0" y="3530"/>
                    <a:pt x="14" y="4679"/>
                  </a:cubicBezTo>
                  <a:cubicBezTo>
                    <a:pt x="20" y="5110"/>
                    <a:pt x="32" y="5542"/>
                    <a:pt x="53" y="5974"/>
                  </a:cubicBezTo>
                  <a:cubicBezTo>
                    <a:pt x="117" y="7351"/>
                    <a:pt x="256" y="8723"/>
                    <a:pt x="468" y="10087"/>
                  </a:cubicBezTo>
                  <a:cubicBezTo>
                    <a:pt x="606" y="10981"/>
                    <a:pt x="778" y="11869"/>
                    <a:pt x="979" y="12752"/>
                  </a:cubicBezTo>
                  <a:cubicBezTo>
                    <a:pt x="1075" y="13171"/>
                    <a:pt x="1151" y="13612"/>
                    <a:pt x="1291" y="14018"/>
                  </a:cubicBezTo>
                  <a:cubicBezTo>
                    <a:pt x="1439" y="14444"/>
                    <a:pt x="1395" y="14386"/>
                    <a:pt x="1800" y="14411"/>
                  </a:cubicBezTo>
                  <a:cubicBezTo>
                    <a:pt x="2107" y="14431"/>
                    <a:pt x="2418" y="14440"/>
                    <a:pt x="2731" y="14440"/>
                  </a:cubicBezTo>
                  <a:cubicBezTo>
                    <a:pt x="4447" y="14440"/>
                    <a:pt x="6231" y="14181"/>
                    <a:pt x="7919" y="14093"/>
                  </a:cubicBezTo>
                  <a:cubicBezTo>
                    <a:pt x="7953" y="14091"/>
                    <a:pt x="8494" y="14053"/>
                    <a:pt x="8621" y="14053"/>
                  </a:cubicBezTo>
                  <a:cubicBezTo>
                    <a:pt x="8638" y="14053"/>
                    <a:pt x="8648" y="14054"/>
                    <a:pt x="8648" y="14055"/>
                  </a:cubicBezTo>
                  <a:cubicBezTo>
                    <a:pt x="8022" y="10444"/>
                    <a:pt x="7182" y="6874"/>
                    <a:pt x="6128" y="3364"/>
                  </a:cubicBezTo>
                  <a:cubicBezTo>
                    <a:pt x="5907" y="2626"/>
                    <a:pt x="5671" y="1880"/>
                    <a:pt x="5247" y="1239"/>
                  </a:cubicBezTo>
                  <a:cubicBezTo>
                    <a:pt x="4941" y="776"/>
                    <a:pt x="4526" y="368"/>
                    <a:pt x="4013" y="157"/>
                  </a:cubicBezTo>
                  <a:cubicBezTo>
                    <a:pt x="3753" y="50"/>
                    <a:pt x="3458" y="0"/>
                    <a:pt x="3154"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2" name="Google Shape;1112;p34"/>
            <p:cNvSpPr/>
            <p:nvPr/>
          </p:nvSpPr>
          <p:spPr>
            <a:xfrm>
              <a:off x="1753908" y="2871041"/>
              <a:ext cx="114873" cy="376812"/>
            </a:xfrm>
            <a:custGeom>
              <a:rect b="b" l="l" r="r" t="t"/>
              <a:pathLst>
                <a:path extrusionOk="0" h="12009" w="3661">
                  <a:moveTo>
                    <a:pt x="110" y="0"/>
                  </a:moveTo>
                  <a:cubicBezTo>
                    <a:pt x="55" y="0"/>
                    <a:pt x="1" y="21"/>
                    <a:pt x="24" y="55"/>
                  </a:cubicBezTo>
                  <a:cubicBezTo>
                    <a:pt x="894" y="1299"/>
                    <a:pt x="1393" y="2750"/>
                    <a:pt x="1766" y="4211"/>
                  </a:cubicBezTo>
                  <a:cubicBezTo>
                    <a:pt x="1959" y="4971"/>
                    <a:pt x="2122" y="5738"/>
                    <a:pt x="2289" y="6506"/>
                  </a:cubicBezTo>
                  <a:lnTo>
                    <a:pt x="2848" y="9073"/>
                  </a:lnTo>
                  <a:cubicBezTo>
                    <a:pt x="3058" y="10036"/>
                    <a:pt x="3268" y="10998"/>
                    <a:pt x="3478" y="11961"/>
                  </a:cubicBezTo>
                  <a:cubicBezTo>
                    <a:pt x="3485" y="11993"/>
                    <a:pt x="3530" y="12008"/>
                    <a:pt x="3572" y="12008"/>
                  </a:cubicBezTo>
                  <a:cubicBezTo>
                    <a:pt x="3617" y="12008"/>
                    <a:pt x="3661" y="11991"/>
                    <a:pt x="3654" y="11961"/>
                  </a:cubicBezTo>
                  <a:lnTo>
                    <a:pt x="2531" y="6806"/>
                  </a:lnTo>
                  <a:cubicBezTo>
                    <a:pt x="2199" y="5291"/>
                    <a:pt x="1902" y="3755"/>
                    <a:pt x="1359" y="2298"/>
                  </a:cubicBezTo>
                  <a:cubicBezTo>
                    <a:pt x="1060" y="1499"/>
                    <a:pt x="683" y="729"/>
                    <a:pt x="194" y="29"/>
                  </a:cubicBezTo>
                  <a:cubicBezTo>
                    <a:pt x="180" y="9"/>
                    <a:pt x="145" y="0"/>
                    <a:pt x="110"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3" name="Google Shape;1113;p34"/>
            <p:cNvSpPr/>
            <p:nvPr/>
          </p:nvSpPr>
          <p:spPr>
            <a:xfrm>
              <a:off x="1554598" y="2420994"/>
              <a:ext cx="336775" cy="301538"/>
            </a:xfrm>
            <a:custGeom>
              <a:rect b="b" l="l" r="r" t="t"/>
              <a:pathLst>
                <a:path extrusionOk="0" h="9610" w="10733">
                  <a:moveTo>
                    <a:pt x="4894" y="1"/>
                  </a:moveTo>
                  <a:cubicBezTo>
                    <a:pt x="4445" y="1"/>
                    <a:pt x="3998" y="75"/>
                    <a:pt x="3575" y="230"/>
                  </a:cubicBezTo>
                  <a:cubicBezTo>
                    <a:pt x="2457" y="640"/>
                    <a:pt x="1571" y="1539"/>
                    <a:pt x="957" y="2560"/>
                  </a:cubicBezTo>
                  <a:cubicBezTo>
                    <a:pt x="662" y="3050"/>
                    <a:pt x="492" y="3660"/>
                    <a:pt x="308" y="4201"/>
                  </a:cubicBezTo>
                  <a:cubicBezTo>
                    <a:pt x="96" y="4822"/>
                    <a:pt x="1" y="5487"/>
                    <a:pt x="76" y="6141"/>
                  </a:cubicBezTo>
                  <a:cubicBezTo>
                    <a:pt x="178" y="7020"/>
                    <a:pt x="602" y="7875"/>
                    <a:pt x="1303" y="8415"/>
                  </a:cubicBezTo>
                  <a:cubicBezTo>
                    <a:pt x="1770" y="8776"/>
                    <a:pt x="2363" y="8980"/>
                    <a:pt x="2951" y="8980"/>
                  </a:cubicBezTo>
                  <a:cubicBezTo>
                    <a:pt x="3243" y="8980"/>
                    <a:pt x="3534" y="8930"/>
                    <a:pt x="3808" y="8822"/>
                  </a:cubicBezTo>
                  <a:cubicBezTo>
                    <a:pt x="4061" y="8724"/>
                    <a:pt x="4312" y="8577"/>
                    <a:pt x="4580" y="8577"/>
                  </a:cubicBezTo>
                  <a:cubicBezTo>
                    <a:pt x="4603" y="8577"/>
                    <a:pt x="4627" y="8578"/>
                    <a:pt x="4651" y="8581"/>
                  </a:cubicBezTo>
                  <a:cubicBezTo>
                    <a:pt x="4878" y="8605"/>
                    <a:pt x="5073" y="8741"/>
                    <a:pt x="5271" y="8854"/>
                  </a:cubicBezTo>
                  <a:cubicBezTo>
                    <a:pt x="5689" y="9093"/>
                    <a:pt x="6145" y="9165"/>
                    <a:pt x="6583" y="9337"/>
                  </a:cubicBezTo>
                  <a:cubicBezTo>
                    <a:pt x="6963" y="9486"/>
                    <a:pt x="7365" y="9576"/>
                    <a:pt x="7774" y="9603"/>
                  </a:cubicBezTo>
                  <a:cubicBezTo>
                    <a:pt x="7851" y="9608"/>
                    <a:pt x="7927" y="9610"/>
                    <a:pt x="8004" y="9610"/>
                  </a:cubicBezTo>
                  <a:cubicBezTo>
                    <a:pt x="8747" y="9610"/>
                    <a:pt x="9478" y="9386"/>
                    <a:pt x="10109" y="8990"/>
                  </a:cubicBezTo>
                  <a:cubicBezTo>
                    <a:pt x="10318" y="8858"/>
                    <a:pt x="10661" y="8585"/>
                    <a:pt x="10717" y="8327"/>
                  </a:cubicBezTo>
                  <a:cubicBezTo>
                    <a:pt x="10732" y="8256"/>
                    <a:pt x="10722" y="8182"/>
                    <a:pt x="10711" y="8111"/>
                  </a:cubicBezTo>
                  <a:cubicBezTo>
                    <a:pt x="10642" y="7682"/>
                    <a:pt x="10538" y="7259"/>
                    <a:pt x="10398" y="6849"/>
                  </a:cubicBezTo>
                  <a:cubicBezTo>
                    <a:pt x="10326" y="6637"/>
                    <a:pt x="10252" y="6430"/>
                    <a:pt x="10211" y="6211"/>
                  </a:cubicBezTo>
                  <a:cubicBezTo>
                    <a:pt x="10173" y="6020"/>
                    <a:pt x="10258" y="5894"/>
                    <a:pt x="10372" y="5740"/>
                  </a:cubicBezTo>
                  <a:cubicBezTo>
                    <a:pt x="10492" y="5577"/>
                    <a:pt x="10622" y="5390"/>
                    <a:pt x="10586" y="5190"/>
                  </a:cubicBezTo>
                  <a:cubicBezTo>
                    <a:pt x="10554" y="5011"/>
                    <a:pt x="10396" y="4884"/>
                    <a:pt x="10242" y="4785"/>
                  </a:cubicBezTo>
                  <a:cubicBezTo>
                    <a:pt x="10045" y="4658"/>
                    <a:pt x="9836" y="4549"/>
                    <a:pt x="9619" y="4458"/>
                  </a:cubicBezTo>
                  <a:cubicBezTo>
                    <a:pt x="9333" y="4338"/>
                    <a:pt x="9079" y="4242"/>
                    <a:pt x="8931" y="3958"/>
                  </a:cubicBezTo>
                  <a:cubicBezTo>
                    <a:pt x="8769" y="3647"/>
                    <a:pt x="8717" y="3333"/>
                    <a:pt x="8648" y="2993"/>
                  </a:cubicBezTo>
                  <a:cubicBezTo>
                    <a:pt x="8513" y="2318"/>
                    <a:pt x="8238" y="1732"/>
                    <a:pt x="7824" y="1258"/>
                  </a:cubicBezTo>
                  <a:cubicBezTo>
                    <a:pt x="7512" y="901"/>
                    <a:pt x="7121" y="608"/>
                    <a:pt x="6652" y="389"/>
                  </a:cubicBezTo>
                  <a:cubicBezTo>
                    <a:pt x="6104" y="136"/>
                    <a:pt x="5498" y="1"/>
                    <a:pt x="4894"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4" name="Google Shape;1114;p34"/>
            <p:cNvSpPr/>
            <p:nvPr/>
          </p:nvSpPr>
          <p:spPr>
            <a:xfrm>
              <a:off x="1769942" y="2510074"/>
              <a:ext cx="43301" cy="36900"/>
            </a:xfrm>
            <a:custGeom>
              <a:rect b="b" l="l" r="r" t="t"/>
              <a:pathLst>
                <a:path extrusionOk="0" h="1176" w="1380">
                  <a:moveTo>
                    <a:pt x="1114" y="1"/>
                  </a:moveTo>
                  <a:cubicBezTo>
                    <a:pt x="984" y="1"/>
                    <a:pt x="838" y="63"/>
                    <a:pt x="738" y="114"/>
                  </a:cubicBezTo>
                  <a:cubicBezTo>
                    <a:pt x="415" y="275"/>
                    <a:pt x="109" y="644"/>
                    <a:pt x="23" y="996"/>
                  </a:cubicBezTo>
                  <a:cubicBezTo>
                    <a:pt x="9" y="1056"/>
                    <a:pt x="0" y="1123"/>
                    <a:pt x="33" y="1176"/>
                  </a:cubicBezTo>
                  <a:cubicBezTo>
                    <a:pt x="218" y="890"/>
                    <a:pt x="459" y="621"/>
                    <a:pt x="778" y="501"/>
                  </a:cubicBezTo>
                  <a:cubicBezTo>
                    <a:pt x="934" y="443"/>
                    <a:pt x="1105" y="420"/>
                    <a:pt x="1240" y="323"/>
                  </a:cubicBezTo>
                  <a:cubicBezTo>
                    <a:pt x="1285" y="294"/>
                    <a:pt x="1321" y="250"/>
                    <a:pt x="1341" y="198"/>
                  </a:cubicBezTo>
                  <a:cubicBezTo>
                    <a:pt x="1380" y="84"/>
                    <a:pt x="1282" y="30"/>
                    <a:pt x="1187" y="8"/>
                  </a:cubicBezTo>
                  <a:cubicBezTo>
                    <a:pt x="1163" y="3"/>
                    <a:pt x="1139" y="1"/>
                    <a:pt x="1114" y="1"/>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34"/>
            <p:cNvSpPr/>
            <p:nvPr/>
          </p:nvSpPr>
          <p:spPr>
            <a:xfrm>
              <a:off x="1800943" y="2543052"/>
              <a:ext cx="21180" cy="28177"/>
            </a:xfrm>
            <a:custGeom>
              <a:rect b="b" l="l" r="r" t="t"/>
              <a:pathLst>
                <a:path extrusionOk="0" h="898" w="675">
                  <a:moveTo>
                    <a:pt x="283" y="0"/>
                  </a:moveTo>
                  <a:cubicBezTo>
                    <a:pt x="221" y="0"/>
                    <a:pt x="158" y="22"/>
                    <a:pt x="110" y="56"/>
                  </a:cubicBezTo>
                  <a:cubicBezTo>
                    <a:pt x="44" y="102"/>
                    <a:pt x="0" y="170"/>
                    <a:pt x="10" y="259"/>
                  </a:cubicBezTo>
                  <a:cubicBezTo>
                    <a:pt x="20" y="338"/>
                    <a:pt x="37" y="413"/>
                    <a:pt x="59" y="489"/>
                  </a:cubicBezTo>
                  <a:cubicBezTo>
                    <a:pt x="80" y="559"/>
                    <a:pt x="104" y="626"/>
                    <a:pt x="133" y="694"/>
                  </a:cubicBezTo>
                  <a:cubicBezTo>
                    <a:pt x="142" y="711"/>
                    <a:pt x="156" y="722"/>
                    <a:pt x="173" y="728"/>
                  </a:cubicBezTo>
                  <a:cubicBezTo>
                    <a:pt x="213" y="811"/>
                    <a:pt x="269" y="885"/>
                    <a:pt x="357" y="896"/>
                  </a:cubicBezTo>
                  <a:cubicBezTo>
                    <a:pt x="367" y="897"/>
                    <a:pt x="376" y="898"/>
                    <a:pt x="385" y="898"/>
                  </a:cubicBezTo>
                  <a:cubicBezTo>
                    <a:pt x="478" y="898"/>
                    <a:pt x="566" y="853"/>
                    <a:pt x="622" y="778"/>
                  </a:cubicBezTo>
                  <a:cubicBezTo>
                    <a:pt x="625" y="774"/>
                    <a:pt x="626" y="769"/>
                    <a:pt x="629" y="765"/>
                  </a:cubicBezTo>
                  <a:cubicBezTo>
                    <a:pt x="639" y="754"/>
                    <a:pt x="649" y="739"/>
                    <a:pt x="656" y="725"/>
                  </a:cubicBezTo>
                  <a:cubicBezTo>
                    <a:pt x="669" y="691"/>
                    <a:pt x="675" y="655"/>
                    <a:pt x="670" y="618"/>
                  </a:cubicBezTo>
                  <a:cubicBezTo>
                    <a:pt x="670" y="605"/>
                    <a:pt x="667" y="592"/>
                    <a:pt x="666" y="579"/>
                  </a:cubicBezTo>
                  <a:cubicBezTo>
                    <a:pt x="669" y="566"/>
                    <a:pt x="670" y="555"/>
                    <a:pt x="672" y="543"/>
                  </a:cubicBezTo>
                  <a:cubicBezTo>
                    <a:pt x="673" y="478"/>
                    <a:pt x="652" y="411"/>
                    <a:pt x="632" y="349"/>
                  </a:cubicBezTo>
                  <a:cubicBezTo>
                    <a:pt x="609" y="276"/>
                    <a:pt x="579" y="208"/>
                    <a:pt x="527" y="152"/>
                  </a:cubicBezTo>
                  <a:cubicBezTo>
                    <a:pt x="526" y="149"/>
                    <a:pt x="522" y="146"/>
                    <a:pt x="519" y="143"/>
                  </a:cubicBezTo>
                  <a:cubicBezTo>
                    <a:pt x="507" y="128"/>
                    <a:pt x="495" y="113"/>
                    <a:pt x="482" y="99"/>
                  </a:cubicBezTo>
                  <a:cubicBezTo>
                    <a:pt x="479" y="98"/>
                    <a:pt x="476" y="96"/>
                    <a:pt x="474" y="93"/>
                  </a:cubicBezTo>
                  <a:cubicBezTo>
                    <a:pt x="447" y="60"/>
                    <a:pt x="413" y="33"/>
                    <a:pt x="374" y="18"/>
                  </a:cubicBezTo>
                  <a:cubicBezTo>
                    <a:pt x="345" y="6"/>
                    <a:pt x="314" y="0"/>
                    <a:pt x="283" y="0"/>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6" name="Google Shape;1116;p34"/>
            <p:cNvSpPr/>
            <p:nvPr/>
          </p:nvSpPr>
          <p:spPr>
            <a:xfrm>
              <a:off x="1521087" y="2394794"/>
              <a:ext cx="293819" cy="622875"/>
            </a:xfrm>
            <a:custGeom>
              <a:rect b="b" l="l" r="r" t="t"/>
              <a:pathLst>
                <a:path extrusionOk="0" h="19851" w="9364">
                  <a:moveTo>
                    <a:pt x="5501" y="0"/>
                  </a:moveTo>
                  <a:cubicBezTo>
                    <a:pt x="5186" y="0"/>
                    <a:pt x="4901" y="25"/>
                    <a:pt x="4699" y="56"/>
                  </a:cubicBezTo>
                  <a:cubicBezTo>
                    <a:pt x="3458" y="251"/>
                    <a:pt x="2282" y="882"/>
                    <a:pt x="1457" y="1833"/>
                  </a:cubicBezTo>
                  <a:cubicBezTo>
                    <a:pt x="385" y="3070"/>
                    <a:pt x="1" y="4705"/>
                    <a:pt x="168" y="6312"/>
                  </a:cubicBezTo>
                  <a:cubicBezTo>
                    <a:pt x="250" y="7092"/>
                    <a:pt x="434" y="7907"/>
                    <a:pt x="750" y="8627"/>
                  </a:cubicBezTo>
                  <a:cubicBezTo>
                    <a:pt x="1193" y="9637"/>
                    <a:pt x="1394" y="10701"/>
                    <a:pt x="2149" y="11554"/>
                  </a:cubicBezTo>
                  <a:cubicBezTo>
                    <a:pt x="2619" y="12084"/>
                    <a:pt x="3261" y="12484"/>
                    <a:pt x="3964" y="12562"/>
                  </a:cubicBezTo>
                  <a:cubicBezTo>
                    <a:pt x="4017" y="13278"/>
                    <a:pt x="4670" y="13899"/>
                    <a:pt x="5389" y="13916"/>
                  </a:cubicBezTo>
                  <a:cubicBezTo>
                    <a:pt x="5356" y="14691"/>
                    <a:pt x="5891" y="15453"/>
                    <a:pt x="6628" y="15690"/>
                  </a:cubicBezTo>
                  <a:cubicBezTo>
                    <a:pt x="6557" y="15953"/>
                    <a:pt x="6604" y="16234"/>
                    <a:pt x="6730" y="16475"/>
                  </a:cubicBezTo>
                  <a:cubicBezTo>
                    <a:pt x="6887" y="16773"/>
                    <a:pt x="7168" y="17008"/>
                    <a:pt x="7501" y="17068"/>
                  </a:cubicBezTo>
                  <a:cubicBezTo>
                    <a:pt x="7710" y="18152"/>
                    <a:pt x="8283" y="19134"/>
                    <a:pt x="9125" y="19850"/>
                  </a:cubicBezTo>
                  <a:cubicBezTo>
                    <a:pt x="9363" y="19417"/>
                    <a:pt x="9323" y="18910"/>
                    <a:pt x="9209" y="18447"/>
                  </a:cubicBezTo>
                  <a:cubicBezTo>
                    <a:pt x="9108" y="18041"/>
                    <a:pt x="9019" y="17501"/>
                    <a:pt x="8749" y="17178"/>
                  </a:cubicBezTo>
                  <a:cubicBezTo>
                    <a:pt x="8699" y="17116"/>
                    <a:pt x="8639" y="17046"/>
                    <a:pt x="8655" y="16968"/>
                  </a:cubicBezTo>
                  <a:cubicBezTo>
                    <a:pt x="8672" y="16882"/>
                    <a:pt x="8769" y="16840"/>
                    <a:pt x="8832" y="16779"/>
                  </a:cubicBezTo>
                  <a:cubicBezTo>
                    <a:pt x="8989" y="16629"/>
                    <a:pt x="8938" y="16370"/>
                    <a:pt x="8870" y="16164"/>
                  </a:cubicBezTo>
                  <a:cubicBezTo>
                    <a:pt x="8726" y="15724"/>
                    <a:pt x="8463" y="15217"/>
                    <a:pt x="8001" y="15194"/>
                  </a:cubicBezTo>
                  <a:cubicBezTo>
                    <a:pt x="8333" y="14447"/>
                    <a:pt x="7889" y="13459"/>
                    <a:pt x="7110" y="13212"/>
                  </a:cubicBezTo>
                  <a:cubicBezTo>
                    <a:pt x="7104" y="12859"/>
                    <a:pt x="7095" y="12499"/>
                    <a:pt x="6984" y="12164"/>
                  </a:cubicBezTo>
                  <a:cubicBezTo>
                    <a:pt x="6874" y="11828"/>
                    <a:pt x="6645" y="11514"/>
                    <a:pt x="6316" y="11385"/>
                  </a:cubicBezTo>
                  <a:cubicBezTo>
                    <a:pt x="6206" y="11341"/>
                    <a:pt x="6082" y="11317"/>
                    <a:pt x="5994" y="11237"/>
                  </a:cubicBezTo>
                  <a:cubicBezTo>
                    <a:pt x="5921" y="11169"/>
                    <a:pt x="5882" y="11072"/>
                    <a:pt x="5848" y="10978"/>
                  </a:cubicBezTo>
                  <a:cubicBezTo>
                    <a:pt x="5495" y="10016"/>
                    <a:pt x="5232" y="8864"/>
                    <a:pt x="5396" y="7837"/>
                  </a:cubicBezTo>
                  <a:cubicBezTo>
                    <a:pt x="5452" y="7498"/>
                    <a:pt x="5548" y="7166"/>
                    <a:pt x="5679" y="6849"/>
                  </a:cubicBezTo>
                  <a:cubicBezTo>
                    <a:pt x="5801" y="6559"/>
                    <a:pt x="5943" y="6280"/>
                    <a:pt x="6108" y="6013"/>
                  </a:cubicBezTo>
                  <a:cubicBezTo>
                    <a:pt x="6438" y="5474"/>
                    <a:pt x="6788" y="5091"/>
                    <a:pt x="6835" y="4415"/>
                  </a:cubicBezTo>
                  <a:cubicBezTo>
                    <a:pt x="6885" y="3708"/>
                    <a:pt x="6644" y="2928"/>
                    <a:pt x="7025" y="2330"/>
                  </a:cubicBezTo>
                  <a:cubicBezTo>
                    <a:pt x="7274" y="1940"/>
                    <a:pt x="7773" y="1657"/>
                    <a:pt x="7763" y="1194"/>
                  </a:cubicBezTo>
                  <a:cubicBezTo>
                    <a:pt x="7742" y="233"/>
                    <a:pt x="6476" y="0"/>
                    <a:pt x="5501" y="0"/>
                  </a:cubicBezTo>
                  <a:close/>
                </a:path>
              </a:pathLst>
            </a:custGeom>
            <a:solidFill>
              <a:srgbClr val="2B2B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7" name="Google Shape;1117;p34"/>
            <p:cNvSpPr/>
            <p:nvPr/>
          </p:nvSpPr>
          <p:spPr>
            <a:xfrm>
              <a:off x="1650331" y="2591311"/>
              <a:ext cx="88955" cy="79730"/>
            </a:xfrm>
            <a:custGeom>
              <a:rect b="b" l="l" r="r" t="t"/>
              <a:pathLst>
                <a:path extrusionOk="0" h="2541" w="2835">
                  <a:moveTo>
                    <a:pt x="1145" y="1"/>
                  </a:moveTo>
                  <a:cubicBezTo>
                    <a:pt x="1014" y="1"/>
                    <a:pt x="885" y="28"/>
                    <a:pt x="771" y="93"/>
                  </a:cubicBezTo>
                  <a:cubicBezTo>
                    <a:pt x="1" y="536"/>
                    <a:pt x="465" y="1691"/>
                    <a:pt x="996" y="2111"/>
                  </a:cubicBezTo>
                  <a:cubicBezTo>
                    <a:pt x="1137" y="2223"/>
                    <a:pt x="1294" y="2310"/>
                    <a:pt x="1453" y="2391"/>
                  </a:cubicBezTo>
                  <a:cubicBezTo>
                    <a:pt x="1632" y="2482"/>
                    <a:pt x="1832" y="2540"/>
                    <a:pt x="2027" y="2540"/>
                  </a:cubicBezTo>
                  <a:cubicBezTo>
                    <a:pt x="2250" y="2540"/>
                    <a:pt x="2465" y="2463"/>
                    <a:pt x="2632" y="2270"/>
                  </a:cubicBezTo>
                  <a:cubicBezTo>
                    <a:pt x="2823" y="2047"/>
                    <a:pt x="2835" y="1717"/>
                    <a:pt x="2755" y="1434"/>
                  </a:cubicBezTo>
                  <a:cubicBezTo>
                    <a:pt x="2608" y="911"/>
                    <a:pt x="2037" y="233"/>
                    <a:pt x="1514" y="63"/>
                  </a:cubicBezTo>
                  <a:cubicBezTo>
                    <a:pt x="1396" y="25"/>
                    <a:pt x="1270" y="1"/>
                    <a:pt x="1145"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8" name="Google Shape;1118;p34"/>
            <p:cNvSpPr/>
            <p:nvPr/>
          </p:nvSpPr>
          <p:spPr>
            <a:xfrm>
              <a:off x="1811454" y="2636557"/>
              <a:ext cx="43144" cy="8095"/>
            </a:xfrm>
            <a:custGeom>
              <a:rect b="b" l="l" r="r" t="t"/>
              <a:pathLst>
                <a:path extrusionOk="0" h="258" w="1375">
                  <a:moveTo>
                    <a:pt x="136" y="0"/>
                  </a:moveTo>
                  <a:cubicBezTo>
                    <a:pt x="81" y="0"/>
                    <a:pt x="0" y="47"/>
                    <a:pt x="51" y="80"/>
                  </a:cubicBezTo>
                  <a:cubicBezTo>
                    <a:pt x="142" y="140"/>
                    <a:pt x="235" y="196"/>
                    <a:pt x="341" y="229"/>
                  </a:cubicBezTo>
                  <a:cubicBezTo>
                    <a:pt x="416" y="253"/>
                    <a:pt x="493" y="258"/>
                    <a:pt x="571" y="258"/>
                  </a:cubicBezTo>
                  <a:cubicBezTo>
                    <a:pt x="605" y="258"/>
                    <a:pt x="640" y="257"/>
                    <a:pt x="674" y="256"/>
                  </a:cubicBezTo>
                  <a:cubicBezTo>
                    <a:pt x="903" y="249"/>
                    <a:pt x="1141" y="227"/>
                    <a:pt x="1333" y="93"/>
                  </a:cubicBezTo>
                  <a:cubicBezTo>
                    <a:pt x="1356" y="77"/>
                    <a:pt x="1374" y="49"/>
                    <a:pt x="1346" y="30"/>
                  </a:cubicBezTo>
                  <a:cubicBezTo>
                    <a:pt x="1336" y="24"/>
                    <a:pt x="1323" y="22"/>
                    <a:pt x="1310" y="22"/>
                  </a:cubicBezTo>
                  <a:cubicBezTo>
                    <a:pt x="1285" y="22"/>
                    <a:pt x="1258" y="30"/>
                    <a:pt x="1241" y="42"/>
                  </a:cubicBezTo>
                  <a:cubicBezTo>
                    <a:pt x="1081" y="155"/>
                    <a:pt x="883" y="163"/>
                    <a:pt x="693" y="169"/>
                  </a:cubicBezTo>
                  <a:cubicBezTo>
                    <a:pt x="668" y="170"/>
                    <a:pt x="644" y="170"/>
                    <a:pt x="620" y="170"/>
                  </a:cubicBezTo>
                  <a:cubicBezTo>
                    <a:pt x="546" y="170"/>
                    <a:pt x="474" y="164"/>
                    <a:pt x="402" y="137"/>
                  </a:cubicBezTo>
                  <a:cubicBezTo>
                    <a:pt x="320" y="103"/>
                    <a:pt x="240" y="60"/>
                    <a:pt x="167" y="7"/>
                  </a:cubicBezTo>
                  <a:cubicBezTo>
                    <a:pt x="159" y="2"/>
                    <a:pt x="148" y="0"/>
                    <a:pt x="136" y="0"/>
                  </a:cubicBezTo>
                  <a:close/>
                </a:path>
              </a:pathLst>
            </a:custGeom>
            <a:solidFill>
              <a:srgbClr val="C063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9" name="Google Shape;1119;p34"/>
            <p:cNvSpPr/>
            <p:nvPr/>
          </p:nvSpPr>
          <p:spPr>
            <a:xfrm>
              <a:off x="1671291" y="2439820"/>
              <a:ext cx="56636" cy="143489"/>
            </a:xfrm>
            <a:custGeom>
              <a:rect b="b" l="l" r="r" t="t"/>
              <a:pathLst>
                <a:path extrusionOk="0" h="4573" w="1805">
                  <a:moveTo>
                    <a:pt x="1702" y="0"/>
                  </a:moveTo>
                  <a:cubicBezTo>
                    <a:pt x="1665" y="0"/>
                    <a:pt x="1629" y="12"/>
                    <a:pt x="1620" y="36"/>
                  </a:cubicBezTo>
                  <a:cubicBezTo>
                    <a:pt x="1169" y="1230"/>
                    <a:pt x="1498" y="2616"/>
                    <a:pt x="791" y="3728"/>
                  </a:cubicBezTo>
                  <a:cubicBezTo>
                    <a:pt x="599" y="4026"/>
                    <a:pt x="352" y="4285"/>
                    <a:pt x="63" y="4491"/>
                  </a:cubicBezTo>
                  <a:cubicBezTo>
                    <a:pt x="1" y="4536"/>
                    <a:pt x="73" y="4573"/>
                    <a:pt x="135" y="4573"/>
                  </a:cubicBezTo>
                  <a:cubicBezTo>
                    <a:pt x="155" y="4573"/>
                    <a:pt x="175" y="4569"/>
                    <a:pt x="188" y="4559"/>
                  </a:cubicBezTo>
                  <a:cubicBezTo>
                    <a:pt x="685" y="4211"/>
                    <a:pt x="1058" y="3712"/>
                    <a:pt x="1254" y="3137"/>
                  </a:cubicBezTo>
                  <a:cubicBezTo>
                    <a:pt x="1467" y="2507"/>
                    <a:pt x="1475" y="1836"/>
                    <a:pt x="1547" y="1181"/>
                  </a:cubicBezTo>
                  <a:cubicBezTo>
                    <a:pt x="1588" y="801"/>
                    <a:pt x="1654" y="422"/>
                    <a:pt x="1790" y="62"/>
                  </a:cubicBezTo>
                  <a:cubicBezTo>
                    <a:pt x="1805" y="22"/>
                    <a:pt x="1753" y="0"/>
                    <a:pt x="1702"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0" name="Google Shape;1120;p34"/>
            <p:cNvSpPr/>
            <p:nvPr/>
          </p:nvSpPr>
          <p:spPr>
            <a:xfrm>
              <a:off x="1633293" y="2489146"/>
              <a:ext cx="52840" cy="63539"/>
            </a:xfrm>
            <a:custGeom>
              <a:rect b="b" l="l" r="r" t="t"/>
              <a:pathLst>
                <a:path extrusionOk="0" h="2025" w="1684">
                  <a:moveTo>
                    <a:pt x="1594" y="1"/>
                  </a:moveTo>
                  <a:cubicBezTo>
                    <a:pt x="1552" y="1"/>
                    <a:pt x="1508" y="16"/>
                    <a:pt x="1501" y="49"/>
                  </a:cubicBezTo>
                  <a:cubicBezTo>
                    <a:pt x="1351" y="871"/>
                    <a:pt x="794" y="1591"/>
                    <a:pt x="37" y="1941"/>
                  </a:cubicBezTo>
                  <a:cubicBezTo>
                    <a:pt x="1" y="1957"/>
                    <a:pt x="9" y="1991"/>
                    <a:pt x="37" y="2009"/>
                  </a:cubicBezTo>
                  <a:cubicBezTo>
                    <a:pt x="52" y="2020"/>
                    <a:pt x="72" y="2024"/>
                    <a:pt x="93" y="2024"/>
                  </a:cubicBezTo>
                  <a:cubicBezTo>
                    <a:pt x="118" y="2024"/>
                    <a:pt x="143" y="2018"/>
                    <a:pt x="162" y="2009"/>
                  </a:cubicBezTo>
                  <a:cubicBezTo>
                    <a:pt x="948" y="1646"/>
                    <a:pt x="1523" y="901"/>
                    <a:pt x="1679" y="49"/>
                  </a:cubicBezTo>
                  <a:cubicBezTo>
                    <a:pt x="1684" y="18"/>
                    <a:pt x="1640" y="1"/>
                    <a:pt x="1594" y="1"/>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1" name="Google Shape;1121;p34"/>
            <p:cNvSpPr/>
            <p:nvPr/>
          </p:nvSpPr>
          <p:spPr>
            <a:xfrm>
              <a:off x="1561909" y="2483498"/>
              <a:ext cx="22560" cy="69784"/>
            </a:xfrm>
            <a:custGeom>
              <a:rect b="b" l="l" r="r" t="t"/>
              <a:pathLst>
                <a:path extrusionOk="0" h="2224" w="719">
                  <a:moveTo>
                    <a:pt x="611" y="0"/>
                  </a:moveTo>
                  <a:cubicBezTo>
                    <a:pt x="576" y="0"/>
                    <a:pt x="541" y="10"/>
                    <a:pt x="528" y="32"/>
                  </a:cubicBezTo>
                  <a:cubicBezTo>
                    <a:pt x="146" y="676"/>
                    <a:pt x="1" y="1434"/>
                    <a:pt x="115" y="2174"/>
                  </a:cubicBezTo>
                  <a:cubicBezTo>
                    <a:pt x="120" y="2208"/>
                    <a:pt x="164" y="2223"/>
                    <a:pt x="207" y="2223"/>
                  </a:cubicBezTo>
                  <a:cubicBezTo>
                    <a:pt x="252" y="2223"/>
                    <a:pt x="296" y="2206"/>
                    <a:pt x="291" y="2174"/>
                  </a:cubicBezTo>
                  <a:cubicBezTo>
                    <a:pt x="178" y="1442"/>
                    <a:pt x="321" y="695"/>
                    <a:pt x="697" y="58"/>
                  </a:cubicBezTo>
                  <a:cubicBezTo>
                    <a:pt x="718" y="22"/>
                    <a:pt x="664" y="0"/>
                    <a:pt x="611"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34"/>
            <p:cNvSpPr/>
            <p:nvPr/>
          </p:nvSpPr>
          <p:spPr>
            <a:xfrm>
              <a:off x="1686980" y="2766554"/>
              <a:ext cx="22498" cy="38908"/>
            </a:xfrm>
            <a:custGeom>
              <a:rect b="b" l="l" r="r" t="t"/>
              <a:pathLst>
                <a:path extrusionOk="0" h="1240" w="717">
                  <a:moveTo>
                    <a:pt x="297" y="1"/>
                  </a:moveTo>
                  <a:cubicBezTo>
                    <a:pt x="288" y="1"/>
                    <a:pt x="279" y="2"/>
                    <a:pt x="271" y="3"/>
                  </a:cubicBezTo>
                  <a:cubicBezTo>
                    <a:pt x="251" y="6"/>
                    <a:pt x="186" y="29"/>
                    <a:pt x="209" y="62"/>
                  </a:cubicBezTo>
                  <a:cubicBezTo>
                    <a:pt x="409" y="355"/>
                    <a:pt x="516" y="701"/>
                    <a:pt x="514" y="1056"/>
                  </a:cubicBezTo>
                  <a:cubicBezTo>
                    <a:pt x="396" y="969"/>
                    <a:pt x="286" y="876"/>
                    <a:pt x="182" y="776"/>
                  </a:cubicBezTo>
                  <a:cubicBezTo>
                    <a:pt x="163" y="759"/>
                    <a:pt x="136" y="751"/>
                    <a:pt x="109" y="751"/>
                  </a:cubicBezTo>
                  <a:cubicBezTo>
                    <a:pt x="92" y="751"/>
                    <a:pt x="75" y="754"/>
                    <a:pt x="61" y="759"/>
                  </a:cubicBezTo>
                  <a:cubicBezTo>
                    <a:pt x="33" y="768"/>
                    <a:pt x="0" y="796"/>
                    <a:pt x="29" y="825"/>
                  </a:cubicBezTo>
                  <a:cubicBezTo>
                    <a:pt x="185" y="974"/>
                    <a:pt x="353" y="1107"/>
                    <a:pt x="534" y="1225"/>
                  </a:cubicBezTo>
                  <a:cubicBezTo>
                    <a:pt x="548" y="1234"/>
                    <a:pt x="573" y="1240"/>
                    <a:pt x="599" y="1240"/>
                  </a:cubicBezTo>
                  <a:cubicBezTo>
                    <a:pt x="639" y="1240"/>
                    <a:pt x="680" y="1226"/>
                    <a:pt x="684" y="1191"/>
                  </a:cubicBezTo>
                  <a:cubicBezTo>
                    <a:pt x="717" y="782"/>
                    <a:pt x="609" y="375"/>
                    <a:pt x="379" y="36"/>
                  </a:cubicBezTo>
                  <a:cubicBezTo>
                    <a:pt x="362" y="11"/>
                    <a:pt x="329" y="1"/>
                    <a:pt x="297" y="1"/>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3" name="Google Shape;1123;p34"/>
            <p:cNvSpPr/>
            <p:nvPr/>
          </p:nvSpPr>
          <p:spPr>
            <a:xfrm>
              <a:off x="1728994" y="2829843"/>
              <a:ext cx="18544" cy="39316"/>
            </a:xfrm>
            <a:custGeom>
              <a:rect b="b" l="l" r="r" t="t"/>
              <a:pathLst>
                <a:path extrusionOk="0" h="1253" w="591">
                  <a:moveTo>
                    <a:pt x="224" y="0"/>
                  </a:moveTo>
                  <a:cubicBezTo>
                    <a:pt x="174" y="0"/>
                    <a:pt x="123" y="22"/>
                    <a:pt x="139" y="61"/>
                  </a:cubicBezTo>
                  <a:cubicBezTo>
                    <a:pt x="276" y="396"/>
                    <a:pt x="365" y="747"/>
                    <a:pt x="402" y="1108"/>
                  </a:cubicBezTo>
                  <a:cubicBezTo>
                    <a:pt x="321" y="1065"/>
                    <a:pt x="249" y="1005"/>
                    <a:pt x="194" y="930"/>
                  </a:cubicBezTo>
                  <a:cubicBezTo>
                    <a:pt x="175" y="904"/>
                    <a:pt x="142" y="894"/>
                    <a:pt x="110" y="894"/>
                  </a:cubicBezTo>
                  <a:cubicBezTo>
                    <a:pt x="102" y="894"/>
                    <a:pt x="94" y="895"/>
                    <a:pt x="86" y="896"/>
                  </a:cubicBezTo>
                  <a:cubicBezTo>
                    <a:pt x="66" y="899"/>
                    <a:pt x="1" y="923"/>
                    <a:pt x="25" y="956"/>
                  </a:cubicBezTo>
                  <a:cubicBezTo>
                    <a:pt x="129" y="1100"/>
                    <a:pt x="282" y="1203"/>
                    <a:pt x="455" y="1248"/>
                  </a:cubicBezTo>
                  <a:cubicBezTo>
                    <a:pt x="465" y="1250"/>
                    <a:pt x="484" y="1252"/>
                    <a:pt x="504" y="1252"/>
                  </a:cubicBezTo>
                  <a:cubicBezTo>
                    <a:pt x="544" y="1252"/>
                    <a:pt x="591" y="1243"/>
                    <a:pt x="588" y="1205"/>
                  </a:cubicBezTo>
                  <a:cubicBezTo>
                    <a:pt x="557" y="803"/>
                    <a:pt x="462" y="409"/>
                    <a:pt x="308" y="36"/>
                  </a:cubicBezTo>
                  <a:cubicBezTo>
                    <a:pt x="298" y="12"/>
                    <a:pt x="261" y="0"/>
                    <a:pt x="224"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4" name="Google Shape;1124;p34"/>
            <p:cNvSpPr/>
            <p:nvPr/>
          </p:nvSpPr>
          <p:spPr>
            <a:xfrm>
              <a:off x="1755446" y="2892817"/>
              <a:ext cx="27361" cy="24161"/>
            </a:xfrm>
            <a:custGeom>
              <a:rect b="b" l="l" r="r" t="t"/>
              <a:pathLst>
                <a:path extrusionOk="0" h="770" w="872">
                  <a:moveTo>
                    <a:pt x="765" y="0"/>
                  </a:moveTo>
                  <a:cubicBezTo>
                    <a:pt x="733" y="0"/>
                    <a:pt x="698" y="10"/>
                    <a:pt x="681" y="37"/>
                  </a:cubicBezTo>
                  <a:cubicBezTo>
                    <a:pt x="594" y="187"/>
                    <a:pt x="540" y="355"/>
                    <a:pt x="521" y="530"/>
                  </a:cubicBezTo>
                  <a:lnTo>
                    <a:pt x="179" y="167"/>
                  </a:lnTo>
                  <a:cubicBezTo>
                    <a:pt x="162" y="149"/>
                    <a:pt x="134" y="142"/>
                    <a:pt x="106" y="142"/>
                  </a:cubicBezTo>
                  <a:cubicBezTo>
                    <a:pt x="89" y="142"/>
                    <a:pt x="73" y="144"/>
                    <a:pt x="59" y="148"/>
                  </a:cubicBezTo>
                  <a:cubicBezTo>
                    <a:pt x="29" y="158"/>
                    <a:pt x="1" y="185"/>
                    <a:pt x="28" y="215"/>
                  </a:cubicBezTo>
                  <a:lnTo>
                    <a:pt x="528" y="745"/>
                  </a:lnTo>
                  <a:cubicBezTo>
                    <a:pt x="544" y="764"/>
                    <a:pt x="576" y="770"/>
                    <a:pt x="603" y="770"/>
                  </a:cubicBezTo>
                  <a:cubicBezTo>
                    <a:pt x="611" y="770"/>
                    <a:pt x="620" y="769"/>
                    <a:pt x="627" y="768"/>
                  </a:cubicBezTo>
                  <a:cubicBezTo>
                    <a:pt x="650" y="764"/>
                    <a:pt x="693" y="751"/>
                    <a:pt x="691" y="721"/>
                  </a:cubicBezTo>
                  <a:cubicBezTo>
                    <a:pt x="678" y="491"/>
                    <a:pt x="734" y="261"/>
                    <a:pt x="851" y="61"/>
                  </a:cubicBezTo>
                  <a:cubicBezTo>
                    <a:pt x="871" y="28"/>
                    <a:pt x="813" y="7"/>
                    <a:pt x="790" y="2"/>
                  </a:cubicBezTo>
                  <a:cubicBezTo>
                    <a:pt x="782" y="1"/>
                    <a:pt x="774" y="0"/>
                    <a:pt x="765" y="0"/>
                  </a:cubicBezTo>
                  <a:close/>
                </a:path>
              </a:pathLst>
            </a:custGeom>
            <a:solidFill>
              <a:srgbClr val="43438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5" name="Google Shape;1125;p34"/>
            <p:cNvSpPr/>
            <p:nvPr/>
          </p:nvSpPr>
          <p:spPr>
            <a:xfrm>
              <a:off x="1052339" y="2539099"/>
              <a:ext cx="3700380" cy="1151209"/>
            </a:xfrm>
            <a:custGeom>
              <a:rect b="b" l="l" r="r" t="t"/>
              <a:pathLst>
                <a:path extrusionOk="0" h="36689" w="117931">
                  <a:moveTo>
                    <a:pt x="2216" y="1"/>
                  </a:moveTo>
                  <a:cubicBezTo>
                    <a:pt x="860" y="1"/>
                    <a:pt x="1" y="1453"/>
                    <a:pt x="653" y="2640"/>
                  </a:cubicBezTo>
                  <a:lnTo>
                    <a:pt x="18842" y="35764"/>
                  </a:lnTo>
                  <a:cubicBezTo>
                    <a:pt x="19155" y="36334"/>
                    <a:pt x="19753" y="36689"/>
                    <a:pt x="20404" y="36689"/>
                  </a:cubicBezTo>
                  <a:lnTo>
                    <a:pt x="116147" y="36689"/>
                  </a:lnTo>
                  <a:cubicBezTo>
                    <a:pt x="117131" y="36689"/>
                    <a:pt x="117930" y="35891"/>
                    <a:pt x="117930" y="34907"/>
                  </a:cubicBezTo>
                  <a:lnTo>
                    <a:pt x="117930" y="33199"/>
                  </a:lnTo>
                  <a:cubicBezTo>
                    <a:pt x="117930" y="32214"/>
                    <a:pt x="117131" y="31417"/>
                    <a:pt x="116147" y="31417"/>
                  </a:cubicBezTo>
                  <a:lnTo>
                    <a:pt x="23532" y="31417"/>
                  </a:lnTo>
                  <a:cubicBezTo>
                    <a:pt x="22882" y="31417"/>
                    <a:pt x="22546" y="31062"/>
                    <a:pt x="22233" y="30492"/>
                  </a:cubicBezTo>
                  <a:lnTo>
                    <a:pt x="5719" y="924"/>
                  </a:lnTo>
                  <a:cubicBezTo>
                    <a:pt x="5406" y="354"/>
                    <a:pt x="4807" y="1"/>
                    <a:pt x="4157"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6" name="Google Shape;1126;p34"/>
            <p:cNvSpPr/>
            <p:nvPr/>
          </p:nvSpPr>
          <p:spPr>
            <a:xfrm>
              <a:off x="915564" y="2486667"/>
              <a:ext cx="3797148" cy="1304269"/>
            </a:xfrm>
            <a:custGeom>
              <a:rect b="b" l="l" r="r" t="t"/>
              <a:pathLst>
                <a:path extrusionOk="0" h="41567" w="121015">
                  <a:moveTo>
                    <a:pt x="877" y="1"/>
                  </a:moveTo>
                  <a:cubicBezTo>
                    <a:pt x="342" y="1"/>
                    <a:pt x="1" y="574"/>
                    <a:pt x="260" y="1044"/>
                  </a:cubicBezTo>
                  <a:lnTo>
                    <a:pt x="22235" y="41201"/>
                  </a:lnTo>
                  <a:cubicBezTo>
                    <a:pt x="22357" y="41427"/>
                    <a:pt x="22595" y="41567"/>
                    <a:pt x="22852" y="41567"/>
                  </a:cubicBezTo>
                  <a:lnTo>
                    <a:pt x="120310" y="41567"/>
                  </a:lnTo>
                  <a:cubicBezTo>
                    <a:pt x="120699" y="41567"/>
                    <a:pt x="121015" y="41252"/>
                    <a:pt x="121015" y="40864"/>
                  </a:cubicBezTo>
                  <a:lnTo>
                    <a:pt x="121015" y="36999"/>
                  </a:lnTo>
                  <a:cubicBezTo>
                    <a:pt x="121015" y="36610"/>
                    <a:pt x="120699" y="36295"/>
                    <a:pt x="120310" y="36295"/>
                  </a:cubicBezTo>
                  <a:lnTo>
                    <a:pt x="25979" y="36295"/>
                  </a:lnTo>
                  <a:cubicBezTo>
                    <a:pt x="25722" y="36295"/>
                    <a:pt x="25486" y="36155"/>
                    <a:pt x="25362" y="35929"/>
                  </a:cubicBezTo>
                  <a:lnTo>
                    <a:pt x="5896" y="368"/>
                  </a:lnTo>
                  <a:cubicBezTo>
                    <a:pt x="5773" y="142"/>
                    <a:pt x="5536" y="1"/>
                    <a:pt x="527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7" name="Google Shape;1127;p34"/>
            <p:cNvSpPr/>
            <p:nvPr/>
          </p:nvSpPr>
          <p:spPr>
            <a:xfrm>
              <a:off x="1826359" y="3117260"/>
              <a:ext cx="2923850" cy="701946"/>
            </a:xfrm>
            <a:custGeom>
              <a:rect b="b" l="l" r="r" t="t"/>
              <a:pathLst>
                <a:path extrusionOk="0" h="22371" w="93183">
                  <a:moveTo>
                    <a:pt x="10190" y="1"/>
                  </a:moveTo>
                  <a:cubicBezTo>
                    <a:pt x="9493" y="1"/>
                    <a:pt x="8840" y="157"/>
                    <a:pt x="8261" y="537"/>
                  </a:cubicBezTo>
                  <a:cubicBezTo>
                    <a:pt x="5165" y="2569"/>
                    <a:pt x="3096" y="5460"/>
                    <a:pt x="1841" y="8869"/>
                  </a:cubicBezTo>
                  <a:cubicBezTo>
                    <a:pt x="1678" y="9313"/>
                    <a:pt x="1528" y="9766"/>
                    <a:pt x="1391" y="10227"/>
                  </a:cubicBezTo>
                  <a:cubicBezTo>
                    <a:pt x="413" y="13531"/>
                    <a:pt x="138" y="16998"/>
                    <a:pt x="15" y="20441"/>
                  </a:cubicBezTo>
                  <a:cubicBezTo>
                    <a:pt x="0" y="20842"/>
                    <a:pt x="0" y="21561"/>
                    <a:pt x="342" y="21854"/>
                  </a:cubicBezTo>
                  <a:cubicBezTo>
                    <a:pt x="532" y="22017"/>
                    <a:pt x="647" y="22075"/>
                    <a:pt x="726" y="22075"/>
                  </a:cubicBezTo>
                  <a:cubicBezTo>
                    <a:pt x="914" y="22075"/>
                    <a:pt x="907" y="21750"/>
                    <a:pt x="1249" y="21703"/>
                  </a:cubicBezTo>
                  <a:cubicBezTo>
                    <a:pt x="1565" y="21659"/>
                    <a:pt x="1895" y="21640"/>
                    <a:pt x="2234" y="21640"/>
                  </a:cubicBezTo>
                  <a:cubicBezTo>
                    <a:pt x="3706" y="21640"/>
                    <a:pt x="5351" y="21985"/>
                    <a:pt x="6740" y="22056"/>
                  </a:cubicBezTo>
                  <a:cubicBezTo>
                    <a:pt x="7415" y="22090"/>
                    <a:pt x="8088" y="22120"/>
                    <a:pt x="8763" y="22149"/>
                  </a:cubicBezTo>
                  <a:cubicBezTo>
                    <a:pt x="8908" y="22156"/>
                    <a:pt x="9056" y="22161"/>
                    <a:pt x="9201" y="22167"/>
                  </a:cubicBezTo>
                  <a:cubicBezTo>
                    <a:pt x="12057" y="22277"/>
                    <a:pt x="14912" y="22343"/>
                    <a:pt x="17771" y="22363"/>
                  </a:cubicBezTo>
                  <a:cubicBezTo>
                    <a:pt x="18518" y="22368"/>
                    <a:pt x="19266" y="22371"/>
                    <a:pt x="20013" y="22371"/>
                  </a:cubicBezTo>
                  <a:cubicBezTo>
                    <a:pt x="26632" y="22371"/>
                    <a:pt x="33249" y="22169"/>
                    <a:pt x="39864" y="21923"/>
                  </a:cubicBezTo>
                  <a:cubicBezTo>
                    <a:pt x="40544" y="21897"/>
                    <a:pt x="41225" y="21886"/>
                    <a:pt x="41908" y="21886"/>
                  </a:cubicBezTo>
                  <a:cubicBezTo>
                    <a:pt x="45510" y="21886"/>
                    <a:pt x="49142" y="22186"/>
                    <a:pt x="52749" y="22186"/>
                  </a:cubicBezTo>
                  <a:cubicBezTo>
                    <a:pt x="54105" y="22186"/>
                    <a:pt x="55459" y="22144"/>
                    <a:pt x="56806" y="22027"/>
                  </a:cubicBezTo>
                  <a:lnTo>
                    <a:pt x="56897" y="22019"/>
                  </a:lnTo>
                  <a:cubicBezTo>
                    <a:pt x="57439" y="21970"/>
                    <a:pt x="57979" y="21906"/>
                    <a:pt x="58519" y="21834"/>
                  </a:cubicBezTo>
                  <a:cubicBezTo>
                    <a:pt x="59241" y="21740"/>
                    <a:pt x="59961" y="21631"/>
                    <a:pt x="60683" y="21534"/>
                  </a:cubicBezTo>
                  <a:cubicBezTo>
                    <a:pt x="64385" y="21039"/>
                    <a:pt x="68157" y="20873"/>
                    <a:pt x="71936" y="20873"/>
                  </a:cubicBezTo>
                  <a:cubicBezTo>
                    <a:pt x="75994" y="20873"/>
                    <a:pt x="80061" y="21065"/>
                    <a:pt x="84060" y="21245"/>
                  </a:cubicBezTo>
                  <a:cubicBezTo>
                    <a:pt x="85385" y="21305"/>
                    <a:pt x="86708" y="21377"/>
                    <a:pt x="88032" y="21461"/>
                  </a:cubicBezTo>
                  <a:cubicBezTo>
                    <a:pt x="88407" y="21485"/>
                    <a:pt x="88796" y="21506"/>
                    <a:pt x="89184" y="21506"/>
                  </a:cubicBezTo>
                  <a:cubicBezTo>
                    <a:pt x="90324" y="21506"/>
                    <a:pt x="91458" y="21328"/>
                    <a:pt x="92235" y="20542"/>
                  </a:cubicBezTo>
                  <a:cubicBezTo>
                    <a:pt x="92961" y="19812"/>
                    <a:pt x="93182" y="18707"/>
                    <a:pt x="93137" y="17678"/>
                  </a:cubicBezTo>
                  <a:cubicBezTo>
                    <a:pt x="93131" y="17558"/>
                    <a:pt x="93122" y="17437"/>
                    <a:pt x="93109" y="17317"/>
                  </a:cubicBezTo>
                  <a:cubicBezTo>
                    <a:pt x="93102" y="17235"/>
                    <a:pt x="93092" y="17155"/>
                    <a:pt x="93081" y="17075"/>
                  </a:cubicBezTo>
                  <a:cubicBezTo>
                    <a:pt x="93018" y="16615"/>
                    <a:pt x="92911" y="16162"/>
                    <a:pt x="92759" y="15723"/>
                  </a:cubicBezTo>
                  <a:cubicBezTo>
                    <a:pt x="92731" y="15639"/>
                    <a:pt x="92701" y="15556"/>
                    <a:pt x="92669" y="15473"/>
                  </a:cubicBezTo>
                  <a:cubicBezTo>
                    <a:pt x="91926" y="13531"/>
                    <a:pt x="90390" y="11870"/>
                    <a:pt x="88596" y="10692"/>
                  </a:cubicBezTo>
                  <a:cubicBezTo>
                    <a:pt x="88458" y="10601"/>
                    <a:pt x="88316" y="10512"/>
                    <a:pt x="88173" y="10427"/>
                  </a:cubicBezTo>
                  <a:cubicBezTo>
                    <a:pt x="88016" y="10331"/>
                    <a:pt x="87857" y="10241"/>
                    <a:pt x="87697" y="10154"/>
                  </a:cubicBezTo>
                  <a:cubicBezTo>
                    <a:pt x="84855" y="8606"/>
                    <a:pt x="81616" y="7996"/>
                    <a:pt x="78490" y="7157"/>
                  </a:cubicBezTo>
                  <a:cubicBezTo>
                    <a:pt x="78283" y="7101"/>
                    <a:pt x="78086" y="7042"/>
                    <a:pt x="77894" y="6984"/>
                  </a:cubicBezTo>
                  <a:cubicBezTo>
                    <a:pt x="77606" y="6897"/>
                    <a:pt x="77331" y="6807"/>
                    <a:pt x="77058" y="6725"/>
                  </a:cubicBezTo>
                  <a:cubicBezTo>
                    <a:pt x="76444" y="6544"/>
                    <a:pt x="75838" y="6399"/>
                    <a:pt x="75109" y="6391"/>
                  </a:cubicBezTo>
                  <a:cubicBezTo>
                    <a:pt x="73707" y="6373"/>
                    <a:pt x="72306" y="6365"/>
                    <a:pt x="70906" y="6352"/>
                  </a:cubicBezTo>
                  <a:cubicBezTo>
                    <a:pt x="68106" y="6326"/>
                    <a:pt x="65303" y="6273"/>
                    <a:pt x="62502" y="6273"/>
                  </a:cubicBezTo>
                  <a:cubicBezTo>
                    <a:pt x="59218" y="6242"/>
                    <a:pt x="55930" y="6212"/>
                    <a:pt x="52660" y="5913"/>
                  </a:cubicBezTo>
                  <a:cubicBezTo>
                    <a:pt x="50040" y="5673"/>
                    <a:pt x="47439" y="5263"/>
                    <a:pt x="44829" y="4926"/>
                  </a:cubicBezTo>
                  <a:cubicBezTo>
                    <a:pt x="39055" y="4183"/>
                    <a:pt x="33240" y="3805"/>
                    <a:pt x="27419" y="3797"/>
                  </a:cubicBezTo>
                  <a:cubicBezTo>
                    <a:pt x="27332" y="3797"/>
                    <a:pt x="27246" y="3797"/>
                    <a:pt x="27159" y="3797"/>
                  </a:cubicBezTo>
                  <a:cubicBezTo>
                    <a:pt x="26809" y="3797"/>
                    <a:pt x="26458" y="3797"/>
                    <a:pt x="26107" y="3797"/>
                  </a:cubicBezTo>
                  <a:cubicBezTo>
                    <a:pt x="23593" y="3797"/>
                    <a:pt x="21064" y="3755"/>
                    <a:pt x="18654" y="3065"/>
                  </a:cubicBezTo>
                  <a:cubicBezTo>
                    <a:pt x="18570" y="3041"/>
                    <a:pt x="18482" y="3014"/>
                    <a:pt x="18395" y="2985"/>
                  </a:cubicBezTo>
                  <a:cubicBezTo>
                    <a:pt x="18275" y="2946"/>
                    <a:pt x="18152" y="2902"/>
                    <a:pt x="18026" y="2855"/>
                  </a:cubicBezTo>
                  <a:cubicBezTo>
                    <a:pt x="15751" y="2002"/>
                    <a:pt x="12688" y="1"/>
                    <a:pt x="10190"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8" name="Google Shape;1128;p34"/>
            <p:cNvSpPr/>
            <p:nvPr/>
          </p:nvSpPr>
          <p:spPr>
            <a:xfrm>
              <a:off x="2101257" y="3206749"/>
              <a:ext cx="2646661" cy="605994"/>
            </a:xfrm>
            <a:custGeom>
              <a:rect b="b" l="l" r="r" t="t"/>
              <a:pathLst>
                <a:path extrusionOk="0" h="19313" w="84349">
                  <a:moveTo>
                    <a:pt x="1461" y="13809"/>
                  </a:moveTo>
                  <a:cubicBezTo>
                    <a:pt x="1261" y="13809"/>
                    <a:pt x="1091" y="14014"/>
                    <a:pt x="1372" y="14044"/>
                  </a:cubicBezTo>
                  <a:cubicBezTo>
                    <a:pt x="6638" y="14591"/>
                    <a:pt x="11914" y="15124"/>
                    <a:pt x="17210" y="15124"/>
                  </a:cubicBezTo>
                  <a:cubicBezTo>
                    <a:pt x="17881" y="15124"/>
                    <a:pt x="18551" y="15116"/>
                    <a:pt x="19223" y="15098"/>
                  </a:cubicBezTo>
                  <a:cubicBezTo>
                    <a:pt x="22202" y="15018"/>
                    <a:pt x="25175" y="14796"/>
                    <a:pt x="28152" y="14675"/>
                  </a:cubicBezTo>
                  <a:cubicBezTo>
                    <a:pt x="29350" y="14626"/>
                    <a:pt x="30548" y="14603"/>
                    <a:pt x="31745" y="14603"/>
                  </a:cubicBezTo>
                  <a:cubicBezTo>
                    <a:pt x="33584" y="14603"/>
                    <a:pt x="35422" y="14658"/>
                    <a:pt x="37263" y="14759"/>
                  </a:cubicBezTo>
                  <a:cubicBezTo>
                    <a:pt x="40237" y="14923"/>
                    <a:pt x="43205" y="15171"/>
                    <a:pt x="46180" y="15335"/>
                  </a:cubicBezTo>
                  <a:cubicBezTo>
                    <a:pt x="49106" y="15497"/>
                    <a:pt x="52036" y="15565"/>
                    <a:pt x="54968" y="15565"/>
                  </a:cubicBezTo>
                  <a:cubicBezTo>
                    <a:pt x="55029" y="15565"/>
                    <a:pt x="55090" y="15565"/>
                    <a:pt x="55150" y="15565"/>
                  </a:cubicBezTo>
                  <a:cubicBezTo>
                    <a:pt x="61203" y="15559"/>
                    <a:pt x="67250" y="15272"/>
                    <a:pt x="73292" y="14971"/>
                  </a:cubicBezTo>
                  <a:cubicBezTo>
                    <a:pt x="76642" y="14803"/>
                    <a:pt x="79992" y="14626"/>
                    <a:pt x="83344" y="14499"/>
                  </a:cubicBezTo>
                  <a:cubicBezTo>
                    <a:pt x="83680" y="14486"/>
                    <a:pt x="84014" y="14475"/>
                    <a:pt x="84348" y="14465"/>
                  </a:cubicBezTo>
                  <a:cubicBezTo>
                    <a:pt x="84340" y="14383"/>
                    <a:pt x="84330" y="14303"/>
                    <a:pt x="84318" y="14223"/>
                  </a:cubicBezTo>
                  <a:cubicBezTo>
                    <a:pt x="81497" y="14307"/>
                    <a:pt x="78678" y="14460"/>
                    <a:pt x="75858" y="14600"/>
                  </a:cubicBezTo>
                  <a:cubicBezTo>
                    <a:pt x="69812" y="14902"/>
                    <a:pt x="63768" y="15226"/>
                    <a:pt x="57714" y="15305"/>
                  </a:cubicBezTo>
                  <a:cubicBezTo>
                    <a:pt x="56807" y="15317"/>
                    <a:pt x="55899" y="15323"/>
                    <a:pt x="54991" y="15323"/>
                  </a:cubicBezTo>
                  <a:cubicBezTo>
                    <a:pt x="52906" y="15323"/>
                    <a:pt x="50821" y="15290"/>
                    <a:pt x="48738" y="15212"/>
                  </a:cubicBezTo>
                  <a:cubicBezTo>
                    <a:pt x="45758" y="15101"/>
                    <a:pt x="42784" y="14873"/>
                    <a:pt x="39810" y="14675"/>
                  </a:cubicBezTo>
                  <a:cubicBezTo>
                    <a:pt x="37141" y="14496"/>
                    <a:pt x="34468" y="14351"/>
                    <a:pt x="31793" y="14351"/>
                  </a:cubicBezTo>
                  <a:cubicBezTo>
                    <a:pt x="31430" y="14351"/>
                    <a:pt x="31067" y="14353"/>
                    <a:pt x="30704" y="14359"/>
                  </a:cubicBezTo>
                  <a:cubicBezTo>
                    <a:pt x="27725" y="14405"/>
                    <a:pt x="24751" y="14618"/>
                    <a:pt x="21774" y="14759"/>
                  </a:cubicBezTo>
                  <a:cubicBezTo>
                    <a:pt x="20186" y="14834"/>
                    <a:pt x="18600" y="14873"/>
                    <a:pt x="17013" y="14873"/>
                  </a:cubicBezTo>
                  <a:cubicBezTo>
                    <a:pt x="15264" y="14873"/>
                    <a:pt x="13515" y="14825"/>
                    <a:pt x="11764" y="14723"/>
                  </a:cubicBezTo>
                  <a:cubicBezTo>
                    <a:pt x="8331" y="14523"/>
                    <a:pt x="4909" y="14166"/>
                    <a:pt x="1489" y="13810"/>
                  </a:cubicBezTo>
                  <a:cubicBezTo>
                    <a:pt x="1480" y="13809"/>
                    <a:pt x="1470" y="13809"/>
                    <a:pt x="1461" y="13809"/>
                  </a:cubicBezTo>
                  <a:close/>
                  <a:moveTo>
                    <a:pt x="9264" y="0"/>
                  </a:moveTo>
                  <a:cubicBezTo>
                    <a:pt x="8891" y="342"/>
                    <a:pt x="8518" y="685"/>
                    <a:pt x="8145" y="1028"/>
                  </a:cubicBezTo>
                  <a:cubicBezTo>
                    <a:pt x="8094" y="1052"/>
                    <a:pt x="8055" y="1083"/>
                    <a:pt x="8051" y="1116"/>
                  </a:cubicBezTo>
                  <a:cubicBezTo>
                    <a:pt x="7395" y="1716"/>
                    <a:pt x="6740" y="2318"/>
                    <a:pt x="6086" y="2918"/>
                  </a:cubicBezTo>
                  <a:cubicBezTo>
                    <a:pt x="5478" y="3479"/>
                    <a:pt x="4871" y="4046"/>
                    <a:pt x="4343" y="4683"/>
                  </a:cubicBezTo>
                  <a:cubicBezTo>
                    <a:pt x="4322" y="4709"/>
                    <a:pt x="4303" y="4735"/>
                    <a:pt x="4282" y="4761"/>
                  </a:cubicBezTo>
                  <a:cubicBezTo>
                    <a:pt x="4152" y="4773"/>
                    <a:pt x="4060" y="4876"/>
                    <a:pt x="4136" y="4945"/>
                  </a:cubicBezTo>
                  <a:cubicBezTo>
                    <a:pt x="3719" y="5494"/>
                    <a:pt x="3356" y="6083"/>
                    <a:pt x="3053" y="6701"/>
                  </a:cubicBezTo>
                  <a:cubicBezTo>
                    <a:pt x="2696" y="7419"/>
                    <a:pt x="2404" y="8166"/>
                    <a:pt x="2135" y="8921"/>
                  </a:cubicBezTo>
                  <a:cubicBezTo>
                    <a:pt x="1850" y="9727"/>
                    <a:pt x="1592" y="10543"/>
                    <a:pt x="1361" y="11366"/>
                  </a:cubicBezTo>
                  <a:cubicBezTo>
                    <a:pt x="899" y="13013"/>
                    <a:pt x="546" y="14686"/>
                    <a:pt x="303" y="16378"/>
                  </a:cubicBezTo>
                  <a:cubicBezTo>
                    <a:pt x="166" y="17346"/>
                    <a:pt x="64" y="18318"/>
                    <a:pt x="0" y="19295"/>
                  </a:cubicBezTo>
                  <a:cubicBezTo>
                    <a:pt x="146" y="19301"/>
                    <a:pt x="293" y="19307"/>
                    <a:pt x="439" y="19312"/>
                  </a:cubicBezTo>
                  <a:cubicBezTo>
                    <a:pt x="488" y="18569"/>
                    <a:pt x="556" y="17827"/>
                    <a:pt x="649" y="17087"/>
                  </a:cubicBezTo>
                  <a:cubicBezTo>
                    <a:pt x="675" y="17096"/>
                    <a:pt x="702" y="17101"/>
                    <a:pt x="730" y="17104"/>
                  </a:cubicBezTo>
                  <a:cubicBezTo>
                    <a:pt x="11286" y="18089"/>
                    <a:pt x="21885" y="18491"/>
                    <a:pt x="32480" y="18776"/>
                  </a:cubicBezTo>
                  <a:cubicBezTo>
                    <a:pt x="37667" y="18916"/>
                    <a:pt x="42855" y="19029"/>
                    <a:pt x="48042" y="19172"/>
                  </a:cubicBezTo>
                  <a:lnTo>
                    <a:pt x="48133" y="19165"/>
                  </a:lnTo>
                  <a:cubicBezTo>
                    <a:pt x="48676" y="19117"/>
                    <a:pt x="49217" y="19052"/>
                    <a:pt x="49757" y="18981"/>
                  </a:cubicBezTo>
                  <a:cubicBezTo>
                    <a:pt x="39434" y="18681"/>
                    <a:pt x="29108" y="18523"/>
                    <a:pt x="18789" y="18065"/>
                  </a:cubicBezTo>
                  <a:cubicBezTo>
                    <a:pt x="12803" y="17800"/>
                    <a:pt x="6817" y="17429"/>
                    <a:pt x="849" y="16873"/>
                  </a:cubicBezTo>
                  <a:cubicBezTo>
                    <a:pt x="841" y="16872"/>
                    <a:pt x="834" y="16872"/>
                    <a:pt x="826" y="16872"/>
                  </a:cubicBezTo>
                  <a:cubicBezTo>
                    <a:pt x="772" y="16872"/>
                    <a:pt x="720" y="16885"/>
                    <a:pt x="673" y="16910"/>
                  </a:cubicBezTo>
                  <a:cubicBezTo>
                    <a:pt x="883" y="15268"/>
                    <a:pt x="1201" y="13640"/>
                    <a:pt x="1622" y="12038"/>
                  </a:cubicBezTo>
                  <a:cubicBezTo>
                    <a:pt x="1895" y="10999"/>
                    <a:pt x="2203" y="9958"/>
                    <a:pt x="2568" y="8942"/>
                  </a:cubicBezTo>
                  <a:cubicBezTo>
                    <a:pt x="13560" y="9780"/>
                    <a:pt x="24555" y="10614"/>
                    <a:pt x="35564" y="11202"/>
                  </a:cubicBezTo>
                  <a:cubicBezTo>
                    <a:pt x="41089" y="11496"/>
                    <a:pt x="46617" y="11729"/>
                    <a:pt x="52148" y="11868"/>
                  </a:cubicBezTo>
                  <a:cubicBezTo>
                    <a:pt x="57673" y="12005"/>
                    <a:pt x="63198" y="12058"/>
                    <a:pt x="68723" y="12185"/>
                  </a:cubicBezTo>
                  <a:cubicBezTo>
                    <a:pt x="73818" y="12304"/>
                    <a:pt x="78915" y="12491"/>
                    <a:pt x="83997" y="12871"/>
                  </a:cubicBezTo>
                  <a:cubicBezTo>
                    <a:pt x="83968" y="12788"/>
                    <a:pt x="83938" y="12704"/>
                    <a:pt x="83907" y="12621"/>
                  </a:cubicBezTo>
                  <a:cubicBezTo>
                    <a:pt x="74130" y="11899"/>
                    <a:pt x="64314" y="11888"/>
                    <a:pt x="54516" y="11681"/>
                  </a:cubicBezTo>
                  <a:cubicBezTo>
                    <a:pt x="43451" y="11445"/>
                    <a:pt x="32399" y="10840"/>
                    <a:pt x="21361" y="10083"/>
                  </a:cubicBezTo>
                  <a:cubicBezTo>
                    <a:pt x="15122" y="9654"/>
                    <a:pt x="8888" y="9181"/>
                    <a:pt x="2654" y="8708"/>
                  </a:cubicBezTo>
                  <a:cubicBezTo>
                    <a:pt x="2830" y="8236"/>
                    <a:pt x="3016" y="7770"/>
                    <a:pt x="3220" y="7314"/>
                  </a:cubicBezTo>
                  <a:cubicBezTo>
                    <a:pt x="3542" y="6591"/>
                    <a:pt x="3919" y="5891"/>
                    <a:pt x="4382" y="5248"/>
                  </a:cubicBezTo>
                  <a:cubicBezTo>
                    <a:pt x="4429" y="5184"/>
                    <a:pt x="4478" y="5121"/>
                    <a:pt x="4526" y="5056"/>
                  </a:cubicBezTo>
                  <a:cubicBezTo>
                    <a:pt x="9488" y="6094"/>
                    <a:pt x="14442" y="7032"/>
                    <a:pt x="19530" y="7060"/>
                  </a:cubicBezTo>
                  <a:cubicBezTo>
                    <a:pt x="19647" y="7061"/>
                    <a:pt x="19765" y="7061"/>
                    <a:pt x="19882" y="7061"/>
                  </a:cubicBezTo>
                  <a:cubicBezTo>
                    <a:pt x="24827" y="7061"/>
                    <a:pt x="29752" y="6504"/>
                    <a:pt x="34697" y="6504"/>
                  </a:cubicBezTo>
                  <a:cubicBezTo>
                    <a:pt x="34849" y="6504"/>
                    <a:pt x="35000" y="6505"/>
                    <a:pt x="35152" y="6506"/>
                  </a:cubicBezTo>
                  <a:cubicBezTo>
                    <a:pt x="40340" y="6544"/>
                    <a:pt x="45402" y="7570"/>
                    <a:pt x="50520" y="8282"/>
                  </a:cubicBezTo>
                  <a:cubicBezTo>
                    <a:pt x="53004" y="8626"/>
                    <a:pt x="55501" y="8869"/>
                    <a:pt x="58010" y="8878"/>
                  </a:cubicBezTo>
                  <a:cubicBezTo>
                    <a:pt x="58066" y="8878"/>
                    <a:pt x="58122" y="8878"/>
                    <a:pt x="58177" y="8878"/>
                  </a:cubicBezTo>
                  <a:cubicBezTo>
                    <a:pt x="60644" y="8878"/>
                    <a:pt x="63106" y="8694"/>
                    <a:pt x="65562" y="8476"/>
                  </a:cubicBezTo>
                  <a:cubicBezTo>
                    <a:pt x="69250" y="8148"/>
                    <a:pt x="72961" y="7724"/>
                    <a:pt x="76669" y="7724"/>
                  </a:cubicBezTo>
                  <a:cubicBezTo>
                    <a:pt x="77725" y="7724"/>
                    <a:pt x="78780" y="7758"/>
                    <a:pt x="79834" y="7839"/>
                  </a:cubicBezTo>
                  <a:cubicBezTo>
                    <a:pt x="79695" y="7748"/>
                    <a:pt x="79554" y="7659"/>
                    <a:pt x="79412" y="7573"/>
                  </a:cubicBezTo>
                  <a:cubicBezTo>
                    <a:pt x="78504" y="7517"/>
                    <a:pt x="77595" y="7492"/>
                    <a:pt x="76684" y="7492"/>
                  </a:cubicBezTo>
                  <a:cubicBezTo>
                    <a:pt x="73759" y="7492"/>
                    <a:pt x="70828" y="7747"/>
                    <a:pt x="67917" y="8016"/>
                  </a:cubicBezTo>
                  <a:cubicBezTo>
                    <a:pt x="65368" y="8252"/>
                    <a:pt x="62817" y="8501"/>
                    <a:pt x="60257" y="8596"/>
                  </a:cubicBezTo>
                  <a:cubicBezTo>
                    <a:pt x="59638" y="8619"/>
                    <a:pt x="59019" y="8630"/>
                    <a:pt x="58399" y="8630"/>
                  </a:cubicBezTo>
                  <a:cubicBezTo>
                    <a:pt x="56432" y="8630"/>
                    <a:pt x="54465" y="8516"/>
                    <a:pt x="52509" y="8289"/>
                  </a:cubicBezTo>
                  <a:cubicBezTo>
                    <a:pt x="47457" y="7703"/>
                    <a:pt x="42472" y="6574"/>
                    <a:pt x="37382" y="6324"/>
                  </a:cubicBezTo>
                  <a:cubicBezTo>
                    <a:pt x="36481" y="6280"/>
                    <a:pt x="35580" y="6262"/>
                    <a:pt x="34680" y="6262"/>
                  </a:cubicBezTo>
                  <a:cubicBezTo>
                    <a:pt x="30371" y="6262"/>
                    <a:pt x="26067" y="6685"/>
                    <a:pt x="21761" y="6793"/>
                  </a:cubicBezTo>
                  <a:cubicBezTo>
                    <a:pt x="21180" y="6807"/>
                    <a:pt x="20600" y="6815"/>
                    <a:pt x="20020" y="6815"/>
                  </a:cubicBezTo>
                  <a:cubicBezTo>
                    <a:pt x="17984" y="6815"/>
                    <a:pt x="15952" y="6719"/>
                    <a:pt x="13926" y="6478"/>
                  </a:cubicBezTo>
                  <a:cubicBezTo>
                    <a:pt x="11345" y="6171"/>
                    <a:pt x="8788" y="5681"/>
                    <a:pt x="6243" y="5156"/>
                  </a:cubicBezTo>
                  <a:cubicBezTo>
                    <a:pt x="5730" y="5051"/>
                    <a:pt x="5215" y="4944"/>
                    <a:pt x="4702" y="4835"/>
                  </a:cubicBezTo>
                  <a:cubicBezTo>
                    <a:pt x="5111" y="4336"/>
                    <a:pt x="5568" y="3880"/>
                    <a:pt x="6037" y="3440"/>
                  </a:cubicBezTo>
                  <a:cubicBezTo>
                    <a:pt x="6812" y="2713"/>
                    <a:pt x="7595" y="1995"/>
                    <a:pt x="8379" y="1278"/>
                  </a:cubicBezTo>
                  <a:cubicBezTo>
                    <a:pt x="10592" y="1952"/>
                    <a:pt x="12866" y="2405"/>
                    <a:pt x="15168" y="2633"/>
                  </a:cubicBezTo>
                  <a:cubicBezTo>
                    <a:pt x="16515" y="2763"/>
                    <a:pt x="17863" y="2804"/>
                    <a:pt x="19213" y="2804"/>
                  </a:cubicBezTo>
                  <a:cubicBezTo>
                    <a:pt x="20316" y="2804"/>
                    <a:pt x="21420" y="2777"/>
                    <a:pt x="22524" y="2748"/>
                  </a:cubicBezTo>
                  <a:cubicBezTo>
                    <a:pt x="23457" y="2724"/>
                    <a:pt x="24389" y="2706"/>
                    <a:pt x="25320" y="2706"/>
                  </a:cubicBezTo>
                  <a:cubicBezTo>
                    <a:pt x="26906" y="2706"/>
                    <a:pt x="28489" y="2758"/>
                    <a:pt x="30071" y="2921"/>
                  </a:cubicBezTo>
                  <a:cubicBezTo>
                    <a:pt x="32524" y="3174"/>
                    <a:pt x="34953" y="3596"/>
                    <a:pt x="37397" y="3919"/>
                  </a:cubicBezTo>
                  <a:cubicBezTo>
                    <a:pt x="40902" y="4381"/>
                    <a:pt x="44413" y="4527"/>
                    <a:pt x="47927" y="4527"/>
                  </a:cubicBezTo>
                  <a:cubicBezTo>
                    <a:pt x="53992" y="4527"/>
                    <a:pt x="60066" y="4092"/>
                    <a:pt x="66135" y="4092"/>
                  </a:cubicBezTo>
                  <a:cubicBezTo>
                    <a:pt x="66532" y="4092"/>
                    <a:pt x="66930" y="4093"/>
                    <a:pt x="67327" y="4097"/>
                  </a:cubicBezTo>
                  <a:cubicBezTo>
                    <a:pt x="67930" y="4103"/>
                    <a:pt x="68530" y="4115"/>
                    <a:pt x="69132" y="4130"/>
                  </a:cubicBezTo>
                  <a:cubicBezTo>
                    <a:pt x="68843" y="4042"/>
                    <a:pt x="68569" y="3952"/>
                    <a:pt x="68296" y="3872"/>
                  </a:cubicBezTo>
                  <a:cubicBezTo>
                    <a:pt x="67624" y="3860"/>
                    <a:pt x="66953" y="3855"/>
                    <a:pt x="66282" y="3855"/>
                  </a:cubicBezTo>
                  <a:cubicBezTo>
                    <a:pt x="62365" y="3855"/>
                    <a:pt x="58450" y="4032"/>
                    <a:pt x="54535" y="4166"/>
                  </a:cubicBezTo>
                  <a:cubicBezTo>
                    <a:pt x="52326" y="4243"/>
                    <a:pt x="50113" y="4303"/>
                    <a:pt x="47901" y="4303"/>
                  </a:cubicBezTo>
                  <a:cubicBezTo>
                    <a:pt x="45073" y="4303"/>
                    <a:pt x="42247" y="4204"/>
                    <a:pt x="39432" y="3913"/>
                  </a:cubicBezTo>
                  <a:cubicBezTo>
                    <a:pt x="37026" y="3663"/>
                    <a:pt x="34640" y="3254"/>
                    <a:pt x="32242" y="2934"/>
                  </a:cubicBezTo>
                  <a:cubicBezTo>
                    <a:pt x="29952" y="2627"/>
                    <a:pt x="27663" y="2455"/>
                    <a:pt x="25353" y="2455"/>
                  </a:cubicBezTo>
                  <a:cubicBezTo>
                    <a:pt x="25210" y="2455"/>
                    <a:pt x="25067" y="2455"/>
                    <a:pt x="24924" y="2457"/>
                  </a:cubicBezTo>
                  <a:cubicBezTo>
                    <a:pt x="22992" y="2476"/>
                    <a:pt x="21060" y="2566"/>
                    <a:pt x="19128" y="2566"/>
                  </a:cubicBezTo>
                  <a:cubicBezTo>
                    <a:pt x="18262" y="2566"/>
                    <a:pt x="17396" y="2548"/>
                    <a:pt x="16530" y="2497"/>
                  </a:cubicBezTo>
                  <a:cubicBezTo>
                    <a:pt x="13843" y="2338"/>
                    <a:pt x="11181" y="1851"/>
                    <a:pt x="8605" y="1070"/>
                  </a:cubicBezTo>
                  <a:cubicBezTo>
                    <a:pt x="8948" y="757"/>
                    <a:pt x="9291" y="444"/>
                    <a:pt x="9633" y="130"/>
                  </a:cubicBezTo>
                  <a:cubicBezTo>
                    <a:pt x="9513" y="91"/>
                    <a:pt x="9390" y="47"/>
                    <a:pt x="9264" y="0"/>
                  </a:cubicBezTo>
                  <a:close/>
                </a:path>
              </a:pathLst>
            </a:custGeom>
            <a:solidFill>
              <a:srgbClr val="00224E">
                <a:alpha val="151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9" name="Google Shape;1129;p34"/>
            <p:cNvSpPr/>
            <p:nvPr/>
          </p:nvSpPr>
          <p:spPr>
            <a:xfrm>
              <a:off x="1702857" y="3315755"/>
              <a:ext cx="669376" cy="163477"/>
            </a:xfrm>
            <a:custGeom>
              <a:rect b="b" l="l" r="r" t="t"/>
              <a:pathLst>
                <a:path extrusionOk="0" h="5210" w="21333">
                  <a:moveTo>
                    <a:pt x="5032" y="1"/>
                  </a:moveTo>
                  <a:cubicBezTo>
                    <a:pt x="3672" y="1"/>
                    <a:pt x="2394" y="185"/>
                    <a:pt x="1137" y="1072"/>
                  </a:cubicBezTo>
                  <a:cubicBezTo>
                    <a:pt x="0" y="1875"/>
                    <a:pt x="458" y="2739"/>
                    <a:pt x="1260" y="3673"/>
                  </a:cubicBezTo>
                  <a:cubicBezTo>
                    <a:pt x="2144" y="4707"/>
                    <a:pt x="3626" y="5054"/>
                    <a:pt x="4927" y="5172"/>
                  </a:cubicBezTo>
                  <a:cubicBezTo>
                    <a:pt x="5202" y="5198"/>
                    <a:pt x="5478" y="5209"/>
                    <a:pt x="5753" y="5209"/>
                  </a:cubicBezTo>
                  <a:cubicBezTo>
                    <a:pt x="7067" y="5209"/>
                    <a:pt x="8378" y="4955"/>
                    <a:pt x="9679" y="4795"/>
                  </a:cubicBezTo>
                  <a:cubicBezTo>
                    <a:pt x="12143" y="4492"/>
                    <a:pt x="14601" y="4158"/>
                    <a:pt x="17055" y="3790"/>
                  </a:cubicBezTo>
                  <a:cubicBezTo>
                    <a:pt x="18101" y="3633"/>
                    <a:pt x="19158" y="3469"/>
                    <a:pt x="20127" y="3047"/>
                  </a:cubicBezTo>
                  <a:cubicBezTo>
                    <a:pt x="20705" y="2797"/>
                    <a:pt x="21115" y="2268"/>
                    <a:pt x="21211" y="1645"/>
                  </a:cubicBezTo>
                  <a:cubicBezTo>
                    <a:pt x="21332" y="863"/>
                    <a:pt x="20775" y="681"/>
                    <a:pt x="20118" y="681"/>
                  </a:cubicBezTo>
                  <a:cubicBezTo>
                    <a:pt x="20087" y="681"/>
                    <a:pt x="20056" y="681"/>
                    <a:pt x="20025" y="682"/>
                  </a:cubicBezTo>
                  <a:cubicBezTo>
                    <a:pt x="19618" y="692"/>
                    <a:pt x="19211" y="697"/>
                    <a:pt x="18804" y="697"/>
                  </a:cubicBezTo>
                  <a:cubicBezTo>
                    <a:pt x="16243" y="697"/>
                    <a:pt x="13684" y="507"/>
                    <a:pt x="11127" y="325"/>
                  </a:cubicBezTo>
                  <a:cubicBezTo>
                    <a:pt x="9699" y="223"/>
                    <a:pt x="8271" y="125"/>
                    <a:pt x="6843" y="62"/>
                  </a:cubicBezTo>
                  <a:cubicBezTo>
                    <a:pt x="6221" y="35"/>
                    <a:pt x="5619" y="1"/>
                    <a:pt x="5032" y="1"/>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0" name="Google Shape;1130;p34"/>
            <p:cNvSpPr/>
            <p:nvPr/>
          </p:nvSpPr>
          <p:spPr>
            <a:xfrm>
              <a:off x="2305901" y="3274274"/>
              <a:ext cx="216222" cy="143489"/>
            </a:xfrm>
            <a:custGeom>
              <a:rect b="b" l="l" r="r" t="t"/>
              <a:pathLst>
                <a:path extrusionOk="0" h="4573" w="6891">
                  <a:moveTo>
                    <a:pt x="3913" y="0"/>
                  </a:moveTo>
                  <a:cubicBezTo>
                    <a:pt x="3645" y="0"/>
                    <a:pt x="3062" y="261"/>
                    <a:pt x="2951" y="310"/>
                  </a:cubicBezTo>
                  <a:cubicBezTo>
                    <a:pt x="2611" y="461"/>
                    <a:pt x="2279" y="632"/>
                    <a:pt x="1943" y="792"/>
                  </a:cubicBezTo>
                  <a:cubicBezTo>
                    <a:pt x="1426" y="1041"/>
                    <a:pt x="896" y="1315"/>
                    <a:pt x="485" y="1727"/>
                  </a:cubicBezTo>
                  <a:cubicBezTo>
                    <a:pt x="431" y="1780"/>
                    <a:pt x="380" y="1835"/>
                    <a:pt x="331" y="1894"/>
                  </a:cubicBezTo>
                  <a:cubicBezTo>
                    <a:pt x="50" y="2243"/>
                    <a:pt x="1" y="2571"/>
                    <a:pt x="72" y="3067"/>
                  </a:cubicBezTo>
                  <a:cubicBezTo>
                    <a:pt x="104" y="3277"/>
                    <a:pt x="142" y="3486"/>
                    <a:pt x="190" y="3690"/>
                  </a:cubicBezTo>
                  <a:cubicBezTo>
                    <a:pt x="281" y="4093"/>
                    <a:pt x="351" y="4322"/>
                    <a:pt x="798" y="4435"/>
                  </a:cubicBezTo>
                  <a:cubicBezTo>
                    <a:pt x="1248" y="4547"/>
                    <a:pt x="1750" y="4572"/>
                    <a:pt x="2252" y="4572"/>
                  </a:cubicBezTo>
                  <a:cubicBezTo>
                    <a:pt x="2625" y="4572"/>
                    <a:pt x="2999" y="4558"/>
                    <a:pt x="3351" y="4557"/>
                  </a:cubicBezTo>
                  <a:cubicBezTo>
                    <a:pt x="3379" y="4556"/>
                    <a:pt x="3406" y="4556"/>
                    <a:pt x="3434" y="4556"/>
                  </a:cubicBezTo>
                  <a:cubicBezTo>
                    <a:pt x="3596" y="4556"/>
                    <a:pt x="3760" y="4559"/>
                    <a:pt x="3924" y="4559"/>
                  </a:cubicBezTo>
                  <a:cubicBezTo>
                    <a:pt x="4522" y="4559"/>
                    <a:pt x="5131" y="4529"/>
                    <a:pt x="5695" y="4259"/>
                  </a:cubicBezTo>
                  <a:cubicBezTo>
                    <a:pt x="5813" y="4202"/>
                    <a:pt x="5932" y="4132"/>
                    <a:pt x="6018" y="4025"/>
                  </a:cubicBezTo>
                  <a:cubicBezTo>
                    <a:pt x="6048" y="3992"/>
                    <a:pt x="6066" y="3953"/>
                    <a:pt x="6075" y="3911"/>
                  </a:cubicBezTo>
                  <a:cubicBezTo>
                    <a:pt x="6086" y="3828"/>
                    <a:pt x="6021" y="3758"/>
                    <a:pt x="5949" y="3739"/>
                  </a:cubicBezTo>
                  <a:cubicBezTo>
                    <a:pt x="5928" y="3734"/>
                    <a:pt x="5906" y="3731"/>
                    <a:pt x="5884" y="3731"/>
                  </a:cubicBezTo>
                  <a:cubicBezTo>
                    <a:pt x="5830" y="3731"/>
                    <a:pt x="5775" y="3744"/>
                    <a:pt x="5722" y="3758"/>
                  </a:cubicBezTo>
                  <a:cubicBezTo>
                    <a:pt x="5613" y="3781"/>
                    <a:pt x="4621" y="3849"/>
                    <a:pt x="4278" y="3849"/>
                  </a:cubicBezTo>
                  <a:cubicBezTo>
                    <a:pt x="4205" y="3849"/>
                    <a:pt x="4162" y="3846"/>
                    <a:pt x="4163" y="3839"/>
                  </a:cubicBezTo>
                  <a:cubicBezTo>
                    <a:pt x="4167" y="3812"/>
                    <a:pt x="4170" y="3783"/>
                    <a:pt x="4171" y="3756"/>
                  </a:cubicBezTo>
                  <a:lnTo>
                    <a:pt x="4171" y="3756"/>
                  </a:lnTo>
                  <a:cubicBezTo>
                    <a:pt x="4171" y="3759"/>
                    <a:pt x="4180" y="3761"/>
                    <a:pt x="4196" y="3761"/>
                  </a:cubicBezTo>
                  <a:cubicBezTo>
                    <a:pt x="4399" y="3761"/>
                    <a:pt x="5812" y="3526"/>
                    <a:pt x="5928" y="3505"/>
                  </a:cubicBezTo>
                  <a:cubicBezTo>
                    <a:pt x="6162" y="3460"/>
                    <a:pt x="6408" y="3413"/>
                    <a:pt x="6604" y="3255"/>
                  </a:cubicBezTo>
                  <a:cubicBezTo>
                    <a:pt x="6727" y="3153"/>
                    <a:pt x="6827" y="2962"/>
                    <a:pt x="6747" y="2832"/>
                  </a:cubicBezTo>
                  <a:cubicBezTo>
                    <a:pt x="6694" y="2747"/>
                    <a:pt x="6590" y="2729"/>
                    <a:pt x="6491" y="2729"/>
                  </a:cubicBezTo>
                  <a:cubicBezTo>
                    <a:pt x="6474" y="2729"/>
                    <a:pt x="6457" y="2729"/>
                    <a:pt x="6441" y="2730"/>
                  </a:cubicBezTo>
                  <a:cubicBezTo>
                    <a:pt x="5981" y="2747"/>
                    <a:pt x="5532" y="2847"/>
                    <a:pt x="5074" y="2886"/>
                  </a:cubicBezTo>
                  <a:lnTo>
                    <a:pt x="4154" y="2966"/>
                  </a:lnTo>
                  <a:cubicBezTo>
                    <a:pt x="4151" y="2936"/>
                    <a:pt x="4150" y="2904"/>
                    <a:pt x="4147" y="2873"/>
                  </a:cubicBezTo>
                  <a:cubicBezTo>
                    <a:pt x="4147" y="2864"/>
                    <a:pt x="5153" y="2731"/>
                    <a:pt x="5250" y="2721"/>
                  </a:cubicBezTo>
                  <a:cubicBezTo>
                    <a:pt x="5695" y="2673"/>
                    <a:pt x="6129" y="2563"/>
                    <a:pt x="6544" y="2396"/>
                  </a:cubicBezTo>
                  <a:cubicBezTo>
                    <a:pt x="6625" y="2361"/>
                    <a:pt x="6709" y="2324"/>
                    <a:pt x="6777" y="2261"/>
                  </a:cubicBezTo>
                  <a:cubicBezTo>
                    <a:pt x="6844" y="2197"/>
                    <a:pt x="6891" y="2098"/>
                    <a:pt x="6875" y="2008"/>
                  </a:cubicBezTo>
                  <a:cubicBezTo>
                    <a:pt x="6861" y="1931"/>
                    <a:pt x="6807" y="1865"/>
                    <a:pt x="6732" y="1837"/>
                  </a:cubicBezTo>
                  <a:cubicBezTo>
                    <a:pt x="6664" y="1807"/>
                    <a:pt x="6585" y="1804"/>
                    <a:pt x="6509" y="1804"/>
                  </a:cubicBezTo>
                  <a:cubicBezTo>
                    <a:pt x="6162" y="1807"/>
                    <a:pt x="5815" y="1893"/>
                    <a:pt x="5469" y="1925"/>
                  </a:cubicBezTo>
                  <a:cubicBezTo>
                    <a:pt x="5004" y="1970"/>
                    <a:pt x="4540" y="2015"/>
                    <a:pt x="4075" y="2064"/>
                  </a:cubicBezTo>
                  <a:cubicBezTo>
                    <a:pt x="4071" y="2038"/>
                    <a:pt x="4070" y="2013"/>
                    <a:pt x="4067" y="1988"/>
                  </a:cubicBezTo>
                  <a:cubicBezTo>
                    <a:pt x="4423" y="1925"/>
                    <a:pt x="4780" y="1840"/>
                    <a:pt x="5127" y="1775"/>
                  </a:cubicBezTo>
                  <a:cubicBezTo>
                    <a:pt x="5426" y="1720"/>
                    <a:pt x="5759" y="1701"/>
                    <a:pt x="6051" y="1600"/>
                  </a:cubicBezTo>
                  <a:cubicBezTo>
                    <a:pt x="6208" y="1547"/>
                    <a:pt x="6295" y="1467"/>
                    <a:pt x="6346" y="1297"/>
                  </a:cubicBezTo>
                  <a:cubicBezTo>
                    <a:pt x="6369" y="1217"/>
                    <a:pt x="6348" y="1014"/>
                    <a:pt x="6245" y="1008"/>
                  </a:cubicBezTo>
                  <a:cubicBezTo>
                    <a:pt x="6033" y="997"/>
                    <a:pt x="5822" y="991"/>
                    <a:pt x="5611" y="991"/>
                  </a:cubicBezTo>
                  <a:cubicBezTo>
                    <a:pt x="5281" y="991"/>
                    <a:pt x="4951" y="1005"/>
                    <a:pt x="4621" y="1031"/>
                  </a:cubicBezTo>
                  <a:cubicBezTo>
                    <a:pt x="4473" y="1144"/>
                    <a:pt x="3990" y="1099"/>
                    <a:pt x="3800" y="1132"/>
                  </a:cubicBezTo>
                  <a:cubicBezTo>
                    <a:pt x="3482" y="1188"/>
                    <a:pt x="3168" y="1287"/>
                    <a:pt x="2855" y="1365"/>
                  </a:cubicBezTo>
                  <a:cubicBezTo>
                    <a:pt x="2830" y="1371"/>
                    <a:pt x="2803" y="1376"/>
                    <a:pt x="2777" y="1376"/>
                  </a:cubicBezTo>
                  <a:cubicBezTo>
                    <a:pt x="2739" y="1376"/>
                    <a:pt x="2705" y="1366"/>
                    <a:pt x="2686" y="1334"/>
                  </a:cubicBezTo>
                  <a:cubicBezTo>
                    <a:pt x="2649" y="1271"/>
                    <a:pt x="2718" y="1199"/>
                    <a:pt x="2779" y="1159"/>
                  </a:cubicBezTo>
                  <a:cubicBezTo>
                    <a:pt x="3185" y="891"/>
                    <a:pt x="3833" y="631"/>
                    <a:pt x="4028" y="165"/>
                  </a:cubicBezTo>
                  <a:cubicBezTo>
                    <a:pt x="4079" y="44"/>
                    <a:pt x="4023" y="0"/>
                    <a:pt x="3913" y="0"/>
                  </a:cubicBezTo>
                  <a:close/>
                </a:path>
              </a:pathLst>
            </a:custGeom>
            <a:solidFill>
              <a:srgbClr val="DF947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1" name="Google Shape;1131;p34"/>
            <p:cNvSpPr/>
            <p:nvPr/>
          </p:nvSpPr>
          <p:spPr>
            <a:xfrm>
              <a:off x="1315721" y="2534047"/>
              <a:ext cx="538501" cy="994949"/>
            </a:xfrm>
            <a:custGeom>
              <a:rect b="b" l="l" r="r" t="t"/>
              <a:pathLst>
                <a:path extrusionOk="0" h="31709" w="17162">
                  <a:moveTo>
                    <a:pt x="4442" y="0"/>
                  </a:moveTo>
                  <a:cubicBezTo>
                    <a:pt x="3393" y="0"/>
                    <a:pt x="2320" y="452"/>
                    <a:pt x="1577" y="1211"/>
                  </a:cubicBezTo>
                  <a:cubicBezTo>
                    <a:pt x="423" y="2388"/>
                    <a:pt x="0" y="4142"/>
                    <a:pt x="156" y="5783"/>
                  </a:cubicBezTo>
                  <a:cubicBezTo>
                    <a:pt x="163" y="5858"/>
                    <a:pt x="172" y="5934"/>
                    <a:pt x="182" y="6010"/>
                  </a:cubicBezTo>
                  <a:cubicBezTo>
                    <a:pt x="203" y="6180"/>
                    <a:pt x="230" y="6348"/>
                    <a:pt x="263" y="6514"/>
                  </a:cubicBezTo>
                  <a:lnTo>
                    <a:pt x="14421" y="31665"/>
                  </a:lnTo>
                  <a:lnTo>
                    <a:pt x="14445" y="31709"/>
                  </a:lnTo>
                  <a:lnTo>
                    <a:pt x="16980" y="31709"/>
                  </a:lnTo>
                  <a:cubicBezTo>
                    <a:pt x="17036" y="31403"/>
                    <a:pt x="17096" y="31099"/>
                    <a:pt x="17162" y="30796"/>
                  </a:cubicBezTo>
                  <a:cubicBezTo>
                    <a:pt x="15145" y="27452"/>
                    <a:pt x="13866" y="23972"/>
                    <a:pt x="13012" y="20170"/>
                  </a:cubicBezTo>
                  <a:cubicBezTo>
                    <a:pt x="12586" y="18275"/>
                    <a:pt x="11994" y="16494"/>
                    <a:pt x="11678" y="14583"/>
                  </a:cubicBezTo>
                  <a:cubicBezTo>
                    <a:pt x="11578" y="13980"/>
                    <a:pt x="11475" y="13379"/>
                    <a:pt x="11367" y="12777"/>
                  </a:cubicBezTo>
                  <a:cubicBezTo>
                    <a:pt x="11086" y="11229"/>
                    <a:pt x="10768" y="9687"/>
                    <a:pt x="10368" y="8164"/>
                  </a:cubicBezTo>
                  <a:cubicBezTo>
                    <a:pt x="9943" y="6544"/>
                    <a:pt x="9243" y="5314"/>
                    <a:pt x="8505" y="3852"/>
                  </a:cubicBezTo>
                  <a:cubicBezTo>
                    <a:pt x="7882" y="2616"/>
                    <a:pt x="7349" y="1182"/>
                    <a:pt x="6096" y="437"/>
                  </a:cubicBezTo>
                  <a:cubicBezTo>
                    <a:pt x="5592" y="138"/>
                    <a:pt x="5021" y="0"/>
                    <a:pt x="4442"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2" name="Google Shape;1132;p34"/>
            <p:cNvSpPr/>
            <p:nvPr/>
          </p:nvSpPr>
          <p:spPr>
            <a:xfrm>
              <a:off x="1566616" y="2802356"/>
              <a:ext cx="54597" cy="277189"/>
            </a:xfrm>
            <a:custGeom>
              <a:rect b="b" l="l" r="r" t="t"/>
              <a:pathLst>
                <a:path extrusionOk="0" h="8834" w="1740">
                  <a:moveTo>
                    <a:pt x="102" y="0"/>
                  </a:moveTo>
                  <a:cubicBezTo>
                    <a:pt x="51" y="0"/>
                    <a:pt x="0" y="22"/>
                    <a:pt x="15" y="63"/>
                  </a:cubicBezTo>
                  <a:cubicBezTo>
                    <a:pt x="825" y="2242"/>
                    <a:pt x="1320" y="4526"/>
                    <a:pt x="1487" y="6844"/>
                  </a:cubicBezTo>
                  <a:cubicBezTo>
                    <a:pt x="1533" y="7490"/>
                    <a:pt x="1553" y="8136"/>
                    <a:pt x="1547" y="8783"/>
                  </a:cubicBezTo>
                  <a:cubicBezTo>
                    <a:pt x="1547" y="8817"/>
                    <a:pt x="1591" y="8833"/>
                    <a:pt x="1636" y="8833"/>
                  </a:cubicBezTo>
                  <a:cubicBezTo>
                    <a:pt x="1679" y="8833"/>
                    <a:pt x="1723" y="8817"/>
                    <a:pt x="1723" y="8783"/>
                  </a:cubicBezTo>
                  <a:cubicBezTo>
                    <a:pt x="1740" y="6464"/>
                    <a:pt x="1430" y="4153"/>
                    <a:pt x="799" y="1919"/>
                  </a:cubicBezTo>
                  <a:cubicBezTo>
                    <a:pt x="619" y="1285"/>
                    <a:pt x="415" y="656"/>
                    <a:pt x="184" y="37"/>
                  </a:cubicBezTo>
                  <a:cubicBezTo>
                    <a:pt x="174" y="12"/>
                    <a:pt x="138" y="0"/>
                    <a:pt x="102"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3" name="Google Shape;1133;p34"/>
            <p:cNvSpPr/>
            <p:nvPr/>
          </p:nvSpPr>
          <p:spPr>
            <a:xfrm>
              <a:off x="1985631" y="4397557"/>
              <a:ext cx="253718" cy="253718"/>
            </a:xfrm>
            <a:custGeom>
              <a:rect b="b" l="l" r="r" t="t"/>
              <a:pathLst>
                <a:path extrusionOk="0" h="8086" w="8086">
                  <a:moveTo>
                    <a:pt x="4044" y="0"/>
                  </a:moveTo>
                  <a:cubicBezTo>
                    <a:pt x="1812" y="0"/>
                    <a:pt x="1" y="1810"/>
                    <a:pt x="1" y="4042"/>
                  </a:cubicBezTo>
                  <a:cubicBezTo>
                    <a:pt x="1" y="6275"/>
                    <a:pt x="1812" y="8085"/>
                    <a:pt x="4044" y="8085"/>
                  </a:cubicBezTo>
                  <a:cubicBezTo>
                    <a:pt x="6276" y="8085"/>
                    <a:pt x="8086" y="6276"/>
                    <a:pt x="8086" y="4042"/>
                  </a:cubicBezTo>
                  <a:cubicBezTo>
                    <a:pt x="8086" y="1810"/>
                    <a:pt x="6276" y="0"/>
                    <a:pt x="40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4" name="Google Shape;1134;p34"/>
            <p:cNvSpPr/>
            <p:nvPr/>
          </p:nvSpPr>
          <p:spPr>
            <a:xfrm>
              <a:off x="2008380" y="4427867"/>
              <a:ext cx="200659" cy="193066"/>
            </a:xfrm>
            <a:custGeom>
              <a:rect b="b" l="l" r="r" t="t"/>
              <a:pathLst>
                <a:path extrusionOk="0" h="6153" w="6395">
                  <a:moveTo>
                    <a:pt x="3319" y="1"/>
                  </a:moveTo>
                  <a:cubicBezTo>
                    <a:pt x="2074" y="1"/>
                    <a:pt x="952" y="749"/>
                    <a:pt x="476" y="1900"/>
                  </a:cubicBezTo>
                  <a:cubicBezTo>
                    <a:pt x="0" y="3049"/>
                    <a:pt x="263" y="4371"/>
                    <a:pt x="1144" y="5251"/>
                  </a:cubicBezTo>
                  <a:cubicBezTo>
                    <a:pt x="1732" y="5840"/>
                    <a:pt x="2519" y="6153"/>
                    <a:pt x="3320" y="6153"/>
                  </a:cubicBezTo>
                  <a:cubicBezTo>
                    <a:pt x="3716" y="6153"/>
                    <a:pt x="4115" y="6076"/>
                    <a:pt x="4495" y="5919"/>
                  </a:cubicBezTo>
                  <a:cubicBezTo>
                    <a:pt x="5644" y="5441"/>
                    <a:pt x="6394" y="4321"/>
                    <a:pt x="6394" y="3076"/>
                  </a:cubicBezTo>
                  <a:cubicBezTo>
                    <a:pt x="6394" y="1378"/>
                    <a:pt x="5017" y="1"/>
                    <a:pt x="331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5" name="Google Shape;1135;p34"/>
            <p:cNvSpPr/>
            <p:nvPr/>
          </p:nvSpPr>
          <p:spPr>
            <a:xfrm>
              <a:off x="2079418" y="3920524"/>
              <a:ext cx="66207" cy="628711"/>
            </a:xfrm>
            <a:custGeom>
              <a:rect b="b" l="l" r="r" t="t"/>
              <a:pathLst>
                <a:path extrusionOk="0" h="20037" w="2110">
                  <a:moveTo>
                    <a:pt x="0" y="0"/>
                  </a:moveTo>
                  <a:lnTo>
                    <a:pt x="0" y="20021"/>
                  </a:lnTo>
                  <a:cubicBezTo>
                    <a:pt x="0" y="20030"/>
                    <a:pt x="6" y="20037"/>
                    <a:pt x="14" y="20037"/>
                  </a:cubicBezTo>
                  <a:lnTo>
                    <a:pt x="2094" y="20037"/>
                  </a:lnTo>
                  <a:cubicBezTo>
                    <a:pt x="2102" y="20037"/>
                    <a:pt x="2110" y="20030"/>
                    <a:pt x="2110" y="20021"/>
                  </a:cubicBezTo>
                  <a:lnTo>
                    <a:pt x="211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6" name="Google Shape;1136;p34"/>
            <p:cNvSpPr/>
            <p:nvPr/>
          </p:nvSpPr>
          <p:spPr>
            <a:xfrm>
              <a:off x="1070192" y="3920524"/>
              <a:ext cx="3956891" cy="275745"/>
            </a:xfrm>
            <a:custGeom>
              <a:rect b="b" l="l" r="r" t="t"/>
              <a:pathLst>
                <a:path extrusionOk="0" h="8788" w="126106">
                  <a:moveTo>
                    <a:pt x="1" y="0"/>
                  </a:moveTo>
                  <a:lnTo>
                    <a:pt x="1" y="8788"/>
                  </a:lnTo>
                  <a:lnTo>
                    <a:pt x="126105" y="8788"/>
                  </a:lnTo>
                  <a:lnTo>
                    <a:pt x="126105"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7" name="Google Shape;1137;p34"/>
            <p:cNvSpPr/>
            <p:nvPr/>
          </p:nvSpPr>
          <p:spPr>
            <a:xfrm>
              <a:off x="3797242" y="3261534"/>
              <a:ext cx="1348385" cy="716944"/>
            </a:xfrm>
            <a:custGeom>
              <a:rect b="b" l="l" r="r" t="t"/>
              <a:pathLst>
                <a:path extrusionOk="0" h="22849" w="42973">
                  <a:moveTo>
                    <a:pt x="0" y="0"/>
                  </a:moveTo>
                  <a:lnTo>
                    <a:pt x="0" y="22849"/>
                  </a:lnTo>
                  <a:lnTo>
                    <a:pt x="42973" y="22849"/>
                  </a:lnTo>
                  <a:lnTo>
                    <a:pt x="42973" y="0"/>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8" name="Google Shape;1138;p34"/>
            <p:cNvSpPr/>
            <p:nvPr/>
          </p:nvSpPr>
          <p:spPr>
            <a:xfrm>
              <a:off x="3797242" y="3151211"/>
              <a:ext cx="1348385" cy="44180"/>
            </a:xfrm>
            <a:custGeom>
              <a:rect b="b" l="l" r="r" t="t"/>
              <a:pathLst>
                <a:path extrusionOk="0" h="1408" w="42973">
                  <a:moveTo>
                    <a:pt x="0" y="1"/>
                  </a:moveTo>
                  <a:lnTo>
                    <a:pt x="0" y="1407"/>
                  </a:lnTo>
                  <a:lnTo>
                    <a:pt x="42973" y="1407"/>
                  </a:lnTo>
                  <a:lnTo>
                    <a:pt x="42973"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9" name="Google Shape;1139;p34"/>
            <p:cNvSpPr/>
            <p:nvPr/>
          </p:nvSpPr>
          <p:spPr>
            <a:xfrm>
              <a:off x="3797242" y="3151211"/>
              <a:ext cx="44148" cy="696267"/>
            </a:xfrm>
            <a:custGeom>
              <a:rect b="b" l="l" r="r" t="t"/>
              <a:pathLst>
                <a:path extrusionOk="0" h="22190" w="1407">
                  <a:moveTo>
                    <a:pt x="0" y="1"/>
                  </a:moveTo>
                  <a:lnTo>
                    <a:pt x="0" y="22190"/>
                  </a:lnTo>
                  <a:lnTo>
                    <a:pt x="1407" y="22190"/>
                  </a:lnTo>
                  <a:lnTo>
                    <a:pt x="1407"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0" name="Google Shape;1140;p34"/>
            <p:cNvSpPr/>
            <p:nvPr/>
          </p:nvSpPr>
          <p:spPr>
            <a:xfrm>
              <a:off x="3841359" y="3316633"/>
              <a:ext cx="1260152" cy="474302"/>
            </a:xfrm>
            <a:custGeom>
              <a:rect b="b" l="l" r="r" t="t"/>
              <a:pathLst>
                <a:path extrusionOk="0" h="15116" w="40161">
                  <a:moveTo>
                    <a:pt x="1" y="1"/>
                  </a:moveTo>
                  <a:lnTo>
                    <a:pt x="1" y="15116"/>
                  </a:lnTo>
                  <a:lnTo>
                    <a:pt x="40160" y="15116"/>
                  </a:lnTo>
                  <a:lnTo>
                    <a:pt x="40160"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1" name="Google Shape;1141;p34"/>
            <p:cNvSpPr/>
            <p:nvPr/>
          </p:nvSpPr>
          <p:spPr>
            <a:xfrm>
              <a:off x="3827553" y="4397557"/>
              <a:ext cx="253718" cy="253718"/>
            </a:xfrm>
            <a:custGeom>
              <a:rect b="b" l="l" r="r" t="t"/>
              <a:pathLst>
                <a:path extrusionOk="0" h="8086" w="8086">
                  <a:moveTo>
                    <a:pt x="4044" y="0"/>
                  </a:moveTo>
                  <a:cubicBezTo>
                    <a:pt x="1811" y="0"/>
                    <a:pt x="1" y="1810"/>
                    <a:pt x="1" y="4042"/>
                  </a:cubicBezTo>
                  <a:cubicBezTo>
                    <a:pt x="1" y="6275"/>
                    <a:pt x="1811" y="8085"/>
                    <a:pt x="4044" y="8085"/>
                  </a:cubicBezTo>
                  <a:cubicBezTo>
                    <a:pt x="6276" y="8085"/>
                    <a:pt x="8085" y="6276"/>
                    <a:pt x="8085" y="4042"/>
                  </a:cubicBezTo>
                  <a:cubicBezTo>
                    <a:pt x="8085" y="1810"/>
                    <a:pt x="6276" y="0"/>
                    <a:pt x="40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2" name="Google Shape;1142;p34"/>
            <p:cNvSpPr/>
            <p:nvPr/>
          </p:nvSpPr>
          <p:spPr>
            <a:xfrm>
              <a:off x="3850302" y="4427867"/>
              <a:ext cx="200659" cy="193066"/>
            </a:xfrm>
            <a:custGeom>
              <a:rect b="b" l="l" r="r" t="t"/>
              <a:pathLst>
                <a:path extrusionOk="0" h="6153" w="6395">
                  <a:moveTo>
                    <a:pt x="3319" y="1"/>
                  </a:moveTo>
                  <a:cubicBezTo>
                    <a:pt x="2074" y="1"/>
                    <a:pt x="952" y="751"/>
                    <a:pt x="476" y="1900"/>
                  </a:cubicBezTo>
                  <a:cubicBezTo>
                    <a:pt x="0" y="3049"/>
                    <a:pt x="263" y="4372"/>
                    <a:pt x="1143" y="5251"/>
                  </a:cubicBezTo>
                  <a:cubicBezTo>
                    <a:pt x="1732" y="5840"/>
                    <a:pt x="2519" y="6153"/>
                    <a:pt x="3320" y="6153"/>
                  </a:cubicBezTo>
                  <a:cubicBezTo>
                    <a:pt x="3716" y="6153"/>
                    <a:pt x="4115" y="6076"/>
                    <a:pt x="4495" y="5919"/>
                  </a:cubicBezTo>
                  <a:cubicBezTo>
                    <a:pt x="5644" y="5441"/>
                    <a:pt x="6394" y="4321"/>
                    <a:pt x="6394" y="3076"/>
                  </a:cubicBezTo>
                  <a:cubicBezTo>
                    <a:pt x="6394" y="1378"/>
                    <a:pt x="5017" y="1"/>
                    <a:pt x="3319"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3" name="Google Shape;1143;p34"/>
            <p:cNvSpPr/>
            <p:nvPr/>
          </p:nvSpPr>
          <p:spPr>
            <a:xfrm>
              <a:off x="3921309" y="3920524"/>
              <a:ext cx="66175" cy="628711"/>
            </a:xfrm>
            <a:custGeom>
              <a:rect b="b" l="l" r="r" t="t"/>
              <a:pathLst>
                <a:path extrusionOk="0" h="20037" w="2109">
                  <a:moveTo>
                    <a:pt x="1" y="0"/>
                  </a:moveTo>
                  <a:lnTo>
                    <a:pt x="1" y="20021"/>
                  </a:lnTo>
                  <a:cubicBezTo>
                    <a:pt x="1" y="20030"/>
                    <a:pt x="8" y="20037"/>
                    <a:pt x="15" y="20037"/>
                  </a:cubicBezTo>
                  <a:lnTo>
                    <a:pt x="2095" y="20037"/>
                  </a:lnTo>
                  <a:cubicBezTo>
                    <a:pt x="2102" y="20037"/>
                    <a:pt x="2109" y="20030"/>
                    <a:pt x="2109" y="20021"/>
                  </a:cubicBezTo>
                  <a:lnTo>
                    <a:pt x="21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4" name="Google Shape;1144;p34"/>
            <p:cNvSpPr/>
            <p:nvPr/>
          </p:nvSpPr>
          <p:spPr>
            <a:xfrm>
              <a:off x="4869851" y="4397557"/>
              <a:ext cx="253718" cy="253718"/>
            </a:xfrm>
            <a:custGeom>
              <a:rect b="b" l="l" r="r" t="t"/>
              <a:pathLst>
                <a:path extrusionOk="0" h="8086" w="8086">
                  <a:moveTo>
                    <a:pt x="4043" y="0"/>
                  </a:moveTo>
                  <a:cubicBezTo>
                    <a:pt x="1810" y="0"/>
                    <a:pt x="1" y="1810"/>
                    <a:pt x="1" y="4042"/>
                  </a:cubicBezTo>
                  <a:cubicBezTo>
                    <a:pt x="1" y="6275"/>
                    <a:pt x="1810" y="8085"/>
                    <a:pt x="4043" y="8085"/>
                  </a:cubicBezTo>
                  <a:cubicBezTo>
                    <a:pt x="6275" y="8085"/>
                    <a:pt x="8086" y="6276"/>
                    <a:pt x="8086" y="4042"/>
                  </a:cubicBezTo>
                  <a:cubicBezTo>
                    <a:pt x="8086" y="1810"/>
                    <a:pt x="6275" y="0"/>
                    <a:pt x="4043"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5" name="Google Shape;1145;p34"/>
            <p:cNvSpPr/>
            <p:nvPr/>
          </p:nvSpPr>
          <p:spPr>
            <a:xfrm>
              <a:off x="4892599" y="4427867"/>
              <a:ext cx="200628" cy="193066"/>
            </a:xfrm>
            <a:custGeom>
              <a:rect b="b" l="l" r="r" t="t"/>
              <a:pathLst>
                <a:path extrusionOk="0" h="6153" w="6394">
                  <a:moveTo>
                    <a:pt x="3318" y="1"/>
                  </a:moveTo>
                  <a:cubicBezTo>
                    <a:pt x="2074" y="1"/>
                    <a:pt x="952" y="749"/>
                    <a:pt x="476" y="1900"/>
                  </a:cubicBezTo>
                  <a:cubicBezTo>
                    <a:pt x="0" y="3049"/>
                    <a:pt x="263" y="4371"/>
                    <a:pt x="1144" y="5251"/>
                  </a:cubicBezTo>
                  <a:cubicBezTo>
                    <a:pt x="1732" y="5840"/>
                    <a:pt x="2519" y="6153"/>
                    <a:pt x="3320" y="6153"/>
                  </a:cubicBezTo>
                  <a:cubicBezTo>
                    <a:pt x="3716" y="6153"/>
                    <a:pt x="4115" y="6076"/>
                    <a:pt x="4495" y="5919"/>
                  </a:cubicBezTo>
                  <a:cubicBezTo>
                    <a:pt x="5644" y="5441"/>
                    <a:pt x="6393" y="4321"/>
                    <a:pt x="6393" y="3076"/>
                  </a:cubicBezTo>
                  <a:cubicBezTo>
                    <a:pt x="6393" y="1378"/>
                    <a:pt x="5017" y="1"/>
                    <a:pt x="331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6" name="Google Shape;1146;p34"/>
            <p:cNvSpPr/>
            <p:nvPr/>
          </p:nvSpPr>
          <p:spPr>
            <a:xfrm>
              <a:off x="943365" y="4397557"/>
              <a:ext cx="253718" cy="253718"/>
            </a:xfrm>
            <a:custGeom>
              <a:rect b="b" l="l" r="r" t="t"/>
              <a:pathLst>
                <a:path extrusionOk="0" h="8086" w="8086">
                  <a:moveTo>
                    <a:pt x="4044" y="0"/>
                  </a:moveTo>
                  <a:cubicBezTo>
                    <a:pt x="1810" y="0"/>
                    <a:pt x="1" y="1810"/>
                    <a:pt x="1" y="4042"/>
                  </a:cubicBezTo>
                  <a:cubicBezTo>
                    <a:pt x="1" y="6275"/>
                    <a:pt x="1812" y="8085"/>
                    <a:pt x="4044" y="8085"/>
                  </a:cubicBezTo>
                  <a:cubicBezTo>
                    <a:pt x="6276" y="8085"/>
                    <a:pt x="8086" y="6276"/>
                    <a:pt x="8086" y="4042"/>
                  </a:cubicBezTo>
                  <a:cubicBezTo>
                    <a:pt x="8086" y="1810"/>
                    <a:pt x="6276" y="0"/>
                    <a:pt x="4044"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7" name="Google Shape;1147;p34"/>
            <p:cNvSpPr/>
            <p:nvPr/>
          </p:nvSpPr>
          <p:spPr>
            <a:xfrm>
              <a:off x="966113" y="4427867"/>
              <a:ext cx="200628" cy="193066"/>
            </a:xfrm>
            <a:custGeom>
              <a:rect b="b" l="l" r="r" t="t"/>
              <a:pathLst>
                <a:path extrusionOk="0" h="6153" w="6394">
                  <a:moveTo>
                    <a:pt x="3318" y="1"/>
                  </a:moveTo>
                  <a:cubicBezTo>
                    <a:pt x="2074" y="1"/>
                    <a:pt x="952" y="749"/>
                    <a:pt x="476" y="1900"/>
                  </a:cubicBezTo>
                  <a:cubicBezTo>
                    <a:pt x="1" y="3049"/>
                    <a:pt x="264" y="4371"/>
                    <a:pt x="1142" y="5251"/>
                  </a:cubicBezTo>
                  <a:cubicBezTo>
                    <a:pt x="1732" y="5840"/>
                    <a:pt x="2519" y="6153"/>
                    <a:pt x="3320" y="6153"/>
                  </a:cubicBezTo>
                  <a:cubicBezTo>
                    <a:pt x="3716" y="6153"/>
                    <a:pt x="4115" y="6076"/>
                    <a:pt x="4495" y="5919"/>
                  </a:cubicBezTo>
                  <a:cubicBezTo>
                    <a:pt x="5644" y="5441"/>
                    <a:pt x="6393" y="4321"/>
                    <a:pt x="6393" y="3076"/>
                  </a:cubicBezTo>
                  <a:cubicBezTo>
                    <a:pt x="6393" y="1378"/>
                    <a:pt x="5017" y="1"/>
                    <a:pt x="3318"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8" name="Google Shape;1148;p34"/>
            <p:cNvSpPr/>
            <p:nvPr/>
          </p:nvSpPr>
          <p:spPr>
            <a:xfrm>
              <a:off x="1037089" y="3920524"/>
              <a:ext cx="66238" cy="628711"/>
            </a:xfrm>
            <a:custGeom>
              <a:rect b="b" l="l" r="r" t="t"/>
              <a:pathLst>
                <a:path extrusionOk="0" h="20037" w="2111">
                  <a:moveTo>
                    <a:pt x="1" y="0"/>
                  </a:moveTo>
                  <a:lnTo>
                    <a:pt x="1" y="20021"/>
                  </a:lnTo>
                  <a:cubicBezTo>
                    <a:pt x="1" y="20030"/>
                    <a:pt x="8" y="20037"/>
                    <a:pt x="17" y="20037"/>
                  </a:cubicBezTo>
                  <a:lnTo>
                    <a:pt x="2095" y="20037"/>
                  </a:lnTo>
                  <a:cubicBezTo>
                    <a:pt x="2103" y="20037"/>
                    <a:pt x="2110" y="20030"/>
                    <a:pt x="2110" y="20021"/>
                  </a:cubicBezTo>
                  <a:lnTo>
                    <a:pt x="211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9" name="Google Shape;1149;p34"/>
            <p:cNvSpPr/>
            <p:nvPr/>
          </p:nvSpPr>
          <p:spPr>
            <a:xfrm>
              <a:off x="904770" y="3790904"/>
              <a:ext cx="4240857" cy="187575"/>
            </a:xfrm>
            <a:custGeom>
              <a:rect b="b" l="l" r="r" t="t"/>
              <a:pathLst>
                <a:path extrusionOk="0" h="5978" w="135156">
                  <a:moveTo>
                    <a:pt x="0" y="1"/>
                  </a:moveTo>
                  <a:lnTo>
                    <a:pt x="0" y="5978"/>
                  </a:lnTo>
                  <a:lnTo>
                    <a:pt x="135156" y="5978"/>
                  </a:lnTo>
                  <a:lnTo>
                    <a:pt x="135156"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0" name="Google Shape;1150;p34"/>
            <p:cNvSpPr/>
            <p:nvPr/>
          </p:nvSpPr>
          <p:spPr>
            <a:xfrm>
              <a:off x="4963622" y="3912178"/>
              <a:ext cx="66175" cy="628711"/>
            </a:xfrm>
            <a:custGeom>
              <a:rect b="b" l="l" r="r" t="t"/>
              <a:pathLst>
                <a:path extrusionOk="0" h="20037" w="2109">
                  <a:moveTo>
                    <a:pt x="1" y="0"/>
                  </a:moveTo>
                  <a:lnTo>
                    <a:pt x="1" y="20021"/>
                  </a:lnTo>
                  <a:cubicBezTo>
                    <a:pt x="1" y="20030"/>
                    <a:pt x="8" y="20037"/>
                    <a:pt x="15" y="20037"/>
                  </a:cubicBezTo>
                  <a:lnTo>
                    <a:pt x="2095" y="20037"/>
                  </a:lnTo>
                  <a:cubicBezTo>
                    <a:pt x="2102" y="20037"/>
                    <a:pt x="2109" y="20030"/>
                    <a:pt x="2109" y="20021"/>
                  </a:cubicBezTo>
                  <a:lnTo>
                    <a:pt x="21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51" name="Google Shape;1151;p34"/>
          <p:cNvSpPr txBox="1"/>
          <p:nvPr/>
        </p:nvSpPr>
        <p:spPr>
          <a:xfrm>
            <a:off x="178500" y="1196100"/>
            <a:ext cx="2298000" cy="10338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b="1" lang="en" sz="1800">
                <a:solidFill>
                  <a:schemeClr val="dk1"/>
                </a:solidFill>
                <a:latin typeface="Poppins"/>
                <a:ea typeface="Poppins"/>
                <a:cs typeface="Poppins"/>
                <a:sym typeface="Poppins"/>
              </a:rPr>
              <a:t>Kolcaba’s Theory of Comfort</a:t>
            </a:r>
            <a:endParaRPr sz="1500">
              <a:latin typeface="Poppins"/>
              <a:ea typeface="Poppins"/>
              <a:cs typeface="Poppins"/>
              <a:sym typeface="Poppins"/>
            </a:endParaRPr>
          </a:p>
        </p:txBody>
      </p:sp>
      <p:sp>
        <p:nvSpPr>
          <p:cNvPr id="1087" name="Google Shape;1087;p34"/>
          <p:cNvSpPr/>
          <p:nvPr/>
        </p:nvSpPr>
        <p:spPr>
          <a:xfrm>
            <a:off x="2746200" y="3210650"/>
            <a:ext cx="2373000" cy="454200"/>
          </a:xfrm>
          <a:prstGeom prst="roundRect">
            <a:avLst>
              <a:gd fmla="val 50000" name="adj"/>
            </a:avLst>
          </a:prstGeom>
          <a:solidFill>
            <a:schemeClr val="dk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Psychospiritual</a:t>
            </a:r>
            <a:endParaRPr>
              <a:solidFill>
                <a:schemeClr val="lt2"/>
              </a:solidFill>
            </a:endParaRPr>
          </a:p>
        </p:txBody>
      </p:sp>
      <p:sp>
        <p:nvSpPr>
          <p:cNvPr id="1152" name="Google Shape;1152;p34"/>
          <p:cNvSpPr/>
          <p:nvPr/>
        </p:nvSpPr>
        <p:spPr>
          <a:xfrm>
            <a:off x="2746200" y="1120675"/>
            <a:ext cx="2373000" cy="454200"/>
          </a:xfrm>
          <a:prstGeom prst="roundRect">
            <a:avLst>
              <a:gd fmla="val 50000" name="adj"/>
            </a:avLst>
          </a:prstGeom>
          <a:solidFill>
            <a:schemeClr val="dk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000">
                <a:solidFill>
                  <a:schemeClr val="lt2"/>
                </a:solidFill>
                <a:latin typeface="Poppins"/>
                <a:ea typeface="Poppins"/>
                <a:cs typeface="Poppins"/>
                <a:sym typeface="Poppins"/>
              </a:rPr>
              <a:t>Sociocultural</a:t>
            </a:r>
            <a:endParaRPr>
              <a:solidFill>
                <a:schemeClr val="lt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6" name="Shape 1156"/>
        <p:cNvGrpSpPr/>
        <p:nvPr/>
      </p:nvGrpSpPr>
      <p:grpSpPr>
        <a:xfrm>
          <a:off x="0" y="0"/>
          <a:ext cx="0" cy="0"/>
          <a:chOff x="0" y="0"/>
          <a:chExt cx="0" cy="0"/>
        </a:xfrm>
      </p:grpSpPr>
      <p:sp>
        <p:nvSpPr>
          <p:cNvPr id="1157" name="Google Shape;1157;p35"/>
          <p:cNvSpPr txBox="1"/>
          <p:nvPr>
            <p:ph type="title"/>
          </p:nvPr>
        </p:nvSpPr>
        <p:spPr>
          <a:xfrm>
            <a:off x="539800" y="424400"/>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Evidence-Based Practice:</a:t>
            </a:r>
            <a:endParaRPr/>
          </a:p>
        </p:txBody>
      </p:sp>
      <p:grpSp>
        <p:nvGrpSpPr>
          <p:cNvPr id="1158" name="Google Shape;1158;p35"/>
          <p:cNvGrpSpPr/>
          <p:nvPr/>
        </p:nvGrpSpPr>
        <p:grpSpPr>
          <a:xfrm>
            <a:off x="7532438" y="2851661"/>
            <a:ext cx="1432661" cy="1887811"/>
            <a:chOff x="5568675" y="1942100"/>
            <a:chExt cx="2277318" cy="2666400"/>
          </a:xfrm>
        </p:grpSpPr>
        <p:sp>
          <p:nvSpPr>
            <p:cNvPr id="1159" name="Google Shape;1159;p35"/>
            <p:cNvSpPr/>
            <p:nvPr/>
          </p:nvSpPr>
          <p:spPr>
            <a:xfrm>
              <a:off x="7574884" y="4363168"/>
              <a:ext cx="116759" cy="160910"/>
            </a:xfrm>
            <a:custGeom>
              <a:rect b="b" l="l" r="r" t="t"/>
              <a:pathLst>
                <a:path extrusionOk="0" h="1866" w="1354">
                  <a:moveTo>
                    <a:pt x="173" y="0"/>
                  </a:moveTo>
                  <a:cubicBezTo>
                    <a:pt x="66" y="1"/>
                    <a:pt x="0" y="116"/>
                    <a:pt x="53" y="209"/>
                  </a:cubicBezTo>
                  <a:lnTo>
                    <a:pt x="999" y="1797"/>
                  </a:lnTo>
                  <a:cubicBezTo>
                    <a:pt x="1023" y="1839"/>
                    <a:pt x="1069" y="1865"/>
                    <a:pt x="1117" y="1865"/>
                  </a:cubicBezTo>
                  <a:lnTo>
                    <a:pt x="1216" y="1865"/>
                  </a:lnTo>
                  <a:cubicBezTo>
                    <a:pt x="1292" y="1865"/>
                    <a:pt x="1354" y="1803"/>
                    <a:pt x="1354" y="1727"/>
                  </a:cubicBezTo>
                  <a:lnTo>
                    <a:pt x="1354" y="138"/>
                  </a:lnTo>
                  <a:cubicBezTo>
                    <a:pt x="1354" y="62"/>
                    <a:pt x="1292" y="0"/>
                    <a:pt x="121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0" name="Google Shape;1160;p35"/>
            <p:cNvSpPr/>
            <p:nvPr/>
          </p:nvSpPr>
          <p:spPr>
            <a:xfrm>
              <a:off x="7568761" y="4391021"/>
              <a:ext cx="142370" cy="217392"/>
            </a:xfrm>
            <a:custGeom>
              <a:rect b="b" l="l" r="r" t="t"/>
              <a:pathLst>
                <a:path extrusionOk="0" h="2521" w="1651">
                  <a:moveTo>
                    <a:pt x="1262" y="1"/>
                  </a:moveTo>
                  <a:cubicBezTo>
                    <a:pt x="565" y="1"/>
                    <a:pt x="1" y="565"/>
                    <a:pt x="1" y="1261"/>
                  </a:cubicBezTo>
                  <a:cubicBezTo>
                    <a:pt x="1" y="1957"/>
                    <a:pt x="565" y="2521"/>
                    <a:pt x="1262" y="2521"/>
                  </a:cubicBezTo>
                  <a:lnTo>
                    <a:pt x="1651" y="2521"/>
                  </a:lnTo>
                  <a:lnTo>
                    <a:pt x="165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1" name="Google Shape;1161;p35"/>
            <p:cNvSpPr/>
            <p:nvPr/>
          </p:nvSpPr>
          <p:spPr>
            <a:xfrm>
              <a:off x="7593769" y="4391021"/>
              <a:ext cx="225929" cy="217392"/>
            </a:xfrm>
            <a:custGeom>
              <a:rect b="b" l="l" r="r" t="t"/>
              <a:pathLst>
                <a:path extrusionOk="0" h="2521" w="2620">
                  <a:moveTo>
                    <a:pt x="1360" y="1"/>
                  </a:moveTo>
                  <a:cubicBezTo>
                    <a:pt x="850" y="1"/>
                    <a:pt x="391" y="307"/>
                    <a:pt x="196" y="778"/>
                  </a:cubicBezTo>
                  <a:cubicBezTo>
                    <a:pt x="1" y="1248"/>
                    <a:pt x="108" y="1791"/>
                    <a:pt x="469" y="2152"/>
                  </a:cubicBezTo>
                  <a:cubicBezTo>
                    <a:pt x="709" y="2393"/>
                    <a:pt x="1032" y="2520"/>
                    <a:pt x="1359" y="2520"/>
                  </a:cubicBezTo>
                  <a:cubicBezTo>
                    <a:pt x="1522" y="2520"/>
                    <a:pt x="1686" y="2489"/>
                    <a:pt x="1842" y="2424"/>
                  </a:cubicBezTo>
                  <a:cubicBezTo>
                    <a:pt x="2312" y="2229"/>
                    <a:pt x="2620" y="1770"/>
                    <a:pt x="2620" y="1261"/>
                  </a:cubicBezTo>
                  <a:cubicBezTo>
                    <a:pt x="2620" y="565"/>
                    <a:pt x="2056" y="1"/>
                    <a:pt x="136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2" name="Google Shape;1162;p35"/>
            <p:cNvSpPr/>
            <p:nvPr/>
          </p:nvSpPr>
          <p:spPr>
            <a:xfrm>
              <a:off x="7614033" y="4409906"/>
              <a:ext cx="186866" cy="179709"/>
            </a:xfrm>
            <a:custGeom>
              <a:rect b="b" l="l" r="r" t="t"/>
              <a:pathLst>
                <a:path extrusionOk="0" h="2084" w="2167">
                  <a:moveTo>
                    <a:pt x="1127" y="0"/>
                  </a:moveTo>
                  <a:cubicBezTo>
                    <a:pt x="1126" y="0"/>
                    <a:pt x="1125" y="0"/>
                    <a:pt x="1125" y="0"/>
                  </a:cubicBezTo>
                  <a:cubicBezTo>
                    <a:pt x="704" y="0"/>
                    <a:pt x="324" y="253"/>
                    <a:pt x="162" y="643"/>
                  </a:cubicBezTo>
                  <a:cubicBezTo>
                    <a:pt x="0" y="1032"/>
                    <a:pt x="90" y="1480"/>
                    <a:pt x="388" y="1778"/>
                  </a:cubicBezTo>
                  <a:cubicBezTo>
                    <a:pt x="588" y="1977"/>
                    <a:pt x="854" y="2083"/>
                    <a:pt x="1126" y="2083"/>
                  </a:cubicBezTo>
                  <a:cubicBezTo>
                    <a:pt x="1260" y="2083"/>
                    <a:pt x="1395" y="2057"/>
                    <a:pt x="1523" y="2004"/>
                  </a:cubicBezTo>
                  <a:cubicBezTo>
                    <a:pt x="1913" y="1843"/>
                    <a:pt x="2166" y="1462"/>
                    <a:pt x="2166" y="1042"/>
                  </a:cubicBezTo>
                  <a:cubicBezTo>
                    <a:pt x="2166" y="466"/>
                    <a:pt x="1701" y="0"/>
                    <a:pt x="112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3" name="Google Shape;1163;p35"/>
            <p:cNvSpPr/>
            <p:nvPr/>
          </p:nvSpPr>
          <p:spPr>
            <a:xfrm>
              <a:off x="7608342" y="4363168"/>
              <a:ext cx="116845" cy="160910"/>
            </a:xfrm>
            <a:custGeom>
              <a:rect b="b" l="l" r="r" t="t"/>
              <a:pathLst>
                <a:path extrusionOk="0" h="1866" w="1355">
                  <a:moveTo>
                    <a:pt x="172" y="0"/>
                  </a:moveTo>
                  <a:cubicBezTo>
                    <a:pt x="66" y="1"/>
                    <a:pt x="1" y="116"/>
                    <a:pt x="54" y="209"/>
                  </a:cubicBezTo>
                  <a:lnTo>
                    <a:pt x="999" y="1797"/>
                  </a:lnTo>
                  <a:cubicBezTo>
                    <a:pt x="1024" y="1839"/>
                    <a:pt x="1070" y="1865"/>
                    <a:pt x="1118" y="1865"/>
                  </a:cubicBezTo>
                  <a:lnTo>
                    <a:pt x="1217" y="1865"/>
                  </a:lnTo>
                  <a:cubicBezTo>
                    <a:pt x="1293" y="1865"/>
                    <a:pt x="1355" y="1803"/>
                    <a:pt x="1355" y="1727"/>
                  </a:cubicBezTo>
                  <a:lnTo>
                    <a:pt x="1355" y="138"/>
                  </a:lnTo>
                  <a:cubicBezTo>
                    <a:pt x="1355" y="62"/>
                    <a:pt x="1293" y="0"/>
                    <a:pt x="121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4" name="Google Shape;1164;p35"/>
            <p:cNvSpPr/>
            <p:nvPr/>
          </p:nvSpPr>
          <p:spPr>
            <a:xfrm>
              <a:off x="6381765" y="4363168"/>
              <a:ext cx="116931" cy="160910"/>
            </a:xfrm>
            <a:custGeom>
              <a:rect b="b" l="l" r="r" t="t"/>
              <a:pathLst>
                <a:path extrusionOk="0" h="1866" w="1356">
                  <a:moveTo>
                    <a:pt x="173" y="0"/>
                  </a:moveTo>
                  <a:cubicBezTo>
                    <a:pt x="67" y="0"/>
                    <a:pt x="0" y="116"/>
                    <a:pt x="54" y="209"/>
                  </a:cubicBezTo>
                  <a:lnTo>
                    <a:pt x="1000" y="1797"/>
                  </a:lnTo>
                  <a:cubicBezTo>
                    <a:pt x="1024" y="1839"/>
                    <a:pt x="1070" y="1865"/>
                    <a:pt x="1118" y="1865"/>
                  </a:cubicBezTo>
                  <a:lnTo>
                    <a:pt x="1217" y="1865"/>
                  </a:lnTo>
                  <a:cubicBezTo>
                    <a:pt x="1293" y="1865"/>
                    <a:pt x="1355" y="1803"/>
                    <a:pt x="1355" y="1727"/>
                  </a:cubicBezTo>
                  <a:lnTo>
                    <a:pt x="1355" y="138"/>
                  </a:lnTo>
                  <a:cubicBezTo>
                    <a:pt x="1355" y="62"/>
                    <a:pt x="1293" y="0"/>
                    <a:pt x="1217"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5" name="Google Shape;1165;p35"/>
            <p:cNvSpPr/>
            <p:nvPr/>
          </p:nvSpPr>
          <p:spPr>
            <a:xfrm>
              <a:off x="6375729" y="4391021"/>
              <a:ext cx="142456" cy="217392"/>
            </a:xfrm>
            <a:custGeom>
              <a:rect b="b" l="l" r="r" t="t"/>
              <a:pathLst>
                <a:path extrusionOk="0" h="2521" w="1652">
                  <a:moveTo>
                    <a:pt x="1259" y="1"/>
                  </a:moveTo>
                  <a:cubicBezTo>
                    <a:pt x="564" y="1"/>
                    <a:pt x="1" y="565"/>
                    <a:pt x="1" y="1261"/>
                  </a:cubicBezTo>
                  <a:cubicBezTo>
                    <a:pt x="1" y="1957"/>
                    <a:pt x="565" y="2521"/>
                    <a:pt x="1261" y="2521"/>
                  </a:cubicBezTo>
                  <a:lnTo>
                    <a:pt x="1651" y="2521"/>
                  </a:lnTo>
                  <a:lnTo>
                    <a:pt x="1651" y="1"/>
                  </a:lnTo>
                  <a:lnTo>
                    <a:pt x="1261" y="1"/>
                  </a:lnTo>
                  <a:cubicBezTo>
                    <a:pt x="1260" y="1"/>
                    <a:pt x="1260" y="1"/>
                    <a:pt x="12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6" name="Google Shape;1166;p35"/>
            <p:cNvSpPr/>
            <p:nvPr/>
          </p:nvSpPr>
          <p:spPr>
            <a:xfrm>
              <a:off x="6400823" y="4391021"/>
              <a:ext cx="226015" cy="217478"/>
            </a:xfrm>
            <a:custGeom>
              <a:rect b="b" l="l" r="r" t="t"/>
              <a:pathLst>
                <a:path extrusionOk="0" h="2522" w="2621">
                  <a:moveTo>
                    <a:pt x="1357" y="1"/>
                  </a:moveTo>
                  <a:cubicBezTo>
                    <a:pt x="847" y="1"/>
                    <a:pt x="390" y="308"/>
                    <a:pt x="195" y="778"/>
                  </a:cubicBezTo>
                  <a:cubicBezTo>
                    <a:pt x="0" y="1250"/>
                    <a:pt x="107" y="1791"/>
                    <a:pt x="468" y="2152"/>
                  </a:cubicBezTo>
                  <a:cubicBezTo>
                    <a:pt x="709" y="2393"/>
                    <a:pt x="1031" y="2521"/>
                    <a:pt x="1359" y="2521"/>
                  </a:cubicBezTo>
                  <a:cubicBezTo>
                    <a:pt x="1522" y="2521"/>
                    <a:pt x="1686" y="2489"/>
                    <a:pt x="1841" y="2424"/>
                  </a:cubicBezTo>
                  <a:cubicBezTo>
                    <a:pt x="2313" y="2229"/>
                    <a:pt x="2620" y="1770"/>
                    <a:pt x="2620" y="1261"/>
                  </a:cubicBezTo>
                  <a:cubicBezTo>
                    <a:pt x="2620" y="565"/>
                    <a:pt x="2055" y="1"/>
                    <a:pt x="1360" y="1"/>
                  </a:cubicBezTo>
                  <a:cubicBezTo>
                    <a:pt x="1359" y="1"/>
                    <a:pt x="1358" y="1"/>
                    <a:pt x="135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7" name="Google Shape;1167;p35"/>
            <p:cNvSpPr/>
            <p:nvPr/>
          </p:nvSpPr>
          <p:spPr>
            <a:xfrm>
              <a:off x="6421087" y="4409734"/>
              <a:ext cx="186866" cy="179881"/>
            </a:xfrm>
            <a:custGeom>
              <a:rect b="b" l="l" r="r" t="t"/>
              <a:pathLst>
                <a:path extrusionOk="0" h="2086" w="2167">
                  <a:moveTo>
                    <a:pt x="1125" y="1"/>
                  </a:moveTo>
                  <a:cubicBezTo>
                    <a:pt x="703" y="1"/>
                    <a:pt x="323" y="255"/>
                    <a:pt x="161" y="644"/>
                  </a:cubicBezTo>
                  <a:cubicBezTo>
                    <a:pt x="1" y="1034"/>
                    <a:pt x="90" y="1482"/>
                    <a:pt x="387" y="1779"/>
                  </a:cubicBezTo>
                  <a:cubicBezTo>
                    <a:pt x="587" y="1979"/>
                    <a:pt x="854" y="2085"/>
                    <a:pt x="1125" y="2085"/>
                  </a:cubicBezTo>
                  <a:cubicBezTo>
                    <a:pt x="1259" y="2085"/>
                    <a:pt x="1394" y="2059"/>
                    <a:pt x="1522" y="2006"/>
                  </a:cubicBezTo>
                  <a:cubicBezTo>
                    <a:pt x="1912" y="1845"/>
                    <a:pt x="2167" y="1464"/>
                    <a:pt x="2167" y="1044"/>
                  </a:cubicBezTo>
                  <a:cubicBezTo>
                    <a:pt x="2167" y="467"/>
                    <a:pt x="1700" y="1"/>
                    <a:pt x="112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8" name="Google Shape;1168;p35"/>
            <p:cNvSpPr/>
            <p:nvPr/>
          </p:nvSpPr>
          <p:spPr>
            <a:xfrm>
              <a:off x="6415224" y="4363168"/>
              <a:ext cx="116931" cy="160910"/>
            </a:xfrm>
            <a:custGeom>
              <a:rect b="b" l="l" r="r" t="t"/>
              <a:pathLst>
                <a:path extrusionOk="0" h="1866" w="1356">
                  <a:moveTo>
                    <a:pt x="175" y="0"/>
                  </a:moveTo>
                  <a:cubicBezTo>
                    <a:pt x="68" y="0"/>
                    <a:pt x="1" y="116"/>
                    <a:pt x="56" y="209"/>
                  </a:cubicBezTo>
                  <a:lnTo>
                    <a:pt x="1001" y="1797"/>
                  </a:lnTo>
                  <a:cubicBezTo>
                    <a:pt x="1026" y="1839"/>
                    <a:pt x="1071" y="1865"/>
                    <a:pt x="1120" y="1865"/>
                  </a:cubicBezTo>
                  <a:lnTo>
                    <a:pt x="1219" y="1865"/>
                  </a:lnTo>
                  <a:cubicBezTo>
                    <a:pt x="1294" y="1865"/>
                    <a:pt x="1356" y="1803"/>
                    <a:pt x="1356" y="1727"/>
                  </a:cubicBezTo>
                  <a:lnTo>
                    <a:pt x="1356" y="138"/>
                  </a:lnTo>
                  <a:cubicBezTo>
                    <a:pt x="1356" y="62"/>
                    <a:pt x="1294" y="0"/>
                    <a:pt x="121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9" name="Google Shape;1169;p35"/>
            <p:cNvSpPr/>
            <p:nvPr/>
          </p:nvSpPr>
          <p:spPr>
            <a:xfrm>
              <a:off x="6806462" y="4363168"/>
              <a:ext cx="116845" cy="160910"/>
            </a:xfrm>
            <a:custGeom>
              <a:rect b="b" l="l" r="r" t="t"/>
              <a:pathLst>
                <a:path extrusionOk="0" h="1866" w="1355">
                  <a:moveTo>
                    <a:pt x="173" y="0"/>
                  </a:moveTo>
                  <a:cubicBezTo>
                    <a:pt x="66" y="1"/>
                    <a:pt x="1" y="116"/>
                    <a:pt x="54" y="209"/>
                  </a:cubicBezTo>
                  <a:lnTo>
                    <a:pt x="1000" y="1797"/>
                  </a:lnTo>
                  <a:cubicBezTo>
                    <a:pt x="1025" y="1839"/>
                    <a:pt x="1069" y="1865"/>
                    <a:pt x="1117" y="1865"/>
                  </a:cubicBezTo>
                  <a:lnTo>
                    <a:pt x="1216" y="1865"/>
                  </a:lnTo>
                  <a:cubicBezTo>
                    <a:pt x="1293" y="1865"/>
                    <a:pt x="1354" y="1803"/>
                    <a:pt x="1354" y="1727"/>
                  </a:cubicBezTo>
                  <a:lnTo>
                    <a:pt x="1354" y="138"/>
                  </a:lnTo>
                  <a:cubicBezTo>
                    <a:pt x="1354" y="62"/>
                    <a:pt x="1293" y="0"/>
                    <a:pt x="121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0" name="Google Shape;1170;p35"/>
            <p:cNvSpPr/>
            <p:nvPr/>
          </p:nvSpPr>
          <p:spPr>
            <a:xfrm>
              <a:off x="6800426" y="4391021"/>
              <a:ext cx="142284" cy="217392"/>
            </a:xfrm>
            <a:custGeom>
              <a:rect b="b" l="l" r="r" t="t"/>
              <a:pathLst>
                <a:path extrusionOk="0" h="2521" w="1650">
                  <a:moveTo>
                    <a:pt x="1260" y="1"/>
                  </a:moveTo>
                  <a:cubicBezTo>
                    <a:pt x="564" y="1"/>
                    <a:pt x="0" y="565"/>
                    <a:pt x="0" y="1261"/>
                  </a:cubicBezTo>
                  <a:cubicBezTo>
                    <a:pt x="0" y="1957"/>
                    <a:pt x="564" y="2521"/>
                    <a:pt x="1260" y="2521"/>
                  </a:cubicBezTo>
                  <a:lnTo>
                    <a:pt x="1649" y="2521"/>
                  </a:lnTo>
                  <a:lnTo>
                    <a:pt x="164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1" name="Google Shape;1171;p35"/>
            <p:cNvSpPr/>
            <p:nvPr/>
          </p:nvSpPr>
          <p:spPr>
            <a:xfrm>
              <a:off x="6825433" y="4391021"/>
              <a:ext cx="226015" cy="217478"/>
            </a:xfrm>
            <a:custGeom>
              <a:rect b="b" l="l" r="r" t="t"/>
              <a:pathLst>
                <a:path extrusionOk="0" h="2522" w="2621">
                  <a:moveTo>
                    <a:pt x="1361" y="1"/>
                  </a:moveTo>
                  <a:cubicBezTo>
                    <a:pt x="1361" y="1"/>
                    <a:pt x="1360" y="1"/>
                    <a:pt x="1359" y="1"/>
                  </a:cubicBezTo>
                  <a:cubicBezTo>
                    <a:pt x="849" y="1"/>
                    <a:pt x="390" y="307"/>
                    <a:pt x="195" y="778"/>
                  </a:cubicBezTo>
                  <a:cubicBezTo>
                    <a:pt x="0" y="1250"/>
                    <a:pt x="108" y="1791"/>
                    <a:pt x="468" y="2152"/>
                  </a:cubicBezTo>
                  <a:cubicBezTo>
                    <a:pt x="709" y="2393"/>
                    <a:pt x="1032" y="2521"/>
                    <a:pt x="1359" y="2521"/>
                  </a:cubicBezTo>
                  <a:cubicBezTo>
                    <a:pt x="1522" y="2521"/>
                    <a:pt x="1686" y="2489"/>
                    <a:pt x="1842" y="2424"/>
                  </a:cubicBezTo>
                  <a:cubicBezTo>
                    <a:pt x="2313" y="2229"/>
                    <a:pt x="2620" y="1770"/>
                    <a:pt x="2620" y="1261"/>
                  </a:cubicBezTo>
                  <a:cubicBezTo>
                    <a:pt x="2620" y="565"/>
                    <a:pt x="2056" y="1"/>
                    <a:pt x="136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2" name="Google Shape;1172;p35"/>
            <p:cNvSpPr/>
            <p:nvPr/>
          </p:nvSpPr>
          <p:spPr>
            <a:xfrm>
              <a:off x="6845698" y="4409906"/>
              <a:ext cx="186866" cy="179622"/>
            </a:xfrm>
            <a:custGeom>
              <a:rect b="b" l="l" r="r" t="t"/>
              <a:pathLst>
                <a:path extrusionOk="0" h="2083" w="2167">
                  <a:moveTo>
                    <a:pt x="1126" y="0"/>
                  </a:moveTo>
                  <a:cubicBezTo>
                    <a:pt x="1126" y="0"/>
                    <a:pt x="1125" y="0"/>
                    <a:pt x="1124" y="0"/>
                  </a:cubicBezTo>
                  <a:cubicBezTo>
                    <a:pt x="703" y="0"/>
                    <a:pt x="323" y="253"/>
                    <a:pt x="161" y="643"/>
                  </a:cubicBezTo>
                  <a:cubicBezTo>
                    <a:pt x="1" y="1032"/>
                    <a:pt x="90" y="1480"/>
                    <a:pt x="389" y="1778"/>
                  </a:cubicBezTo>
                  <a:cubicBezTo>
                    <a:pt x="587" y="1977"/>
                    <a:pt x="853" y="2083"/>
                    <a:pt x="1124" y="2083"/>
                  </a:cubicBezTo>
                  <a:cubicBezTo>
                    <a:pt x="1258" y="2083"/>
                    <a:pt x="1394" y="2057"/>
                    <a:pt x="1523" y="2003"/>
                  </a:cubicBezTo>
                  <a:cubicBezTo>
                    <a:pt x="1913" y="1843"/>
                    <a:pt x="2166" y="1462"/>
                    <a:pt x="2167" y="1042"/>
                  </a:cubicBezTo>
                  <a:cubicBezTo>
                    <a:pt x="2167" y="466"/>
                    <a:pt x="1700" y="0"/>
                    <a:pt x="112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3" name="Google Shape;1173;p35"/>
            <p:cNvSpPr/>
            <p:nvPr/>
          </p:nvSpPr>
          <p:spPr>
            <a:xfrm>
              <a:off x="6840007" y="4363168"/>
              <a:ext cx="116845" cy="160910"/>
            </a:xfrm>
            <a:custGeom>
              <a:rect b="b" l="l" r="r" t="t"/>
              <a:pathLst>
                <a:path extrusionOk="0" h="1866" w="1355">
                  <a:moveTo>
                    <a:pt x="173" y="0"/>
                  </a:moveTo>
                  <a:cubicBezTo>
                    <a:pt x="66" y="1"/>
                    <a:pt x="0" y="116"/>
                    <a:pt x="53" y="209"/>
                  </a:cubicBezTo>
                  <a:lnTo>
                    <a:pt x="1000" y="1797"/>
                  </a:lnTo>
                  <a:cubicBezTo>
                    <a:pt x="1025" y="1839"/>
                    <a:pt x="1069" y="1865"/>
                    <a:pt x="1117" y="1865"/>
                  </a:cubicBezTo>
                  <a:lnTo>
                    <a:pt x="1216" y="1865"/>
                  </a:lnTo>
                  <a:cubicBezTo>
                    <a:pt x="1292" y="1865"/>
                    <a:pt x="1354" y="1803"/>
                    <a:pt x="1354" y="1727"/>
                  </a:cubicBezTo>
                  <a:lnTo>
                    <a:pt x="1354" y="138"/>
                  </a:lnTo>
                  <a:cubicBezTo>
                    <a:pt x="1354" y="62"/>
                    <a:pt x="1292" y="0"/>
                    <a:pt x="121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4" name="Google Shape;1174;p35"/>
            <p:cNvSpPr/>
            <p:nvPr/>
          </p:nvSpPr>
          <p:spPr>
            <a:xfrm>
              <a:off x="5587301" y="4363168"/>
              <a:ext cx="116845" cy="160910"/>
            </a:xfrm>
            <a:custGeom>
              <a:rect b="b" l="l" r="r" t="t"/>
              <a:pathLst>
                <a:path extrusionOk="0" h="1866" w="1355">
                  <a:moveTo>
                    <a:pt x="173" y="0"/>
                  </a:moveTo>
                  <a:cubicBezTo>
                    <a:pt x="66" y="1"/>
                    <a:pt x="0" y="116"/>
                    <a:pt x="53" y="209"/>
                  </a:cubicBezTo>
                  <a:lnTo>
                    <a:pt x="999" y="1797"/>
                  </a:lnTo>
                  <a:cubicBezTo>
                    <a:pt x="1023" y="1839"/>
                    <a:pt x="1069" y="1865"/>
                    <a:pt x="1117" y="1865"/>
                  </a:cubicBezTo>
                  <a:lnTo>
                    <a:pt x="1216" y="1865"/>
                  </a:lnTo>
                  <a:cubicBezTo>
                    <a:pt x="1292" y="1865"/>
                    <a:pt x="1354" y="1803"/>
                    <a:pt x="1354" y="1727"/>
                  </a:cubicBezTo>
                  <a:lnTo>
                    <a:pt x="1354" y="138"/>
                  </a:lnTo>
                  <a:cubicBezTo>
                    <a:pt x="1354" y="62"/>
                    <a:pt x="1292" y="0"/>
                    <a:pt x="121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5" name="Google Shape;1175;p35"/>
            <p:cNvSpPr/>
            <p:nvPr/>
          </p:nvSpPr>
          <p:spPr>
            <a:xfrm>
              <a:off x="5581179" y="4391021"/>
              <a:ext cx="142284" cy="217392"/>
            </a:xfrm>
            <a:custGeom>
              <a:rect b="b" l="l" r="r" t="t"/>
              <a:pathLst>
                <a:path extrusionOk="0" h="2521" w="1650">
                  <a:moveTo>
                    <a:pt x="1261" y="1"/>
                  </a:moveTo>
                  <a:cubicBezTo>
                    <a:pt x="565" y="1"/>
                    <a:pt x="1" y="565"/>
                    <a:pt x="1" y="1261"/>
                  </a:cubicBezTo>
                  <a:cubicBezTo>
                    <a:pt x="1" y="1957"/>
                    <a:pt x="565" y="2521"/>
                    <a:pt x="1261" y="2521"/>
                  </a:cubicBezTo>
                  <a:lnTo>
                    <a:pt x="1650" y="2521"/>
                  </a:lnTo>
                  <a:lnTo>
                    <a:pt x="165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6" name="Google Shape;1176;p35"/>
            <p:cNvSpPr/>
            <p:nvPr/>
          </p:nvSpPr>
          <p:spPr>
            <a:xfrm>
              <a:off x="5606186" y="4391021"/>
              <a:ext cx="226015" cy="217478"/>
            </a:xfrm>
            <a:custGeom>
              <a:rect b="b" l="l" r="r" t="t"/>
              <a:pathLst>
                <a:path extrusionOk="0" h="2522" w="2621">
                  <a:moveTo>
                    <a:pt x="1362" y="1"/>
                  </a:moveTo>
                  <a:cubicBezTo>
                    <a:pt x="1361" y="1"/>
                    <a:pt x="1360" y="1"/>
                    <a:pt x="1360" y="1"/>
                  </a:cubicBezTo>
                  <a:cubicBezTo>
                    <a:pt x="850" y="1"/>
                    <a:pt x="391" y="307"/>
                    <a:pt x="196" y="778"/>
                  </a:cubicBezTo>
                  <a:cubicBezTo>
                    <a:pt x="1" y="1250"/>
                    <a:pt x="108" y="1791"/>
                    <a:pt x="469" y="2152"/>
                  </a:cubicBezTo>
                  <a:cubicBezTo>
                    <a:pt x="710" y="2393"/>
                    <a:pt x="1032" y="2521"/>
                    <a:pt x="1360" y="2521"/>
                  </a:cubicBezTo>
                  <a:cubicBezTo>
                    <a:pt x="1523" y="2521"/>
                    <a:pt x="1686" y="2489"/>
                    <a:pt x="1842" y="2424"/>
                  </a:cubicBezTo>
                  <a:cubicBezTo>
                    <a:pt x="2314" y="2229"/>
                    <a:pt x="2621" y="1770"/>
                    <a:pt x="2621" y="1261"/>
                  </a:cubicBezTo>
                  <a:cubicBezTo>
                    <a:pt x="2621" y="565"/>
                    <a:pt x="2057" y="1"/>
                    <a:pt x="136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7" name="Google Shape;1177;p35"/>
            <p:cNvSpPr/>
            <p:nvPr/>
          </p:nvSpPr>
          <p:spPr>
            <a:xfrm>
              <a:off x="5626537" y="4409734"/>
              <a:ext cx="186866" cy="179795"/>
            </a:xfrm>
            <a:custGeom>
              <a:rect b="b" l="l" r="r" t="t"/>
              <a:pathLst>
                <a:path extrusionOk="0" h="2085" w="2167">
                  <a:moveTo>
                    <a:pt x="1124" y="1"/>
                  </a:moveTo>
                  <a:cubicBezTo>
                    <a:pt x="703" y="1"/>
                    <a:pt x="323" y="255"/>
                    <a:pt x="162" y="644"/>
                  </a:cubicBezTo>
                  <a:cubicBezTo>
                    <a:pt x="1" y="1033"/>
                    <a:pt x="89" y="1481"/>
                    <a:pt x="387" y="1779"/>
                  </a:cubicBezTo>
                  <a:cubicBezTo>
                    <a:pt x="587" y="1978"/>
                    <a:pt x="854" y="2084"/>
                    <a:pt x="1125" y="2084"/>
                  </a:cubicBezTo>
                  <a:cubicBezTo>
                    <a:pt x="1259" y="2084"/>
                    <a:pt x="1394" y="2058"/>
                    <a:pt x="1522" y="2005"/>
                  </a:cubicBezTo>
                  <a:cubicBezTo>
                    <a:pt x="1912" y="1845"/>
                    <a:pt x="2165" y="1464"/>
                    <a:pt x="2167" y="1044"/>
                  </a:cubicBezTo>
                  <a:cubicBezTo>
                    <a:pt x="2167" y="467"/>
                    <a:pt x="1700" y="1"/>
                    <a:pt x="112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8" name="Google Shape;1178;p35"/>
            <p:cNvSpPr/>
            <p:nvPr/>
          </p:nvSpPr>
          <p:spPr>
            <a:xfrm>
              <a:off x="5620760" y="4363168"/>
              <a:ext cx="116845" cy="160910"/>
            </a:xfrm>
            <a:custGeom>
              <a:rect b="b" l="l" r="r" t="t"/>
              <a:pathLst>
                <a:path extrusionOk="0" h="1866" w="1355">
                  <a:moveTo>
                    <a:pt x="174" y="0"/>
                  </a:moveTo>
                  <a:cubicBezTo>
                    <a:pt x="66" y="1"/>
                    <a:pt x="1" y="116"/>
                    <a:pt x="54" y="209"/>
                  </a:cubicBezTo>
                  <a:lnTo>
                    <a:pt x="999" y="1797"/>
                  </a:lnTo>
                  <a:cubicBezTo>
                    <a:pt x="1025" y="1839"/>
                    <a:pt x="1070" y="1865"/>
                    <a:pt x="1118" y="1865"/>
                  </a:cubicBezTo>
                  <a:lnTo>
                    <a:pt x="1217" y="1865"/>
                  </a:lnTo>
                  <a:cubicBezTo>
                    <a:pt x="1293" y="1865"/>
                    <a:pt x="1355" y="1803"/>
                    <a:pt x="1355" y="1727"/>
                  </a:cubicBezTo>
                  <a:lnTo>
                    <a:pt x="1355" y="138"/>
                  </a:lnTo>
                  <a:cubicBezTo>
                    <a:pt x="1355" y="62"/>
                    <a:pt x="1293" y="0"/>
                    <a:pt x="121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9" name="Google Shape;1179;p35"/>
            <p:cNvSpPr/>
            <p:nvPr/>
          </p:nvSpPr>
          <p:spPr>
            <a:xfrm>
              <a:off x="5568675" y="4197084"/>
              <a:ext cx="1495272" cy="165998"/>
            </a:xfrm>
            <a:custGeom>
              <a:rect b="b" l="l" r="r" t="t"/>
              <a:pathLst>
                <a:path extrusionOk="0" h="1925" w="17340">
                  <a:moveTo>
                    <a:pt x="20" y="1"/>
                  </a:moveTo>
                  <a:cubicBezTo>
                    <a:pt x="9" y="1"/>
                    <a:pt x="0" y="10"/>
                    <a:pt x="0" y="22"/>
                  </a:cubicBezTo>
                  <a:lnTo>
                    <a:pt x="0" y="1925"/>
                  </a:lnTo>
                  <a:lnTo>
                    <a:pt x="17340" y="1925"/>
                  </a:lnTo>
                  <a:lnTo>
                    <a:pt x="17340" y="1"/>
                  </a:lnTo>
                  <a:lnTo>
                    <a:pt x="22" y="1"/>
                  </a:lnTo>
                  <a:cubicBezTo>
                    <a:pt x="22" y="1"/>
                    <a:pt x="21" y="1"/>
                    <a:pt x="2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0" name="Google Shape;1180;p35"/>
            <p:cNvSpPr/>
            <p:nvPr/>
          </p:nvSpPr>
          <p:spPr>
            <a:xfrm>
              <a:off x="6350635" y="4197084"/>
              <a:ext cx="1495358" cy="165998"/>
            </a:xfrm>
            <a:custGeom>
              <a:rect b="b" l="l" r="r" t="t"/>
              <a:pathLst>
                <a:path extrusionOk="0" h="1925" w="17341">
                  <a:moveTo>
                    <a:pt x="21" y="1"/>
                  </a:moveTo>
                  <a:cubicBezTo>
                    <a:pt x="10" y="1"/>
                    <a:pt x="1" y="10"/>
                    <a:pt x="1" y="22"/>
                  </a:cubicBezTo>
                  <a:lnTo>
                    <a:pt x="1" y="1925"/>
                  </a:lnTo>
                  <a:lnTo>
                    <a:pt x="17340" y="1925"/>
                  </a:lnTo>
                  <a:lnTo>
                    <a:pt x="17340" y="22"/>
                  </a:lnTo>
                  <a:cubicBezTo>
                    <a:pt x="17340" y="10"/>
                    <a:pt x="17331" y="1"/>
                    <a:pt x="17318" y="1"/>
                  </a:cubicBezTo>
                  <a:lnTo>
                    <a:pt x="23" y="1"/>
                  </a:lnTo>
                  <a:cubicBezTo>
                    <a:pt x="22" y="1"/>
                    <a:pt x="22" y="1"/>
                    <a:pt x="2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1" name="Google Shape;1181;p35"/>
            <p:cNvSpPr/>
            <p:nvPr/>
          </p:nvSpPr>
          <p:spPr>
            <a:xfrm>
              <a:off x="6189983" y="2627477"/>
              <a:ext cx="725474" cy="1569690"/>
            </a:xfrm>
            <a:custGeom>
              <a:rect b="b" l="l" r="r" t="t"/>
              <a:pathLst>
                <a:path extrusionOk="0" h="18203" w="8413">
                  <a:moveTo>
                    <a:pt x="0" y="0"/>
                  </a:moveTo>
                  <a:lnTo>
                    <a:pt x="0" y="18203"/>
                  </a:lnTo>
                  <a:lnTo>
                    <a:pt x="8412" y="18203"/>
                  </a:lnTo>
                  <a:lnTo>
                    <a:pt x="841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2" name="Google Shape;1182;p35"/>
            <p:cNvSpPr/>
            <p:nvPr/>
          </p:nvSpPr>
          <p:spPr>
            <a:xfrm>
              <a:off x="6454287" y="2627477"/>
              <a:ext cx="725474" cy="1569690"/>
            </a:xfrm>
            <a:custGeom>
              <a:rect b="b" l="l" r="r" t="t"/>
              <a:pathLst>
                <a:path extrusionOk="0" h="18203" w="8413">
                  <a:moveTo>
                    <a:pt x="1" y="0"/>
                  </a:moveTo>
                  <a:lnTo>
                    <a:pt x="1" y="18203"/>
                  </a:lnTo>
                  <a:lnTo>
                    <a:pt x="8413" y="18203"/>
                  </a:lnTo>
                  <a:lnTo>
                    <a:pt x="841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3" name="Google Shape;1183;p35"/>
            <p:cNvSpPr/>
            <p:nvPr/>
          </p:nvSpPr>
          <p:spPr>
            <a:xfrm>
              <a:off x="6581567" y="2627477"/>
              <a:ext cx="903975" cy="1317891"/>
            </a:xfrm>
            <a:custGeom>
              <a:rect b="b" l="l" r="r" t="t"/>
              <a:pathLst>
                <a:path extrusionOk="0" h="15283" w="10483">
                  <a:moveTo>
                    <a:pt x="1" y="0"/>
                  </a:moveTo>
                  <a:lnTo>
                    <a:pt x="1" y="8346"/>
                  </a:lnTo>
                  <a:cubicBezTo>
                    <a:pt x="1" y="11884"/>
                    <a:pt x="1837" y="14633"/>
                    <a:pt x="4571" y="15188"/>
                  </a:cubicBezTo>
                  <a:cubicBezTo>
                    <a:pt x="4882" y="15251"/>
                    <a:pt x="5198" y="15283"/>
                    <a:pt x="5514" y="15283"/>
                  </a:cubicBezTo>
                  <a:cubicBezTo>
                    <a:pt x="6605" y="15283"/>
                    <a:pt x="7680" y="14907"/>
                    <a:pt x="8562" y="14196"/>
                  </a:cubicBezTo>
                  <a:cubicBezTo>
                    <a:pt x="9733" y="13254"/>
                    <a:pt x="10420" y="11862"/>
                    <a:pt x="10444" y="10377"/>
                  </a:cubicBezTo>
                  <a:cubicBezTo>
                    <a:pt x="10482" y="8036"/>
                    <a:pt x="9370" y="5660"/>
                    <a:pt x="8252" y="4524"/>
                  </a:cubicBezTo>
                  <a:cubicBezTo>
                    <a:pt x="7797" y="4061"/>
                    <a:pt x="7346" y="3815"/>
                    <a:pt x="6948" y="3815"/>
                  </a:cubicBezTo>
                  <a:lnTo>
                    <a:pt x="6948" y="4424"/>
                  </a:lnTo>
                  <a:cubicBezTo>
                    <a:pt x="7172" y="4424"/>
                    <a:pt x="7491" y="4615"/>
                    <a:pt x="7819" y="4949"/>
                  </a:cubicBezTo>
                  <a:cubicBezTo>
                    <a:pt x="8824" y="5970"/>
                    <a:pt x="9872" y="8216"/>
                    <a:pt x="9836" y="10367"/>
                  </a:cubicBezTo>
                  <a:cubicBezTo>
                    <a:pt x="9815" y="11671"/>
                    <a:pt x="9211" y="12894"/>
                    <a:pt x="8181" y="13722"/>
                  </a:cubicBezTo>
                  <a:cubicBezTo>
                    <a:pt x="7407" y="14344"/>
                    <a:pt x="6466" y="14674"/>
                    <a:pt x="5513" y="14674"/>
                  </a:cubicBezTo>
                  <a:cubicBezTo>
                    <a:pt x="5239" y="14674"/>
                    <a:pt x="4965" y="14647"/>
                    <a:pt x="4693" y="14592"/>
                  </a:cubicBezTo>
                  <a:cubicBezTo>
                    <a:pt x="2251" y="14096"/>
                    <a:pt x="609" y="11585"/>
                    <a:pt x="609" y="8346"/>
                  </a:cubicBezTo>
                  <a:lnTo>
                    <a:pt x="6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4" name="Google Shape;1184;p35"/>
            <p:cNvSpPr/>
            <p:nvPr/>
          </p:nvSpPr>
          <p:spPr>
            <a:xfrm>
              <a:off x="7005660" y="2627477"/>
              <a:ext cx="591814" cy="1318064"/>
            </a:xfrm>
            <a:custGeom>
              <a:rect b="b" l="l" r="r" t="t"/>
              <a:pathLst>
                <a:path extrusionOk="0" h="15285" w="6863">
                  <a:moveTo>
                    <a:pt x="1" y="0"/>
                  </a:moveTo>
                  <a:lnTo>
                    <a:pt x="1" y="8451"/>
                  </a:lnTo>
                  <a:cubicBezTo>
                    <a:pt x="1" y="11841"/>
                    <a:pt x="1" y="15042"/>
                    <a:pt x="3719" y="15284"/>
                  </a:cubicBezTo>
                  <a:cubicBezTo>
                    <a:pt x="4589" y="15284"/>
                    <a:pt x="5281" y="15032"/>
                    <a:pt x="5773" y="14538"/>
                  </a:cubicBezTo>
                  <a:cubicBezTo>
                    <a:pt x="6863" y="13439"/>
                    <a:pt x="6850" y="11310"/>
                    <a:pt x="6837" y="9057"/>
                  </a:cubicBezTo>
                  <a:cubicBezTo>
                    <a:pt x="6836" y="8804"/>
                    <a:pt x="6833" y="8549"/>
                    <a:pt x="6833" y="8295"/>
                  </a:cubicBezTo>
                  <a:cubicBezTo>
                    <a:pt x="6833" y="5628"/>
                    <a:pt x="6288" y="2567"/>
                    <a:pt x="2030" y="2567"/>
                  </a:cubicBezTo>
                  <a:lnTo>
                    <a:pt x="2030" y="3176"/>
                  </a:lnTo>
                  <a:cubicBezTo>
                    <a:pt x="5010" y="3176"/>
                    <a:pt x="6226" y="4659"/>
                    <a:pt x="6226" y="8295"/>
                  </a:cubicBezTo>
                  <a:cubicBezTo>
                    <a:pt x="6226" y="8551"/>
                    <a:pt x="6227" y="8806"/>
                    <a:pt x="6228" y="9060"/>
                  </a:cubicBezTo>
                  <a:cubicBezTo>
                    <a:pt x="6241" y="11184"/>
                    <a:pt x="6253" y="13190"/>
                    <a:pt x="5341" y="14108"/>
                  </a:cubicBezTo>
                  <a:cubicBezTo>
                    <a:pt x="4961" y="14489"/>
                    <a:pt x="4431" y="14676"/>
                    <a:pt x="3739" y="14676"/>
                  </a:cubicBezTo>
                  <a:cubicBezTo>
                    <a:pt x="760" y="14482"/>
                    <a:pt x="609" y="12184"/>
                    <a:pt x="609" y="8451"/>
                  </a:cubicBezTo>
                  <a:lnTo>
                    <a:pt x="6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5" name="Google Shape;1185;p35"/>
            <p:cNvSpPr/>
            <p:nvPr/>
          </p:nvSpPr>
          <p:spPr>
            <a:xfrm>
              <a:off x="5937666" y="1942100"/>
              <a:ext cx="1243041" cy="685462"/>
            </a:xfrm>
            <a:custGeom>
              <a:rect b="b" l="l" r="r" t="t"/>
              <a:pathLst>
                <a:path extrusionOk="0" h="7949" w="14415">
                  <a:moveTo>
                    <a:pt x="21" y="1"/>
                  </a:moveTo>
                  <a:cubicBezTo>
                    <a:pt x="10" y="1"/>
                    <a:pt x="0" y="10"/>
                    <a:pt x="0" y="23"/>
                  </a:cubicBezTo>
                  <a:lnTo>
                    <a:pt x="0" y="7927"/>
                  </a:lnTo>
                  <a:cubicBezTo>
                    <a:pt x="0" y="7939"/>
                    <a:pt x="10" y="7948"/>
                    <a:pt x="21" y="7948"/>
                  </a:cubicBezTo>
                  <a:lnTo>
                    <a:pt x="14394" y="7948"/>
                  </a:lnTo>
                  <a:cubicBezTo>
                    <a:pt x="14406" y="7948"/>
                    <a:pt x="14415" y="7939"/>
                    <a:pt x="14415" y="7927"/>
                  </a:cubicBezTo>
                  <a:lnTo>
                    <a:pt x="14415" y="23"/>
                  </a:lnTo>
                  <a:cubicBezTo>
                    <a:pt x="14415" y="10"/>
                    <a:pt x="14406" y="1"/>
                    <a:pt x="1439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6" name="Google Shape;1186;p35"/>
            <p:cNvSpPr/>
            <p:nvPr/>
          </p:nvSpPr>
          <p:spPr>
            <a:xfrm>
              <a:off x="6221631" y="1942100"/>
              <a:ext cx="1243128" cy="685462"/>
            </a:xfrm>
            <a:custGeom>
              <a:rect b="b" l="l" r="r" t="t"/>
              <a:pathLst>
                <a:path extrusionOk="0" h="7949" w="14416">
                  <a:moveTo>
                    <a:pt x="22" y="1"/>
                  </a:moveTo>
                  <a:cubicBezTo>
                    <a:pt x="11" y="1"/>
                    <a:pt x="1" y="10"/>
                    <a:pt x="1" y="23"/>
                  </a:cubicBezTo>
                  <a:lnTo>
                    <a:pt x="1" y="7927"/>
                  </a:lnTo>
                  <a:cubicBezTo>
                    <a:pt x="1" y="7939"/>
                    <a:pt x="11" y="7948"/>
                    <a:pt x="22" y="7948"/>
                  </a:cubicBezTo>
                  <a:lnTo>
                    <a:pt x="14395" y="7948"/>
                  </a:lnTo>
                  <a:cubicBezTo>
                    <a:pt x="14407" y="7948"/>
                    <a:pt x="14416" y="7939"/>
                    <a:pt x="14416" y="7927"/>
                  </a:cubicBezTo>
                  <a:lnTo>
                    <a:pt x="14416" y="23"/>
                  </a:lnTo>
                  <a:cubicBezTo>
                    <a:pt x="14416" y="10"/>
                    <a:pt x="14407" y="1"/>
                    <a:pt x="1439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7" name="Google Shape;1187;p35"/>
            <p:cNvSpPr/>
            <p:nvPr/>
          </p:nvSpPr>
          <p:spPr>
            <a:xfrm>
              <a:off x="6326576" y="2046786"/>
              <a:ext cx="1033238" cy="475831"/>
            </a:xfrm>
            <a:custGeom>
              <a:rect b="b" l="l" r="r" t="t"/>
              <a:pathLst>
                <a:path extrusionOk="0" h="5518" w="11982">
                  <a:moveTo>
                    <a:pt x="1" y="1"/>
                  </a:moveTo>
                  <a:lnTo>
                    <a:pt x="1" y="5518"/>
                  </a:lnTo>
                  <a:lnTo>
                    <a:pt x="11982" y="5518"/>
                  </a:lnTo>
                  <a:lnTo>
                    <a:pt x="1198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8" name="Google Shape;1188;p35"/>
            <p:cNvSpPr/>
            <p:nvPr/>
          </p:nvSpPr>
          <p:spPr>
            <a:xfrm>
              <a:off x="6326490" y="2047045"/>
              <a:ext cx="1033497" cy="475658"/>
            </a:xfrm>
            <a:custGeom>
              <a:rect b="b" l="l" r="r" t="t"/>
              <a:pathLst>
                <a:path extrusionOk="0" h="5516" w="11985">
                  <a:moveTo>
                    <a:pt x="1" y="0"/>
                  </a:moveTo>
                  <a:lnTo>
                    <a:pt x="1" y="5516"/>
                  </a:lnTo>
                  <a:lnTo>
                    <a:pt x="11984" y="5516"/>
                  </a:lnTo>
                  <a:lnTo>
                    <a:pt x="1" y="0"/>
                  </a:lnTo>
                  <a:close/>
                </a:path>
              </a:pathLst>
            </a:custGeom>
            <a:solidFill>
              <a:srgbClr val="D3CFD2">
                <a:alpha val="33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9" name="Google Shape;1189;p35"/>
            <p:cNvSpPr/>
            <p:nvPr/>
          </p:nvSpPr>
          <p:spPr>
            <a:xfrm>
              <a:off x="6326749" y="2133968"/>
              <a:ext cx="1033065" cy="285775"/>
            </a:xfrm>
            <a:custGeom>
              <a:rect b="b" l="l" r="r" t="t"/>
              <a:pathLst>
                <a:path extrusionOk="0" h="3314" w="11980">
                  <a:moveTo>
                    <a:pt x="1365" y="1"/>
                  </a:moveTo>
                  <a:cubicBezTo>
                    <a:pt x="1324" y="1"/>
                    <a:pt x="1291" y="34"/>
                    <a:pt x="1290" y="75"/>
                  </a:cubicBezTo>
                  <a:lnTo>
                    <a:pt x="1023" y="2611"/>
                  </a:lnTo>
                  <a:lnTo>
                    <a:pt x="649" y="803"/>
                  </a:lnTo>
                  <a:cubicBezTo>
                    <a:pt x="641" y="765"/>
                    <a:pt x="608" y="737"/>
                    <a:pt x="570" y="737"/>
                  </a:cubicBezTo>
                  <a:cubicBezTo>
                    <a:pt x="531" y="742"/>
                    <a:pt x="501" y="763"/>
                    <a:pt x="492" y="799"/>
                  </a:cubicBezTo>
                  <a:lnTo>
                    <a:pt x="291" y="1614"/>
                  </a:lnTo>
                  <a:lnTo>
                    <a:pt x="0" y="1614"/>
                  </a:lnTo>
                  <a:lnTo>
                    <a:pt x="0" y="1770"/>
                  </a:lnTo>
                  <a:lnTo>
                    <a:pt x="357" y="1770"/>
                  </a:lnTo>
                  <a:cubicBezTo>
                    <a:pt x="393" y="1769"/>
                    <a:pt x="422" y="1745"/>
                    <a:pt x="431" y="1709"/>
                  </a:cubicBezTo>
                  <a:lnTo>
                    <a:pt x="562" y="1178"/>
                  </a:lnTo>
                  <a:lnTo>
                    <a:pt x="971" y="3143"/>
                  </a:lnTo>
                  <a:cubicBezTo>
                    <a:pt x="983" y="3184"/>
                    <a:pt x="1016" y="3204"/>
                    <a:pt x="1050" y="3204"/>
                  </a:cubicBezTo>
                  <a:cubicBezTo>
                    <a:pt x="1088" y="3204"/>
                    <a:pt x="1125" y="3180"/>
                    <a:pt x="1133" y="3134"/>
                  </a:cubicBezTo>
                  <a:lnTo>
                    <a:pt x="1384" y="699"/>
                  </a:lnTo>
                  <a:lnTo>
                    <a:pt x="1637" y="2297"/>
                  </a:lnTo>
                  <a:cubicBezTo>
                    <a:pt x="1641" y="2336"/>
                    <a:pt x="1674" y="2363"/>
                    <a:pt x="1711" y="2363"/>
                  </a:cubicBezTo>
                  <a:cubicBezTo>
                    <a:pt x="1714" y="2363"/>
                    <a:pt x="1717" y="2364"/>
                    <a:pt x="1720" y="2364"/>
                  </a:cubicBezTo>
                  <a:cubicBezTo>
                    <a:pt x="1753" y="2364"/>
                    <a:pt x="1782" y="2340"/>
                    <a:pt x="1790" y="2306"/>
                  </a:cubicBezTo>
                  <a:lnTo>
                    <a:pt x="2146" y="1073"/>
                  </a:lnTo>
                  <a:lnTo>
                    <a:pt x="2460" y="2067"/>
                  </a:lnTo>
                  <a:cubicBezTo>
                    <a:pt x="2472" y="2099"/>
                    <a:pt x="2500" y="2121"/>
                    <a:pt x="2534" y="2123"/>
                  </a:cubicBezTo>
                  <a:cubicBezTo>
                    <a:pt x="2566" y="2123"/>
                    <a:pt x="2595" y="2105"/>
                    <a:pt x="2608" y="2075"/>
                  </a:cubicBezTo>
                  <a:lnTo>
                    <a:pt x="2840" y="1536"/>
                  </a:lnTo>
                  <a:lnTo>
                    <a:pt x="3176" y="2420"/>
                  </a:lnTo>
                  <a:cubicBezTo>
                    <a:pt x="3185" y="2452"/>
                    <a:pt x="3214" y="2473"/>
                    <a:pt x="3246" y="2473"/>
                  </a:cubicBezTo>
                  <a:cubicBezTo>
                    <a:pt x="3248" y="2473"/>
                    <a:pt x="3251" y="2473"/>
                    <a:pt x="3253" y="2473"/>
                  </a:cubicBezTo>
                  <a:cubicBezTo>
                    <a:pt x="3288" y="2471"/>
                    <a:pt x="3317" y="2448"/>
                    <a:pt x="3327" y="2416"/>
                  </a:cubicBezTo>
                  <a:lnTo>
                    <a:pt x="3746" y="861"/>
                  </a:lnTo>
                  <a:lnTo>
                    <a:pt x="4090" y="3087"/>
                  </a:lnTo>
                  <a:cubicBezTo>
                    <a:pt x="4095" y="3124"/>
                    <a:pt x="4127" y="3153"/>
                    <a:pt x="4164" y="3153"/>
                  </a:cubicBezTo>
                  <a:cubicBezTo>
                    <a:pt x="4166" y="3153"/>
                    <a:pt x="4168" y="3153"/>
                    <a:pt x="4169" y="3153"/>
                  </a:cubicBezTo>
                  <a:cubicBezTo>
                    <a:pt x="4207" y="3153"/>
                    <a:pt x="4238" y="3128"/>
                    <a:pt x="4247" y="3091"/>
                  </a:cubicBezTo>
                  <a:lnTo>
                    <a:pt x="4539" y="1770"/>
                  </a:lnTo>
                  <a:lnTo>
                    <a:pt x="6141" y="1770"/>
                  </a:lnTo>
                  <a:cubicBezTo>
                    <a:pt x="6177" y="1770"/>
                    <a:pt x="6209" y="1748"/>
                    <a:pt x="6220" y="1714"/>
                  </a:cubicBezTo>
                  <a:lnTo>
                    <a:pt x="6420" y="1026"/>
                  </a:lnTo>
                  <a:lnTo>
                    <a:pt x="6774" y="3000"/>
                  </a:lnTo>
                  <a:cubicBezTo>
                    <a:pt x="6783" y="3035"/>
                    <a:pt x="6815" y="3061"/>
                    <a:pt x="6852" y="3065"/>
                  </a:cubicBezTo>
                  <a:cubicBezTo>
                    <a:pt x="6896" y="3060"/>
                    <a:pt x="6922" y="3038"/>
                    <a:pt x="6930" y="3003"/>
                  </a:cubicBezTo>
                  <a:lnTo>
                    <a:pt x="7423" y="1090"/>
                  </a:lnTo>
                  <a:lnTo>
                    <a:pt x="7811" y="2506"/>
                  </a:lnTo>
                  <a:cubicBezTo>
                    <a:pt x="7819" y="2540"/>
                    <a:pt x="7850" y="2563"/>
                    <a:pt x="7884" y="2563"/>
                  </a:cubicBezTo>
                  <a:cubicBezTo>
                    <a:pt x="7885" y="2563"/>
                    <a:pt x="7887" y="2563"/>
                    <a:pt x="7889" y="2563"/>
                  </a:cubicBezTo>
                  <a:cubicBezTo>
                    <a:pt x="7890" y="2563"/>
                    <a:pt x="7890" y="2563"/>
                    <a:pt x="7891" y="2563"/>
                  </a:cubicBezTo>
                  <a:cubicBezTo>
                    <a:pt x="7925" y="2563"/>
                    <a:pt x="7954" y="2540"/>
                    <a:pt x="7963" y="2506"/>
                  </a:cubicBezTo>
                  <a:lnTo>
                    <a:pt x="8486" y="546"/>
                  </a:lnTo>
                  <a:lnTo>
                    <a:pt x="9132" y="3251"/>
                  </a:lnTo>
                  <a:cubicBezTo>
                    <a:pt x="9139" y="3287"/>
                    <a:pt x="9172" y="3313"/>
                    <a:pt x="9209" y="3313"/>
                  </a:cubicBezTo>
                  <a:cubicBezTo>
                    <a:pt x="9244" y="3311"/>
                    <a:pt x="9275" y="3288"/>
                    <a:pt x="9287" y="3256"/>
                  </a:cubicBezTo>
                  <a:lnTo>
                    <a:pt x="9789" y="1566"/>
                  </a:lnTo>
                  <a:lnTo>
                    <a:pt x="9928" y="2089"/>
                  </a:lnTo>
                  <a:cubicBezTo>
                    <a:pt x="9936" y="2123"/>
                    <a:pt x="9966" y="2148"/>
                    <a:pt x="10002" y="2151"/>
                  </a:cubicBezTo>
                  <a:cubicBezTo>
                    <a:pt x="10003" y="2151"/>
                    <a:pt x="10004" y="2151"/>
                    <a:pt x="10004" y="2151"/>
                  </a:cubicBezTo>
                  <a:cubicBezTo>
                    <a:pt x="10038" y="2151"/>
                    <a:pt x="10069" y="2130"/>
                    <a:pt x="10081" y="2098"/>
                  </a:cubicBezTo>
                  <a:lnTo>
                    <a:pt x="10520" y="1031"/>
                  </a:lnTo>
                  <a:lnTo>
                    <a:pt x="11007" y="2481"/>
                  </a:lnTo>
                  <a:cubicBezTo>
                    <a:pt x="11017" y="2512"/>
                    <a:pt x="11044" y="2534"/>
                    <a:pt x="11078" y="2538"/>
                  </a:cubicBezTo>
                  <a:cubicBezTo>
                    <a:pt x="11109" y="2538"/>
                    <a:pt x="11138" y="2522"/>
                    <a:pt x="11152" y="2494"/>
                  </a:cubicBezTo>
                  <a:lnTo>
                    <a:pt x="11517" y="1770"/>
                  </a:lnTo>
                  <a:lnTo>
                    <a:pt x="11980" y="1770"/>
                  </a:lnTo>
                  <a:lnTo>
                    <a:pt x="11980" y="1614"/>
                  </a:lnTo>
                  <a:lnTo>
                    <a:pt x="11467" y="1614"/>
                  </a:lnTo>
                  <a:cubicBezTo>
                    <a:pt x="11466" y="1614"/>
                    <a:pt x="11465" y="1614"/>
                    <a:pt x="11464" y="1614"/>
                  </a:cubicBezTo>
                  <a:cubicBezTo>
                    <a:pt x="11435" y="1614"/>
                    <a:pt x="11409" y="1631"/>
                    <a:pt x="11397" y="1657"/>
                  </a:cubicBezTo>
                  <a:lnTo>
                    <a:pt x="11101" y="2249"/>
                  </a:lnTo>
                  <a:lnTo>
                    <a:pt x="10604" y="777"/>
                  </a:lnTo>
                  <a:cubicBezTo>
                    <a:pt x="10595" y="746"/>
                    <a:pt x="10567" y="725"/>
                    <a:pt x="10535" y="724"/>
                  </a:cubicBezTo>
                  <a:cubicBezTo>
                    <a:pt x="10534" y="724"/>
                    <a:pt x="10533" y="724"/>
                    <a:pt x="10532" y="724"/>
                  </a:cubicBezTo>
                  <a:cubicBezTo>
                    <a:pt x="10500" y="724"/>
                    <a:pt x="10469" y="743"/>
                    <a:pt x="10456" y="772"/>
                  </a:cubicBezTo>
                  <a:lnTo>
                    <a:pt x="10020" y="1821"/>
                  </a:lnTo>
                  <a:lnTo>
                    <a:pt x="9868" y="1251"/>
                  </a:lnTo>
                  <a:cubicBezTo>
                    <a:pt x="9860" y="1216"/>
                    <a:pt x="9830" y="1192"/>
                    <a:pt x="9794" y="1190"/>
                  </a:cubicBezTo>
                  <a:cubicBezTo>
                    <a:pt x="9758" y="1190"/>
                    <a:pt x="9726" y="1213"/>
                    <a:pt x="9715" y="1246"/>
                  </a:cubicBezTo>
                  <a:lnTo>
                    <a:pt x="9218" y="2924"/>
                  </a:lnTo>
                  <a:lnTo>
                    <a:pt x="8570" y="201"/>
                  </a:lnTo>
                  <a:cubicBezTo>
                    <a:pt x="8561" y="165"/>
                    <a:pt x="8526" y="144"/>
                    <a:pt x="8491" y="139"/>
                  </a:cubicBezTo>
                  <a:cubicBezTo>
                    <a:pt x="8454" y="139"/>
                    <a:pt x="8421" y="165"/>
                    <a:pt x="8413" y="201"/>
                  </a:cubicBezTo>
                  <a:lnTo>
                    <a:pt x="7885" y="2179"/>
                  </a:lnTo>
                  <a:lnTo>
                    <a:pt x="7497" y="758"/>
                  </a:lnTo>
                  <a:cubicBezTo>
                    <a:pt x="7486" y="724"/>
                    <a:pt x="7456" y="699"/>
                    <a:pt x="7420" y="697"/>
                  </a:cubicBezTo>
                  <a:cubicBezTo>
                    <a:pt x="7383" y="698"/>
                    <a:pt x="7351" y="723"/>
                    <a:pt x="7341" y="758"/>
                  </a:cubicBezTo>
                  <a:lnTo>
                    <a:pt x="6871" y="2606"/>
                  </a:lnTo>
                  <a:lnTo>
                    <a:pt x="6521" y="662"/>
                  </a:lnTo>
                  <a:cubicBezTo>
                    <a:pt x="6513" y="628"/>
                    <a:pt x="6483" y="597"/>
                    <a:pt x="6448" y="597"/>
                  </a:cubicBezTo>
                  <a:cubicBezTo>
                    <a:pt x="6447" y="597"/>
                    <a:pt x="6445" y="597"/>
                    <a:pt x="6443" y="597"/>
                  </a:cubicBezTo>
                  <a:cubicBezTo>
                    <a:pt x="6407" y="597"/>
                    <a:pt x="6375" y="620"/>
                    <a:pt x="6365" y="654"/>
                  </a:cubicBezTo>
                  <a:lnTo>
                    <a:pt x="6082" y="1613"/>
                  </a:lnTo>
                  <a:lnTo>
                    <a:pt x="4479" y="1613"/>
                  </a:lnTo>
                  <a:cubicBezTo>
                    <a:pt x="4477" y="1612"/>
                    <a:pt x="4475" y="1612"/>
                    <a:pt x="4474" y="1612"/>
                  </a:cubicBezTo>
                  <a:cubicBezTo>
                    <a:pt x="4438" y="1612"/>
                    <a:pt x="4407" y="1638"/>
                    <a:pt x="4400" y="1674"/>
                  </a:cubicBezTo>
                  <a:lnTo>
                    <a:pt x="4183" y="2641"/>
                  </a:lnTo>
                  <a:lnTo>
                    <a:pt x="3847" y="462"/>
                  </a:lnTo>
                  <a:cubicBezTo>
                    <a:pt x="3842" y="425"/>
                    <a:pt x="3810" y="397"/>
                    <a:pt x="3773" y="397"/>
                  </a:cubicBezTo>
                  <a:cubicBezTo>
                    <a:pt x="3771" y="397"/>
                    <a:pt x="3769" y="397"/>
                    <a:pt x="3767" y="397"/>
                  </a:cubicBezTo>
                  <a:cubicBezTo>
                    <a:pt x="3731" y="397"/>
                    <a:pt x="3701" y="420"/>
                    <a:pt x="3690" y="454"/>
                  </a:cubicBezTo>
                  <a:lnTo>
                    <a:pt x="3237" y="2131"/>
                  </a:lnTo>
                  <a:lnTo>
                    <a:pt x="2923" y="1294"/>
                  </a:lnTo>
                  <a:cubicBezTo>
                    <a:pt x="2910" y="1264"/>
                    <a:pt x="2882" y="1243"/>
                    <a:pt x="2848" y="1242"/>
                  </a:cubicBezTo>
                  <a:lnTo>
                    <a:pt x="2845" y="1242"/>
                  </a:lnTo>
                  <a:cubicBezTo>
                    <a:pt x="2844" y="1242"/>
                    <a:pt x="2843" y="1242"/>
                    <a:pt x="2842" y="1242"/>
                  </a:cubicBezTo>
                  <a:cubicBezTo>
                    <a:pt x="2811" y="1242"/>
                    <a:pt x="2785" y="1262"/>
                    <a:pt x="2776" y="1290"/>
                  </a:cubicBezTo>
                  <a:lnTo>
                    <a:pt x="2549" y="1812"/>
                  </a:lnTo>
                  <a:lnTo>
                    <a:pt x="2222" y="776"/>
                  </a:lnTo>
                  <a:cubicBezTo>
                    <a:pt x="2209" y="744"/>
                    <a:pt x="2178" y="721"/>
                    <a:pt x="2144" y="719"/>
                  </a:cubicBezTo>
                  <a:cubicBezTo>
                    <a:pt x="2108" y="719"/>
                    <a:pt x="2077" y="742"/>
                    <a:pt x="2070" y="776"/>
                  </a:cubicBezTo>
                  <a:lnTo>
                    <a:pt x="1738" y="1917"/>
                  </a:lnTo>
                  <a:lnTo>
                    <a:pt x="1446" y="70"/>
                  </a:lnTo>
                  <a:cubicBezTo>
                    <a:pt x="1442" y="30"/>
                    <a:pt x="1407" y="1"/>
                    <a:pt x="1367" y="1"/>
                  </a:cubicBezTo>
                  <a:cubicBezTo>
                    <a:pt x="1367" y="1"/>
                    <a:pt x="1366" y="1"/>
                    <a:pt x="136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0" name="Google Shape;1190;p35"/>
          <p:cNvSpPr txBox="1"/>
          <p:nvPr/>
        </p:nvSpPr>
        <p:spPr>
          <a:xfrm>
            <a:off x="872150" y="2657175"/>
            <a:ext cx="6805200" cy="650700"/>
          </a:xfrm>
          <a:prstGeom prst="rect">
            <a:avLst/>
          </a:prstGeom>
          <a:noFill/>
          <a:ln>
            <a:noFill/>
          </a:ln>
        </p:spPr>
        <p:txBody>
          <a:bodyPr anchorCtr="0" anchor="t" bIns="0" lIns="91425" spcFirstLastPara="1" rIns="91425" wrap="square" tIns="0">
            <a:noAutofit/>
          </a:bodyPr>
          <a:lstStyle/>
          <a:p>
            <a:pPr indent="0" lvl="0" marL="0" rtl="0" algn="l">
              <a:spcBef>
                <a:spcPts val="0"/>
              </a:spcBef>
              <a:spcAft>
                <a:spcPts val="0"/>
              </a:spcAft>
              <a:buNone/>
            </a:pPr>
            <a:r>
              <a:rPr b="1" lang="en" sz="1100">
                <a:solidFill>
                  <a:schemeClr val="lt2"/>
                </a:solidFill>
                <a:latin typeface="Poppins"/>
                <a:ea typeface="Poppins"/>
                <a:cs typeface="Poppins"/>
                <a:sym typeface="Poppins"/>
              </a:rPr>
              <a:t>Family Presence during Cardiopulmonary Resuscitation </a:t>
            </a:r>
            <a:endParaRPr b="1" sz="1100">
              <a:solidFill>
                <a:schemeClr val="lt2"/>
              </a:solidFill>
              <a:latin typeface="Poppins"/>
              <a:ea typeface="Poppins"/>
              <a:cs typeface="Poppins"/>
              <a:sym typeface="Poppins"/>
            </a:endParaRPr>
          </a:p>
          <a:p>
            <a:pPr indent="-292100" lvl="0" marL="457200" rtl="0" algn="l">
              <a:spcBef>
                <a:spcPts val="0"/>
              </a:spcBef>
              <a:spcAft>
                <a:spcPts val="0"/>
              </a:spcAft>
              <a:buClr>
                <a:schemeClr val="lt2"/>
              </a:buClr>
              <a:buSzPts val="1000"/>
              <a:buFont typeface="Poppins"/>
              <a:buChar char="●"/>
            </a:pPr>
            <a:r>
              <a:rPr lang="en" sz="1000">
                <a:latin typeface="Poppins"/>
                <a:ea typeface="Poppins"/>
                <a:cs typeface="Poppins"/>
                <a:sym typeface="Poppins"/>
              </a:rPr>
              <a:t>Family presence during CPR was associated with positive results on psychological variables and did not interfere with medical efforts, increase stress in the health care team, or result in medicolegal conflicts. </a:t>
            </a:r>
            <a:endParaRPr sz="1000">
              <a:latin typeface="Poppins"/>
              <a:ea typeface="Poppins"/>
              <a:cs typeface="Poppins"/>
              <a:sym typeface="Poppins"/>
            </a:endParaRPr>
          </a:p>
          <a:p>
            <a:pPr indent="0" lvl="0" marL="0" rtl="0" algn="l">
              <a:spcBef>
                <a:spcPts val="0"/>
              </a:spcBef>
              <a:spcAft>
                <a:spcPts val="0"/>
              </a:spcAft>
              <a:buNone/>
            </a:pPr>
            <a:r>
              <a:t/>
            </a:r>
            <a:endParaRPr sz="600">
              <a:latin typeface="Poppins"/>
              <a:ea typeface="Poppins"/>
              <a:cs typeface="Poppins"/>
              <a:sym typeface="Poppins"/>
            </a:endParaRPr>
          </a:p>
          <a:p>
            <a:pPr indent="0" lvl="0" marL="0" rtl="0" algn="l">
              <a:spcBef>
                <a:spcPts val="0"/>
              </a:spcBef>
              <a:spcAft>
                <a:spcPts val="0"/>
              </a:spcAft>
              <a:buNone/>
            </a:pPr>
            <a:r>
              <a:t/>
            </a:r>
            <a:endParaRPr sz="600"/>
          </a:p>
          <a:p>
            <a:pPr indent="0" lvl="0" marL="0" rtl="0" algn="l">
              <a:spcBef>
                <a:spcPts val="0"/>
              </a:spcBef>
              <a:spcAft>
                <a:spcPts val="0"/>
              </a:spcAft>
              <a:buNone/>
            </a:pPr>
            <a:r>
              <a:rPr b="1" lang="en" sz="2000">
                <a:solidFill>
                  <a:schemeClr val="dk1"/>
                </a:solidFill>
                <a:latin typeface="Poppins"/>
                <a:ea typeface="Poppins"/>
                <a:cs typeface="Poppins"/>
                <a:sym typeface="Poppins"/>
              </a:rPr>
              <a:t> </a:t>
            </a:r>
            <a:endParaRPr b="1" sz="2000">
              <a:solidFill>
                <a:schemeClr val="dk1"/>
              </a:solidFill>
              <a:latin typeface="Poppins"/>
              <a:ea typeface="Poppins"/>
              <a:cs typeface="Poppins"/>
              <a:sym typeface="Poppins"/>
            </a:endParaRPr>
          </a:p>
        </p:txBody>
      </p:sp>
      <p:sp>
        <p:nvSpPr>
          <p:cNvPr id="1191" name="Google Shape;1191;p35"/>
          <p:cNvSpPr txBox="1"/>
          <p:nvPr/>
        </p:nvSpPr>
        <p:spPr>
          <a:xfrm>
            <a:off x="897350" y="3603025"/>
            <a:ext cx="6754800" cy="863400"/>
          </a:xfrm>
          <a:prstGeom prst="rect">
            <a:avLst/>
          </a:prstGeom>
          <a:noFill/>
          <a:ln>
            <a:noFill/>
          </a:ln>
        </p:spPr>
        <p:txBody>
          <a:bodyPr anchorCtr="0" anchor="t" bIns="0" lIns="91425" spcFirstLastPara="1" rIns="91425" wrap="square" tIns="0">
            <a:noAutofit/>
          </a:bodyPr>
          <a:lstStyle/>
          <a:p>
            <a:pPr indent="0" lvl="0" marL="0" rtl="0" algn="l">
              <a:spcBef>
                <a:spcPts val="0"/>
              </a:spcBef>
              <a:spcAft>
                <a:spcPts val="0"/>
              </a:spcAft>
              <a:buNone/>
            </a:pPr>
            <a:r>
              <a:rPr b="1" lang="en" sz="1100">
                <a:solidFill>
                  <a:schemeClr val="lt2"/>
                </a:solidFill>
                <a:latin typeface="Poppins"/>
                <a:ea typeface="Poppins"/>
                <a:cs typeface="Poppins"/>
                <a:sym typeface="Poppins"/>
              </a:rPr>
              <a:t>Family presence during cardiopulmonary resuscitation and invasive procedures: a meta-synthesis </a:t>
            </a:r>
            <a:endParaRPr b="1" sz="1100">
              <a:solidFill>
                <a:schemeClr val="lt2"/>
              </a:solidFill>
              <a:latin typeface="Poppins"/>
              <a:ea typeface="Poppins"/>
              <a:cs typeface="Poppins"/>
              <a:sym typeface="Poppins"/>
            </a:endParaRPr>
          </a:p>
          <a:p>
            <a:pPr indent="-292100" lvl="0" marL="457200" rtl="0" algn="l">
              <a:spcBef>
                <a:spcPts val="0"/>
              </a:spcBef>
              <a:spcAft>
                <a:spcPts val="0"/>
              </a:spcAft>
              <a:buClr>
                <a:schemeClr val="lt2"/>
              </a:buClr>
              <a:buSzPts val="1000"/>
              <a:buFont typeface="Poppins"/>
              <a:buChar char="●"/>
            </a:pPr>
            <a:r>
              <a:rPr lang="en" sz="1000">
                <a:latin typeface="Poppins"/>
                <a:ea typeface="Poppins"/>
                <a:cs typeface="Poppins"/>
                <a:sym typeface="Poppins"/>
              </a:rPr>
              <a:t>The perception of family members, patients and professionals about family presence is still controversial. The sensitization of these subjects can potentiate the practice by making it more systematized and qualified.</a:t>
            </a:r>
            <a:endParaRPr sz="1000">
              <a:latin typeface="Poppins"/>
              <a:ea typeface="Poppins"/>
              <a:cs typeface="Poppins"/>
              <a:sym typeface="Poppins"/>
            </a:endParaRPr>
          </a:p>
          <a:p>
            <a:pPr indent="0" lvl="0" marL="0" rtl="0" algn="l">
              <a:spcBef>
                <a:spcPts val="0"/>
              </a:spcBef>
              <a:spcAft>
                <a:spcPts val="0"/>
              </a:spcAft>
              <a:buNone/>
            </a:pPr>
            <a:r>
              <a:t/>
            </a:r>
            <a:endParaRPr sz="600">
              <a:latin typeface="Poppins"/>
              <a:ea typeface="Poppins"/>
              <a:cs typeface="Poppins"/>
              <a:sym typeface="Poppins"/>
            </a:endParaRPr>
          </a:p>
          <a:p>
            <a:pPr indent="0" lvl="0" marL="0" rtl="0" algn="l">
              <a:spcBef>
                <a:spcPts val="0"/>
              </a:spcBef>
              <a:spcAft>
                <a:spcPts val="0"/>
              </a:spcAft>
              <a:buNone/>
            </a:pPr>
            <a:r>
              <a:t/>
            </a:r>
            <a:endParaRPr sz="600">
              <a:latin typeface="Poppins"/>
              <a:ea typeface="Poppins"/>
              <a:cs typeface="Poppins"/>
              <a:sym typeface="Poppins"/>
            </a:endParaRPr>
          </a:p>
          <a:p>
            <a:pPr indent="0" lvl="0" marL="0" rtl="0" algn="l">
              <a:spcBef>
                <a:spcPts val="0"/>
              </a:spcBef>
              <a:spcAft>
                <a:spcPts val="0"/>
              </a:spcAft>
              <a:buNone/>
            </a:pPr>
            <a:r>
              <a:rPr b="1" lang="en" sz="2000">
                <a:solidFill>
                  <a:schemeClr val="dk1"/>
                </a:solidFill>
                <a:latin typeface="Poppins"/>
                <a:ea typeface="Poppins"/>
                <a:cs typeface="Poppins"/>
                <a:sym typeface="Poppins"/>
              </a:rPr>
              <a:t>  </a:t>
            </a:r>
            <a:endParaRPr b="1" sz="2000">
              <a:solidFill>
                <a:schemeClr val="dk1"/>
              </a:solidFill>
              <a:latin typeface="Poppins"/>
              <a:ea typeface="Poppins"/>
              <a:cs typeface="Poppins"/>
              <a:sym typeface="Poppins"/>
            </a:endParaRPr>
          </a:p>
        </p:txBody>
      </p:sp>
      <p:sp>
        <p:nvSpPr>
          <p:cNvPr id="1192" name="Google Shape;1192;p35"/>
          <p:cNvSpPr txBox="1"/>
          <p:nvPr/>
        </p:nvSpPr>
        <p:spPr>
          <a:xfrm>
            <a:off x="872150" y="1254125"/>
            <a:ext cx="8385300" cy="1084500"/>
          </a:xfrm>
          <a:prstGeom prst="rect">
            <a:avLst/>
          </a:prstGeom>
          <a:noFill/>
          <a:ln>
            <a:noFill/>
          </a:ln>
        </p:spPr>
        <p:txBody>
          <a:bodyPr anchorCtr="0" anchor="t" bIns="0" lIns="91425" spcFirstLastPara="1" rIns="91425" wrap="square" tIns="0">
            <a:noAutofit/>
          </a:bodyPr>
          <a:lstStyle/>
          <a:p>
            <a:pPr indent="0" lvl="0" marL="0" rtl="0" algn="l">
              <a:lnSpc>
                <a:spcPct val="115000"/>
              </a:lnSpc>
              <a:spcBef>
                <a:spcPts val="0"/>
              </a:spcBef>
              <a:spcAft>
                <a:spcPts val="0"/>
              </a:spcAft>
              <a:buNone/>
            </a:pPr>
            <a:r>
              <a:rPr b="1" lang="en" sz="1100">
                <a:solidFill>
                  <a:schemeClr val="lt2"/>
                </a:solidFill>
                <a:latin typeface="Poppins"/>
                <a:ea typeface="Poppins"/>
                <a:cs typeface="Poppins"/>
                <a:sym typeface="Poppins"/>
              </a:rPr>
              <a:t>Health care professionals’ concerns regarding in-hospital family-witnessed cardiopulmonary resuscitation implementation into clinical practice </a:t>
            </a:r>
            <a:endParaRPr b="1" sz="1100">
              <a:solidFill>
                <a:schemeClr val="lt2"/>
              </a:solidFill>
              <a:latin typeface="Poppins"/>
              <a:ea typeface="Poppins"/>
              <a:cs typeface="Poppins"/>
              <a:sym typeface="Poppins"/>
            </a:endParaRPr>
          </a:p>
          <a:p>
            <a:pPr indent="-292100" lvl="0" marL="457200" rtl="0" algn="l">
              <a:lnSpc>
                <a:spcPct val="115000"/>
              </a:lnSpc>
              <a:spcBef>
                <a:spcPts val="0"/>
              </a:spcBef>
              <a:spcAft>
                <a:spcPts val="0"/>
              </a:spcAft>
              <a:buClr>
                <a:schemeClr val="lt2"/>
              </a:buClr>
              <a:buSzPts val="1000"/>
              <a:buFont typeface="Poppins"/>
              <a:buChar char="●"/>
            </a:pPr>
            <a:r>
              <a:rPr lang="en" sz="1000">
                <a:latin typeface="Poppins"/>
                <a:ea typeface="Poppins"/>
                <a:cs typeface="Poppins"/>
                <a:sym typeface="Poppins"/>
              </a:rPr>
              <a:t>The study analysis yielded five themes characterizing health care professionals’ main concerns regarding family-witnessed resuscitation: (1) family’s horror, (2) disturbed workflow, (3) no support for the family, (4) staff preparation, and (5) situation-based decision. In order to successfully apply current evidence-based resuscitation guidelines, provider concerns need to be addressed through educational and organizational changes.</a:t>
            </a:r>
            <a:endParaRPr b="1" sz="2000">
              <a:solidFill>
                <a:schemeClr val="dk1"/>
              </a:solidFill>
              <a:latin typeface="Poppins"/>
              <a:ea typeface="Poppins"/>
              <a:cs typeface="Poppins"/>
              <a:sym typeface="Poppins"/>
            </a:endParaRPr>
          </a:p>
        </p:txBody>
      </p:sp>
      <p:cxnSp>
        <p:nvCxnSpPr>
          <p:cNvPr id="1193" name="Google Shape;1193;p35"/>
          <p:cNvCxnSpPr/>
          <p:nvPr/>
        </p:nvCxnSpPr>
        <p:spPr>
          <a:xfrm>
            <a:off x="7281550" y="4790425"/>
            <a:ext cx="1862400" cy="12300"/>
          </a:xfrm>
          <a:prstGeom prst="straightConnector1">
            <a:avLst/>
          </a:prstGeom>
          <a:noFill/>
          <a:ln cap="flat" cmpd="sng" w="19050">
            <a:solidFill>
              <a:schemeClr val="dk1"/>
            </a:solidFill>
            <a:prstDash val="solid"/>
            <a:round/>
            <a:headEnd len="med" w="med" type="none"/>
            <a:tailEnd len="med" w="med" type="none"/>
          </a:ln>
        </p:spPr>
      </p:cxnSp>
      <p:sp>
        <p:nvSpPr>
          <p:cNvPr id="1194" name="Google Shape;1194;p35"/>
          <p:cNvSpPr/>
          <p:nvPr/>
        </p:nvSpPr>
        <p:spPr>
          <a:xfrm>
            <a:off x="181550" y="1516475"/>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01</a:t>
            </a:r>
            <a:endParaRPr/>
          </a:p>
        </p:txBody>
      </p:sp>
      <p:sp>
        <p:nvSpPr>
          <p:cNvPr id="1195" name="Google Shape;1195;p35"/>
          <p:cNvSpPr/>
          <p:nvPr/>
        </p:nvSpPr>
        <p:spPr>
          <a:xfrm>
            <a:off x="181550" y="2702625"/>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02</a:t>
            </a:r>
            <a:endParaRPr/>
          </a:p>
        </p:txBody>
      </p:sp>
      <p:sp>
        <p:nvSpPr>
          <p:cNvPr id="1196" name="Google Shape;1196;p35"/>
          <p:cNvSpPr/>
          <p:nvPr/>
        </p:nvSpPr>
        <p:spPr>
          <a:xfrm>
            <a:off x="181550" y="3748367"/>
            <a:ext cx="605400" cy="5727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03</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0" name="Shape 1200"/>
        <p:cNvGrpSpPr/>
        <p:nvPr/>
      </p:nvGrpSpPr>
      <p:grpSpPr>
        <a:xfrm>
          <a:off x="0" y="0"/>
          <a:ext cx="0" cy="0"/>
          <a:chOff x="0" y="0"/>
          <a:chExt cx="0" cy="0"/>
        </a:xfrm>
      </p:grpSpPr>
      <p:sp>
        <p:nvSpPr>
          <p:cNvPr id="1201" name="Google Shape;1201;p36"/>
          <p:cNvSpPr txBox="1"/>
          <p:nvPr>
            <p:ph type="title"/>
          </p:nvPr>
        </p:nvSpPr>
        <p:spPr>
          <a:xfrm>
            <a:off x="539800" y="424400"/>
            <a:ext cx="7704000" cy="572700"/>
          </a:xfrm>
          <a:prstGeom prst="rect">
            <a:avLst/>
          </a:prstGeom>
        </p:spPr>
        <p:txBody>
          <a:bodyPr anchorCtr="0" anchor="t" bIns="0" lIns="91425" spcFirstLastPara="1" rIns="91425" wrap="square" tIns="0">
            <a:noAutofit/>
          </a:bodyPr>
          <a:lstStyle/>
          <a:p>
            <a:pPr indent="0" lvl="0" marL="0" rtl="0" algn="l">
              <a:spcBef>
                <a:spcPts val="0"/>
              </a:spcBef>
              <a:spcAft>
                <a:spcPts val="0"/>
              </a:spcAft>
              <a:buNone/>
            </a:pPr>
            <a:r>
              <a:rPr lang="en"/>
              <a:t>Evidence-Based Practice:</a:t>
            </a:r>
            <a:endParaRPr/>
          </a:p>
        </p:txBody>
      </p:sp>
      <p:grpSp>
        <p:nvGrpSpPr>
          <p:cNvPr id="1202" name="Google Shape;1202;p36"/>
          <p:cNvGrpSpPr/>
          <p:nvPr/>
        </p:nvGrpSpPr>
        <p:grpSpPr>
          <a:xfrm>
            <a:off x="6393754" y="1745377"/>
            <a:ext cx="1910897" cy="2474685"/>
            <a:chOff x="5568675" y="1942100"/>
            <a:chExt cx="2277318" cy="2666400"/>
          </a:xfrm>
        </p:grpSpPr>
        <p:sp>
          <p:nvSpPr>
            <p:cNvPr id="1203" name="Google Shape;1203;p36"/>
            <p:cNvSpPr/>
            <p:nvPr/>
          </p:nvSpPr>
          <p:spPr>
            <a:xfrm>
              <a:off x="7574884" y="4363168"/>
              <a:ext cx="116759" cy="160910"/>
            </a:xfrm>
            <a:custGeom>
              <a:rect b="b" l="l" r="r" t="t"/>
              <a:pathLst>
                <a:path extrusionOk="0" h="1866" w="1354">
                  <a:moveTo>
                    <a:pt x="173" y="0"/>
                  </a:moveTo>
                  <a:cubicBezTo>
                    <a:pt x="66" y="1"/>
                    <a:pt x="0" y="116"/>
                    <a:pt x="53" y="209"/>
                  </a:cubicBezTo>
                  <a:lnTo>
                    <a:pt x="999" y="1797"/>
                  </a:lnTo>
                  <a:cubicBezTo>
                    <a:pt x="1023" y="1839"/>
                    <a:pt x="1069" y="1865"/>
                    <a:pt x="1117" y="1865"/>
                  </a:cubicBezTo>
                  <a:lnTo>
                    <a:pt x="1216" y="1865"/>
                  </a:lnTo>
                  <a:cubicBezTo>
                    <a:pt x="1292" y="1865"/>
                    <a:pt x="1354" y="1803"/>
                    <a:pt x="1354" y="1727"/>
                  </a:cubicBezTo>
                  <a:lnTo>
                    <a:pt x="1354" y="138"/>
                  </a:lnTo>
                  <a:cubicBezTo>
                    <a:pt x="1354" y="62"/>
                    <a:pt x="1292" y="0"/>
                    <a:pt x="121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4" name="Google Shape;1204;p36"/>
            <p:cNvSpPr/>
            <p:nvPr/>
          </p:nvSpPr>
          <p:spPr>
            <a:xfrm>
              <a:off x="7568761" y="4391021"/>
              <a:ext cx="142370" cy="217392"/>
            </a:xfrm>
            <a:custGeom>
              <a:rect b="b" l="l" r="r" t="t"/>
              <a:pathLst>
                <a:path extrusionOk="0" h="2521" w="1651">
                  <a:moveTo>
                    <a:pt x="1262" y="1"/>
                  </a:moveTo>
                  <a:cubicBezTo>
                    <a:pt x="565" y="1"/>
                    <a:pt x="1" y="565"/>
                    <a:pt x="1" y="1261"/>
                  </a:cubicBezTo>
                  <a:cubicBezTo>
                    <a:pt x="1" y="1957"/>
                    <a:pt x="565" y="2521"/>
                    <a:pt x="1262" y="2521"/>
                  </a:cubicBezTo>
                  <a:lnTo>
                    <a:pt x="1651" y="2521"/>
                  </a:lnTo>
                  <a:lnTo>
                    <a:pt x="165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5" name="Google Shape;1205;p36"/>
            <p:cNvSpPr/>
            <p:nvPr/>
          </p:nvSpPr>
          <p:spPr>
            <a:xfrm>
              <a:off x="7593769" y="4391021"/>
              <a:ext cx="225929" cy="217392"/>
            </a:xfrm>
            <a:custGeom>
              <a:rect b="b" l="l" r="r" t="t"/>
              <a:pathLst>
                <a:path extrusionOk="0" h="2521" w="2620">
                  <a:moveTo>
                    <a:pt x="1360" y="1"/>
                  </a:moveTo>
                  <a:cubicBezTo>
                    <a:pt x="850" y="1"/>
                    <a:pt x="391" y="307"/>
                    <a:pt x="196" y="778"/>
                  </a:cubicBezTo>
                  <a:cubicBezTo>
                    <a:pt x="1" y="1248"/>
                    <a:pt x="108" y="1791"/>
                    <a:pt x="469" y="2152"/>
                  </a:cubicBezTo>
                  <a:cubicBezTo>
                    <a:pt x="709" y="2393"/>
                    <a:pt x="1032" y="2520"/>
                    <a:pt x="1359" y="2520"/>
                  </a:cubicBezTo>
                  <a:cubicBezTo>
                    <a:pt x="1522" y="2520"/>
                    <a:pt x="1686" y="2489"/>
                    <a:pt x="1842" y="2424"/>
                  </a:cubicBezTo>
                  <a:cubicBezTo>
                    <a:pt x="2312" y="2229"/>
                    <a:pt x="2620" y="1770"/>
                    <a:pt x="2620" y="1261"/>
                  </a:cubicBezTo>
                  <a:cubicBezTo>
                    <a:pt x="2620" y="565"/>
                    <a:pt x="2056" y="1"/>
                    <a:pt x="1360"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6" name="Google Shape;1206;p36"/>
            <p:cNvSpPr/>
            <p:nvPr/>
          </p:nvSpPr>
          <p:spPr>
            <a:xfrm>
              <a:off x="7614033" y="4409906"/>
              <a:ext cx="186866" cy="179709"/>
            </a:xfrm>
            <a:custGeom>
              <a:rect b="b" l="l" r="r" t="t"/>
              <a:pathLst>
                <a:path extrusionOk="0" h="2084" w="2167">
                  <a:moveTo>
                    <a:pt x="1127" y="0"/>
                  </a:moveTo>
                  <a:cubicBezTo>
                    <a:pt x="1126" y="0"/>
                    <a:pt x="1125" y="0"/>
                    <a:pt x="1125" y="0"/>
                  </a:cubicBezTo>
                  <a:cubicBezTo>
                    <a:pt x="704" y="0"/>
                    <a:pt x="324" y="253"/>
                    <a:pt x="162" y="643"/>
                  </a:cubicBezTo>
                  <a:cubicBezTo>
                    <a:pt x="0" y="1032"/>
                    <a:pt x="90" y="1480"/>
                    <a:pt x="388" y="1778"/>
                  </a:cubicBezTo>
                  <a:cubicBezTo>
                    <a:pt x="588" y="1977"/>
                    <a:pt x="854" y="2083"/>
                    <a:pt x="1126" y="2083"/>
                  </a:cubicBezTo>
                  <a:cubicBezTo>
                    <a:pt x="1260" y="2083"/>
                    <a:pt x="1395" y="2057"/>
                    <a:pt x="1523" y="2004"/>
                  </a:cubicBezTo>
                  <a:cubicBezTo>
                    <a:pt x="1913" y="1843"/>
                    <a:pt x="2166" y="1462"/>
                    <a:pt x="2166" y="1042"/>
                  </a:cubicBezTo>
                  <a:cubicBezTo>
                    <a:pt x="2166" y="466"/>
                    <a:pt x="1701" y="0"/>
                    <a:pt x="1127"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7" name="Google Shape;1207;p36"/>
            <p:cNvSpPr/>
            <p:nvPr/>
          </p:nvSpPr>
          <p:spPr>
            <a:xfrm>
              <a:off x="7608342" y="4363168"/>
              <a:ext cx="116845" cy="160910"/>
            </a:xfrm>
            <a:custGeom>
              <a:rect b="b" l="l" r="r" t="t"/>
              <a:pathLst>
                <a:path extrusionOk="0" h="1866" w="1355">
                  <a:moveTo>
                    <a:pt x="172" y="0"/>
                  </a:moveTo>
                  <a:cubicBezTo>
                    <a:pt x="66" y="1"/>
                    <a:pt x="1" y="116"/>
                    <a:pt x="54" y="209"/>
                  </a:cubicBezTo>
                  <a:lnTo>
                    <a:pt x="999" y="1797"/>
                  </a:lnTo>
                  <a:cubicBezTo>
                    <a:pt x="1024" y="1839"/>
                    <a:pt x="1070" y="1865"/>
                    <a:pt x="1118" y="1865"/>
                  </a:cubicBezTo>
                  <a:lnTo>
                    <a:pt x="1217" y="1865"/>
                  </a:lnTo>
                  <a:cubicBezTo>
                    <a:pt x="1293" y="1865"/>
                    <a:pt x="1355" y="1803"/>
                    <a:pt x="1355" y="1727"/>
                  </a:cubicBezTo>
                  <a:lnTo>
                    <a:pt x="1355" y="138"/>
                  </a:lnTo>
                  <a:cubicBezTo>
                    <a:pt x="1355" y="62"/>
                    <a:pt x="1293" y="0"/>
                    <a:pt x="121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8" name="Google Shape;1208;p36"/>
            <p:cNvSpPr/>
            <p:nvPr/>
          </p:nvSpPr>
          <p:spPr>
            <a:xfrm>
              <a:off x="6381765" y="4363168"/>
              <a:ext cx="116931" cy="160910"/>
            </a:xfrm>
            <a:custGeom>
              <a:rect b="b" l="l" r="r" t="t"/>
              <a:pathLst>
                <a:path extrusionOk="0" h="1866" w="1356">
                  <a:moveTo>
                    <a:pt x="173" y="0"/>
                  </a:moveTo>
                  <a:cubicBezTo>
                    <a:pt x="67" y="0"/>
                    <a:pt x="0" y="116"/>
                    <a:pt x="54" y="209"/>
                  </a:cubicBezTo>
                  <a:lnTo>
                    <a:pt x="1000" y="1797"/>
                  </a:lnTo>
                  <a:cubicBezTo>
                    <a:pt x="1024" y="1839"/>
                    <a:pt x="1070" y="1865"/>
                    <a:pt x="1118" y="1865"/>
                  </a:cubicBezTo>
                  <a:lnTo>
                    <a:pt x="1217" y="1865"/>
                  </a:lnTo>
                  <a:cubicBezTo>
                    <a:pt x="1293" y="1865"/>
                    <a:pt x="1355" y="1803"/>
                    <a:pt x="1355" y="1727"/>
                  </a:cubicBezTo>
                  <a:lnTo>
                    <a:pt x="1355" y="138"/>
                  </a:lnTo>
                  <a:cubicBezTo>
                    <a:pt x="1355" y="62"/>
                    <a:pt x="1293" y="0"/>
                    <a:pt x="1217"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9" name="Google Shape;1209;p36"/>
            <p:cNvSpPr/>
            <p:nvPr/>
          </p:nvSpPr>
          <p:spPr>
            <a:xfrm>
              <a:off x="6375729" y="4391021"/>
              <a:ext cx="142456" cy="217392"/>
            </a:xfrm>
            <a:custGeom>
              <a:rect b="b" l="l" r="r" t="t"/>
              <a:pathLst>
                <a:path extrusionOk="0" h="2521" w="1652">
                  <a:moveTo>
                    <a:pt x="1259" y="1"/>
                  </a:moveTo>
                  <a:cubicBezTo>
                    <a:pt x="564" y="1"/>
                    <a:pt x="1" y="565"/>
                    <a:pt x="1" y="1261"/>
                  </a:cubicBezTo>
                  <a:cubicBezTo>
                    <a:pt x="1" y="1957"/>
                    <a:pt x="565" y="2521"/>
                    <a:pt x="1261" y="2521"/>
                  </a:cubicBezTo>
                  <a:lnTo>
                    <a:pt x="1651" y="2521"/>
                  </a:lnTo>
                  <a:lnTo>
                    <a:pt x="1651" y="1"/>
                  </a:lnTo>
                  <a:lnTo>
                    <a:pt x="1261" y="1"/>
                  </a:lnTo>
                  <a:cubicBezTo>
                    <a:pt x="1260" y="1"/>
                    <a:pt x="1260" y="1"/>
                    <a:pt x="125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0" name="Google Shape;1210;p36"/>
            <p:cNvSpPr/>
            <p:nvPr/>
          </p:nvSpPr>
          <p:spPr>
            <a:xfrm>
              <a:off x="6400823" y="4391021"/>
              <a:ext cx="226015" cy="217478"/>
            </a:xfrm>
            <a:custGeom>
              <a:rect b="b" l="l" r="r" t="t"/>
              <a:pathLst>
                <a:path extrusionOk="0" h="2522" w="2621">
                  <a:moveTo>
                    <a:pt x="1357" y="1"/>
                  </a:moveTo>
                  <a:cubicBezTo>
                    <a:pt x="847" y="1"/>
                    <a:pt x="390" y="308"/>
                    <a:pt x="195" y="778"/>
                  </a:cubicBezTo>
                  <a:cubicBezTo>
                    <a:pt x="0" y="1250"/>
                    <a:pt x="107" y="1791"/>
                    <a:pt x="468" y="2152"/>
                  </a:cubicBezTo>
                  <a:cubicBezTo>
                    <a:pt x="709" y="2393"/>
                    <a:pt x="1031" y="2521"/>
                    <a:pt x="1359" y="2521"/>
                  </a:cubicBezTo>
                  <a:cubicBezTo>
                    <a:pt x="1522" y="2521"/>
                    <a:pt x="1686" y="2489"/>
                    <a:pt x="1841" y="2424"/>
                  </a:cubicBezTo>
                  <a:cubicBezTo>
                    <a:pt x="2313" y="2229"/>
                    <a:pt x="2620" y="1770"/>
                    <a:pt x="2620" y="1261"/>
                  </a:cubicBezTo>
                  <a:cubicBezTo>
                    <a:pt x="2620" y="565"/>
                    <a:pt x="2055" y="1"/>
                    <a:pt x="1360" y="1"/>
                  </a:cubicBezTo>
                  <a:cubicBezTo>
                    <a:pt x="1359" y="1"/>
                    <a:pt x="1358" y="1"/>
                    <a:pt x="1357"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1" name="Google Shape;1211;p36"/>
            <p:cNvSpPr/>
            <p:nvPr/>
          </p:nvSpPr>
          <p:spPr>
            <a:xfrm>
              <a:off x="6421087" y="4409734"/>
              <a:ext cx="186866" cy="179881"/>
            </a:xfrm>
            <a:custGeom>
              <a:rect b="b" l="l" r="r" t="t"/>
              <a:pathLst>
                <a:path extrusionOk="0" h="2086" w="2167">
                  <a:moveTo>
                    <a:pt x="1125" y="1"/>
                  </a:moveTo>
                  <a:cubicBezTo>
                    <a:pt x="703" y="1"/>
                    <a:pt x="323" y="255"/>
                    <a:pt x="161" y="644"/>
                  </a:cubicBezTo>
                  <a:cubicBezTo>
                    <a:pt x="1" y="1034"/>
                    <a:pt x="90" y="1482"/>
                    <a:pt x="387" y="1779"/>
                  </a:cubicBezTo>
                  <a:cubicBezTo>
                    <a:pt x="587" y="1979"/>
                    <a:pt x="854" y="2085"/>
                    <a:pt x="1125" y="2085"/>
                  </a:cubicBezTo>
                  <a:cubicBezTo>
                    <a:pt x="1259" y="2085"/>
                    <a:pt x="1394" y="2059"/>
                    <a:pt x="1522" y="2006"/>
                  </a:cubicBezTo>
                  <a:cubicBezTo>
                    <a:pt x="1912" y="1845"/>
                    <a:pt x="2167" y="1464"/>
                    <a:pt x="2167" y="1044"/>
                  </a:cubicBezTo>
                  <a:cubicBezTo>
                    <a:pt x="2167" y="467"/>
                    <a:pt x="1700" y="1"/>
                    <a:pt x="1125"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2" name="Google Shape;1212;p36"/>
            <p:cNvSpPr/>
            <p:nvPr/>
          </p:nvSpPr>
          <p:spPr>
            <a:xfrm>
              <a:off x="6415224" y="4363168"/>
              <a:ext cx="116931" cy="160910"/>
            </a:xfrm>
            <a:custGeom>
              <a:rect b="b" l="l" r="r" t="t"/>
              <a:pathLst>
                <a:path extrusionOk="0" h="1866" w="1356">
                  <a:moveTo>
                    <a:pt x="175" y="0"/>
                  </a:moveTo>
                  <a:cubicBezTo>
                    <a:pt x="68" y="0"/>
                    <a:pt x="1" y="116"/>
                    <a:pt x="56" y="209"/>
                  </a:cubicBezTo>
                  <a:lnTo>
                    <a:pt x="1001" y="1797"/>
                  </a:lnTo>
                  <a:cubicBezTo>
                    <a:pt x="1026" y="1839"/>
                    <a:pt x="1071" y="1865"/>
                    <a:pt x="1120" y="1865"/>
                  </a:cubicBezTo>
                  <a:lnTo>
                    <a:pt x="1219" y="1865"/>
                  </a:lnTo>
                  <a:cubicBezTo>
                    <a:pt x="1294" y="1865"/>
                    <a:pt x="1356" y="1803"/>
                    <a:pt x="1356" y="1727"/>
                  </a:cubicBezTo>
                  <a:lnTo>
                    <a:pt x="1356" y="138"/>
                  </a:lnTo>
                  <a:cubicBezTo>
                    <a:pt x="1356" y="62"/>
                    <a:pt x="1294" y="0"/>
                    <a:pt x="1218"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3" name="Google Shape;1213;p36"/>
            <p:cNvSpPr/>
            <p:nvPr/>
          </p:nvSpPr>
          <p:spPr>
            <a:xfrm>
              <a:off x="6806462" y="4363168"/>
              <a:ext cx="116845" cy="160910"/>
            </a:xfrm>
            <a:custGeom>
              <a:rect b="b" l="l" r="r" t="t"/>
              <a:pathLst>
                <a:path extrusionOk="0" h="1866" w="1355">
                  <a:moveTo>
                    <a:pt x="173" y="0"/>
                  </a:moveTo>
                  <a:cubicBezTo>
                    <a:pt x="66" y="1"/>
                    <a:pt x="1" y="116"/>
                    <a:pt x="54" y="209"/>
                  </a:cubicBezTo>
                  <a:lnTo>
                    <a:pt x="1000" y="1797"/>
                  </a:lnTo>
                  <a:cubicBezTo>
                    <a:pt x="1025" y="1839"/>
                    <a:pt x="1069" y="1865"/>
                    <a:pt x="1117" y="1865"/>
                  </a:cubicBezTo>
                  <a:lnTo>
                    <a:pt x="1216" y="1865"/>
                  </a:lnTo>
                  <a:cubicBezTo>
                    <a:pt x="1293" y="1865"/>
                    <a:pt x="1354" y="1803"/>
                    <a:pt x="1354" y="1727"/>
                  </a:cubicBezTo>
                  <a:lnTo>
                    <a:pt x="1354" y="138"/>
                  </a:lnTo>
                  <a:cubicBezTo>
                    <a:pt x="1354" y="62"/>
                    <a:pt x="1293" y="0"/>
                    <a:pt x="121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4" name="Google Shape;1214;p36"/>
            <p:cNvSpPr/>
            <p:nvPr/>
          </p:nvSpPr>
          <p:spPr>
            <a:xfrm>
              <a:off x="6800426" y="4391021"/>
              <a:ext cx="142284" cy="217392"/>
            </a:xfrm>
            <a:custGeom>
              <a:rect b="b" l="l" r="r" t="t"/>
              <a:pathLst>
                <a:path extrusionOk="0" h="2521" w="1650">
                  <a:moveTo>
                    <a:pt x="1260" y="1"/>
                  </a:moveTo>
                  <a:cubicBezTo>
                    <a:pt x="564" y="1"/>
                    <a:pt x="0" y="565"/>
                    <a:pt x="0" y="1261"/>
                  </a:cubicBezTo>
                  <a:cubicBezTo>
                    <a:pt x="0" y="1957"/>
                    <a:pt x="564" y="2521"/>
                    <a:pt x="1260" y="2521"/>
                  </a:cubicBezTo>
                  <a:lnTo>
                    <a:pt x="1649" y="2521"/>
                  </a:lnTo>
                  <a:lnTo>
                    <a:pt x="1649"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5" name="Google Shape;1215;p36"/>
            <p:cNvSpPr/>
            <p:nvPr/>
          </p:nvSpPr>
          <p:spPr>
            <a:xfrm>
              <a:off x="6825433" y="4391021"/>
              <a:ext cx="226015" cy="217478"/>
            </a:xfrm>
            <a:custGeom>
              <a:rect b="b" l="l" r="r" t="t"/>
              <a:pathLst>
                <a:path extrusionOk="0" h="2522" w="2621">
                  <a:moveTo>
                    <a:pt x="1361" y="1"/>
                  </a:moveTo>
                  <a:cubicBezTo>
                    <a:pt x="1361" y="1"/>
                    <a:pt x="1360" y="1"/>
                    <a:pt x="1359" y="1"/>
                  </a:cubicBezTo>
                  <a:cubicBezTo>
                    <a:pt x="849" y="1"/>
                    <a:pt x="390" y="307"/>
                    <a:pt x="195" y="778"/>
                  </a:cubicBezTo>
                  <a:cubicBezTo>
                    <a:pt x="0" y="1250"/>
                    <a:pt x="108" y="1791"/>
                    <a:pt x="468" y="2152"/>
                  </a:cubicBezTo>
                  <a:cubicBezTo>
                    <a:pt x="709" y="2393"/>
                    <a:pt x="1032" y="2521"/>
                    <a:pt x="1359" y="2521"/>
                  </a:cubicBezTo>
                  <a:cubicBezTo>
                    <a:pt x="1522" y="2521"/>
                    <a:pt x="1686" y="2489"/>
                    <a:pt x="1842" y="2424"/>
                  </a:cubicBezTo>
                  <a:cubicBezTo>
                    <a:pt x="2313" y="2229"/>
                    <a:pt x="2620" y="1770"/>
                    <a:pt x="2620" y="1261"/>
                  </a:cubicBezTo>
                  <a:cubicBezTo>
                    <a:pt x="2620" y="565"/>
                    <a:pt x="2056" y="1"/>
                    <a:pt x="136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6" name="Google Shape;1216;p36"/>
            <p:cNvSpPr/>
            <p:nvPr/>
          </p:nvSpPr>
          <p:spPr>
            <a:xfrm>
              <a:off x="6845698" y="4409906"/>
              <a:ext cx="186866" cy="179622"/>
            </a:xfrm>
            <a:custGeom>
              <a:rect b="b" l="l" r="r" t="t"/>
              <a:pathLst>
                <a:path extrusionOk="0" h="2083" w="2167">
                  <a:moveTo>
                    <a:pt x="1126" y="0"/>
                  </a:moveTo>
                  <a:cubicBezTo>
                    <a:pt x="1126" y="0"/>
                    <a:pt x="1125" y="0"/>
                    <a:pt x="1124" y="0"/>
                  </a:cubicBezTo>
                  <a:cubicBezTo>
                    <a:pt x="703" y="0"/>
                    <a:pt x="323" y="253"/>
                    <a:pt x="161" y="643"/>
                  </a:cubicBezTo>
                  <a:cubicBezTo>
                    <a:pt x="1" y="1032"/>
                    <a:pt x="90" y="1480"/>
                    <a:pt x="389" y="1778"/>
                  </a:cubicBezTo>
                  <a:cubicBezTo>
                    <a:pt x="587" y="1977"/>
                    <a:pt x="853" y="2083"/>
                    <a:pt x="1124" y="2083"/>
                  </a:cubicBezTo>
                  <a:cubicBezTo>
                    <a:pt x="1258" y="2083"/>
                    <a:pt x="1394" y="2057"/>
                    <a:pt x="1523" y="2003"/>
                  </a:cubicBezTo>
                  <a:cubicBezTo>
                    <a:pt x="1913" y="1843"/>
                    <a:pt x="2166" y="1462"/>
                    <a:pt x="2167" y="1042"/>
                  </a:cubicBezTo>
                  <a:cubicBezTo>
                    <a:pt x="2167" y="466"/>
                    <a:pt x="1700" y="0"/>
                    <a:pt x="1126"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7" name="Google Shape;1217;p36"/>
            <p:cNvSpPr/>
            <p:nvPr/>
          </p:nvSpPr>
          <p:spPr>
            <a:xfrm>
              <a:off x="6840007" y="4363168"/>
              <a:ext cx="116845" cy="160910"/>
            </a:xfrm>
            <a:custGeom>
              <a:rect b="b" l="l" r="r" t="t"/>
              <a:pathLst>
                <a:path extrusionOk="0" h="1866" w="1355">
                  <a:moveTo>
                    <a:pt x="173" y="0"/>
                  </a:moveTo>
                  <a:cubicBezTo>
                    <a:pt x="66" y="1"/>
                    <a:pt x="0" y="116"/>
                    <a:pt x="53" y="209"/>
                  </a:cubicBezTo>
                  <a:lnTo>
                    <a:pt x="1000" y="1797"/>
                  </a:lnTo>
                  <a:cubicBezTo>
                    <a:pt x="1025" y="1839"/>
                    <a:pt x="1069" y="1865"/>
                    <a:pt x="1117" y="1865"/>
                  </a:cubicBezTo>
                  <a:lnTo>
                    <a:pt x="1216" y="1865"/>
                  </a:lnTo>
                  <a:cubicBezTo>
                    <a:pt x="1292" y="1865"/>
                    <a:pt x="1354" y="1803"/>
                    <a:pt x="1354" y="1727"/>
                  </a:cubicBezTo>
                  <a:lnTo>
                    <a:pt x="1354" y="138"/>
                  </a:lnTo>
                  <a:cubicBezTo>
                    <a:pt x="1354" y="62"/>
                    <a:pt x="1292" y="0"/>
                    <a:pt x="1216"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8" name="Google Shape;1218;p36"/>
            <p:cNvSpPr/>
            <p:nvPr/>
          </p:nvSpPr>
          <p:spPr>
            <a:xfrm>
              <a:off x="5587301" y="4363168"/>
              <a:ext cx="116845" cy="160910"/>
            </a:xfrm>
            <a:custGeom>
              <a:rect b="b" l="l" r="r" t="t"/>
              <a:pathLst>
                <a:path extrusionOk="0" h="1866" w="1355">
                  <a:moveTo>
                    <a:pt x="173" y="0"/>
                  </a:moveTo>
                  <a:cubicBezTo>
                    <a:pt x="66" y="1"/>
                    <a:pt x="0" y="116"/>
                    <a:pt x="53" y="209"/>
                  </a:cubicBezTo>
                  <a:lnTo>
                    <a:pt x="999" y="1797"/>
                  </a:lnTo>
                  <a:cubicBezTo>
                    <a:pt x="1023" y="1839"/>
                    <a:pt x="1069" y="1865"/>
                    <a:pt x="1117" y="1865"/>
                  </a:cubicBezTo>
                  <a:lnTo>
                    <a:pt x="1216" y="1865"/>
                  </a:lnTo>
                  <a:cubicBezTo>
                    <a:pt x="1292" y="1865"/>
                    <a:pt x="1354" y="1803"/>
                    <a:pt x="1354" y="1727"/>
                  </a:cubicBezTo>
                  <a:lnTo>
                    <a:pt x="1354" y="138"/>
                  </a:lnTo>
                  <a:cubicBezTo>
                    <a:pt x="1354" y="62"/>
                    <a:pt x="1292" y="0"/>
                    <a:pt x="1216"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9" name="Google Shape;1219;p36"/>
            <p:cNvSpPr/>
            <p:nvPr/>
          </p:nvSpPr>
          <p:spPr>
            <a:xfrm>
              <a:off x="5581179" y="4391021"/>
              <a:ext cx="142284" cy="217392"/>
            </a:xfrm>
            <a:custGeom>
              <a:rect b="b" l="l" r="r" t="t"/>
              <a:pathLst>
                <a:path extrusionOk="0" h="2521" w="1650">
                  <a:moveTo>
                    <a:pt x="1261" y="1"/>
                  </a:moveTo>
                  <a:cubicBezTo>
                    <a:pt x="565" y="1"/>
                    <a:pt x="1" y="565"/>
                    <a:pt x="1" y="1261"/>
                  </a:cubicBezTo>
                  <a:cubicBezTo>
                    <a:pt x="1" y="1957"/>
                    <a:pt x="565" y="2521"/>
                    <a:pt x="1261" y="2521"/>
                  </a:cubicBezTo>
                  <a:lnTo>
                    <a:pt x="1650" y="2521"/>
                  </a:lnTo>
                  <a:lnTo>
                    <a:pt x="1650"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0" name="Google Shape;1220;p36"/>
            <p:cNvSpPr/>
            <p:nvPr/>
          </p:nvSpPr>
          <p:spPr>
            <a:xfrm>
              <a:off x="5606186" y="4391021"/>
              <a:ext cx="226015" cy="217478"/>
            </a:xfrm>
            <a:custGeom>
              <a:rect b="b" l="l" r="r" t="t"/>
              <a:pathLst>
                <a:path extrusionOk="0" h="2522" w="2621">
                  <a:moveTo>
                    <a:pt x="1362" y="1"/>
                  </a:moveTo>
                  <a:cubicBezTo>
                    <a:pt x="1361" y="1"/>
                    <a:pt x="1360" y="1"/>
                    <a:pt x="1360" y="1"/>
                  </a:cubicBezTo>
                  <a:cubicBezTo>
                    <a:pt x="850" y="1"/>
                    <a:pt x="391" y="307"/>
                    <a:pt x="196" y="778"/>
                  </a:cubicBezTo>
                  <a:cubicBezTo>
                    <a:pt x="1" y="1250"/>
                    <a:pt x="108" y="1791"/>
                    <a:pt x="469" y="2152"/>
                  </a:cubicBezTo>
                  <a:cubicBezTo>
                    <a:pt x="710" y="2393"/>
                    <a:pt x="1032" y="2521"/>
                    <a:pt x="1360" y="2521"/>
                  </a:cubicBezTo>
                  <a:cubicBezTo>
                    <a:pt x="1523" y="2521"/>
                    <a:pt x="1686" y="2489"/>
                    <a:pt x="1842" y="2424"/>
                  </a:cubicBezTo>
                  <a:cubicBezTo>
                    <a:pt x="2314" y="2229"/>
                    <a:pt x="2621" y="1770"/>
                    <a:pt x="2621" y="1261"/>
                  </a:cubicBezTo>
                  <a:cubicBezTo>
                    <a:pt x="2621" y="565"/>
                    <a:pt x="2057" y="1"/>
                    <a:pt x="1362"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1" name="Google Shape;1221;p36"/>
            <p:cNvSpPr/>
            <p:nvPr/>
          </p:nvSpPr>
          <p:spPr>
            <a:xfrm>
              <a:off x="5626537" y="4409734"/>
              <a:ext cx="186866" cy="179795"/>
            </a:xfrm>
            <a:custGeom>
              <a:rect b="b" l="l" r="r" t="t"/>
              <a:pathLst>
                <a:path extrusionOk="0" h="2085" w="2167">
                  <a:moveTo>
                    <a:pt x="1124" y="1"/>
                  </a:moveTo>
                  <a:cubicBezTo>
                    <a:pt x="703" y="1"/>
                    <a:pt x="323" y="255"/>
                    <a:pt x="162" y="644"/>
                  </a:cubicBezTo>
                  <a:cubicBezTo>
                    <a:pt x="1" y="1033"/>
                    <a:pt x="89" y="1481"/>
                    <a:pt x="387" y="1779"/>
                  </a:cubicBezTo>
                  <a:cubicBezTo>
                    <a:pt x="587" y="1978"/>
                    <a:pt x="854" y="2084"/>
                    <a:pt x="1125" y="2084"/>
                  </a:cubicBezTo>
                  <a:cubicBezTo>
                    <a:pt x="1259" y="2084"/>
                    <a:pt x="1394" y="2058"/>
                    <a:pt x="1522" y="2005"/>
                  </a:cubicBezTo>
                  <a:cubicBezTo>
                    <a:pt x="1912" y="1845"/>
                    <a:pt x="2165" y="1464"/>
                    <a:pt x="2167" y="1044"/>
                  </a:cubicBezTo>
                  <a:cubicBezTo>
                    <a:pt x="2167" y="467"/>
                    <a:pt x="1700" y="1"/>
                    <a:pt x="1124" y="1"/>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2" name="Google Shape;1222;p36"/>
            <p:cNvSpPr/>
            <p:nvPr/>
          </p:nvSpPr>
          <p:spPr>
            <a:xfrm>
              <a:off x="5620760" y="4363168"/>
              <a:ext cx="116845" cy="160910"/>
            </a:xfrm>
            <a:custGeom>
              <a:rect b="b" l="l" r="r" t="t"/>
              <a:pathLst>
                <a:path extrusionOk="0" h="1866" w="1355">
                  <a:moveTo>
                    <a:pt x="174" y="0"/>
                  </a:moveTo>
                  <a:cubicBezTo>
                    <a:pt x="66" y="1"/>
                    <a:pt x="1" y="116"/>
                    <a:pt x="54" y="209"/>
                  </a:cubicBezTo>
                  <a:lnTo>
                    <a:pt x="999" y="1797"/>
                  </a:lnTo>
                  <a:cubicBezTo>
                    <a:pt x="1025" y="1839"/>
                    <a:pt x="1070" y="1865"/>
                    <a:pt x="1118" y="1865"/>
                  </a:cubicBezTo>
                  <a:lnTo>
                    <a:pt x="1217" y="1865"/>
                  </a:lnTo>
                  <a:cubicBezTo>
                    <a:pt x="1293" y="1865"/>
                    <a:pt x="1355" y="1803"/>
                    <a:pt x="1355" y="1727"/>
                  </a:cubicBezTo>
                  <a:lnTo>
                    <a:pt x="1355" y="138"/>
                  </a:lnTo>
                  <a:cubicBezTo>
                    <a:pt x="1355" y="62"/>
                    <a:pt x="1293" y="0"/>
                    <a:pt x="121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3" name="Google Shape;1223;p36"/>
            <p:cNvSpPr/>
            <p:nvPr/>
          </p:nvSpPr>
          <p:spPr>
            <a:xfrm>
              <a:off x="5568675" y="4197084"/>
              <a:ext cx="1495272" cy="165998"/>
            </a:xfrm>
            <a:custGeom>
              <a:rect b="b" l="l" r="r" t="t"/>
              <a:pathLst>
                <a:path extrusionOk="0" h="1925" w="17340">
                  <a:moveTo>
                    <a:pt x="20" y="1"/>
                  </a:moveTo>
                  <a:cubicBezTo>
                    <a:pt x="9" y="1"/>
                    <a:pt x="0" y="10"/>
                    <a:pt x="0" y="22"/>
                  </a:cubicBezTo>
                  <a:lnTo>
                    <a:pt x="0" y="1925"/>
                  </a:lnTo>
                  <a:lnTo>
                    <a:pt x="17340" y="1925"/>
                  </a:lnTo>
                  <a:lnTo>
                    <a:pt x="17340" y="1"/>
                  </a:lnTo>
                  <a:lnTo>
                    <a:pt x="22" y="1"/>
                  </a:lnTo>
                  <a:cubicBezTo>
                    <a:pt x="22" y="1"/>
                    <a:pt x="21" y="1"/>
                    <a:pt x="20"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4" name="Google Shape;1224;p36"/>
            <p:cNvSpPr/>
            <p:nvPr/>
          </p:nvSpPr>
          <p:spPr>
            <a:xfrm>
              <a:off x="6350635" y="4197084"/>
              <a:ext cx="1495358" cy="165998"/>
            </a:xfrm>
            <a:custGeom>
              <a:rect b="b" l="l" r="r" t="t"/>
              <a:pathLst>
                <a:path extrusionOk="0" h="1925" w="17341">
                  <a:moveTo>
                    <a:pt x="21" y="1"/>
                  </a:moveTo>
                  <a:cubicBezTo>
                    <a:pt x="10" y="1"/>
                    <a:pt x="1" y="10"/>
                    <a:pt x="1" y="22"/>
                  </a:cubicBezTo>
                  <a:lnTo>
                    <a:pt x="1" y="1925"/>
                  </a:lnTo>
                  <a:lnTo>
                    <a:pt x="17340" y="1925"/>
                  </a:lnTo>
                  <a:lnTo>
                    <a:pt x="17340" y="22"/>
                  </a:lnTo>
                  <a:cubicBezTo>
                    <a:pt x="17340" y="10"/>
                    <a:pt x="17331" y="1"/>
                    <a:pt x="17318" y="1"/>
                  </a:cubicBezTo>
                  <a:lnTo>
                    <a:pt x="23" y="1"/>
                  </a:lnTo>
                  <a:cubicBezTo>
                    <a:pt x="22" y="1"/>
                    <a:pt x="22" y="1"/>
                    <a:pt x="21"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36"/>
            <p:cNvSpPr/>
            <p:nvPr/>
          </p:nvSpPr>
          <p:spPr>
            <a:xfrm>
              <a:off x="6189983" y="2627477"/>
              <a:ext cx="725474" cy="1569690"/>
            </a:xfrm>
            <a:custGeom>
              <a:rect b="b" l="l" r="r" t="t"/>
              <a:pathLst>
                <a:path extrusionOk="0" h="18203" w="8413">
                  <a:moveTo>
                    <a:pt x="0" y="0"/>
                  </a:moveTo>
                  <a:lnTo>
                    <a:pt x="0" y="18203"/>
                  </a:lnTo>
                  <a:lnTo>
                    <a:pt x="8412" y="18203"/>
                  </a:lnTo>
                  <a:lnTo>
                    <a:pt x="8412" y="0"/>
                  </a:lnTo>
                  <a:close/>
                </a:path>
              </a:pathLst>
            </a:cu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6" name="Google Shape;1226;p36"/>
            <p:cNvSpPr/>
            <p:nvPr/>
          </p:nvSpPr>
          <p:spPr>
            <a:xfrm>
              <a:off x="6454287" y="2627477"/>
              <a:ext cx="725474" cy="1569690"/>
            </a:xfrm>
            <a:custGeom>
              <a:rect b="b" l="l" r="r" t="t"/>
              <a:pathLst>
                <a:path extrusionOk="0" h="18203" w="8413">
                  <a:moveTo>
                    <a:pt x="1" y="0"/>
                  </a:moveTo>
                  <a:lnTo>
                    <a:pt x="1" y="18203"/>
                  </a:lnTo>
                  <a:lnTo>
                    <a:pt x="8413" y="18203"/>
                  </a:lnTo>
                  <a:lnTo>
                    <a:pt x="8413"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7" name="Google Shape;1227;p36"/>
            <p:cNvSpPr/>
            <p:nvPr/>
          </p:nvSpPr>
          <p:spPr>
            <a:xfrm>
              <a:off x="6581567" y="2627477"/>
              <a:ext cx="903975" cy="1317891"/>
            </a:xfrm>
            <a:custGeom>
              <a:rect b="b" l="l" r="r" t="t"/>
              <a:pathLst>
                <a:path extrusionOk="0" h="15283" w="10483">
                  <a:moveTo>
                    <a:pt x="1" y="0"/>
                  </a:moveTo>
                  <a:lnTo>
                    <a:pt x="1" y="8346"/>
                  </a:lnTo>
                  <a:cubicBezTo>
                    <a:pt x="1" y="11884"/>
                    <a:pt x="1837" y="14633"/>
                    <a:pt x="4571" y="15188"/>
                  </a:cubicBezTo>
                  <a:cubicBezTo>
                    <a:pt x="4882" y="15251"/>
                    <a:pt x="5198" y="15283"/>
                    <a:pt x="5514" y="15283"/>
                  </a:cubicBezTo>
                  <a:cubicBezTo>
                    <a:pt x="6605" y="15283"/>
                    <a:pt x="7680" y="14907"/>
                    <a:pt x="8562" y="14196"/>
                  </a:cubicBezTo>
                  <a:cubicBezTo>
                    <a:pt x="9733" y="13254"/>
                    <a:pt x="10420" y="11862"/>
                    <a:pt x="10444" y="10377"/>
                  </a:cubicBezTo>
                  <a:cubicBezTo>
                    <a:pt x="10482" y="8036"/>
                    <a:pt x="9370" y="5660"/>
                    <a:pt x="8252" y="4524"/>
                  </a:cubicBezTo>
                  <a:cubicBezTo>
                    <a:pt x="7797" y="4061"/>
                    <a:pt x="7346" y="3815"/>
                    <a:pt x="6948" y="3815"/>
                  </a:cubicBezTo>
                  <a:lnTo>
                    <a:pt x="6948" y="4424"/>
                  </a:lnTo>
                  <a:cubicBezTo>
                    <a:pt x="7172" y="4424"/>
                    <a:pt x="7491" y="4615"/>
                    <a:pt x="7819" y="4949"/>
                  </a:cubicBezTo>
                  <a:cubicBezTo>
                    <a:pt x="8824" y="5970"/>
                    <a:pt x="9872" y="8216"/>
                    <a:pt x="9836" y="10367"/>
                  </a:cubicBezTo>
                  <a:cubicBezTo>
                    <a:pt x="9815" y="11671"/>
                    <a:pt x="9211" y="12894"/>
                    <a:pt x="8181" y="13722"/>
                  </a:cubicBezTo>
                  <a:cubicBezTo>
                    <a:pt x="7407" y="14344"/>
                    <a:pt x="6466" y="14674"/>
                    <a:pt x="5513" y="14674"/>
                  </a:cubicBezTo>
                  <a:cubicBezTo>
                    <a:pt x="5239" y="14674"/>
                    <a:pt x="4965" y="14647"/>
                    <a:pt x="4693" y="14592"/>
                  </a:cubicBezTo>
                  <a:cubicBezTo>
                    <a:pt x="2251" y="14096"/>
                    <a:pt x="609" y="11585"/>
                    <a:pt x="609" y="8346"/>
                  </a:cubicBezTo>
                  <a:lnTo>
                    <a:pt x="6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8" name="Google Shape;1228;p36"/>
            <p:cNvSpPr/>
            <p:nvPr/>
          </p:nvSpPr>
          <p:spPr>
            <a:xfrm>
              <a:off x="7005660" y="2627477"/>
              <a:ext cx="591814" cy="1318064"/>
            </a:xfrm>
            <a:custGeom>
              <a:rect b="b" l="l" r="r" t="t"/>
              <a:pathLst>
                <a:path extrusionOk="0" h="15285" w="6863">
                  <a:moveTo>
                    <a:pt x="1" y="0"/>
                  </a:moveTo>
                  <a:lnTo>
                    <a:pt x="1" y="8451"/>
                  </a:lnTo>
                  <a:cubicBezTo>
                    <a:pt x="1" y="11841"/>
                    <a:pt x="1" y="15042"/>
                    <a:pt x="3719" y="15284"/>
                  </a:cubicBezTo>
                  <a:cubicBezTo>
                    <a:pt x="4589" y="15284"/>
                    <a:pt x="5281" y="15032"/>
                    <a:pt x="5773" y="14538"/>
                  </a:cubicBezTo>
                  <a:cubicBezTo>
                    <a:pt x="6863" y="13439"/>
                    <a:pt x="6850" y="11310"/>
                    <a:pt x="6837" y="9057"/>
                  </a:cubicBezTo>
                  <a:cubicBezTo>
                    <a:pt x="6836" y="8804"/>
                    <a:pt x="6833" y="8549"/>
                    <a:pt x="6833" y="8295"/>
                  </a:cubicBezTo>
                  <a:cubicBezTo>
                    <a:pt x="6833" y="5628"/>
                    <a:pt x="6288" y="2567"/>
                    <a:pt x="2030" y="2567"/>
                  </a:cubicBezTo>
                  <a:lnTo>
                    <a:pt x="2030" y="3176"/>
                  </a:lnTo>
                  <a:cubicBezTo>
                    <a:pt x="5010" y="3176"/>
                    <a:pt x="6226" y="4659"/>
                    <a:pt x="6226" y="8295"/>
                  </a:cubicBezTo>
                  <a:cubicBezTo>
                    <a:pt x="6226" y="8551"/>
                    <a:pt x="6227" y="8806"/>
                    <a:pt x="6228" y="9060"/>
                  </a:cubicBezTo>
                  <a:cubicBezTo>
                    <a:pt x="6241" y="11184"/>
                    <a:pt x="6253" y="13190"/>
                    <a:pt x="5341" y="14108"/>
                  </a:cubicBezTo>
                  <a:cubicBezTo>
                    <a:pt x="4961" y="14489"/>
                    <a:pt x="4431" y="14676"/>
                    <a:pt x="3739" y="14676"/>
                  </a:cubicBezTo>
                  <a:cubicBezTo>
                    <a:pt x="760" y="14482"/>
                    <a:pt x="609" y="12184"/>
                    <a:pt x="609" y="8451"/>
                  </a:cubicBezTo>
                  <a:lnTo>
                    <a:pt x="609"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9" name="Google Shape;1229;p36"/>
            <p:cNvSpPr/>
            <p:nvPr/>
          </p:nvSpPr>
          <p:spPr>
            <a:xfrm>
              <a:off x="5937666" y="1942100"/>
              <a:ext cx="1243041" cy="685462"/>
            </a:xfrm>
            <a:custGeom>
              <a:rect b="b" l="l" r="r" t="t"/>
              <a:pathLst>
                <a:path extrusionOk="0" h="7949" w="14415">
                  <a:moveTo>
                    <a:pt x="21" y="1"/>
                  </a:moveTo>
                  <a:cubicBezTo>
                    <a:pt x="10" y="1"/>
                    <a:pt x="0" y="10"/>
                    <a:pt x="0" y="23"/>
                  </a:cubicBezTo>
                  <a:lnTo>
                    <a:pt x="0" y="7927"/>
                  </a:lnTo>
                  <a:cubicBezTo>
                    <a:pt x="0" y="7939"/>
                    <a:pt x="10" y="7948"/>
                    <a:pt x="21" y="7948"/>
                  </a:cubicBezTo>
                  <a:lnTo>
                    <a:pt x="14394" y="7948"/>
                  </a:lnTo>
                  <a:cubicBezTo>
                    <a:pt x="14406" y="7948"/>
                    <a:pt x="14415" y="7939"/>
                    <a:pt x="14415" y="7927"/>
                  </a:cubicBezTo>
                  <a:lnTo>
                    <a:pt x="14415" y="23"/>
                  </a:lnTo>
                  <a:cubicBezTo>
                    <a:pt x="14415" y="10"/>
                    <a:pt x="14406" y="1"/>
                    <a:pt x="14394"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0" name="Google Shape;1230;p36"/>
            <p:cNvSpPr/>
            <p:nvPr/>
          </p:nvSpPr>
          <p:spPr>
            <a:xfrm>
              <a:off x="6221631" y="1942100"/>
              <a:ext cx="1243128" cy="685462"/>
            </a:xfrm>
            <a:custGeom>
              <a:rect b="b" l="l" r="r" t="t"/>
              <a:pathLst>
                <a:path extrusionOk="0" h="7949" w="14416">
                  <a:moveTo>
                    <a:pt x="22" y="1"/>
                  </a:moveTo>
                  <a:cubicBezTo>
                    <a:pt x="11" y="1"/>
                    <a:pt x="1" y="10"/>
                    <a:pt x="1" y="23"/>
                  </a:cubicBezTo>
                  <a:lnTo>
                    <a:pt x="1" y="7927"/>
                  </a:lnTo>
                  <a:cubicBezTo>
                    <a:pt x="1" y="7939"/>
                    <a:pt x="11" y="7948"/>
                    <a:pt x="22" y="7948"/>
                  </a:cubicBezTo>
                  <a:lnTo>
                    <a:pt x="14395" y="7948"/>
                  </a:lnTo>
                  <a:cubicBezTo>
                    <a:pt x="14407" y="7948"/>
                    <a:pt x="14416" y="7939"/>
                    <a:pt x="14416" y="7927"/>
                  </a:cubicBezTo>
                  <a:lnTo>
                    <a:pt x="14416" y="23"/>
                  </a:lnTo>
                  <a:cubicBezTo>
                    <a:pt x="14416" y="10"/>
                    <a:pt x="14407" y="1"/>
                    <a:pt x="14395" y="1"/>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1" name="Google Shape;1231;p36"/>
            <p:cNvSpPr/>
            <p:nvPr/>
          </p:nvSpPr>
          <p:spPr>
            <a:xfrm>
              <a:off x="6326576" y="2046786"/>
              <a:ext cx="1033238" cy="475831"/>
            </a:xfrm>
            <a:custGeom>
              <a:rect b="b" l="l" r="r" t="t"/>
              <a:pathLst>
                <a:path extrusionOk="0" h="5518" w="11982">
                  <a:moveTo>
                    <a:pt x="1" y="1"/>
                  </a:moveTo>
                  <a:lnTo>
                    <a:pt x="1" y="5518"/>
                  </a:lnTo>
                  <a:lnTo>
                    <a:pt x="11982" y="5518"/>
                  </a:lnTo>
                  <a:lnTo>
                    <a:pt x="11982" y="1"/>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2" name="Google Shape;1232;p36"/>
            <p:cNvSpPr/>
            <p:nvPr/>
          </p:nvSpPr>
          <p:spPr>
            <a:xfrm>
              <a:off x="6326490" y="2047045"/>
              <a:ext cx="1033497" cy="475658"/>
            </a:xfrm>
            <a:custGeom>
              <a:rect b="b" l="l" r="r" t="t"/>
              <a:pathLst>
                <a:path extrusionOk="0" h="5516" w="11985">
                  <a:moveTo>
                    <a:pt x="1" y="0"/>
                  </a:moveTo>
                  <a:lnTo>
                    <a:pt x="1" y="5516"/>
                  </a:lnTo>
                  <a:lnTo>
                    <a:pt x="11984" y="5516"/>
                  </a:lnTo>
                  <a:lnTo>
                    <a:pt x="1" y="0"/>
                  </a:lnTo>
                  <a:close/>
                </a:path>
              </a:pathLst>
            </a:custGeom>
            <a:solidFill>
              <a:srgbClr val="D3CFD2">
                <a:alpha val="33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3" name="Google Shape;1233;p36"/>
            <p:cNvSpPr/>
            <p:nvPr/>
          </p:nvSpPr>
          <p:spPr>
            <a:xfrm>
              <a:off x="6326749" y="2133968"/>
              <a:ext cx="1033065" cy="285775"/>
            </a:xfrm>
            <a:custGeom>
              <a:rect b="b" l="l" r="r" t="t"/>
              <a:pathLst>
                <a:path extrusionOk="0" h="3314" w="11980">
                  <a:moveTo>
                    <a:pt x="1365" y="1"/>
                  </a:moveTo>
                  <a:cubicBezTo>
                    <a:pt x="1324" y="1"/>
                    <a:pt x="1291" y="34"/>
                    <a:pt x="1290" y="75"/>
                  </a:cubicBezTo>
                  <a:lnTo>
                    <a:pt x="1023" y="2611"/>
                  </a:lnTo>
                  <a:lnTo>
                    <a:pt x="649" y="803"/>
                  </a:lnTo>
                  <a:cubicBezTo>
                    <a:pt x="641" y="765"/>
                    <a:pt x="608" y="737"/>
                    <a:pt x="570" y="737"/>
                  </a:cubicBezTo>
                  <a:cubicBezTo>
                    <a:pt x="531" y="742"/>
                    <a:pt x="501" y="763"/>
                    <a:pt x="492" y="799"/>
                  </a:cubicBezTo>
                  <a:lnTo>
                    <a:pt x="291" y="1614"/>
                  </a:lnTo>
                  <a:lnTo>
                    <a:pt x="0" y="1614"/>
                  </a:lnTo>
                  <a:lnTo>
                    <a:pt x="0" y="1770"/>
                  </a:lnTo>
                  <a:lnTo>
                    <a:pt x="357" y="1770"/>
                  </a:lnTo>
                  <a:cubicBezTo>
                    <a:pt x="393" y="1769"/>
                    <a:pt x="422" y="1745"/>
                    <a:pt x="431" y="1709"/>
                  </a:cubicBezTo>
                  <a:lnTo>
                    <a:pt x="562" y="1178"/>
                  </a:lnTo>
                  <a:lnTo>
                    <a:pt x="971" y="3143"/>
                  </a:lnTo>
                  <a:cubicBezTo>
                    <a:pt x="983" y="3184"/>
                    <a:pt x="1016" y="3204"/>
                    <a:pt x="1050" y="3204"/>
                  </a:cubicBezTo>
                  <a:cubicBezTo>
                    <a:pt x="1088" y="3204"/>
                    <a:pt x="1125" y="3180"/>
                    <a:pt x="1133" y="3134"/>
                  </a:cubicBezTo>
                  <a:lnTo>
                    <a:pt x="1384" y="699"/>
                  </a:lnTo>
                  <a:lnTo>
                    <a:pt x="1637" y="2297"/>
                  </a:lnTo>
                  <a:cubicBezTo>
                    <a:pt x="1641" y="2336"/>
                    <a:pt x="1674" y="2363"/>
                    <a:pt x="1711" y="2363"/>
                  </a:cubicBezTo>
                  <a:cubicBezTo>
                    <a:pt x="1714" y="2363"/>
                    <a:pt x="1717" y="2364"/>
                    <a:pt x="1720" y="2364"/>
                  </a:cubicBezTo>
                  <a:cubicBezTo>
                    <a:pt x="1753" y="2364"/>
                    <a:pt x="1782" y="2340"/>
                    <a:pt x="1790" y="2306"/>
                  </a:cubicBezTo>
                  <a:lnTo>
                    <a:pt x="2146" y="1073"/>
                  </a:lnTo>
                  <a:lnTo>
                    <a:pt x="2460" y="2067"/>
                  </a:lnTo>
                  <a:cubicBezTo>
                    <a:pt x="2472" y="2099"/>
                    <a:pt x="2500" y="2121"/>
                    <a:pt x="2534" y="2123"/>
                  </a:cubicBezTo>
                  <a:cubicBezTo>
                    <a:pt x="2566" y="2123"/>
                    <a:pt x="2595" y="2105"/>
                    <a:pt x="2608" y="2075"/>
                  </a:cubicBezTo>
                  <a:lnTo>
                    <a:pt x="2840" y="1536"/>
                  </a:lnTo>
                  <a:lnTo>
                    <a:pt x="3176" y="2420"/>
                  </a:lnTo>
                  <a:cubicBezTo>
                    <a:pt x="3185" y="2452"/>
                    <a:pt x="3214" y="2473"/>
                    <a:pt x="3246" y="2473"/>
                  </a:cubicBezTo>
                  <a:cubicBezTo>
                    <a:pt x="3248" y="2473"/>
                    <a:pt x="3251" y="2473"/>
                    <a:pt x="3253" y="2473"/>
                  </a:cubicBezTo>
                  <a:cubicBezTo>
                    <a:pt x="3288" y="2471"/>
                    <a:pt x="3317" y="2448"/>
                    <a:pt x="3327" y="2416"/>
                  </a:cubicBezTo>
                  <a:lnTo>
                    <a:pt x="3746" y="861"/>
                  </a:lnTo>
                  <a:lnTo>
                    <a:pt x="4090" y="3087"/>
                  </a:lnTo>
                  <a:cubicBezTo>
                    <a:pt x="4095" y="3124"/>
                    <a:pt x="4127" y="3153"/>
                    <a:pt x="4164" y="3153"/>
                  </a:cubicBezTo>
                  <a:cubicBezTo>
                    <a:pt x="4166" y="3153"/>
                    <a:pt x="4168" y="3153"/>
                    <a:pt x="4169" y="3153"/>
                  </a:cubicBezTo>
                  <a:cubicBezTo>
                    <a:pt x="4207" y="3153"/>
                    <a:pt x="4238" y="3128"/>
                    <a:pt x="4247" y="3091"/>
                  </a:cubicBezTo>
                  <a:lnTo>
                    <a:pt x="4539" y="1770"/>
                  </a:lnTo>
                  <a:lnTo>
                    <a:pt x="6141" y="1770"/>
                  </a:lnTo>
                  <a:cubicBezTo>
                    <a:pt x="6177" y="1770"/>
                    <a:pt x="6209" y="1748"/>
                    <a:pt x="6220" y="1714"/>
                  </a:cubicBezTo>
                  <a:lnTo>
                    <a:pt x="6420" y="1026"/>
                  </a:lnTo>
                  <a:lnTo>
                    <a:pt x="6774" y="3000"/>
                  </a:lnTo>
                  <a:cubicBezTo>
                    <a:pt x="6783" y="3035"/>
                    <a:pt x="6815" y="3061"/>
                    <a:pt x="6852" y="3065"/>
                  </a:cubicBezTo>
                  <a:cubicBezTo>
                    <a:pt x="6896" y="3060"/>
                    <a:pt x="6922" y="3038"/>
                    <a:pt x="6930" y="3003"/>
                  </a:cubicBezTo>
                  <a:lnTo>
                    <a:pt x="7423" y="1090"/>
                  </a:lnTo>
                  <a:lnTo>
                    <a:pt x="7811" y="2506"/>
                  </a:lnTo>
                  <a:cubicBezTo>
                    <a:pt x="7819" y="2540"/>
                    <a:pt x="7850" y="2563"/>
                    <a:pt x="7884" y="2563"/>
                  </a:cubicBezTo>
                  <a:cubicBezTo>
                    <a:pt x="7885" y="2563"/>
                    <a:pt x="7887" y="2563"/>
                    <a:pt x="7889" y="2563"/>
                  </a:cubicBezTo>
                  <a:cubicBezTo>
                    <a:pt x="7890" y="2563"/>
                    <a:pt x="7890" y="2563"/>
                    <a:pt x="7891" y="2563"/>
                  </a:cubicBezTo>
                  <a:cubicBezTo>
                    <a:pt x="7925" y="2563"/>
                    <a:pt x="7954" y="2540"/>
                    <a:pt x="7963" y="2506"/>
                  </a:cubicBezTo>
                  <a:lnTo>
                    <a:pt x="8486" y="546"/>
                  </a:lnTo>
                  <a:lnTo>
                    <a:pt x="9132" y="3251"/>
                  </a:lnTo>
                  <a:cubicBezTo>
                    <a:pt x="9139" y="3287"/>
                    <a:pt x="9172" y="3313"/>
                    <a:pt x="9209" y="3313"/>
                  </a:cubicBezTo>
                  <a:cubicBezTo>
                    <a:pt x="9244" y="3311"/>
                    <a:pt x="9275" y="3288"/>
                    <a:pt x="9287" y="3256"/>
                  </a:cubicBezTo>
                  <a:lnTo>
                    <a:pt x="9789" y="1566"/>
                  </a:lnTo>
                  <a:lnTo>
                    <a:pt x="9928" y="2089"/>
                  </a:lnTo>
                  <a:cubicBezTo>
                    <a:pt x="9936" y="2123"/>
                    <a:pt x="9966" y="2148"/>
                    <a:pt x="10002" y="2151"/>
                  </a:cubicBezTo>
                  <a:cubicBezTo>
                    <a:pt x="10003" y="2151"/>
                    <a:pt x="10004" y="2151"/>
                    <a:pt x="10004" y="2151"/>
                  </a:cubicBezTo>
                  <a:cubicBezTo>
                    <a:pt x="10038" y="2151"/>
                    <a:pt x="10069" y="2130"/>
                    <a:pt x="10081" y="2098"/>
                  </a:cubicBezTo>
                  <a:lnTo>
                    <a:pt x="10520" y="1031"/>
                  </a:lnTo>
                  <a:lnTo>
                    <a:pt x="11007" y="2481"/>
                  </a:lnTo>
                  <a:cubicBezTo>
                    <a:pt x="11017" y="2512"/>
                    <a:pt x="11044" y="2534"/>
                    <a:pt x="11078" y="2538"/>
                  </a:cubicBezTo>
                  <a:cubicBezTo>
                    <a:pt x="11109" y="2538"/>
                    <a:pt x="11138" y="2522"/>
                    <a:pt x="11152" y="2494"/>
                  </a:cubicBezTo>
                  <a:lnTo>
                    <a:pt x="11517" y="1770"/>
                  </a:lnTo>
                  <a:lnTo>
                    <a:pt x="11980" y="1770"/>
                  </a:lnTo>
                  <a:lnTo>
                    <a:pt x="11980" y="1614"/>
                  </a:lnTo>
                  <a:lnTo>
                    <a:pt x="11467" y="1614"/>
                  </a:lnTo>
                  <a:cubicBezTo>
                    <a:pt x="11466" y="1614"/>
                    <a:pt x="11465" y="1614"/>
                    <a:pt x="11464" y="1614"/>
                  </a:cubicBezTo>
                  <a:cubicBezTo>
                    <a:pt x="11435" y="1614"/>
                    <a:pt x="11409" y="1631"/>
                    <a:pt x="11397" y="1657"/>
                  </a:cubicBezTo>
                  <a:lnTo>
                    <a:pt x="11101" y="2249"/>
                  </a:lnTo>
                  <a:lnTo>
                    <a:pt x="10604" y="777"/>
                  </a:lnTo>
                  <a:cubicBezTo>
                    <a:pt x="10595" y="746"/>
                    <a:pt x="10567" y="725"/>
                    <a:pt x="10535" y="724"/>
                  </a:cubicBezTo>
                  <a:cubicBezTo>
                    <a:pt x="10534" y="724"/>
                    <a:pt x="10533" y="724"/>
                    <a:pt x="10532" y="724"/>
                  </a:cubicBezTo>
                  <a:cubicBezTo>
                    <a:pt x="10500" y="724"/>
                    <a:pt x="10469" y="743"/>
                    <a:pt x="10456" y="772"/>
                  </a:cubicBezTo>
                  <a:lnTo>
                    <a:pt x="10020" y="1821"/>
                  </a:lnTo>
                  <a:lnTo>
                    <a:pt x="9868" y="1251"/>
                  </a:lnTo>
                  <a:cubicBezTo>
                    <a:pt x="9860" y="1216"/>
                    <a:pt x="9830" y="1192"/>
                    <a:pt x="9794" y="1190"/>
                  </a:cubicBezTo>
                  <a:cubicBezTo>
                    <a:pt x="9758" y="1190"/>
                    <a:pt x="9726" y="1213"/>
                    <a:pt x="9715" y="1246"/>
                  </a:cubicBezTo>
                  <a:lnTo>
                    <a:pt x="9218" y="2924"/>
                  </a:lnTo>
                  <a:lnTo>
                    <a:pt x="8570" y="201"/>
                  </a:lnTo>
                  <a:cubicBezTo>
                    <a:pt x="8561" y="165"/>
                    <a:pt x="8526" y="144"/>
                    <a:pt x="8491" y="139"/>
                  </a:cubicBezTo>
                  <a:cubicBezTo>
                    <a:pt x="8454" y="139"/>
                    <a:pt x="8421" y="165"/>
                    <a:pt x="8413" y="201"/>
                  </a:cubicBezTo>
                  <a:lnTo>
                    <a:pt x="7885" y="2179"/>
                  </a:lnTo>
                  <a:lnTo>
                    <a:pt x="7497" y="758"/>
                  </a:lnTo>
                  <a:cubicBezTo>
                    <a:pt x="7486" y="724"/>
                    <a:pt x="7456" y="699"/>
                    <a:pt x="7420" y="697"/>
                  </a:cubicBezTo>
                  <a:cubicBezTo>
                    <a:pt x="7383" y="698"/>
                    <a:pt x="7351" y="723"/>
                    <a:pt x="7341" y="758"/>
                  </a:cubicBezTo>
                  <a:lnTo>
                    <a:pt x="6871" y="2606"/>
                  </a:lnTo>
                  <a:lnTo>
                    <a:pt x="6521" y="662"/>
                  </a:lnTo>
                  <a:cubicBezTo>
                    <a:pt x="6513" y="628"/>
                    <a:pt x="6483" y="597"/>
                    <a:pt x="6448" y="597"/>
                  </a:cubicBezTo>
                  <a:cubicBezTo>
                    <a:pt x="6447" y="597"/>
                    <a:pt x="6445" y="597"/>
                    <a:pt x="6443" y="597"/>
                  </a:cubicBezTo>
                  <a:cubicBezTo>
                    <a:pt x="6407" y="597"/>
                    <a:pt x="6375" y="620"/>
                    <a:pt x="6365" y="654"/>
                  </a:cubicBezTo>
                  <a:lnTo>
                    <a:pt x="6082" y="1613"/>
                  </a:lnTo>
                  <a:lnTo>
                    <a:pt x="4479" y="1613"/>
                  </a:lnTo>
                  <a:cubicBezTo>
                    <a:pt x="4477" y="1612"/>
                    <a:pt x="4475" y="1612"/>
                    <a:pt x="4474" y="1612"/>
                  </a:cubicBezTo>
                  <a:cubicBezTo>
                    <a:pt x="4438" y="1612"/>
                    <a:pt x="4407" y="1638"/>
                    <a:pt x="4400" y="1674"/>
                  </a:cubicBezTo>
                  <a:lnTo>
                    <a:pt x="4183" y="2641"/>
                  </a:lnTo>
                  <a:lnTo>
                    <a:pt x="3847" y="462"/>
                  </a:lnTo>
                  <a:cubicBezTo>
                    <a:pt x="3842" y="425"/>
                    <a:pt x="3810" y="397"/>
                    <a:pt x="3773" y="397"/>
                  </a:cubicBezTo>
                  <a:cubicBezTo>
                    <a:pt x="3771" y="397"/>
                    <a:pt x="3769" y="397"/>
                    <a:pt x="3767" y="397"/>
                  </a:cubicBezTo>
                  <a:cubicBezTo>
                    <a:pt x="3731" y="397"/>
                    <a:pt x="3701" y="420"/>
                    <a:pt x="3690" y="454"/>
                  </a:cubicBezTo>
                  <a:lnTo>
                    <a:pt x="3237" y="2131"/>
                  </a:lnTo>
                  <a:lnTo>
                    <a:pt x="2923" y="1294"/>
                  </a:lnTo>
                  <a:cubicBezTo>
                    <a:pt x="2910" y="1264"/>
                    <a:pt x="2882" y="1243"/>
                    <a:pt x="2848" y="1242"/>
                  </a:cubicBezTo>
                  <a:lnTo>
                    <a:pt x="2845" y="1242"/>
                  </a:lnTo>
                  <a:cubicBezTo>
                    <a:pt x="2844" y="1242"/>
                    <a:pt x="2843" y="1242"/>
                    <a:pt x="2842" y="1242"/>
                  </a:cubicBezTo>
                  <a:cubicBezTo>
                    <a:pt x="2811" y="1242"/>
                    <a:pt x="2785" y="1262"/>
                    <a:pt x="2776" y="1290"/>
                  </a:cubicBezTo>
                  <a:lnTo>
                    <a:pt x="2549" y="1812"/>
                  </a:lnTo>
                  <a:lnTo>
                    <a:pt x="2222" y="776"/>
                  </a:lnTo>
                  <a:cubicBezTo>
                    <a:pt x="2209" y="744"/>
                    <a:pt x="2178" y="721"/>
                    <a:pt x="2144" y="719"/>
                  </a:cubicBezTo>
                  <a:cubicBezTo>
                    <a:pt x="2108" y="719"/>
                    <a:pt x="2077" y="742"/>
                    <a:pt x="2070" y="776"/>
                  </a:cubicBezTo>
                  <a:lnTo>
                    <a:pt x="1738" y="1917"/>
                  </a:lnTo>
                  <a:lnTo>
                    <a:pt x="1446" y="70"/>
                  </a:lnTo>
                  <a:cubicBezTo>
                    <a:pt x="1442" y="30"/>
                    <a:pt x="1407" y="1"/>
                    <a:pt x="1367" y="1"/>
                  </a:cubicBezTo>
                  <a:cubicBezTo>
                    <a:pt x="1367" y="1"/>
                    <a:pt x="1366" y="1"/>
                    <a:pt x="136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34" name="Google Shape;1234;p36"/>
          <p:cNvSpPr txBox="1"/>
          <p:nvPr/>
        </p:nvSpPr>
        <p:spPr>
          <a:xfrm>
            <a:off x="1925744" y="1842417"/>
            <a:ext cx="2863500" cy="384300"/>
          </a:xfrm>
          <a:prstGeom prst="rect">
            <a:avLst/>
          </a:prstGeom>
          <a:noFill/>
          <a:ln>
            <a:noFill/>
          </a:ln>
        </p:spPr>
        <p:txBody>
          <a:bodyPr anchorCtr="0" anchor="t" bIns="0" lIns="91425" spcFirstLastPara="1" rIns="91425" wrap="square" tIns="0">
            <a:noAutofit/>
          </a:bodyPr>
          <a:lstStyle/>
          <a:p>
            <a:pPr indent="0" lvl="0" marL="0" rtl="0" algn="l">
              <a:spcBef>
                <a:spcPts val="0"/>
              </a:spcBef>
              <a:spcAft>
                <a:spcPts val="0"/>
              </a:spcAft>
              <a:buNone/>
            </a:pPr>
            <a:r>
              <a:rPr b="1" lang="en" sz="2000">
                <a:solidFill>
                  <a:schemeClr val="dk1"/>
                </a:solidFill>
                <a:latin typeface="Poppins"/>
                <a:ea typeface="Poppins"/>
                <a:cs typeface="Poppins"/>
                <a:sym typeface="Poppins"/>
              </a:rPr>
              <a:t>Disturbed Workflow</a:t>
            </a:r>
            <a:endParaRPr b="1" sz="2000">
              <a:solidFill>
                <a:schemeClr val="dk1"/>
              </a:solidFill>
              <a:latin typeface="Poppins"/>
              <a:ea typeface="Poppins"/>
              <a:cs typeface="Poppins"/>
              <a:sym typeface="Poppins"/>
            </a:endParaRPr>
          </a:p>
        </p:txBody>
      </p:sp>
      <p:sp>
        <p:nvSpPr>
          <p:cNvPr id="1235" name="Google Shape;1235;p36"/>
          <p:cNvSpPr txBox="1"/>
          <p:nvPr/>
        </p:nvSpPr>
        <p:spPr>
          <a:xfrm>
            <a:off x="1925744" y="2517918"/>
            <a:ext cx="4552800" cy="384300"/>
          </a:xfrm>
          <a:prstGeom prst="rect">
            <a:avLst/>
          </a:prstGeom>
          <a:noFill/>
          <a:ln>
            <a:noFill/>
          </a:ln>
        </p:spPr>
        <p:txBody>
          <a:bodyPr anchorCtr="0" anchor="t" bIns="0" lIns="91425" spcFirstLastPara="1" rIns="91425" wrap="square" tIns="0">
            <a:noAutofit/>
          </a:bodyPr>
          <a:lstStyle/>
          <a:p>
            <a:pPr indent="0" lvl="0" marL="0" rtl="0" algn="l">
              <a:spcBef>
                <a:spcPts val="0"/>
              </a:spcBef>
              <a:spcAft>
                <a:spcPts val="0"/>
              </a:spcAft>
              <a:buNone/>
            </a:pPr>
            <a:r>
              <a:rPr b="1" lang="en" sz="2000">
                <a:solidFill>
                  <a:schemeClr val="dk1"/>
                </a:solidFill>
                <a:latin typeface="Poppins"/>
                <a:ea typeface="Poppins"/>
                <a:cs typeface="Poppins"/>
                <a:sym typeface="Poppins"/>
              </a:rPr>
              <a:t>No Support for the Family </a:t>
            </a:r>
            <a:endParaRPr b="1" sz="2000">
              <a:solidFill>
                <a:schemeClr val="dk1"/>
              </a:solidFill>
              <a:latin typeface="Poppins"/>
              <a:ea typeface="Poppins"/>
              <a:cs typeface="Poppins"/>
              <a:sym typeface="Poppins"/>
            </a:endParaRPr>
          </a:p>
        </p:txBody>
      </p:sp>
      <p:sp>
        <p:nvSpPr>
          <p:cNvPr id="1236" name="Google Shape;1236;p36"/>
          <p:cNvSpPr txBox="1"/>
          <p:nvPr/>
        </p:nvSpPr>
        <p:spPr>
          <a:xfrm>
            <a:off x="1925751" y="1166925"/>
            <a:ext cx="2541000" cy="384300"/>
          </a:xfrm>
          <a:prstGeom prst="rect">
            <a:avLst/>
          </a:prstGeom>
          <a:noFill/>
          <a:ln>
            <a:noFill/>
          </a:ln>
        </p:spPr>
        <p:txBody>
          <a:bodyPr anchorCtr="0" anchor="t" bIns="0" lIns="91425" spcFirstLastPara="1" rIns="91425" wrap="square" tIns="0">
            <a:noAutofit/>
          </a:bodyPr>
          <a:lstStyle/>
          <a:p>
            <a:pPr indent="0" lvl="0" marL="0" rtl="0" algn="l">
              <a:spcBef>
                <a:spcPts val="0"/>
              </a:spcBef>
              <a:spcAft>
                <a:spcPts val="0"/>
              </a:spcAft>
              <a:buNone/>
            </a:pPr>
            <a:r>
              <a:rPr b="1" lang="en" sz="2000">
                <a:solidFill>
                  <a:schemeClr val="dk1"/>
                </a:solidFill>
                <a:latin typeface="Poppins"/>
                <a:ea typeface="Poppins"/>
                <a:cs typeface="Poppins"/>
                <a:sym typeface="Poppins"/>
              </a:rPr>
              <a:t>Family’s Horror </a:t>
            </a:r>
            <a:endParaRPr b="1" sz="2000">
              <a:solidFill>
                <a:schemeClr val="dk1"/>
              </a:solidFill>
              <a:latin typeface="Poppins"/>
              <a:ea typeface="Poppins"/>
              <a:cs typeface="Poppins"/>
              <a:sym typeface="Poppins"/>
            </a:endParaRPr>
          </a:p>
        </p:txBody>
      </p:sp>
      <p:cxnSp>
        <p:nvCxnSpPr>
          <p:cNvPr id="1237" name="Google Shape;1237;p36"/>
          <p:cNvCxnSpPr/>
          <p:nvPr/>
        </p:nvCxnSpPr>
        <p:spPr>
          <a:xfrm>
            <a:off x="5886700" y="4069575"/>
            <a:ext cx="2357100" cy="0"/>
          </a:xfrm>
          <a:prstGeom prst="straightConnector1">
            <a:avLst/>
          </a:prstGeom>
          <a:noFill/>
          <a:ln cap="flat" cmpd="sng" w="19050">
            <a:solidFill>
              <a:schemeClr val="dk1"/>
            </a:solidFill>
            <a:prstDash val="solid"/>
            <a:round/>
            <a:headEnd len="med" w="med" type="none"/>
            <a:tailEnd len="med" w="med" type="none"/>
          </a:ln>
        </p:spPr>
      </p:cxnSp>
      <p:sp>
        <p:nvSpPr>
          <p:cNvPr id="1238" name="Google Shape;1238;p36"/>
          <p:cNvSpPr/>
          <p:nvPr/>
        </p:nvSpPr>
        <p:spPr>
          <a:xfrm>
            <a:off x="1053325" y="1079575"/>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01</a:t>
            </a:r>
            <a:endParaRPr/>
          </a:p>
        </p:txBody>
      </p:sp>
      <p:sp>
        <p:nvSpPr>
          <p:cNvPr id="1239" name="Google Shape;1239;p36"/>
          <p:cNvSpPr/>
          <p:nvPr/>
        </p:nvSpPr>
        <p:spPr>
          <a:xfrm>
            <a:off x="1053325" y="1724740"/>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02</a:t>
            </a:r>
            <a:endParaRPr/>
          </a:p>
        </p:txBody>
      </p:sp>
      <p:sp>
        <p:nvSpPr>
          <p:cNvPr id="1240" name="Google Shape;1240;p36"/>
          <p:cNvSpPr/>
          <p:nvPr/>
        </p:nvSpPr>
        <p:spPr>
          <a:xfrm>
            <a:off x="1053325" y="3015072"/>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04</a:t>
            </a:r>
            <a:endParaRPr/>
          </a:p>
        </p:txBody>
      </p:sp>
      <p:sp>
        <p:nvSpPr>
          <p:cNvPr id="1241" name="Google Shape;1241;p36"/>
          <p:cNvSpPr/>
          <p:nvPr/>
        </p:nvSpPr>
        <p:spPr>
          <a:xfrm>
            <a:off x="1053325" y="3660238"/>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05</a:t>
            </a:r>
            <a:endParaRPr/>
          </a:p>
        </p:txBody>
      </p:sp>
      <p:sp>
        <p:nvSpPr>
          <p:cNvPr id="1242" name="Google Shape;1242;p36"/>
          <p:cNvSpPr/>
          <p:nvPr/>
        </p:nvSpPr>
        <p:spPr>
          <a:xfrm>
            <a:off x="1053325" y="2369906"/>
            <a:ext cx="605400" cy="559800"/>
          </a:xfrm>
          <a:prstGeom prst="ellipse">
            <a:avLst/>
          </a:prstGeom>
          <a:solidFill>
            <a:schemeClr val="dk2"/>
          </a:solidFill>
          <a:ln>
            <a:noFill/>
          </a:ln>
        </p:spPr>
        <p:txBody>
          <a:bodyPr anchorCtr="0" anchor="ctr" bIns="91425" lIns="0" spcFirstLastPara="1" rIns="0" wrap="square" tIns="91425">
            <a:noAutofit/>
          </a:bodyPr>
          <a:lstStyle/>
          <a:p>
            <a:pPr indent="0" lvl="0" marL="0" rtl="0" algn="ctr">
              <a:spcBef>
                <a:spcPts val="0"/>
              </a:spcBef>
              <a:spcAft>
                <a:spcPts val="0"/>
              </a:spcAft>
              <a:buNone/>
            </a:pPr>
            <a:r>
              <a:rPr b="1" lang="en" sz="2500">
                <a:solidFill>
                  <a:schemeClr val="lt2"/>
                </a:solidFill>
                <a:latin typeface="Poppins"/>
                <a:ea typeface="Poppins"/>
                <a:cs typeface="Poppins"/>
                <a:sym typeface="Poppins"/>
              </a:rPr>
              <a:t>03</a:t>
            </a:r>
            <a:endParaRPr/>
          </a:p>
        </p:txBody>
      </p:sp>
      <p:sp>
        <p:nvSpPr>
          <p:cNvPr id="1243" name="Google Shape;1243;p36"/>
          <p:cNvSpPr txBox="1"/>
          <p:nvPr/>
        </p:nvSpPr>
        <p:spPr>
          <a:xfrm>
            <a:off x="1919128" y="3054232"/>
            <a:ext cx="28767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chemeClr val="dk1"/>
                </a:solidFill>
                <a:latin typeface="Poppins"/>
                <a:ea typeface="Poppins"/>
                <a:cs typeface="Poppins"/>
                <a:sym typeface="Poppins"/>
              </a:rPr>
              <a:t>Staff Preparation </a:t>
            </a:r>
            <a:endParaRPr/>
          </a:p>
        </p:txBody>
      </p:sp>
      <p:sp>
        <p:nvSpPr>
          <p:cNvPr id="1244" name="Google Shape;1244;p36"/>
          <p:cNvSpPr txBox="1"/>
          <p:nvPr/>
        </p:nvSpPr>
        <p:spPr>
          <a:xfrm>
            <a:off x="1919128" y="3687933"/>
            <a:ext cx="35430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solidFill>
                  <a:schemeClr val="dk1"/>
                </a:solidFill>
                <a:latin typeface="Poppins"/>
                <a:ea typeface="Poppins"/>
                <a:cs typeface="Poppins"/>
                <a:sym typeface="Poppins"/>
              </a:rPr>
              <a:t>Situation-based Decision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ICU Nursing Intervention Clinical Case by Slidesgo">
  <a:themeElements>
    <a:clrScheme name="Simple Light">
      <a:dk1>
        <a:srgbClr val="00224E"/>
      </a:dk1>
      <a:lt1>
        <a:srgbClr val="CBE3FD"/>
      </a:lt1>
      <a:dk2>
        <a:srgbClr val="FFFFFF"/>
      </a:dk2>
      <a:lt2>
        <a:srgbClr val="556BD0"/>
      </a:lt2>
      <a:accent1>
        <a:srgbClr val="434380"/>
      </a:accent1>
      <a:accent2>
        <a:srgbClr val="D3CFD2"/>
      </a:accent2>
      <a:accent3>
        <a:srgbClr val="E95960"/>
      </a:accent3>
      <a:accent4>
        <a:srgbClr val="E78263"/>
      </a:accent4>
      <a:accent5>
        <a:srgbClr val="72C592"/>
      </a:accent5>
      <a:accent6>
        <a:srgbClr val="65A182"/>
      </a:accent6>
      <a:hlink>
        <a:srgbClr val="556BD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