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b99b250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1b99b250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17f17ed29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17f17ed29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7f17ed29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7f17ed29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17f17ed2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17f17ed2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b99b2509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b99b2509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b99b2509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b99b2509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7f17ed29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7f17ed29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b99b2509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b99b2509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0423ba5e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0423ba5e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3482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b="1" lang="en" sz="4200"/>
              <a:t>CLABSI Prevention Methods</a:t>
            </a:r>
            <a:r>
              <a:rPr b="1" lang="en" sz="1200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035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By: Noah Heine and Talon Cockrel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Murray State University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438" y="2886975"/>
            <a:ext cx="2881137" cy="201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1388800" y="-815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988175"/>
            <a:ext cx="8520600" cy="39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299085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Kramer, R. D., Rogers, M. A. M., Conte, M., Mann, J., Saint, S., &amp; Chopra, V. (2017). Are antimicrobial peripherally inserted central catheters associated with reduction in central line–associated bloodstream infection? A systematic review and meta-analysis. </a:t>
            </a:r>
            <a:r>
              <a:rPr i="1" lang="en" sz="1200">
                <a:solidFill>
                  <a:schemeClr val="dk1"/>
                </a:solidFill>
              </a:rPr>
              <a:t>American Journal of Infection Control</a:t>
            </a:r>
            <a:r>
              <a:rPr lang="en" sz="1200">
                <a:solidFill>
                  <a:schemeClr val="dk1"/>
                </a:solidFill>
              </a:rPr>
              <a:t>, </a:t>
            </a:r>
            <a:r>
              <a:rPr i="1" lang="en" sz="1200">
                <a:solidFill>
                  <a:schemeClr val="dk1"/>
                </a:solidFill>
              </a:rPr>
              <a:t>45</a:t>
            </a:r>
            <a:r>
              <a:rPr lang="en" sz="1200">
                <a:solidFill>
                  <a:schemeClr val="dk1"/>
                </a:solidFill>
              </a:rPr>
              <a:t>(2), 108–114. https://doi.org/10.1016/j.ajic.2016.07.021</a:t>
            </a:r>
            <a:endParaRPr sz="1200">
              <a:solidFill>
                <a:schemeClr val="dk1"/>
              </a:solidFill>
            </a:endParaRPr>
          </a:p>
          <a:p>
            <a:pPr indent="-299085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Safdar, N., &amp; Maki, D. G. (2006). Use of vancomycin-containing lock or flush solutions for prevention of bloodstream infection associated with central venous access devices: A meta-analysis of prospective, randomized trials. </a:t>
            </a:r>
            <a:r>
              <a:rPr i="1" lang="en" sz="1200">
                <a:solidFill>
                  <a:schemeClr val="dk1"/>
                </a:solidFill>
              </a:rPr>
              <a:t>Clinical Infectious Diseases</a:t>
            </a:r>
            <a:r>
              <a:rPr lang="en" sz="1200">
                <a:solidFill>
                  <a:schemeClr val="dk1"/>
                </a:solidFill>
              </a:rPr>
              <a:t>, </a:t>
            </a:r>
            <a:r>
              <a:rPr i="1" lang="en" sz="1200">
                <a:solidFill>
                  <a:schemeClr val="dk1"/>
                </a:solidFill>
              </a:rPr>
              <a:t>43</a:t>
            </a:r>
            <a:r>
              <a:rPr lang="en" sz="1200">
                <a:solidFill>
                  <a:schemeClr val="dk1"/>
                </a:solidFill>
              </a:rPr>
              <a:t>(4), 474–484. https://doi.org/10.1086/505976</a:t>
            </a:r>
            <a:endParaRPr sz="1200">
              <a:solidFill>
                <a:schemeClr val="dk1"/>
              </a:solidFill>
            </a:endParaRPr>
          </a:p>
          <a:p>
            <a:pPr indent="-299085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Yamamoto AJ;Solomon JA;Soulen MC;Tang J;Parkinson K;Lin R;Schears GJ; (2022, January). </a:t>
            </a:r>
            <a:r>
              <a:rPr i="1" lang="en" sz="1200">
                <a:solidFill>
                  <a:schemeClr val="dk1"/>
                </a:solidFill>
              </a:rPr>
              <a:t>Sutureless securement device reduces complications of peripherally inserted central venous catheters</a:t>
            </a:r>
            <a:r>
              <a:rPr lang="en" sz="1200">
                <a:solidFill>
                  <a:schemeClr val="dk1"/>
                </a:solidFill>
              </a:rPr>
              <a:t>. Journal of vascular and interventional radiology : JVIR. Retrieved February 23, 2023, from https://pubmed.ncbi.nlm.nih.gov/11788698/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CLABSI Statistics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CLABSI has a mortality rate around 12%-15%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On average 28,000 critical care patients die from CLABSI each year in the US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Increases length of hospital stay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Increased healthcare cost of around $46,000 for each case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3228825"/>
            <a:ext cx="3387475" cy="19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8738" y="2773863"/>
            <a:ext cx="189547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Sutureless Securement Devices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Study done by AJ Yamamato et. al. in 2022 with 170 patients, half of them had PICC lines sutured in, the other half were held in place using a statlock.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Of the 170 patients 12 of them acquired PICC related bloodstream infections.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Of the 12, 10 of the infections were with sutured PICC lines while only 2 infections </a:t>
            </a:r>
            <a:r>
              <a:rPr lang="en">
                <a:solidFill>
                  <a:schemeClr val="dk1"/>
                </a:solidFill>
              </a:rPr>
              <a:t>occurred</a:t>
            </a:r>
            <a:r>
              <a:rPr lang="en">
                <a:solidFill>
                  <a:schemeClr val="dk1"/>
                </a:solidFill>
              </a:rPr>
              <a:t> in patients with the statlock.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https://pubmed.ncbi.nlm.nih.gov/11788698/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050" y="3453775"/>
            <a:ext cx="3003949" cy="16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9100" y="0"/>
            <a:ext cx="1024900" cy="11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Antimicrobial PICC Lines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945300"/>
            <a:ext cx="8520600" cy="41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new technology and prevention method used to decrease the </a:t>
            </a:r>
            <a:r>
              <a:rPr lang="en">
                <a:solidFill>
                  <a:schemeClr val="dk1"/>
                </a:solidFill>
              </a:rPr>
              <a:t>prevalence</a:t>
            </a:r>
            <a:r>
              <a:rPr lang="en">
                <a:solidFill>
                  <a:schemeClr val="dk1"/>
                </a:solidFill>
              </a:rPr>
              <a:t> of CLABSI in PICC lines are antimicrobial impregnated catheters.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</a:t>
            </a:r>
            <a:r>
              <a:rPr lang="en">
                <a:solidFill>
                  <a:schemeClr val="dk1"/>
                </a:solidFill>
              </a:rPr>
              <a:t>systematic</a:t>
            </a:r>
            <a:r>
              <a:rPr lang="en">
                <a:solidFill>
                  <a:schemeClr val="dk1"/>
                </a:solidFill>
              </a:rPr>
              <a:t> review and meta-analysis, </a:t>
            </a:r>
            <a:r>
              <a:rPr i="1" lang="en">
                <a:solidFill>
                  <a:schemeClr val="dk1"/>
                </a:solidFill>
                <a:highlight>
                  <a:srgbClr val="FFFFFF"/>
                </a:highlight>
              </a:rPr>
              <a:t>Are antimicrobial peripherally inserted central catheters associated with reduction in central line-associated bloodstream infection</a:t>
            </a:r>
            <a:r>
              <a:rPr i="1" lang="en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>
                <a:solidFill>
                  <a:schemeClr val="dk1"/>
                </a:solidFill>
              </a:rPr>
              <a:t>indicated that the the use of these </a:t>
            </a:r>
            <a:r>
              <a:rPr lang="en">
                <a:solidFill>
                  <a:schemeClr val="dk1"/>
                </a:solidFill>
              </a:rPr>
              <a:t>new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antimicrobial</a:t>
            </a:r>
            <a:r>
              <a:rPr lang="en">
                <a:solidFill>
                  <a:schemeClr val="dk1"/>
                </a:solidFill>
              </a:rPr>
              <a:t> catheters had a </a:t>
            </a:r>
            <a:r>
              <a:rPr lang="en">
                <a:solidFill>
                  <a:schemeClr val="dk1"/>
                </a:solidFill>
              </a:rPr>
              <a:t>statistical</a:t>
            </a:r>
            <a:r>
              <a:rPr lang="en">
                <a:solidFill>
                  <a:schemeClr val="dk1"/>
                </a:solidFill>
              </a:rPr>
              <a:t> significance in the reduction of CLABSIs.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Emphasis was placed on the use of these PICC lines for patients who are at a higher risk of infection and those who requires a PICC line long term (several weeks- month).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antimicrobial material utilized </a:t>
            </a:r>
            <a:r>
              <a:rPr lang="en">
                <a:solidFill>
                  <a:schemeClr val="dk1"/>
                </a:solidFill>
              </a:rPr>
              <a:t>chlorhexidine</a:t>
            </a:r>
            <a:r>
              <a:rPr lang="en">
                <a:solidFill>
                  <a:schemeClr val="dk1"/>
                </a:solidFill>
              </a:rPr>
              <a:t> and minocycline-rifampin.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It is emphasized that the use of these antimicrobial PICC lines must also include standard PICC line care using aseptic technique and frequent care of the line itself.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Descriptions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696325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2876225" y="4199075"/>
            <a:ext cx="378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R.D. Kramer et al. / American Journal of Infection Control 45 (2017) 108-14 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52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comparison of CLABSI </a:t>
            </a:r>
            <a:r>
              <a:rPr lang="en"/>
              <a:t>prevalence</a:t>
            </a:r>
            <a:r>
              <a:rPr lang="en"/>
              <a:t> and the associated confidence intervals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500" y="1114450"/>
            <a:ext cx="4678499" cy="372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2693175" y="4836325"/>
            <a:ext cx="411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R.D. Kramer et al. / American Journal of Infection Control 45 (2017) 108-14 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386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Antibiotic and antimicrobial Locks and Flushes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959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564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7373">
                <a:solidFill>
                  <a:schemeClr val="dk1"/>
                </a:solidFill>
              </a:rPr>
              <a:t>A study by Safdar, et al.</a:t>
            </a:r>
            <a:r>
              <a:rPr lang="en" sz="7373">
                <a:solidFill>
                  <a:schemeClr val="dk1"/>
                </a:solidFill>
              </a:rPr>
              <a:t> , </a:t>
            </a:r>
            <a:r>
              <a:rPr i="1" lang="en" sz="7373">
                <a:solidFill>
                  <a:schemeClr val="dk1"/>
                </a:solidFill>
              </a:rPr>
              <a:t>Use of Vancomycin-Containing Lock or Flush Solutions for Prevention of Bloodstream Infection Associated with Central Venous Access Devices</a:t>
            </a:r>
            <a:r>
              <a:rPr lang="en" sz="7373">
                <a:solidFill>
                  <a:schemeClr val="dk1"/>
                </a:solidFill>
              </a:rPr>
              <a:t>, is a meta </a:t>
            </a:r>
            <a:r>
              <a:rPr lang="en" sz="7373">
                <a:solidFill>
                  <a:schemeClr val="dk1"/>
                </a:solidFill>
              </a:rPr>
              <a:t>analysis</a:t>
            </a:r>
            <a:r>
              <a:rPr lang="en" sz="7373">
                <a:solidFill>
                  <a:schemeClr val="dk1"/>
                </a:solidFill>
              </a:rPr>
              <a:t> of randomized trials that found these vancomycin flushes are effective in infection prevention for long term IVDs. </a:t>
            </a:r>
            <a:endParaRPr sz="7373">
              <a:solidFill>
                <a:schemeClr val="dk1"/>
              </a:solidFill>
            </a:endParaRPr>
          </a:p>
          <a:p>
            <a:pPr indent="-34564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7373">
                <a:solidFill>
                  <a:schemeClr val="dk1"/>
                </a:solidFill>
              </a:rPr>
              <a:t>The vancomycin locks are prescribed for a certain amount of time to dwell in the lumens of the IVD. After this time period the lock </a:t>
            </a:r>
            <a:r>
              <a:rPr lang="en" sz="7373">
                <a:solidFill>
                  <a:schemeClr val="dk1"/>
                </a:solidFill>
              </a:rPr>
              <a:t>solution is</a:t>
            </a:r>
            <a:r>
              <a:rPr lang="en" sz="7373">
                <a:solidFill>
                  <a:schemeClr val="dk1"/>
                </a:solidFill>
              </a:rPr>
              <a:t> either flushed into the bloodstream or aspirated and discarded. The prescribed times ranged from 20-30 mins to 6-24 hrs.  </a:t>
            </a:r>
            <a:endParaRPr sz="7373">
              <a:solidFill>
                <a:schemeClr val="dk1"/>
              </a:solidFill>
            </a:endParaRPr>
          </a:p>
          <a:p>
            <a:pPr indent="-34564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7373">
                <a:solidFill>
                  <a:schemeClr val="dk1"/>
                </a:solidFill>
              </a:rPr>
              <a:t>The analysis of 7 randomized trials indicated a near 50% reduction in risk for bacterial infection when using vancomycin locks or flush solutions. </a:t>
            </a:r>
            <a:endParaRPr sz="7373">
              <a:solidFill>
                <a:schemeClr val="dk1"/>
              </a:solidFill>
            </a:endParaRPr>
          </a:p>
          <a:p>
            <a:pPr indent="-34564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7373">
                <a:solidFill>
                  <a:schemeClr val="dk1"/>
                </a:solidFill>
              </a:rPr>
              <a:t>The study also underlined the usefulness of </a:t>
            </a:r>
            <a:r>
              <a:rPr lang="en" sz="7373">
                <a:solidFill>
                  <a:schemeClr val="dk1"/>
                </a:solidFill>
              </a:rPr>
              <a:t>gentamicin</a:t>
            </a:r>
            <a:r>
              <a:rPr lang="en" sz="7373">
                <a:solidFill>
                  <a:schemeClr val="dk1"/>
                </a:solidFill>
              </a:rPr>
              <a:t> catheter locks for </a:t>
            </a:r>
            <a:r>
              <a:rPr lang="en" sz="7373">
                <a:solidFill>
                  <a:schemeClr val="dk1"/>
                </a:solidFill>
              </a:rPr>
              <a:t>hemodialysis</a:t>
            </a:r>
            <a:r>
              <a:rPr lang="en" sz="7373">
                <a:solidFill>
                  <a:schemeClr val="dk1"/>
                </a:solidFill>
              </a:rPr>
              <a:t> patients as well as an antimicrobial Taurolidine and minocycline locks. </a:t>
            </a:r>
            <a:endParaRPr sz="7373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1"/>
                </a:solidFill>
              </a:rPr>
              <a:t> </a:t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302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of antibiotics and antimicrobial solutions for hemodialysis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20800"/>
            <a:ext cx="8839201" cy="2984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