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Lst>
  <p:sldSz cx="38404800" cy="29260800"/>
  <p:notesSz cx="9236075" cy="6950075"/>
  <p:defaultTextStyle>
    <a:defPPr>
      <a:defRPr lang="zh-TW"/>
    </a:defPPr>
    <a:lvl1pPr algn="l" rtl="0" fontAlgn="base">
      <a:spcBef>
        <a:spcPct val="0"/>
      </a:spcBef>
      <a:spcAft>
        <a:spcPct val="0"/>
      </a:spcAft>
      <a:defRPr kumimoji="1" sz="7574" kern="1200">
        <a:solidFill>
          <a:schemeClr val="tx1"/>
        </a:solidFill>
        <a:latin typeface="Arial" charset="0"/>
        <a:ea typeface="新細明體" pitchFamily="18" charset="-120"/>
        <a:cs typeface="+mn-cs"/>
      </a:defRPr>
    </a:lvl1pPr>
    <a:lvl2pPr marL="402703" algn="l" rtl="0" fontAlgn="base">
      <a:spcBef>
        <a:spcPct val="0"/>
      </a:spcBef>
      <a:spcAft>
        <a:spcPct val="0"/>
      </a:spcAft>
      <a:defRPr kumimoji="1" sz="7574" kern="1200">
        <a:solidFill>
          <a:schemeClr val="tx1"/>
        </a:solidFill>
        <a:latin typeface="Arial" charset="0"/>
        <a:ea typeface="新細明體" pitchFamily="18" charset="-120"/>
        <a:cs typeface="+mn-cs"/>
      </a:defRPr>
    </a:lvl2pPr>
    <a:lvl3pPr marL="805407" algn="l" rtl="0" fontAlgn="base">
      <a:spcBef>
        <a:spcPct val="0"/>
      </a:spcBef>
      <a:spcAft>
        <a:spcPct val="0"/>
      </a:spcAft>
      <a:defRPr kumimoji="1" sz="7574" kern="1200">
        <a:solidFill>
          <a:schemeClr val="tx1"/>
        </a:solidFill>
        <a:latin typeface="Arial" charset="0"/>
        <a:ea typeface="新細明體" pitchFamily="18" charset="-120"/>
        <a:cs typeface="+mn-cs"/>
      </a:defRPr>
    </a:lvl3pPr>
    <a:lvl4pPr marL="1208109" algn="l" rtl="0" fontAlgn="base">
      <a:spcBef>
        <a:spcPct val="0"/>
      </a:spcBef>
      <a:spcAft>
        <a:spcPct val="0"/>
      </a:spcAft>
      <a:defRPr kumimoji="1" sz="7574" kern="1200">
        <a:solidFill>
          <a:schemeClr val="tx1"/>
        </a:solidFill>
        <a:latin typeface="Arial" charset="0"/>
        <a:ea typeface="新細明體" pitchFamily="18" charset="-120"/>
        <a:cs typeface="+mn-cs"/>
      </a:defRPr>
    </a:lvl4pPr>
    <a:lvl5pPr marL="1610812" algn="l" rtl="0" fontAlgn="base">
      <a:spcBef>
        <a:spcPct val="0"/>
      </a:spcBef>
      <a:spcAft>
        <a:spcPct val="0"/>
      </a:spcAft>
      <a:defRPr kumimoji="1" sz="7574" kern="1200">
        <a:solidFill>
          <a:schemeClr val="tx1"/>
        </a:solidFill>
        <a:latin typeface="Arial" charset="0"/>
        <a:ea typeface="新細明體" pitchFamily="18" charset="-120"/>
        <a:cs typeface="+mn-cs"/>
      </a:defRPr>
    </a:lvl5pPr>
    <a:lvl6pPr marL="2013515" algn="l" defTabSz="805407" rtl="0" eaLnBrk="1" latinLnBrk="0" hangingPunct="1">
      <a:defRPr kumimoji="1" sz="7574" kern="1200">
        <a:solidFill>
          <a:schemeClr val="tx1"/>
        </a:solidFill>
        <a:latin typeface="Arial" charset="0"/>
        <a:ea typeface="新細明體" pitchFamily="18" charset="-120"/>
        <a:cs typeface="+mn-cs"/>
      </a:defRPr>
    </a:lvl6pPr>
    <a:lvl7pPr marL="2416219" algn="l" defTabSz="805407" rtl="0" eaLnBrk="1" latinLnBrk="0" hangingPunct="1">
      <a:defRPr kumimoji="1" sz="7574" kern="1200">
        <a:solidFill>
          <a:schemeClr val="tx1"/>
        </a:solidFill>
        <a:latin typeface="Arial" charset="0"/>
        <a:ea typeface="新細明體" pitchFamily="18" charset="-120"/>
        <a:cs typeface="+mn-cs"/>
      </a:defRPr>
    </a:lvl7pPr>
    <a:lvl8pPr marL="2818922" algn="l" defTabSz="805407" rtl="0" eaLnBrk="1" latinLnBrk="0" hangingPunct="1">
      <a:defRPr kumimoji="1" sz="7574" kern="1200">
        <a:solidFill>
          <a:schemeClr val="tx1"/>
        </a:solidFill>
        <a:latin typeface="Arial" charset="0"/>
        <a:ea typeface="新細明體" pitchFamily="18" charset="-120"/>
        <a:cs typeface="+mn-cs"/>
      </a:defRPr>
    </a:lvl8pPr>
    <a:lvl9pPr marL="3221625" algn="l" defTabSz="805407" rtl="0" eaLnBrk="1" latinLnBrk="0" hangingPunct="1">
      <a:defRPr kumimoji="1" sz="7574"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799" userDrawn="1">
          <p15:clr>
            <a:srgbClr val="A4A3A4"/>
          </p15:clr>
        </p15:guide>
        <p15:guide id="2" pos="1466" userDrawn="1">
          <p15:clr>
            <a:srgbClr val="A4A3A4"/>
          </p15:clr>
        </p15:guide>
        <p15:guide id="3" pos="11927" userDrawn="1">
          <p15:clr>
            <a:srgbClr val="A4A3A4"/>
          </p15:clr>
        </p15:guide>
        <p15:guide id="4" pos="219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ra" initials="s" lastIdx="1" clrIdx="0">
    <p:extLst>
      <p:ext uri="{19B8F6BF-5375-455C-9EA6-DF929625EA0E}">
        <p15:presenceInfo xmlns:p15="http://schemas.microsoft.com/office/powerpoint/2012/main" userId="so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CCFF"/>
    <a:srgbClr val="339933"/>
    <a:srgbClr val="99CCFF"/>
    <a:srgbClr val="FF66FF"/>
    <a:srgbClr val="FF9966"/>
    <a:srgbClr val="FF0000"/>
    <a:srgbClr val="FF6600"/>
    <a:srgbClr val="728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5652" autoAdjust="0"/>
  </p:normalViewPr>
  <p:slideViewPr>
    <p:cSldViewPr snapToGrid="0" snapToObjects="1">
      <p:cViewPr>
        <p:scale>
          <a:sx n="50" d="100"/>
          <a:sy n="50" d="100"/>
        </p:scale>
        <p:origin x="36" y="-870"/>
      </p:cViewPr>
      <p:guideLst>
        <p:guide orient="horz" pos="2799"/>
        <p:guide pos="1466"/>
        <p:guide pos="11927"/>
        <p:guide pos="219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9089815"/>
            <a:ext cx="32644080" cy="6272107"/>
          </a:xfrm>
        </p:spPr>
        <p:txBody>
          <a:bodyPr/>
          <a:lstStyle/>
          <a:p>
            <a:r>
              <a:rPr lang="en-US"/>
              <a:t>Click to edit Master title style</a:t>
            </a:r>
          </a:p>
        </p:txBody>
      </p:sp>
      <p:sp>
        <p:nvSpPr>
          <p:cNvPr id="3" name="Subtitle 2"/>
          <p:cNvSpPr>
            <a:spLocks noGrp="1"/>
          </p:cNvSpPr>
          <p:nvPr>
            <p:ph type="subTitle" idx="1"/>
          </p:nvPr>
        </p:nvSpPr>
        <p:spPr>
          <a:xfrm>
            <a:off x="5760720" y="16581120"/>
            <a:ext cx="26883360" cy="7477760"/>
          </a:xfrm>
        </p:spPr>
        <p:txBody>
          <a:bodyPr/>
          <a:lstStyle>
            <a:lvl1pPr marL="0" indent="0" algn="ctr">
              <a:buNone/>
              <a:defRPr>
                <a:solidFill>
                  <a:schemeClr val="tx1">
                    <a:tint val="75000"/>
                  </a:schemeClr>
                </a:solidFill>
              </a:defRPr>
            </a:lvl1pPr>
            <a:lvl2pPr marL="1919955" indent="0" algn="ctr">
              <a:buNone/>
              <a:defRPr>
                <a:solidFill>
                  <a:schemeClr val="tx1">
                    <a:tint val="75000"/>
                  </a:schemeClr>
                </a:solidFill>
              </a:defRPr>
            </a:lvl2pPr>
            <a:lvl3pPr marL="3839911" indent="0" algn="ctr">
              <a:buNone/>
              <a:defRPr>
                <a:solidFill>
                  <a:schemeClr val="tx1">
                    <a:tint val="75000"/>
                  </a:schemeClr>
                </a:solidFill>
              </a:defRPr>
            </a:lvl3pPr>
            <a:lvl4pPr marL="5759865" indent="0" algn="ctr">
              <a:buNone/>
              <a:defRPr>
                <a:solidFill>
                  <a:schemeClr val="tx1">
                    <a:tint val="75000"/>
                  </a:schemeClr>
                </a:solidFill>
              </a:defRPr>
            </a:lvl4pPr>
            <a:lvl5pPr marL="7679817" indent="0" algn="ctr">
              <a:buNone/>
              <a:defRPr>
                <a:solidFill>
                  <a:schemeClr val="tx1">
                    <a:tint val="75000"/>
                  </a:schemeClr>
                </a:solidFill>
              </a:defRPr>
            </a:lvl5pPr>
            <a:lvl6pPr marL="9599771" indent="0" algn="ctr">
              <a:buNone/>
              <a:defRPr>
                <a:solidFill>
                  <a:schemeClr val="tx1">
                    <a:tint val="75000"/>
                  </a:schemeClr>
                </a:solidFill>
              </a:defRPr>
            </a:lvl6pPr>
            <a:lvl7pPr marL="11519725" indent="0" algn="ctr">
              <a:buNone/>
              <a:defRPr>
                <a:solidFill>
                  <a:schemeClr val="tx1">
                    <a:tint val="75000"/>
                  </a:schemeClr>
                </a:solidFill>
              </a:defRPr>
            </a:lvl7pPr>
            <a:lvl8pPr marL="13439681" indent="0" algn="ctr">
              <a:buNone/>
              <a:defRPr>
                <a:solidFill>
                  <a:schemeClr val="tx1">
                    <a:tint val="75000"/>
                  </a:schemeClr>
                </a:solidFill>
              </a:defRPr>
            </a:lvl8pPr>
            <a:lvl9pPr marL="153596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2F5720DC-31FC-48AE-B47A-DA6D8E18D098}" type="slidenum">
              <a:rPr lang="en-US" altLang="zh-TW" smtClean="0"/>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77E2DE4D-8D7F-4A67-8159-5DF965757401}" type="slidenum">
              <a:rPr lang="en-US" altLang="zh-TW" smtClean="0"/>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171795"/>
            <a:ext cx="8641080" cy="24966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171795"/>
            <a:ext cx="25283160" cy="24966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E24AA318-F486-449C-BE1F-A5DA6EC1AF88}" type="slidenum">
              <a:rPr lang="en-US" altLang="zh-TW" smtClean="0"/>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19685" y="6826956"/>
            <a:ext cx="17216040" cy="19311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9269078" y="6826959"/>
            <a:ext cx="17216040" cy="9587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19269078" y="16549512"/>
            <a:ext cx="17216040" cy="958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9"/>
          <p:cNvSpPr txBox="1">
            <a:spLocks noChangeArrowheads="1"/>
          </p:cNvSpPr>
          <p:nvPr userDrawn="1"/>
        </p:nvSpPr>
        <p:spPr>
          <a:xfrm>
            <a:off x="403509" y="411681"/>
            <a:ext cx="37524690" cy="3820160"/>
          </a:xfrm>
          <a:prstGeom prst="rect">
            <a:avLst/>
          </a:prstGeom>
          <a:solidFill>
            <a:schemeClr val="tx1">
              <a:lumMod val="65000"/>
              <a:lumOff val="35000"/>
            </a:schemeClr>
          </a:solidFill>
          <a:ln>
            <a:noFill/>
          </a:ln>
          <a:effectLst>
            <a:outerShdw blurRad="44450" dist="27940" dir="5400000" algn="ctr">
              <a:srgbClr val="000000">
                <a:alpha val="32000"/>
              </a:srgbClr>
            </a:outerShdw>
          </a:effectLst>
        </p:spPr>
        <p:txBody>
          <a:bodyPr vert="horz" lIns="383985" tIns="191995" rIns="383985" bIns="191995" rtlCol="0" anchor="ctr">
            <a:normAutofit fontScale="97500"/>
          </a:bodyPr>
          <a:lstStyle/>
          <a:p>
            <a:pPr marL="0" marR="0" lvl="0" indent="0" algn="ctr" defTabSz="3839911" rtl="0" eaLnBrk="1" fontAlgn="ctr" latinLnBrk="0" hangingPunct="1">
              <a:lnSpc>
                <a:spcPct val="100000"/>
              </a:lnSpc>
              <a:spcBef>
                <a:spcPct val="0"/>
              </a:spcBef>
              <a:spcAft>
                <a:spcPts val="0"/>
              </a:spcAft>
              <a:buClrTx/>
              <a:buSzTx/>
              <a:buFontTx/>
              <a:buNone/>
              <a:tabLst/>
              <a:defRPr/>
            </a:pPr>
            <a:endParaRPr kumimoji="0" lang="en-US" altLang="zh-TW" sz="4812"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Picture 12" descr="nsf4c.tiff"/>
          <p:cNvPicPr>
            <a:picLocks noChangeAspect="1"/>
          </p:cNvPicPr>
          <p:nvPr userDrawn="1"/>
        </p:nvPicPr>
        <p:blipFill>
          <a:blip r:embed="rId2" cstate="print"/>
          <a:srcRect l="-4335" t="-4335" r="-4335" b="-4335"/>
          <a:stretch>
            <a:fillRect/>
          </a:stretch>
        </p:blipFill>
        <p:spPr>
          <a:xfrm>
            <a:off x="34528207" y="792366"/>
            <a:ext cx="3120390" cy="3169920"/>
          </a:xfrm>
          <a:prstGeom prst="roundRect">
            <a:avLst>
              <a:gd name="adj" fmla="val 7903"/>
            </a:avLst>
          </a:prstGeom>
          <a:solidFill>
            <a:schemeClr val="bg1"/>
          </a:solidFill>
        </p:spPr>
      </p:pic>
      <p:pic>
        <p:nvPicPr>
          <p:cNvPr id="8" name="Picture 2" descr="Description: C:\Users\dmoldo1\Desktop\LA-SiGMA Oct 2010\La SiGMA logo\LA-SiGMA_Logo.jpg"/>
          <p:cNvPicPr>
            <a:picLocks noChangeAspect="1" noChangeArrowheads="1"/>
          </p:cNvPicPr>
          <p:nvPr userDrawn="1"/>
        </p:nvPicPr>
        <p:blipFill>
          <a:blip r:embed="rId2" cstate="print"/>
          <a:srcRect l="-3230" t="-10843" r="-3230" b="-10843"/>
          <a:stretch>
            <a:fillRect/>
          </a:stretch>
        </p:blipFill>
        <p:spPr bwMode="auto">
          <a:xfrm>
            <a:off x="760128" y="779863"/>
            <a:ext cx="10311005" cy="3169920"/>
          </a:xfrm>
          <a:prstGeom prst="roundRect">
            <a:avLst>
              <a:gd name="adj" fmla="val 10895"/>
            </a:avLst>
          </a:prstGeom>
          <a:solidFill>
            <a:schemeClr val="bg1"/>
          </a:solidFill>
          <a:ln w="152400" cap="sq">
            <a:noFill/>
            <a:miter lim="800000"/>
          </a:ln>
          <a:effectLst/>
        </p:spPr>
      </p:pic>
      <p:sp>
        <p:nvSpPr>
          <p:cNvPr id="14" name="Rounded Rectangle 13"/>
          <p:cNvSpPr/>
          <p:nvPr userDrawn="1"/>
        </p:nvSpPr>
        <p:spPr>
          <a:xfrm>
            <a:off x="400049" y="398478"/>
            <a:ext cx="37604700" cy="28448000"/>
          </a:xfrm>
          <a:prstGeom prst="roundRect">
            <a:avLst>
              <a:gd name="adj" fmla="val 1439"/>
            </a:avLst>
          </a:prstGeom>
          <a:noFill/>
          <a:ln w="2540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FFD1859-7502-4659-9634-C4F7D4227CFE}" type="slidenum">
              <a:rPr lang="en-US" altLang="zh-TW" smtClean="0"/>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8802775"/>
            <a:ext cx="32644080" cy="5811520"/>
          </a:xfrm>
        </p:spPr>
        <p:txBody>
          <a:bodyPr anchor="t"/>
          <a:lstStyle>
            <a:lvl1pPr algn="l">
              <a:defRPr sz="16799" b="1" cap="all"/>
            </a:lvl1pPr>
          </a:lstStyle>
          <a:p>
            <a:r>
              <a:rPr lang="en-US"/>
              <a:t>Click to edit Master title style</a:t>
            </a:r>
          </a:p>
        </p:txBody>
      </p:sp>
      <p:sp>
        <p:nvSpPr>
          <p:cNvPr id="3" name="Text Placeholder 2"/>
          <p:cNvSpPr>
            <a:spLocks noGrp="1"/>
          </p:cNvSpPr>
          <p:nvPr>
            <p:ph type="body" idx="1"/>
          </p:nvPr>
        </p:nvSpPr>
        <p:spPr>
          <a:xfrm>
            <a:off x="3033715" y="12401982"/>
            <a:ext cx="32644080" cy="6400798"/>
          </a:xfrm>
        </p:spPr>
        <p:txBody>
          <a:bodyPr anchor="b"/>
          <a:lstStyle>
            <a:lvl1pPr marL="0" indent="0">
              <a:buNone/>
              <a:defRPr sz="8400">
                <a:solidFill>
                  <a:schemeClr val="tx1">
                    <a:tint val="75000"/>
                  </a:schemeClr>
                </a:solidFill>
              </a:defRPr>
            </a:lvl1pPr>
            <a:lvl2pPr marL="1919955" indent="0">
              <a:buNone/>
              <a:defRPr sz="7525">
                <a:solidFill>
                  <a:schemeClr val="tx1">
                    <a:tint val="75000"/>
                  </a:schemeClr>
                </a:solidFill>
              </a:defRPr>
            </a:lvl2pPr>
            <a:lvl3pPr marL="3839911" indent="0">
              <a:buNone/>
              <a:defRPr sz="6737">
                <a:solidFill>
                  <a:schemeClr val="tx1">
                    <a:tint val="75000"/>
                  </a:schemeClr>
                </a:solidFill>
              </a:defRPr>
            </a:lvl3pPr>
            <a:lvl4pPr marL="5759865" indent="0">
              <a:buNone/>
              <a:defRPr sz="5863">
                <a:solidFill>
                  <a:schemeClr val="tx1">
                    <a:tint val="75000"/>
                  </a:schemeClr>
                </a:solidFill>
              </a:defRPr>
            </a:lvl4pPr>
            <a:lvl5pPr marL="7679817" indent="0">
              <a:buNone/>
              <a:defRPr sz="5863">
                <a:solidFill>
                  <a:schemeClr val="tx1">
                    <a:tint val="75000"/>
                  </a:schemeClr>
                </a:solidFill>
              </a:defRPr>
            </a:lvl5pPr>
            <a:lvl6pPr marL="9599771" indent="0">
              <a:buNone/>
              <a:defRPr sz="5863">
                <a:solidFill>
                  <a:schemeClr val="tx1">
                    <a:tint val="75000"/>
                  </a:schemeClr>
                </a:solidFill>
              </a:defRPr>
            </a:lvl6pPr>
            <a:lvl7pPr marL="11519725" indent="0">
              <a:buNone/>
              <a:defRPr sz="5863">
                <a:solidFill>
                  <a:schemeClr val="tx1">
                    <a:tint val="75000"/>
                  </a:schemeClr>
                </a:solidFill>
              </a:defRPr>
            </a:lvl7pPr>
            <a:lvl8pPr marL="13439681" indent="0">
              <a:buNone/>
              <a:defRPr sz="5863">
                <a:solidFill>
                  <a:schemeClr val="tx1">
                    <a:tint val="75000"/>
                  </a:schemeClr>
                </a:solidFill>
              </a:defRPr>
            </a:lvl8pPr>
            <a:lvl9pPr marL="15359636" indent="0">
              <a:buNone/>
              <a:defRPr sz="58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8E26389B-43AB-44EB-9036-A81469AF6A1D}" type="slidenum">
              <a:rPr lang="en-US" altLang="zh-TW" smtClean="0"/>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6827530"/>
            <a:ext cx="16962120" cy="19310775"/>
          </a:xfrm>
        </p:spPr>
        <p:txBody>
          <a:bodyPr/>
          <a:lstStyle>
            <a:lvl1pPr>
              <a:defRPr sz="11724"/>
            </a:lvl1pPr>
            <a:lvl2pPr>
              <a:defRPr sz="10062"/>
            </a:lvl2pPr>
            <a:lvl3pPr>
              <a:defRPr sz="8400"/>
            </a:lvl3pPr>
            <a:lvl4pPr>
              <a:defRPr sz="7525"/>
            </a:lvl4pPr>
            <a:lvl5pPr>
              <a:defRPr sz="7525"/>
            </a:lvl5pPr>
            <a:lvl6pPr>
              <a:defRPr sz="7525"/>
            </a:lvl6pPr>
            <a:lvl7pPr>
              <a:defRPr sz="7525"/>
            </a:lvl7pPr>
            <a:lvl8pPr>
              <a:defRPr sz="7525"/>
            </a:lvl8pPr>
            <a:lvl9pPr>
              <a:defRPr sz="75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6827530"/>
            <a:ext cx="16962120" cy="19310775"/>
          </a:xfrm>
        </p:spPr>
        <p:txBody>
          <a:bodyPr/>
          <a:lstStyle>
            <a:lvl1pPr>
              <a:defRPr sz="11724"/>
            </a:lvl1pPr>
            <a:lvl2pPr>
              <a:defRPr sz="10062"/>
            </a:lvl2pPr>
            <a:lvl3pPr>
              <a:defRPr sz="8400"/>
            </a:lvl3pPr>
            <a:lvl4pPr>
              <a:defRPr sz="7525"/>
            </a:lvl4pPr>
            <a:lvl5pPr>
              <a:defRPr sz="7525"/>
            </a:lvl5pPr>
            <a:lvl6pPr>
              <a:defRPr sz="7525"/>
            </a:lvl6pPr>
            <a:lvl7pPr>
              <a:defRPr sz="7525"/>
            </a:lvl7pPr>
            <a:lvl8pPr>
              <a:defRPr sz="7525"/>
            </a:lvl8pPr>
            <a:lvl9pPr>
              <a:defRPr sz="75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E3C6B061-584C-481F-8DC1-467ACB39797E}" type="slidenum">
              <a:rPr lang="en-US" altLang="zh-TW" smtClean="0"/>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6549819"/>
            <a:ext cx="16968790" cy="2729651"/>
          </a:xfrm>
        </p:spPr>
        <p:txBody>
          <a:bodyPr anchor="b"/>
          <a:lstStyle>
            <a:lvl1pPr marL="0" indent="0">
              <a:buNone/>
              <a:defRPr sz="10062" b="1"/>
            </a:lvl1pPr>
            <a:lvl2pPr marL="1919955" indent="0">
              <a:buNone/>
              <a:defRPr sz="8400" b="1"/>
            </a:lvl2pPr>
            <a:lvl3pPr marL="3839911" indent="0">
              <a:buNone/>
              <a:defRPr sz="7525" b="1"/>
            </a:lvl3pPr>
            <a:lvl4pPr marL="5759865" indent="0">
              <a:buNone/>
              <a:defRPr sz="6737" b="1"/>
            </a:lvl4pPr>
            <a:lvl5pPr marL="7679817" indent="0">
              <a:buNone/>
              <a:defRPr sz="6737" b="1"/>
            </a:lvl5pPr>
            <a:lvl6pPr marL="9599771" indent="0">
              <a:buNone/>
              <a:defRPr sz="6737" b="1"/>
            </a:lvl6pPr>
            <a:lvl7pPr marL="11519725" indent="0">
              <a:buNone/>
              <a:defRPr sz="6737" b="1"/>
            </a:lvl7pPr>
            <a:lvl8pPr marL="13439681" indent="0">
              <a:buNone/>
              <a:defRPr sz="6737" b="1"/>
            </a:lvl8pPr>
            <a:lvl9pPr marL="15359636" indent="0">
              <a:buNone/>
              <a:defRPr sz="6737" b="1"/>
            </a:lvl9pPr>
          </a:lstStyle>
          <a:p>
            <a:pPr lvl="0"/>
            <a:r>
              <a:rPr lang="en-US"/>
              <a:t>Click to edit Master text styles</a:t>
            </a:r>
          </a:p>
        </p:txBody>
      </p:sp>
      <p:sp>
        <p:nvSpPr>
          <p:cNvPr id="4" name="Content Placeholder 3"/>
          <p:cNvSpPr>
            <a:spLocks noGrp="1"/>
          </p:cNvSpPr>
          <p:nvPr>
            <p:ph sz="half" idx="2"/>
          </p:nvPr>
        </p:nvSpPr>
        <p:spPr>
          <a:xfrm>
            <a:off x="1920240" y="9279470"/>
            <a:ext cx="16968790" cy="16858829"/>
          </a:xfrm>
        </p:spPr>
        <p:txBody>
          <a:bodyPr/>
          <a:lstStyle>
            <a:lvl1pPr>
              <a:defRPr sz="10062"/>
            </a:lvl1pPr>
            <a:lvl2pPr>
              <a:defRPr sz="8400"/>
            </a:lvl2pPr>
            <a:lvl3pPr>
              <a:defRPr sz="7525"/>
            </a:lvl3pPr>
            <a:lvl4pPr>
              <a:defRPr sz="6737"/>
            </a:lvl4pPr>
            <a:lvl5pPr>
              <a:defRPr sz="6737"/>
            </a:lvl5pPr>
            <a:lvl6pPr>
              <a:defRPr sz="6737"/>
            </a:lvl6pPr>
            <a:lvl7pPr>
              <a:defRPr sz="6737"/>
            </a:lvl7pPr>
            <a:lvl8pPr>
              <a:defRPr sz="6737"/>
            </a:lvl8pPr>
            <a:lvl9pPr>
              <a:defRPr sz="67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6549819"/>
            <a:ext cx="16975455" cy="2729651"/>
          </a:xfrm>
        </p:spPr>
        <p:txBody>
          <a:bodyPr anchor="b"/>
          <a:lstStyle>
            <a:lvl1pPr marL="0" indent="0">
              <a:buNone/>
              <a:defRPr sz="10062" b="1"/>
            </a:lvl1pPr>
            <a:lvl2pPr marL="1919955" indent="0">
              <a:buNone/>
              <a:defRPr sz="8400" b="1"/>
            </a:lvl2pPr>
            <a:lvl3pPr marL="3839911" indent="0">
              <a:buNone/>
              <a:defRPr sz="7525" b="1"/>
            </a:lvl3pPr>
            <a:lvl4pPr marL="5759865" indent="0">
              <a:buNone/>
              <a:defRPr sz="6737" b="1"/>
            </a:lvl4pPr>
            <a:lvl5pPr marL="7679817" indent="0">
              <a:buNone/>
              <a:defRPr sz="6737" b="1"/>
            </a:lvl5pPr>
            <a:lvl6pPr marL="9599771" indent="0">
              <a:buNone/>
              <a:defRPr sz="6737" b="1"/>
            </a:lvl6pPr>
            <a:lvl7pPr marL="11519725" indent="0">
              <a:buNone/>
              <a:defRPr sz="6737" b="1"/>
            </a:lvl7pPr>
            <a:lvl8pPr marL="13439681" indent="0">
              <a:buNone/>
              <a:defRPr sz="6737" b="1"/>
            </a:lvl8pPr>
            <a:lvl9pPr marL="15359636" indent="0">
              <a:buNone/>
              <a:defRPr sz="6737" b="1"/>
            </a:lvl9pPr>
          </a:lstStyle>
          <a:p>
            <a:pPr lvl="0"/>
            <a:r>
              <a:rPr lang="en-US"/>
              <a:t>Click to edit Master text styles</a:t>
            </a:r>
          </a:p>
        </p:txBody>
      </p:sp>
      <p:sp>
        <p:nvSpPr>
          <p:cNvPr id="6" name="Content Placeholder 5"/>
          <p:cNvSpPr>
            <a:spLocks noGrp="1"/>
          </p:cNvSpPr>
          <p:nvPr>
            <p:ph sz="quarter" idx="4"/>
          </p:nvPr>
        </p:nvSpPr>
        <p:spPr>
          <a:xfrm>
            <a:off x="19509107" y="9279470"/>
            <a:ext cx="16975455" cy="16858829"/>
          </a:xfrm>
        </p:spPr>
        <p:txBody>
          <a:bodyPr/>
          <a:lstStyle>
            <a:lvl1pPr>
              <a:defRPr sz="10062"/>
            </a:lvl1pPr>
            <a:lvl2pPr>
              <a:defRPr sz="8400"/>
            </a:lvl2pPr>
            <a:lvl3pPr>
              <a:defRPr sz="7525"/>
            </a:lvl3pPr>
            <a:lvl4pPr>
              <a:defRPr sz="6737"/>
            </a:lvl4pPr>
            <a:lvl5pPr>
              <a:defRPr sz="6737"/>
            </a:lvl5pPr>
            <a:lvl6pPr>
              <a:defRPr sz="6737"/>
            </a:lvl6pPr>
            <a:lvl7pPr>
              <a:defRPr sz="6737"/>
            </a:lvl7pPr>
            <a:lvl8pPr>
              <a:defRPr sz="6737"/>
            </a:lvl8pPr>
            <a:lvl9pPr>
              <a:defRPr sz="67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7FD5F042-56BC-45A7-A37E-D1AC1957DBAB}" type="slidenum">
              <a:rPr lang="en-US" altLang="zh-TW" smtClean="0"/>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3A9D6483-10FC-4AC2-AEE0-B2A4BF7EB7B5}" type="slidenum">
              <a:rPr lang="en-US" altLang="zh-TW" smtClean="0"/>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B0F42E4-8130-47E4-8BB2-3ECE15D0BAD2}" type="slidenum">
              <a:rPr lang="en-US" altLang="zh-TW" smtClean="0"/>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50" y="1165013"/>
            <a:ext cx="12634915" cy="4958080"/>
          </a:xfrm>
        </p:spPr>
        <p:txBody>
          <a:bodyPr anchor="b"/>
          <a:lstStyle>
            <a:lvl1pPr algn="l">
              <a:defRPr sz="8400" b="1"/>
            </a:lvl1pPr>
          </a:lstStyle>
          <a:p>
            <a:r>
              <a:rPr lang="en-US"/>
              <a:t>Click to edit Master title style</a:t>
            </a:r>
          </a:p>
        </p:txBody>
      </p:sp>
      <p:sp>
        <p:nvSpPr>
          <p:cNvPr id="3" name="Content Placeholder 2"/>
          <p:cNvSpPr>
            <a:spLocks noGrp="1"/>
          </p:cNvSpPr>
          <p:nvPr>
            <p:ph idx="1"/>
          </p:nvPr>
        </p:nvSpPr>
        <p:spPr>
          <a:xfrm>
            <a:off x="15015210" y="1165020"/>
            <a:ext cx="21469350" cy="24973282"/>
          </a:xfrm>
        </p:spPr>
        <p:txBody>
          <a:bodyPr/>
          <a:lstStyle>
            <a:lvl1pPr>
              <a:defRPr sz="13477"/>
            </a:lvl1pPr>
            <a:lvl2pPr>
              <a:defRPr sz="11724"/>
            </a:lvl2pPr>
            <a:lvl3pPr>
              <a:defRPr sz="10062"/>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50" y="6123100"/>
            <a:ext cx="12634915" cy="20015202"/>
          </a:xfrm>
        </p:spPr>
        <p:txBody>
          <a:bodyPr/>
          <a:lstStyle>
            <a:lvl1pPr marL="0" indent="0">
              <a:buNone/>
              <a:defRPr sz="5863"/>
            </a:lvl1pPr>
            <a:lvl2pPr marL="1919955" indent="0">
              <a:buNone/>
              <a:defRPr sz="5075"/>
            </a:lvl2pPr>
            <a:lvl3pPr marL="3839911" indent="0">
              <a:buNone/>
              <a:defRPr sz="4201"/>
            </a:lvl3pPr>
            <a:lvl4pPr marL="5759865" indent="0">
              <a:buNone/>
              <a:defRPr sz="3762"/>
            </a:lvl4pPr>
            <a:lvl5pPr marL="7679817" indent="0">
              <a:buNone/>
              <a:defRPr sz="3762"/>
            </a:lvl5pPr>
            <a:lvl6pPr marL="9599771" indent="0">
              <a:buNone/>
              <a:defRPr sz="3762"/>
            </a:lvl6pPr>
            <a:lvl7pPr marL="11519725" indent="0">
              <a:buNone/>
              <a:defRPr sz="3762"/>
            </a:lvl7pPr>
            <a:lvl8pPr marL="13439681" indent="0">
              <a:buNone/>
              <a:defRPr sz="3762"/>
            </a:lvl8pPr>
            <a:lvl9pPr marL="15359636" indent="0">
              <a:buNone/>
              <a:defRPr sz="3762"/>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7618C6B0-E9C6-49A1-9B92-C565445D700C}" type="slidenum">
              <a:rPr lang="en-US" altLang="zh-TW" smtClean="0"/>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0482560"/>
            <a:ext cx="23042880" cy="2418082"/>
          </a:xfrm>
        </p:spPr>
        <p:txBody>
          <a:bodyPr anchor="b"/>
          <a:lstStyle>
            <a:lvl1pPr algn="l">
              <a:defRPr sz="8400" b="1"/>
            </a:lvl1pPr>
          </a:lstStyle>
          <a:p>
            <a:r>
              <a:rPr lang="en-US"/>
              <a:t>Click to edit Master title style</a:t>
            </a:r>
          </a:p>
        </p:txBody>
      </p:sp>
      <p:sp>
        <p:nvSpPr>
          <p:cNvPr id="3" name="Picture Placeholder 2"/>
          <p:cNvSpPr>
            <a:spLocks noGrp="1"/>
          </p:cNvSpPr>
          <p:nvPr>
            <p:ph type="pic" idx="1"/>
          </p:nvPr>
        </p:nvSpPr>
        <p:spPr>
          <a:xfrm>
            <a:off x="7527610" y="2614507"/>
            <a:ext cx="23042880" cy="17556480"/>
          </a:xfrm>
        </p:spPr>
        <p:txBody>
          <a:bodyPr/>
          <a:lstStyle>
            <a:lvl1pPr marL="0" indent="0">
              <a:buNone/>
              <a:defRPr sz="13477"/>
            </a:lvl1pPr>
            <a:lvl2pPr marL="1919955" indent="0">
              <a:buNone/>
              <a:defRPr sz="11724"/>
            </a:lvl2pPr>
            <a:lvl3pPr marL="3839911" indent="0">
              <a:buNone/>
              <a:defRPr sz="10062"/>
            </a:lvl3pPr>
            <a:lvl4pPr marL="5759865" indent="0">
              <a:buNone/>
              <a:defRPr sz="8400"/>
            </a:lvl4pPr>
            <a:lvl5pPr marL="7679817" indent="0">
              <a:buNone/>
              <a:defRPr sz="8400"/>
            </a:lvl5pPr>
            <a:lvl6pPr marL="9599771" indent="0">
              <a:buNone/>
              <a:defRPr sz="8400"/>
            </a:lvl6pPr>
            <a:lvl7pPr marL="11519725" indent="0">
              <a:buNone/>
              <a:defRPr sz="8400"/>
            </a:lvl7pPr>
            <a:lvl8pPr marL="13439681" indent="0">
              <a:buNone/>
              <a:defRPr sz="8400"/>
            </a:lvl8pPr>
            <a:lvl9pPr marL="15359636" indent="0">
              <a:buNone/>
              <a:defRPr sz="8400"/>
            </a:lvl9pPr>
          </a:lstStyle>
          <a:p>
            <a:endParaRPr lang="en-US"/>
          </a:p>
        </p:txBody>
      </p:sp>
      <p:sp>
        <p:nvSpPr>
          <p:cNvPr id="4" name="Text Placeholder 3"/>
          <p:cNvSpPr>
            <a:spLocks noGrp="1"/>
          </p:cNvSpPr>
          <p:nvPr>
            <p:ph type="body" sz="half" idx="2"/>
          </p:nvPr>
        </p:nvSpPr>
        <p:spPr>
          <a:xfrm>
            <a:off x="7527610" y="22900642"/>
            <a:ext cx="23042880" cy="3434078"/>
          </a:xfrm>
        </p:spPr>
        <p:txBody>
          <a:bodyPr/>
          <a:lstStyle>
            <a:lvl1pPr marL="0" indent="0">
              <a:buNone/>
              <a:defRPr sz="5863"/>
            </a:lvl1pPr>
            <a:lvl2pPr marL="1919955" indent="0">
              <a:buNone/>
              <a:defRPr sz="5075"/>
            </a:lvl2pPr>
            <a:lvl3pPr marL="3839911" indent="0">
              <a:buNone/>
              <a:defRPr sz="4201"/>
            </a:lvl3pPr>
            <a:lvl4pPr marL="5759865" indent="0">
              <a:buNone/>
              <a:defRPr sz="3762"/>
            </a:lvl4pPr>
            <a:lvl5pPr marL="7679817" indent="0">
              <a:buNone/>
              <a:defRPr sz="3762"/>
            </a:lvl5pPr>
            <a:lvl6pPr marL="9599771" indent="0">
              <a:buNone/>
              <a:defRPr sz="3762"/>
            </a:lvl6pPr>
            <a:lvl7pPr marL="11519725" indent="0">
              <a:buNone/>
              <a:defRPr sz="3762"/>
            </a:lvl7pPr>
            <a:lvl8pPr marL="13439681" indent="0">
              <a:buNone/>
              <a:defRPr sz="3762"/>
            </a:lvl8pPr>
            <a:lvl9pPr marL="15359636" indent="0">
              <a:buNone/>
              <a:defRPr sz="3762"/>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B457DD8C-C85E-4E9B-85EF-B0527B2F0B02}" type="slidenum">
              <a:rPr lang="en-US" altLang="zh-TW" smtClean="0"/>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171789"/>
            <a:ext cx="34564320" cy="4876800"/>
          </a:xfrm>
          <a:prstGeom prst="rect">
            <a:avLst/>
          </a:prstGeom>
        </p:spPr>
        <p:txBody>
          <a:bodyPr vert="horz" lIns="438840" tIns="219422" rIns="438840" bIns="219422" rtlCol="0" anchor="ctr">
            <a:normAutofit/>
          </a:bodyPr>
          <a:lstStyle/>
          <a:p>
            <a:r>
              <a:rPr lang="en-US"/>
              <a:t>Click to edit Master title style</a:t>
            </a:r>
          </a:p>
        </p:txBody>
      </p:sp>
      <p:sp>
        <p:nvSpPr>
          <p:cNvPr id="3" name="Text Placeholder 2"/>
          <p:cNvSpPr>
            <a:spLocks noGrp="1"/>
          </p:cNvSpPr>
          <p:nvPr>
            <p:ph type="body" idx="1"/>
          </p:nvPr>
        </p:nvSpPr>
        <p:spPr>
          <a:xfrm>
            <a:off x="1920240" y="6827530"/>
            <a:ext cx="34564320" cy="19310775"/>
          </a:xfrm>
          <a:prstGeom prst="rect">
            <a:avLst/>
          </a:prstGeom>
        </p:spPr>
        <p:txBody>
          <a:bodyPr vert="horz" lIns="438840" tIns="219422" rIns="438840" bIns="219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27120432"/>
            <a:ext cx="8961120" cy="1557867"/>
          </a:xfrm>
          <a:prstGeom prst="rect">
            <a:avLst/>
          </a:prstGeom>
        </p:spPr>
        <p:txBody>
          <a:bodyPr vert="horz" lIns="438840" tIns="219422" rIns="438840" bIns="219422" rtlCol="0" anchor="ctr"/>
          <a:lstStyle>
            <a:lvl1pPr algn="l">
              <a:defRPr sz="5075">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13121640" y="27120432"/>
            <a:ext cx="12161520" cy="1557867"/>
          </a:xfrm>
          <a:prstGeom prst="rect">
            <a:avLst/>
          </a:prstGeom>
        </p:spPr>
        <p:txBody>
          <a:bodyPr vert="horz" lIns="438840" tIns="219422" rIns="438840" bIns="219422" rtlCol="0" anchor="ctr"/>
          <a:lstStyle>
            <a:lvl1pPr algn="ctr">
              <a:defRPr sz="5075">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27523440" y="27120432"/>
            <a:ext cx="8961120" cy="1557867"/>
          </a:xfrm>
          <a:prstGeom prst="rect">
            <a:avLst/>
          </a:prstGeom>
        </p:spPr>
        <p:txBody>
          <a:bodyPr vert="horz" lIns="438840" tIns="219422" rIns="438840" bIns="219422" rtlCol="0" anchor="ctr"/>
          <a:lstStyle>
            <a:lvl1pPr algn="r">
              <a:defRPr sz="5075">
                <a:solidFill>
                  <a:schemeClr val="tx1">
                    <a:tint val="75000"/>
                  </a:schemeClr>
                </a:solidFill>
              </a:defRPr>
            </a:lvl1pPr>
          </a:lstStyle>
          <a:p>
            <a:pPr>
              <a:defRPr/>
            </a:pPr>
            <a:fld id="{7B217479-F822-485B-BD4C-0F7433EBF64E}" type="slidenum">
              <a:rPr lang="en-US" altLang="zh-TW" smtClean="0"/>
              <a:pPr>
                <a:defRPr/>
              </a:pPr>
              <a:t>‹#›</a:t>
            </a:fld>
            <a:endParaRPr lang="en-US" altLang="zh-TW"/>
          </a:p>
        </p:txBody>
      </p:sp>
      <p:sp>
        <p:nvSpPr>
          <p:cNvPr id="7" name="Rectangle 7"/>
          <p:cNvSpPr>
            <a:spLocks noChangeArrowheads="1"/>
          </p:cNvSpPr>
          <p:nvPr userDrawn="1"/>
        </p:nvSpPr>
        <p:spPr bwMode="auto">
          <a:xfrm>
            <a:off x="0" y="0"/>
            <a:ext cx="38404800" cy="29260800"/>
          </a:xfrm>
          <a:prstGeom prst="rect">
            <a:avLst/>
          </a:prstGeom>
          <a:gradFill rotWithShape="1">
            <a:gsLst>
              <a:gs pos="0">
                <a:schemeClr val="bg1"/>
              </a:gs>
              <a:gs pos="100000">
                <a:srgbClr val="0099FF"/>
              </a:gs>
            </a:gsLst>
            <a:lin ang="2700000" scaled="1"/>
          </a:gradFill>
          <a:ln w="9525">
            <a:solidFill>
              <a:schemeClr val="tx1"/>
            </a:solidFill>
            <a:miter lim="800000"/>
            <a:headEnd/>
            <a:tailEnd/>
          </a:ln>
          <a:effectLst/>
        </p:spPr>
        <p:txBody>
          <a:bodyPr wrap="none" anchor="ctr"/>
          <a:lstStyle/>
          <a:p>
            <a:pPr>
              <a:defRPr/>
            </a:pPr>
            <a:endParaRPr lang="en-US" sz="6271"/>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3839911" rtl="0" eaLnBrk="1" latinLnBrk="0" hangingPunct="1">
        <a:spcBef>
          <a:spcPct val="0"/>
        </a:spcBef>
        <a:buNone/>
        <a:defRPr sz="18462" kern="1200">
          <a:solidFill>
            <a:schemeClr val="tx1"/>
          </a:solidFill>
          <a:latin typeface="+mj-lt"/>
          <a:ea typeface="+mj-ea"/>
          <a:cs typeface="+mj-cs"/>
        </a:defRPr>
      </a:lvl1pPr>
    </p:titleStyle>
    <p:bodyStyle>
      <a:lvl1pPr marL="1439965" indent="-1439965" algn="l" defTabSz="3839911" rtl="0" eaLnBrk="1" latinLnBrk="0" hangingPunct="1">
        <a:spcBef>
          <a:spcPct val="20000"/>
        </a:spcBef>
        <a:buFont typeface="Arial" pitchFamily="34" charset="0"/>
        <a:buChar char="•"/>
        <a:defRPr sz="13477" kern="1200">
          <a:solidFill>
            <a:schemeClr val="tx1"/>
          </a:solidFill>
          <a:latin typeface="+mn-lt"/>
          <a:ea typeface="+mn-ea"/>
          <a:cs typeface="+mn-cs"/>
        </a:defRPr>
      </a:lvl1pPr>
      <a:lvl2pPr marL="3119926" indent="-1199972" algn="l" defTabSz="3839911" rtl="0" eaLnBrk="1" latinLnBrk="0" hangingPunct="1">
        <a:spcBef>
          <a:spcPct val="20000"/>
        </a:spcBef>
        <a:buFont typeface="Arial" pitchFamily="34" charset="0"/>
        <a:buChar char="–"/>
        <a:defRPr sz="11724" kern="1200">
          <a:solidFill>
            <a:schemeClr val="tx1"/>
          </a:solidFill>
          <a:latin typeface="+mn-lt"/>
          <a:ea typeface="+mn-ea"/>
          <a:cs typeface="+mn-cs"/>
        </a:defRPr>
      </a:lvl2pPr>
      <a:lvl3pPr marL="4799885" indent="-959975" algn="l" defTabSz="3839911" rtl="0" eaLnBrk="1" latinLnBrk="0" hangingPunct="1">
        <a:spcBef>
          <a:spcPct val="20000"/>
        </a:spcBef>
        <a:buFont typeface="Arial" pitchFamily="34" charset="0"/>
        <a:buChar char="•"/>
        <a:defRPr sz="10062" kern="1200">
          <a:solidFill>
            <a:schemeClr val="tx1"/>
          </a:solidFill>
          <a:latin typeface="+mn-lt"/>
          <a:ea typeface="+mn-ea"/>
          <a:cs typeface="+mn-cs"/>
        </a:defRPr>
      </a:lvl3pPr>
      <a:lvl4pPr marL="6719841" indent="-959975" algn="l" defTabSz="3839911"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39796" indent="-959975" algn="l" defTabSz="3839911"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59750" indent="-959975" algn="l" defTabSz="3839911"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79706" indent="-959975" algn="l" defTabSz="3839911"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399657" indent="-959975" algn="l" defTabSz="3839911"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19611" indent="-959975" algn="l" defTabSz="3839911"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39911" rtl="0" eaLnBrk="1" latinLnBrk="0" hangingPunct="1">
        <a:defRPr sz="7525" kern="1200">
          <a:solidFill>
            <a:schemeClr val="tx1"/>
          </a:solidFill>
          <a:latin typeface="+mn-lt"/>
          <a:ea typeface="+mn-ea"/>
          <a:cs typeface="+mn-cs"/>
        </a:defRPr>
      </a:lvl1pPr>
      <a:lvl2pPr marL="1919955" algn="l" defTabSz="3839911" rtl="0" eaLnBrk="1" latinLnBrk="0" hangingPunct="1">
        <a:defRPr sz="7525" kern="1200">
          <a:solidFill>
            <a:schemeClr val="tx1"/>
          </a:solidFill>
          <a:latin typeface="+mn-lt"/>
          <a:ea typeface="+mn-ea"/>
          <a:cs typeface="+mn-cs"/>
        </a:defRPr>
      </a:lvl2pPr>
      <a:lvl3pPr marL="3839911" algn="l" defTabSz="3839911" rtl="0" eaLnBrk="1" latinLnBrk="0" hangingPunct="1">
        <a:defRPr sz="7525" kern="1200">
          <a:solidFill>
            <a:schemeClr val="tx1"/>
          </a:solidFill>
          <a:latin typeface="+mn-lt"/>
          <a:ea typeface="+mn-ea"/>
          <a:cs typeface="+mn-cs"/>
        </a:defRPr>
      </a:lvl3pPr>
      <a:lvl4pPr marL="5759865" algn="l" defTabSz="3839911" rtl="0" eaLnBrk="1" latinLnBrk="0" hangingPunct="1">
        <a:defRPr sz="7525" kern="1200">
          <a:solidFill>
            <a:schemeClr val="tx1"/>
          </a:solidFill>
          <a:latin typeface="+mn-lt"/>
          <a:ea typeface="+mn-ea"/>
          <a:cs typeface="+mn-cs"/>
        </a:defRPr>
      </a:lvl4pPr>
      <a:lvl5pPr marL="7679817" algn="l" defTabSz="3839911" rtl="0" eaLnBrk="1" latinLnBrk="0" hangingPunct="1">
        <a:defRPr sz="7525" kern="1200">
          <a:solidFill>
            <a:schemeClr val="tx1"/>
          </a:solidFill>
          <a:latin typeface="+mn-lt"/>
          <a:ea typeface="+mn-ea"/>
          <a:cs typeface="+mn-cs"/>
        </a:defRPr>
      </a:lvl5pPr>
      <a:lvl6pPr marL="9599771" algn="l" defTabSz="3839911" rtl="0" eaLnBrk="1" latinLnBrk="0" hangingPunct="1">
        <a:defRPr sz="7525" kern="1200">
          <a:solidFill>
            <a:schemeClr val="tx1"/>
          </a:solidFill>
          <a:latin typeface="+mn-lt"/>
          <a:ea typeface="+mn-ea"/>
          <a:cs typeface="+mn-cs"/>
        </a:defRPr>
      </a:lvl6pPr>
      <a:lvl7pPr marL="11519725" algn="l" defTabSz="3839911" rtl="0" eaLnBrk="1" latinLnBrk="0" hangingPunct="1">
        <a:defRPr sz="7525" kern="1200">
          <a:solidFill>
            <a:schemeClr val="tx1"/>
          </a:solidFill>
          <a:latin typeface="+mn-lt"/>
          <a:ea typeface="+mn-ea"/>
          <a:cs typeface="+mn-cs"/>
        </a:defRPr>
      </a:lvl7pPr>
      <a:lvl8pPr marL="13439681" algn="l" defTabSz="3839911" rtl="0" eaLnBrk="1" latinLnBrk="0" hangingPunct="1">
        <a:defRPr sz="7525" kern="1200">
          <a:solidFill>
            <a:schemeClr val="tx1"/>
          </a:solidFill>
          <a:latin typeface="+mn-lt"/>
          <a:ea typeface="+mn-ea"/>
          <a:cs typeface="+mn-cs"/>
        </a:defRPr>
      </a:lvl8pPr>
      <a:lvl9pPr marL="15359636" algn="l" defTabSz="3839911"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tiff"/><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tiff"/><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ounded Rectangle 74">
            <a:extLst>
              <a:ext uri="{FF2B5EF4-FFF2-40B4-BE49-F238E27FC236}">
                <a16:creationId xmlns:a16="http://schemas.microsoft.com/office/drawing/2014/main" id="{2F723960-4340-369A-12CE-4A92CFCF9CF1}"/>
              </a:ext>
            </a:extLst>
          </p:cNvPr>
          <p:cNvSpPr/>
          <p:nvPr/>
        </p:nvSpPr>
        <p:spPr>
          <a:xfrm>
            <a:off x="785048" y="23551020"/>
            <a:ext cx="12102397" cy="4670910"/>
          </a:xfrm>
          <a:prstGeom prst="roundRect">
            <a:avLst/>
          </a:prstGeom>
          <a:solidFill>
            <a:schemeClr val="bg1"/>
          </a:solidFill>
          <a:ln w="57150" cap="flat" cmpd="sng" algn="ctr">
            <a:noFill/>
            <a:prstDash val="solid"/>
            <a:miter lim="800000"/>
          </a:ln>
          <a:effectLst/>
        </p:spPr>
        <p:txBody>
          <a:bodyPr rtlCol="0" anchor="ctr"/>
          <a:lstStyle/>
          <a:p>
            <a:pPr algn="ctr" defTabSz="800111" fontAlgn="auto">
              <a:spcBef>
                <a:spcPts val="0"/>
              </a:spcBef>
              <a:spcAft>
                <a:spcPts val="0"/>
              </a:spcAft>
              <a:defRPr/>
            </a:pPr>
            <a:endParaRPr kumimoji="0" lang="en-US" sz="1576" kern="0" dirty="0">
              <a:solidFill>
                <a:prstClr val="white"/>
              </a:solidFill>
              <a:latin typeface="Calibri" panose="020F0502020204030204"/>
              <a:ea typeface="+mn-ea"/>
            </a:endParaRPr>
          </a:p>
        </p:txBody>
      </p:sp>
      <p:sp>
        <p:nvSpPr>
          <p:cNvPr id="128" name="TextBox 127">
            <a:extLst>
              <a:ext uri="{FF2B5EF4-FFF2-40B4-BE49-F238E27FC236}">
                <a16:creationId xmlns:a16="http://schemas.microsoft.com/office/drawing/2014/main" id="{0DFF8D9A-FFE7-4FCE-A7FE-D526831F9976}"/>
              </a:ext>
            </a:extLst>
          </p:cNvPr>
          <p:cNvSpPr txBox="1"/>
          <p:nvPr/>
        </p:nvSpPr>
        <p:spPr>
          <a:xfrm>
            <a:off x="3967251" y="2608796"/>
            <a:ext cx="7080485" cy="13163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endParaRPr lang="en-US" sz="7954" dirty="0"/>
          </a:p>
        </p:txBody>
      </p:sp>
      <p:sp>
        <p:nvSpPr>
          <p:cNvPr id="1207" name="Rectangle 1025"/>
          <p:cNvSpPr>
            <a:spLocks noChangeArrowheads="1"/>
          </p:cNvSpPr>
          <p:nvPr/>
        </p:nvSpPr>
        <p:spPr bwMode="auto">
          <a:xfrm>
            <a:off x="0" y="-100046"/>
            <a:ext cx="184731" cy="1057341"/>
          </a:xfrm>
          <a:prstGeom prst="rect">
            <a:avLst/>
          </a:prstGeom>
          <a:noFill/>
          <a:ln w="9525">
            <a:noFill/>
            <a:miter lim="800000"/>
            <a:headEnd/>
            <a:tailEnd/>
          </a:ln>
        </p:spPr>
        <p:txBody>
          <a:bodyPr wrap="none" anchor="ctr">
            <a:spAutoFit/>
          </a:bodyPr>
          <a:lstStyle/>
          <a:p>
            <a:endParaRPr lang="en-US" sz="6271"/>
          </a:p>
        </p:txBody>
      </p:sp>
      <p:sp>
        <p:nvSpPr>
          <p:cNvPr id="1210" name="Rectangle 1028"/>
          <p:cNvSpPr>
            <a:spLocks noChangeArrowheads="1"/>
          </p:cNvSpPr>
          <p:nvPr/>
        </p:nvSpPr>
        <p:spPr bwMode="auto">
          <a:xfrm>
            <a:off x="0" y="-100046"/>
            <a:ext cx="184731" cy="1057341"/>
          </a:xfrm>
          <a:prstGeom prst="rect">
            <a:avLst/>
          </a:prstGeom>
          <a:noFill/>
          <a:ln w="9525">
            <a:noFill/>
            <a:miter lim="800000"/>
            <a:headEnd/>
            <a:tailEnd/>
          </a:ln>
        </p:spPr>
        <p:txBody>
          <a:bodyPr wrap="none" anchor="ctr">
            <a:spAutoFit/>
          </a:bodyPr>
          <a:lstStyle/>
          <a:p>
            <a:endParaRPr lang="en-US" sz="6271"/>
          </a:p>
        </p:txBody>
      </p:sp>
      <p:sp>
        <p:nvSpPr>
          <p:cNvPr id="1212" name="Rectangle 1029"/>
          <p:cNvSpPr>
            <a:spLocks noChangeArrowheads="1"/>
          </p:cNvSpPr>
          <p:nvPr/>
        </p:nvSpPr>
        <p:spPr bwMode="auto">
          <a:xfrm>
            <a:off x="5" y="2041890"/>
            <a:ext cx="184731" cy="1057341"/>
          </a:xfrm>
          <a:prstGeom prst="rect">
            <a:avLst/>
          </a:prstGeom>
          <a:noFill/>
          <a:ln w="9525">
            <a:noFill/>
            <a:miter lim="800000"/>
            <a:headEnd/>
            <a:tailEnd/>
          </a:ln>
        </p:spPr>
        <p:txBody>
          <a:bodyPr wrap="none" anchor="ctr">
            <a:spAutoFit/>
          </a:bodyPr>
          <a:lstStyle/>
          <a:p>
            <a:pPr eaLnBrk="0" hangingPunct="0"/>
            <a:endParaRPr lang="en-US" sz="6271"/>
          </a:p>
        </p:txBody>
      </p:sp>
      <p:sp>
        <p:nvSpPr>
          <p:cNvPr id="29" name="TextBox 28"/>
          <p:cNvSpPr txBox="1"/>
          <p:nvPr/>
        </p:nvSpPr>
        <p:spPr>
          <a:xfrm>
            <a:off x="4570346" y="2580104"/>
            <a:ext cx="400781" cy="226985"/>
          </a:xfrm>
          <a:prstGeom prst="rect">
            <a:avLst/>
          </a:prstGeom>
          <a:noFill/>
        </p:spPr>
        <p:txBody>
          <a:bodyPr wrap="square" rtlCol="0">
            <a:spAutoFit/>
          </a:bodyPr>
          <a:lstStyle/>
          <a:p>
            <a:r>
              <a:rPr lang="en-US" sz="875" dirty="0">
                <a:solidFill>
                  <a:schemeClr val="accent4">
                    <a:lumMod val="50000"/>
                  </a:schemeClr>
                </a:solidFill>
              </a:rPr>
              <a:t>-</a:t>
            </a:r>
          </a:p>
        </p:txBody>
      </p:sp>
      <p:sp>
        <p:nvSpPr>
          <p:cNvPr id="75" name="Rounded Rectangle 74"/>
          <p:cNvSpPr/>
          <p:nvPr/>
        </p:nvSpPr>
        <p:spPr>
          <a:xfrm>
            <a:off x="719240" y="14054638"/>
            <a:ext cx="12102397" cy="9339254"/>
          </a:xfrm>
          <a:prstGeom prst="roundRect">
            <a:avLst/>
          </a:prstGeom>
          <a:solidFill>
            <a:schemeClr val="bg1"/>
          </a:solidFill>
          <a:ln w="57150" cap="flat" cmpd="sng" algn="ctr">
            <a:noFill/>
            <a:prstDash val="solid"/>
            <a:miter lim="800000"/>
          </a:ln>
          <a:effectLst/>
        </p:spPr>
        <p:txBody>
          <a:bodyPr rtlCol="0" anchor="ctr"/>
          <a:lstStyle/>
          <a:p>
            <a:pPr algn="ctr" defTabSz="800111" fontAlgn="auto">
              <a:spcBef>
                <a:spcPts val="0"/>
              </a:spcBef>
              <a:spcAft>
                <a:spcPts val="0"/>
              </a:spcAft>
              <a:defRPr/>
            </a:pPr>
            <a:endParaRPr kumimoji="0" lang="en-US" sz="1576" kern="0" dirty="0">
              <a:solidFill>
                <a:prstClr val="white"/>
              </a:solidFill>
              <a:latin typeface="Calibri" panose="020F0502020204030204"/>
              <a:ea typeface="+mn-ea"/>
            </a:endParaRPr>
          </a:p>
        </p:txBody>
      </p:sp>
      <p:sp>
        <p:nvSpPr>
          <p:cNvPr id="76" name="Rounded Rectangle 75"/>
          <p:cNvSpPr/>
          <p:nvPr/>
        </p:nvSpPr>
        <p:spPr>
          <a:xfrm>
            <a:off x="798595" y="4633882"/>
            <a:ext cx="12053966" cy="9339254"/>
          </a:xfrm>
          <a:prstGeom prst="roundRect">
            <a:avLst/>
          </a:prstGeom>
          <a:solidFill>
            <a:schemeClr val="bg1"/>
          </a:solidFill>
          <a:ln w="57150" cap="flat" cmpd="sng" algn="ctr">
            <a:noFill/>
            <a:prstDash val="solid"/>
            <a:miter lim="800000"/>
          </a:ln>
          <a:effectLst/>
        </p:spPr>
        <p:txBody>
          <a:bodyPr rtlCol="0" anchor="ctr"/>
          <a:lstStyle/>
          <a:p>
            <a:pPr algn="ctr" defTabSz="800111" fontAlgn="auto">
              <a:spcBef>
                <a:spcPts val="0"/>
              </a:spcBef>
              <a:spcAft>
                <a:spcPts val="0"/>
              </a:spcAft>
              <a:defRPr/>
            </a:pPr>
            <a:endParaRPr kumimoji="0" lang="en-US" sz="1576" kern="0">
              <a:solidFill>
                <a:prstClr val="white"/>
              </a:solidFill>
              <a:latin typeface="Calibri" panose="020F0502020204030204"/>
              <a:ea typeface="+mn-ea"/>
            </a:endParaRPr>
          </a:p>
        </p:txBody>
      </p:sp>
      <p:sp>
        <p:nvSpPr>
          <p:cNvPr id="78" name="Rounded Rectangle 77"/>
          <p:cNvSpPr/>
          <p:nvPr/>
        </p:nvSpPr>
        <p:spPr>
          <a:xfrm>
            <a:off x="13107259" y="20451650"/>
            <a:ext cx="12515220" cy="7999211"/>
          </a:xfrm>
          <a:prstGeom prst="roundRect">
            <a:avLst/>
          </a:prstGeom>
          <a:solidFill>
            <a:schemeClr val="bg1"/>
          </a:solidFill>
          <a:ln w="57150" cap="flat" cmpd="sng" algn="ctr">
            <a:noFill/>
            <a:prstDash val="solid"/>
            <a:miter lim="800000"/>
          </a:ln>
          <a:effectLst/>
        </p:spPr>
        <p:txBody>
          <a:bodyPr rtlCol="0" anchor="ctr"/>
          <a:lstStyle/>
          <a:p>
            <a:pPr algn="ctr" defTabSz="800111" fontAlgn="auto">
              <a:spcBef>
                <a:spcPts val="0"/>
              </a:spcBef>
              <a:spcAft>
                <a:spcPts val="0"/>
              </a:spcAft>
              <a:defRPr/>
            </a:pPr>
            <a:endParaRPr kumimoji="0" lang="en-US" sz="1576" kern="0" dirty="0">
              <a:solidFill>
                <a:prstClr val="white"/>
              </a:solidFill>
              <a:latin typeface="Calibri" panose="020F0502020204030204"/>
              <a:ea typeface="+mn-ea"/>
            </a:endParaRPr>
          </a:p>
        </p:txBody>
      </p:sp>
      <p:sp>
        <p:nvSpPr>
          <p:cNvPr id="79" name="Rounded Rectangle 78"/>
          <p:cNvSpPr/>
          <p:nvPr/>
        </p:nvSpPr>
        <p:spPr>
          <a:xfrm>
            <a:off x="25861750" y="4656746"/>
            <a:ext cx="11909058" cy="19255693"/>
          </a:xfrm>
          <a:prstGeom prst="roundRect">
            <a:avLst/>
          </a:prstGeom>
          <a:solidFill>
            <a:schemeClr val="bg1"/>
          </a:solidFill>
          <a:ln w="57150" cap="flat" cmpd="sng" algn="ctr">
            <a:noFill/>
            <a:prstDash val="solid"/>
            <a:miter lim="800000"/>
          </a:ln>
          <a:effectLst/>
        </p:spPr>
        <p:txBody>
          <a:bodyPr rtlCol="0" anchor="ctr"/>
          <a:lstStyle/>
          <a:p>
            <a:pPr algn="ctr" defTabSz="800111" fontAlgn="auto">
              <a:spcBef>
                <a:spcPts val="0"/>
              </a:spcBef>
              <a:spcAft>
                <a:spcPts val="0"/>
              </a:spcAft>
              <a:defRPr/>
            </a:pPr>
            <a:r>
              <a:rPr kumimoji="0" lang="en-US" sz="1576" b="1" kern="0" dirty="0">
                <a:solidFill>
                  <a:prstClr val="white"/>
                </a:solidFill>
                <a:latin typeface="Calibri" panose="020F0502020204030204"/>
                <a:ea typeface="+mn-ea"/>
              </a:rPr>
              <a:t>---------------------------</a:t>
            </a:r>
          </a:p>
          <a:p>
            <a:pPr algn="ctr" defTabSz="800111" fontAlgn="auto">
              <a:spcBef>
                <a:spcPts val="0"/>
              </a:spcBef>
              <a:spcAft>
                <a:spcPts val="0"/>
              </a:spcAft>
              <a:defRPr/>
            </a:pPr>
            <a:r>
              <a:rPr kumimoji="0" lang="en-US" sz="1576" b="1" kern="0" dirty="0">
                <a:solidFill>
                  <a:prstClr val="white"/>
                </a:solidFill>
                <a:latin typeface="Calibri" panose="020F0502020204030204"/>
                <a:ea typeface="+mn-ea"/>
              </a:rPr>
              <a:t>EndNote X7</a:t>
            </a:r>
          </a:p>
          <a:p>
            <a:pPr algn="ctr" defTabSz="800111" fontAlgn="auto">
              <a:spcBef>
                <a:spcPts val="0"/>
              </a:spcBef>
              <a:spcAft>
                <a:spcPts val="0"/>
              </a:spcAft>
              <a:defRPr/>
            </a:pPr>
            <a:r>
              <a:rPr kumimoji="0" lang="en-US" sz="1576" b="1" kern="0" dirty="0">
                <a:solidFill>
                  <a:prstClr val="white"/>
                </a:solidFill>
                <a:latin typeface="Calibri" panose="020F0502020204030204"/>
                <a:ea typeface="+mn-ea"/>
              </a:rPr>
              <a:t>---------------------------</a:t>
            </a:r>
          </a:p>
          <a:p>
            <a:pPr algn="ctr" defTabSz="800111" fontAlgn="auto">
              <a:spcBef>
                <a:spcPts val="0"/>
              </a:spcBef>
              <a:spcAft>
                <a:spcPts val="0"/>
              </a:spcAft>
              <a:defRPr/>
            </a:pPr>
            <a:r>
              <a:rPr kumimoji="0" lang="en-US" sz="1576" b="1" kern="0" dirty="0">
                <a:solidFill>
                  <a:prstClr val="white"/>
                </a:solidFill>
                <a:latin typeface="Calibri" panose="020F0502020204030204"/>
                <a:ea typeface="+mn-ea"/>
              </a:rPr>
              <a:t>An unknown error occurred.</a:t>
            </a:r>
          </a:p>
          <a:p>
            <a:pPr algn="ctr" defTabSz="800111" fontAlgn="auto">
              <a:spcBef>
                <a:spcPts val="0"/>
              </a:spcBef>
              <a:spcAft>
                <a:spcPts val="0"/>
              </a:spcAft>
              <a:defRPr/>
            </a:pPr>
            <a:r>
              <a:rPr kumimoji="0" lang="en-US" sz="1576" b="1" kern="0" dirty="0">
                <a:solidFill>
                  <a:prstClr val="white"/>
                </a:solidFill>
                <a:latin typeface="Calibri" panose="020F0502020204030204"/>
                <a:ea typeface="+mn-ea"/>
              </a:rPr>
              <a:t>---------------------------</a:t>
            </a:r>
          </a:p>
          <a:p>
            <a:pPr algn="ctr" defTabSz="800111" fontAlgn="auto">
              <a:spcBef>
                <a:spcPts val="0"/>
              </a:spcBef>
              <a:spcAft>
                <a:spcPts val="0"/>
              </a:spcAft>
              <a:defRPr/>
            </a:pPr>
            <a:r>
              <a:rPr kumimoji="0" lang="en-US" sz="1576" b="1" kern="0" dirty="0">
                <a:solidFill>
                  <a:prstClr val="white"/>
                </a:solidFill>
                <a:latin typeface="Calibri" panose="020F0502020204030204"/>
                <a:ea typeface="+mn-ea"/>
              </a:rPr>
              <a:t>OK   </a:t>
            </a:r>
          </a:p>
          <a:p>
            <a:pPr algn="ctr" defTabSz="800111" fontAlgn="auto">
              <a:spcBef>
                <a:spcPts val="0"/>
              </a:spcBef>
              <a:spcAft>
                <a:spcPts val="0"/>
              </a:spcAft>
              <a:defRPr/>
            </a:pPr>
            <a:r>
              <a:rPr kumimoji="0" lang="en-US" sz="1576" b="1" kern="0" dirty="0">
                <a:solidFill>
                  <a:prstClr val="white"/>
                </a:solidFill>
                <a:latin typeface="Calibri" panose="020F0502020204030204"/>
                <a:ea typeface="+mn-ea"/>
              </a:rPr>
              <a:t>---------------------------</a:t>
            </a:r>
          </a:p>
        </p:txBody>
      </p:sp>
      <p:sp>
        <p:nvSpPr>
          <p:cNvPr id="80" name="Rounded Rectangle 79"/>
          <p:cNvSpPr/>
          <p:nvPr/>
        </p:nvSpPr>
        <p:spPr>
          <a:xfrm>
            <a:off x="25898618" y="23983881"/>
            <a:ext cx="11909058" cy="4396962"/>
          </a:xfrm>
          <a:prstGeom prst="roundRect">
            <a:avLst/>
          </a:prstGeom>
          <a:solidFill>
            <a:schemeClr val="bg1"/>
          </a:solidFill>
          <a:ln w="57150" cap="flat" cmpd="sng" algn="ctr">
            <a:noFill/>
            <a:prstDash val="solid"/>
            <a:miter lim="800000"/>
          </a:ln>
          <a:effectLst/>
        </p:spPr>
        <p:txBody>
          <a:bodyPr rtlCol="0" anchor="ctr"/>
          <a:lstStyle/>
          <a:p>
            <a:pPr marL="285750" indent="-285750" algn="ctr" defTabSz="800111" fontAlgn="auto">
              <a:spcBef>
                <a:spcPts val="0"/>
              </a:spcBef>
              <a:spcAft>
                <a:spcPts val="0"/>
              </a:spcAft>
              <a:buFont typeface="Wingdings" panose="05000000000000000000" pitchFamily="2" charset="2"/>
              <a:buChar char="v"/>
              <a:defRPr/>
            </a:pPr>
            <a:endParaRPr kumimoji="0" lang="en-US" sz="1576" kern="0" dirty="0">
              <a:solidFill>
                <a:prstClr val="white"/>
              </a:solidFill>
              <a:latin typeface="Calibri" panose="020F0502020204030204"/>
              <a:ea typeface="+mn-ea"/>
            </a:endParaRPr>
          </a:p>
        </p:txBody>
      </p:sp>
      <p:sp>
        <p:nvSpPr>
          <p:cNvPr id="84" name="TextBox 83"/>
          <p:cNvSpPr txBox="1"/>
          <p:nvPr/>
        </p:nvSpPr>
        <p:spPr>
          <a:xfrm>
            <a:off x="4862916" y="4988411"/>
            <a:ext cx="3659210" cy="738792"/>
          </a:xfrm>
          <a:prstGeom prst="rect">
            <a:avLst/>
          </a:prstGeom>
          <a:solidFill>
            <a:schemeClr val="accent1">
              <a:lumMod val="40000"/>
              <a:lumOff val="60000"/>
            </a:schemeClr>
          </a:solidFill>
          <a:ln w="38100">
            <a:solidFill>
              <a:schemeClr val="tx1"/>
            </a:solidFill>
          </a:ln>
        </p:spPr>
        <p:txBody>
          <a:bodyPr wrap="square" rtlCol="0">
            <a:spAutoFit/>
          </a:bodyPr>
          <a:lstStyle/>
          <a:p>
            <a:pPr algn="ctr" fontAlgn="auto">
              <a:spcBef>
                <a:spcPts val="0"/>
              </a:spcBef>
              <a:spcAft>
                <a:spcPts val="0"/>
              </a:spcAft>
            </a:pPr>
            <a:r>
              <a:rPr kumimoji="0" lang="en-US" sz="4201" b="1" dirty="0">
                <a:latin typeface="Calibri" panose="020F0502020204030204"/>
                <a:ea typeface="+mn-ea"/>
              </a:rPr>
              <a:t>ABSTRACT</a:t>
            </a:r>
            <a:endParaRPr kumimoji="0" lang="en-US" sz="1401" dirty="0">
              <a:solidFill>
                <a:prstClr val="white"/>
              </a:solidFill>
              <a:latin typeface="Calibri" panose="020F0502020204030204"/>
              <a:ea typeface="+mn-ea"/>
            </a:endParaRPr>
          </a:p>
        </p:txBody>
      </p:sp>
      <p:sp>
        <p:nvSpPr>
          <p:cNvPr id="13" name="TextBox 12"/>
          <p:cNvSpPr txBox="1"/>
          <p:nvPr/>
        </p:nvSpPr>
        <p:spPr>
          <a:xfrm>
            <a:off x="25576535" y="8412957"/>
            <a:ext cx="184731" cy="1057341"/>
          </a:xfrm>
          <a:prstGeom prst="rect">
            <a:avLst/>
          </a:prstGeom>
          <a:noFill/>
        </p:spPr>
        <p:txBody>
          <a:bodyPr wrap="none" rtlCol="0">
            <a:spAutoFit/>
          </a:bodyPr>
          <a:lstStyle/>
          <a:p>
            <a:endParaRPr lang="en-US" sz="6271" dirty="0"/>
          </a:p>
        </p:txBody>
      </p:sp>
      <p:sp>
        <p:nvSpPr>
          <p:cNvPr id="15" name="TextBox 14"/>
          <p:cNvSpPr txBox="1"/>
          <p:nvPr/>
        </p:nvSpPr>
        <p:spPr>
          <a:xfrm>
            <a:off x="38864858" y="26179154"/>
            <a:ext cx="184731" cy="1057341"/>
          </a:xfrm>
          <a:prstGeom prst="rect">
            <a:avLst/>
          </a:prstGeom>
          <a:noFill/>
        </p:spPr>
        <p:txBody>
          <a:bodyPr wrap="none" rtlCol="0">
            <a:spAutoFit/>
          </a:bodyPr>
          <a:lstStyle/>
          <a:p>
            <a:endParaRPr lang="en-US" sz="6271" dirty="0"/>
          </a:p>
        </p:txBody>
      </p:sp>
      <p:sp>
        <p:nvSpPr>
          <p:cNvPr id="5" name="Rectangle 385"/>
          <p:cNvSpPr>
            <a:spLocks noChangeArrowheads="1"/>
          </p:cNvSpPr>
          <p:nvPr/>
        </p:nvSpPr>
        <p:spPr bwMode="auto">
          <a:xfrm>
            <a:off x="0" y="-294300"/>
            <a:ext cx="161647" cy="10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010" tIns="40005" rIns="80010" bIns="40005" numCol="1" anchor="ctr" anchorCtr="0" compatLnSpc="1">
            <a:prstTxWarp prst="textNoShape">
              <a:avLst/>
            </a:prstTxWarp>
            <a:spAutoFit/>
          </a:bodyPr>
          <a:lstStyle/>
          <a:p>
            <a:endParaRPr lang="en-US" sz="6271"/>
          </a:p>
        </p:txBody>
      </p:sp>
      <p:sp>
        <p:nvSpPr>
          <p:cNvPr id="32" name="Rectangle 435"/>
          <p:cNvSpPr>
            <a:spLocks noChangeArrowheads="1"/>
          </p:cNvSpPr>
          <p:nvPr/>
        </p:nvSpPr>
        <p:spPr bwMode="auto">
          <a:xfrm>
            <a:off x="6530874" y="19391057"/>
            <a:ext cx="161647" cy="10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010" tIns="40005" rIns="80010" bIns="40005" numCol="1" anchor="ctr" anchorCtr="0" compatLnSpc="1">
            <a:prstTxWarp prst="textNoShape">
              <a:avLst/>
            </a:prstTxWarp>
            <a:spAutoFit/>
          </a:bodyPr>
          <a:lstStyle/>
          <a:p>
            <a:endParaRPr lang="en-US" sz="6271"/>
          </a:p>
        </p:txBody>
      </p:sp>
      <p:sp>
        <p:nvSpPr>
          <p:cNvPr id="36" name="Rectangle 437"/>
          <p:cNvSpPr>
            <a:spLocks noChangeArrowheads="1"/>
          </p:cNvSpPr>
          <p:nvPr/>
        </p:nvSpPr>
        <p:spPr bwMode="auto">
          <a:xfrm>
            <a:off x="0" y="-294300"/>
            <a:ext cx="161647" cy="10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010" tIns="40005" rIns="80010" bIns="40005" numCol="1" anchor="ctr" anchorCtr="0" compatLnSpc="1">
            <a:prstTxWarp prst="textNoShape">
              <a:avLst/>
            </a:prstTxWarp>
            <a:spAutoFit/>
          </a:bodyPr>
          <a:lstStyle/>
          <a:p>
            <a:endParaRPr lang="en-US" sz="6271"/>
          </a:p>
        </p:txBody>
      </p:sp>
      <p:sp>
        <p:nvSpPr>
          <p:cNvPr id="3" name="Rectangle 573"/>
          <p:cNvSpPr>
            <a:spLocks noChangeArrowheads="1"/>
          </p:cNvSpPr>
          <p:nvPr/>
        </p:nvSpPr>
        <p:spPr bwMode="auto">
          <a:xfrm>
            <a:off x="14192297" y="11247239"/>
            <a:ext cx="163469802" cy="10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010" tIns="40005" rIns="80010" bIns="40005" numCol="1" anchor="ctr" anchorCtr="0" compatLnSpc="1">
            <a:prstTxWarp prst="textNoShape">
              <a:avLst/>
            </a:prstTxWarp>
            <a:spAutoFit/>
          </a:bodyPr>
          <a:lstStyle/>
          <a:p>
            <a:endParaRPr lang="en-US" sz="6271"/>
          </a:p>
        </p:txBody>
      </p:sp>
      <p:sp>
        <p:nvSpPr>
          <p:cNvPr id="95" name="Rounded Rectangle 94"/>
          <p:cNvSpPr/>
          <p:nvPr/>
        </p:nvSpPr>
        <p:spPr>
          <a:xfrm>
            <a:off x="13259392" y="4568290"/>
            <a:ext cx="12363088" cy="15802761"/>
          </a:xfrm>
          <a:prstGeom prst="roundRect">
            <a:avLst/>
          </a:prstGeom>
          <a:solidFill>
            <a:schemeClr val="bg1"/>
          </a:solidFill>
          <a:ln w="57150" cap="flat" cmpd="sng" algn="ctr">
            <a:noFill/>
            <a:prstDash val="solid"/>
            <a:miter lim="800000"/>
          </a:ln>
          <a:effectLst/>
        </p:spPr>
        <p:txBody>
          <a:bodyPr rtlCol="0" anchor="ctr"/>
          <a:lstStyle/>
          <a:p>
            <a:pPr algn="ctr" defTabSz="800111" fontAlgn="auto">
              <a:spcBef>
                <a:spcPts val="0"/>
              </a:spcBef>
              <a:spcAft>
                <a:spcPts val="0"/>
              </a:spcAft>
              <a:defRPr/>
            </a:pPr>
            <a:endParaRPr kumimoji="0" lang="en-US" sz="1576" kern="0" dirty="0">
              <a:solidFill>
                <a:prstClr val="white"/>
              </a:solidFill>
              <a:latin typeface="Calibri" panose="020F0502020204030204"/>
              <a:ea typeface="+mn-ea"/>
            </a:endParaRPr>
          </a:p>
        </p:txBody>
      </p:sp>
      <p:sp>
        <p:nvSpPr>
          <p:cNvPr id="14" name="Rectangle 610"/>
          <p:cNvSpPr>
            <a:spLocks noChangeArrowheads="1"/>
          </p:cNvSpPr>
          <p:nvPr/>
        </p:nvSpPr>
        <p:spPr bwMode="auto">
          <a:xfrm>
            <a:off x="16573752" y="12838976"/>
            <a:ext cx="161647" cy="10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010" tIns="40005" rIns="80010" bIns="40005" numCol="1" anchor="ctr" anchorCtr="0" compatLnSpc="1">
            <a:prstTxWarp prst="textNoShape">
              <a:avLst/>
            </a:prstTxWarp>
            <a:spAutoFit/>
          </a:bodyPr>
          <a:lstStyle/>
          <a:p>
            <a:endParaRPr lang="en-US" sz="6271"/>
          </a:p>
        </p:txBody>
      </p:sp>
      <p:sp>
        <p:nvSpPr>
          <p:cNvPr id="53" name="Rectangle 619"/>
          <p:cNvSpPr>
            <a:spLocks noChangeArrowheads="1"/>
          </p:cNvSpPr>
          <p:nvPr/>
        </p:nvSpPr>
        <p:spPr bwMode="auto">
          <a:xfrm>
            <a:off x="785048" y="16611089"/>
            <a:ext cx="38273782" cy="10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010" tIns="40005" rIns="80010" bIns="40005" numCol="1" anchor="ctr" anchorCtr="0" compatLnSpc="1">
            <a:prstTxWarp prst="textNoShape">
              <a:avLst/>
            </a:prstTxWarp>
            <a:spAutoFit/>
          </a:bodyPr>
          <a:lstStyle/>
          <a:p>
            <a:endParaRPr lang="en-US" sz="6271"/>
          </a:p>
        </p:txBody>
      </p:sp>
      <p:sp>
        <p:nvSpPr>
          <p:cNvPr id="18" name="TextBox 17"/>
          <p:cNvSpPr txBox="1"/>
          <p:nvPr/>
        </p:nvSpPr>
        <p:spPr>
          <a:xfrm>
            <a:off x="26678814" y="27083569"/>
            <a:ext cx="40004" cy="1057341"/>
          </a:xfrm>
          <a:prstGeom prst="rect">
            <a:avLst/>
          </a:prstGeom>
          <a:noFill/>
        </p:spPr>
        <p:txBody>
          <a:bodyPr wrap="square" rtlCol="0">
            <a:spAutoFit/>
          </a:bodyPr>
          <a:lstStyle/>
          <a:p>
            <a:endParaRPr lang="en-US" sz="6271" dirty="0"/>
          </a:p>
        </p:txBody>
      </p:sp>
      <p:sp>
        <p:nvSpPr>
          <p:cNvPr id="55" name="TextBox 54">
            <a:extLst>
              <a:ext uri="{FF2B5EF4-FFF2-40B4-BE49-F238E27FC236}">
                <a16:creationId xmlns:a16="http://schemas.microsoft.com/office/drawing/2014/main" id="{AE754181-73B6-464D-B05A-D01FA9E3CB2F}"/>
              </a:ext>
            </a:extLst>
          </p:cNvPr>
          <p:cNvSpPr txBox="1"/>
          <p:nvPr/>
        </p:nvSpPr>
        <p:spPr>
          <a:xfrm>
            <a:off x="4166388" y="541405"/>
            <a:ext cx="30072024" cy="2308324"/>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pPr algn="ctr"/>
            <a:r>
              <a:rPr lang="en-US" sz="7200" dirty="0">
                <a:solidFill>
                  <a:schemeClr val="bg1"/>
                </a:solidFill>
              </a:rPr>
              <a:t>Synthesis and Characterization of Semi-Interpenetrating and Double Networks of </a:t>
            </a:r>
            <a:r>
              <a:rPr lang="en-US" sz="7200" dirty="0" err="1">
                <a:solidFill>
                  <a:schemeClr val="bg1"/>
                </a:solidFill>
              </a:rPr>
              <a:t>Sulfonimide</a:t>
            </a:r>
            <a:r>
              <a:rPr lang="en-US" sz="7200" dirty="0">
                <a:solidFill>
                  <a:schemeClr val="bg1"/>
                </a:solidFill>
              </a:rPr>
              <a:t>- and Imidazolium-Containing Poly(ionic liquids)</a:t>
            </a:r>
          </a:p>
        </p:txBody>
      </p:sp>
      <p:sp>
        <p:nvSpPr>
          <p:cNvPr id="174" name="TextBox 173">
            <a:extLst>
              <a:ext uri="{FF2B5EF4-FFF2-40B4-BE49-F238E27FC236}">
                <a16:creationId xmlns:a16="http://schemas.microsoft.com/office/drawing/2014/main" id="{C82AF2B8-35AB-4CC1-9C0E-7421FD4065E0}"/>
              </a:ext>
            </a:extLst>
          </p:cNvPr>
          <p:cNvSpPr txBox="1"/>
          <p:nvPr/>
        </p:nvSpPr>
        <p:spPr>
          <a:xfrm>
            <a:off x="29024381" y="4911390"/>
            <a:ext cx="5583795" cy="738792"/>
          </a:xfrm>
          <a:prstGeom prst="rect">
            <a:avLst/>
          </a:prstGeom>
          <a:solidFill>
            <a:schemeClr val="accent1">
              <a:lumMod val="40000"/>
              <a:lumOff val="60000"/>
            </a:schemeClr>
          </a:solidFill>
          <a:ln w="38100">
            <a:solidFill>
              <a:schemeClr val="tx1"/>
            </a:solidFill>
          </a:ln>
        </p:spPr>
        <p:txBody>
          <a:bodyPr wrap="square" rtlCol="0">
            <a:spAutoFit/>
          </a:bodyPr>
          <a:lstStyle/>
          <a:p>
            <a:pPr algn="ctr" fontAlgn="auto">
              <a:spcBef>
                <a:spcPts val="0"/>
              </a:spcBef>
              <a:spcAft>
                <a:spcPts val="0"/>
              </a:spcAft>
            </a:pPr>
            <a:r>
              <a:rPr kumimoji="0" lang="en-US" sz="4201" b="1" dirty="0">
                <a:latin typeface="Calibri" panose="020F0502020204030204"/>
                <a:ea typeface="+mn-ea"/>
              </a:rPr>
              <a:t>CHARACTERIZATION</a:t>
            </a:r>
            <a:endParaRPr kumimoji="0" lang="en-US" sz="1401" dirty="0">
              <a:solidFill>
                <a:prstClr val="white"/>
              </a:solidFill>
              <a:latin typeface="Calibri" panose="020F0502020204030204"/>
              <a:ea typeface="+mn-ea"/>
            </a:endParaRPr>
          </a:p>
        </p:txBody>
      </p:sp>
      <p:sp>
        <p:nvSpPr>
          <p:cNvPr id="34" name="Rectangle 33"/>
          <p:cNvSpPr/>
          <p:nvPr/>
        </p:nvSpPr>
        <p:spPr>
          <a:xfrm>
            <a:off x="576240" y="4448535"/>
            <a:ext cx="37194568" cy="90784"/>
          </a:xfrm>
          <a:prstGeom prst="rect">
            <a:avLst/>
          </a:prstGeom>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21" name="Rectangle 1683">
            <a:extLst>
              <a:ext uri="{FF2B5EF4-FFF2-40B4-BE49-F238E27FC236}">
                <a16:creationId xmlns:a16="http://schemas.microsoft.com/office/drawing/2014/main" id="{CF99242B-3345-436A-9D89-0DA088BCE573}"/>
              </a:ext>
            </a:extLst>
          </p:cNvPr>
          <p:cNvSpPr>
            <a:spLocks noChangeArrowheads="1"/>
          </p:cNvSpPr>
          <p:nvPr/>
        </p:nvSpPr>
        <p:spPr bwMode="auto">
          <a:xfrm>
            <a:off x="1189918" y="6165998"/>
            <a:ext cx="11228529" cy="71711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r>
              <a:rPr lang="en-US" sz="2300" dirty="0">
                <a:effectLst/>
                <a:latin typeface="Calibri" panose="020F0502020204030204" pitchFamily="34" charset="0"/>
                <a:ea typeface="Calibri" panose="020F0502020204030204" pitchFamily="34" charset="0"/>
              </a:rPr>
              <a:t>In recent years, there has been increased research interest in creating electrically conductive polymer membranes with materials that are widely available and environmentally safe. Herein, we report how polymeric membranes comprised of unique combinations of </a:t>
            </a:r>
            <a:r>
              <a:rPr lang="en-US" sz="2300" dirty="0" err="1">
                <a:effectLst/>
                <a:latin typeface="Calibri" panose="020F0502020204030204" pitchFamily="34" charset="0"/>
                <a:ea typeface="Calibri" panose="020F0502020204030204" pitchFamily="34" charset="0"/>
              </a:rPr>
              <a:t>ionenes</a:t>
            </a:r>
            <a:r>
              <a:rPr lang="en-US" sz="2300" dirty="0">
                <a:effectLst/>
                <a:latin typeface="Calibri" panose="020F0502020204030204" pitchFamily="34" charset="0"/>
                <a:ea typeface="Calibri" panose="020F0502020204030204" pitchFamily="34" charset="0"/>
              </a:rPr>
              <a:t> and poly(ionic liquids), including a recently developed </a:t>
            </a:r>
            <a:r>
              <a:rPr lang="en-US" sz="2300" dirty="0" err="1">
                <a:effectLst/>
                <a:latin typeface="Calibri" panose="020F0502020204030204" pitchFamily="34" charset="0"/>
                <a:ea typeface="Calibri" panose="020F0502020204030204" pitchFamily="34" charset="0"/>
              </a:rPr>
              <a:t>sulfonimide</a:t>
            </a:r>
            <a:r>
              <a:rPr lang="en-US" sz="2300" dirty="0">
                <a:effectLst/>
                <a:latin typeface="Calibri" panose="020F0502020204030204" pitchFamily="34" charset="0"/>
                <a:ea typeface="Calibri" panose="020F0502020204030204" pitchFamily="34" charset="0"/>
              </a:rPr>
              <a:t>- and imidazolium-containing </a:t>
            </a:r>
            <a:r>
              <a:rPr lang="en-US" sz="2300" dirty="0" err="1">
                <a:effectLst/>
                <a:latin typeface="Calibri" panose="020F0502020204030204" pitchFamily="34" charset="0"/>
                <a:ea typeface="Calibri" panose="020F0502020204030204" pitchFamily="34" charset="0"/>
              </a:rPr>
              <a:t>methacryloxy</a:t>
            </a:r>
            <a:r>
              <a:rPr lang="en-US" sz="2300" dirty="0">
                <a:effectLst/>
                <a:latin typeface="Calibri" panose="020F0502020204030204" pitchFamily="34" charset="0"/>
                <a:ea typeface="Calibri" panose="020F0502020204030204" pitchFamily="34" charset="0"/>
              </a:rPr>
              <a:t>-based monomer, were produced via UV photopolymerization. These membranes were specifically tailored to exhibit both ionic conductivity and an affinity for carbon dioxide, which are both crucial characteristics in such applications as electron transport in lithium-ion batteries and gas sorbency in separation techniques. Monomers, such as the aforementioned </a:t>
            </a:r>
            <a:r>
              <a:rPr lang="en-US" sz="2300" dirty="0" err="1">
                <a:effectLst/>
                <a:latin typeface="Calibri" panose="020F0502020204030204" pitchFamily="34" charset="0"/>
                <a:ea typeface="Calibri" panose="020F0502020204030204" pitchFamily="34" charset="0"/>
              </a:rPr>
              <a:t>methacryloxy</a:t>
            </a:r>
            <a:r>
              <a:rPr lang="en-US" sz="2300" dirty="0">
                <a:effectLst/>
                <a:latin typeface="Calibri" panose="020F0502020204030204" pitchFamily="34" charset="0"/>
                <a:ea typeface="Calibri" panose="020F0502020204030204" pitchFamily="34" charset="0"/>
              </a:rPr>
              <a:t>-based ionic liquid (IL) and C</a:t>
            </a:r>
            <a:r>
              <a:rPr lang="en-US" sz="2300" baseline="-25000" dirty="0">
                <a:effectLst/>
                <a:latin typeface="Calibri" panose="020F0502020204030204" pitchFamily="34" charset="0"/>
                <a:ea typeface="Calibri" panose="020F0502020204030204" pitchFamily="34" charset="0"/>
              </a:rPr>
              <a:t>4</a:t>
            </a:r>
            <a:r>
              <a:rPr lang="en-US" sz="2300" dirty="0">
                <a:effectLst/>
                <a:latin typeface="Calibri" panose="020F0502020204030204" pitchFamily="34" charset="0"/>
                <a:ea typeface="Calibri" panose="020F0502020204030204" pitchFamily="34" charset="0"/>
              </a:rPr>
              <a:t>VIm, were combined with 10 </a:t>
            </a:r>
            <a:r>
              <a:rPr lang="en-US" sz="2300" dirty="0" err="1">
                <a:effectLst/>
                <a:latin typeface="Calibri" panose="020F0502020204030204" pitchFamily="34" charset="0"/>
                <a:ea typeface="Calibri" panose="020F0502020204030204" pitchFamily="34" charset="0"/>
              </a:rPr>
              <a:t>wt</a:t>
            </a:r>
            <a:r>
              <a:rPr lang="en-US" sz="2300" dirty="0">
                <a:effectLst/>
                <a:latin typeface="Calibri" panose="020F0502020204030204" pitchFamily="34" charset="0"/>
                <a:ea typeface="Calibri" panose="020F0502020204030204" pitchFamily="34" charset="0"/>
              </a:rPr>
              <a:t> % tri-functional crosslinker and 2 </a:t>
            </a:r>
            <a:r>
              <a:rPr lang="en-US" sz="2300" dirty="0" err="1">
                <a:effectLst/>
                <a:latin typeface="Calibri" panose="020F0502020204030204" pitchFamily="34" charset="0"/>
                <a:ea typeface="Calibri" panose="020F0502020204030204" pitchFamily="34" charset="0"/>
              </a:rPr>
              <a:t>wt</a:t>
            </a:r>
            <a:r>
              <a:rPr lang="en-US" sz="2300" dirty="0">
                <a:effectLst/>
                <a:latin typeface="Calibri" panose="020F0502020204030204" pitchFamily="34" charset="0"/>
                <a:ea typeface="Calibri" panose="020F0502020204030204" pitchFamily="34" charset="0"/>
              </a:rPr>
              <a:t> % </a:t>
            </a:r>
            <a:r>
              <a:rPr lang="en-US" sz="2300" dirty="0" err="1">
                <a:latin typeface="Calibri" panose="020F0502020204030204" pitchFamily="34" charset="0"/>
                <a:ea typeface="Calibri" panose="020F0502020204030204" pitchFamily="34" charset="0"/>
              </a:rPr>
              <a:t>photo</a:t>
            </a:r>
            <a:r>
              <a:rPr lang="en-US" sz="2300" dirty="0" err="1">
                <a:effectLst/>
                <a:latin typeface="Calibri" panose="020F0502020204030204" pitchFamily="34" charset="0"/>
                <a:ea typeface="Calibri" panose="020F0502020204030204" pitchFamily="34" charset="0"/>
              </a:rPr>
              <a:t>initiator</a:t>
            </a:r>
            <a:r>
              <a:rPr lang="en-US" sz="2300" dirty="0">
                <a:effectLst/>
                <a:latin typeface="Calibri" panose="020F0502020204030204" pitchFamily="34" charset="0"/>
                <a:ea typeface="Calibri" panose="020F0502020204030204" pitchFamily="34" charset="0"/>
              </a:rPr>
              <a:t> to create basic single-network membranes with tri-functional crosslinker bridges</a:t>
            </a:r>
            <a:r>
              <a:rPr lang="en-US" sz="2300" dirty="0">
                <a:latin typeface="Calibri" panose="020F0502020204030204" pitchFamily="34" charset="0"/>
                <a:ea typeface="Calibri" panose="020F0502020204030204" pitchFamily="34" charset="0"/>
              </a:rPr>
              <a:t>. Additionally,</a:t>
            </a:r>
            <a:r>
              <a:rPr lang="en-US" sz="2300" dirty="0">
                <a:effectLst/>
                <a:latin typeface="Calibri" panose="020F0502020204030204" pitchFamily="34" charset="0"/>
                <a:ea typeface="Calibri" panose="020F0502020204030204" pitchFamily="34" charset="0"/>
              </a:rPr>
              <a:t> polymer components were dissolved and combined with the monomer-based mixtures to form semi-interpenetrating networks and double networks. </a:t>
            </a:r>
            <a:r>
              <a:rPr lang="en-US" sz="2300" dirty="0">
                <a:latin typeface="Calibri" panose="020F0502020204030204" pitchFamily="34" charset="0"/>
                <a:ea typeface="Calibri" panose="020F0502020204030204" pitchFamily="34" charset="0"/>
              </a:rPr>
              <a:t>I</a:t>
            </a:r>
            <a:r>
              <a:rPr lang="en-US" sz="2300" dirty="0">
                <a:effectLst/>
                <a:latin typeface="Calibri" panose="020F0502020204030204" pitchFamily="34" charset="0"/>
                <a:ea typeface="Calibri" panose="020F0502020204030204" pitchFamily="34" charset="0"/>
              </a:rPr>
              <a:t>midazolium, which </a:t>
            </a:r>
            <a:r>
              <a:rPr lang="en-US" sz="2300" dirty="0">
                <a:latin typeface="Calibri" panose="020F0502020204030204" pitchFamily="34" charset="0"/>
                <a:ea typeface="Calibri" panose="020F0502020204030204" pitchFamily="34" charset="0"/>
              </a:rPr>
              <a:t>is</a:t>
            </a:r>
            <a:r>
              <a:rPr lang="en-US" sz="2300" dirty="0">
                <a:effectLst/>
                <a:latin typeface="Calibri" panose="020F0502020204030204" pitchFamily="34" charset="0"/>
                <a:ea typeface="Calibri" panose="020F0502020204030204" pitchFamily="34" charset="0"/>
              </a:rPr>
              <a:t> generally available in low-cost and environmentally friendly materials, appears in many roles in these networks, including as an electrostatic </a:t>
            </a:r>
            <a:r>
              <a:rPr lang="en-US" sz="2300" dirty="0">
                <a:latin typeface="Calibri" panose="020F0502020204030204" pitchFamily="34" charset="0"/>
                <a:ea typeface="Calibri" panose="020F0502020204030204" pitchFamily="34" charset="0"/>
              </a:rPr>
              <a:t>counterpart in</a:t>
            </a:r>
            <a:r>
              <a:rPr lang="en-US" sz="2300" dirty="0">
                <a:effectLst/>
                <a:latin typeface="Calibri" panose="020F0502020204030204" pitchFamily="34" charset="0"/>
                <a:ea typeface="Calibri" panose="020F0502020204030204" pitchFamily="34" charset="0"/>
              </a:rPr>
              <a:t> the </a:t>
            </a:r>
            <a:r>
              <a:rPr lang="en-US" sz="2300" dirty="0" err="1">
                <a:effectLst/>
                <a:latin typeface="Calibri" panose="020F0502020204030204" pitchFamily="34" charset="0"/>
                <a:ea typeface="Calibri" panose="020F0502020204030204" pitchFamily="34" charset="0"/>
              </a:rPr>
              <a:t>methacryloxy</a:t>
            </a:r>
            <a:r>
              <a:rPr lang="en-US" sz="2300" dirty="0">
                <a:effectLst/>
                <a:latin typeface="Calibri" panose="020F0502020204030204" pitchFamily="34" charset="0"/>
                <a:ea typeface="Calibri" panose="020F0502020204030204" pitchFamily="34" charset="0"/>
              </a:rPr>
              <a:t>-based</a:t>
            </a:r>
            <a:r>
              <a:rPr lang="en-US" sz="2300" dirty="0">
                <a:latin typeface="Calibri" panose="020F0502020204030204" pitchFamily="34" charset="0"/>
                <a:ea typeface="Calibri" panose="020F0502020204030204" pitchFamily="34" charset="0"/>
              </a:rPr>
              <a:t> IL. Notably, this IL</a:t>
            </a:r>
            <a:r>
              <a:rPr lang="en-US" sz="2300" dirty="0">
                <a:effectLst/>
                <a:latin typeface="Calibri" panose="020F0502020204030204" pitchFamily="34" charset="0"/>
                <a:ea typeface="Calibri" panose="020F0502020204030204" pitchFamily="34" charset="0"/>
              </a:rPr>
              <a:t> features an ether functional group bonded to the imidazolium ring, which we hypothesize will increase affinity for quadrupolar carbon dioxide molecules. This affinity, along with the durability and flexibility provided by the </a:t>
            </a:r>
            <a:r>
              <a:rPr lang="en-US" sz="2300" dirty="0">
                <a:latin typeface="Calibri" panose="020F0502020204030204" pitchFamily="34" charset="0"/>
                <a:ea typeface="Calibri" panose="020F0502020204030204" pitchFamily="34" charset="0"/>
              </a:rPr>
              <a:t>polymeric </a:t>
            </a:r>
            <a:r>
              <a:rPr lang="en-US" sz="2300" dirty="0" err="1">
                <a:latin typeface="Calibri" panose="020F0502020204030204" pitchFamily="34" charset="0"/>
                <a:ea typeface="Calibri" panose="020F0502020204030204" pitchFamily="34" charset="0"/>
              </a:rPr>
              <a:t>ionene</a:t>
            </a:r>
            <a:r>
              <a:rPr lang="en-US" sz="2300" dirty="0">
                <a:latin typeface="Calibri" panose="020F0502020204030204" pitchFamily="34" charset="0"/>
                <a:ea typeface="Calibri" panose="020F0502020204030204" pitchFamily="34" charset="0"/>
              </a:rPr>
              <a:t> framework, are</a:t>
            </a:r>
            <a:r>
              <a:rPr lang="en-US" sz="2300" dirty="0">
                <a:effectLst/>
                <a:latin typeface="Calibri" panose="020F0502020204030204" pitchFamily="34" charset="0"/>
                <a:ea typeface="Calibri" panose="020F0502020204030204" pitchFamily="34" charset="0"/>
              </a:rPr>
              <a:t> traits that are paramount in the gas separation strategies for which these membranes are designed.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300" b="0" i="0" u="none" strike="noStrike" cap="none" normalizeH="0" baseline="0" dirty="0">
              <a:ln>
                <a:noFill/>
              </a:ln>
              <a:solidFill>
                <a:schemeClr val="tx1"/>
              </a:solidFill>
              <a:effectLst/>
              <a:latin typeface="+mj-lt"/>
              <a:cs typeface="Arial" panose="020B0604020202020204" pitchFamily="34" charset="0"/>
            </a:endParaRPr>
          </a:p>
        </p:txBody>
      </p:sp>
      <p:sp>
        <p:nvSpPr>
          <p:cNvPr id="48" name="TextBox 47"/>
          <p:cNvSpPr txBox="1"/>
          <p:nvPr/>
        </p:nvSpPr>
        <p:spPr>
          <a:xfrm>
            <a:off x="3905274" y="2918942"/>
            <a:ext cx="30043878" cy="1620059"/>
          </a:xfrm>
          <a:prstGeom prst="rect">
            <a:avLst/>
          </a:prstGeom>
          <a:solidFill>
            <a:schemeClr val="tx1">
              <a:lumMod val="65000"/>
              <a:lumOff val="35000"/>
            </a:schemeClr>
          </a:solidFill>
        </p:spPr>
        <p:txBody>
          <a:bodyPr wrap="square" rtlCol="0">
            <a:spAutoFit/>
          </a:bodyPr>
          <a:lstStyle/>
          <a:p>
            <a:pPr algn="ctr"/>
            <a:r>
              <a:rPr lang="en-US" altLang="en-US" sz="3309" dirty="0">
                <a:solidFill>
                  <a:schemeClr val="bg1"/>
                </a:solidFill>
                <a:latin typeface="Arial" panose="020B0604020202020204" pitchFamily="34" charset="0"/>
                <a:cs typeface="Arial" panose="020B0604020202020204" pitchFamily="34" charset="0"/>
              </a:rPr>
              <a:t>Jeremiah Coughlon,</a:t>
            </a:r>
            <a:r>
              <a:rPr lang="en-US" altLang="en-US" sz="3309" baseline="30000" dirty="0">
                <a:solidFill>
                  <a:schemeClr val="bg1"/>
                </a:solidFill>
                <a:latin typeface="Arial" panose="020B0604020202020204" pitchFamily="34" charset="0"/>
                <a:cs typeface="Arial" panose="020B0604020202020204" pitchFamily="34" charset="0"/>
              </a:rPr>
              <a:t>1</a:t>
            </a:r>
            <a:r>
              <a:rPr lang="en-US" altLang="en-US" sz="3309" dirty="0">
                <a:solidFill>
                  <a:schemeClr val="bg1"/>
                </a:solidFill>
                <a:latin typeface="Arial" panose="020B0604020202020204" pitchFamily="34" charset="0"/>
                <a:cs typeface="Arial" panose="020B0604020202020204" pitchFamily="34" charset="0"/>
              </a:rPr>
              <a:t> Seth Taylor,</a:t>
            </a:r>
            <a:r>
              <a:rPr lang="en-US" altLang="en-US" sz="3309" baseline="30000" dirty="0">
                <a:solidFill>
                  <a:schemeClr val="bg1"/>
                </a:solidFill>
                <a:latin typeface="Arial" panose="020B0604020202020204" pitchFamily="34" charset="0"/>
                <a:cs typeface="Arial" panose="020B0604020202020204" pitchFamily="34" charset="0"/>
              </a:rPr>
              <a:t> 1</a:t>
            </a:r>
            <a:r>
              <a:rPr lang="en-US" altLang="en-US" sz="3309" dirty="0">
                <a:solidFill>
                  <a:schemeClr val="bg1"/>
                </a:solidFill>
                <a:latin typeface="Arial" panose="020B0604020202020204" pitchFamily="34" charset="0"/>
                <a:cs typeface="Arial" panose="020B0604020202020204" pitchFamily="34" charset="0"/>
              </a:rPr>
              <a:t> Dr. </a:t>
            </a:r>
            <a:r>
              <a:rPr lang="en-US" sz="3309" dirty="0">
                <a:solidFill>
                  <a:schemeClr val="bg1"/>
                </a:solidFill>
                <a:latin typeface="Arial" panose="020B0604020202020204" pitchFamily="34" charset="0"/>
                <a:ea typeface="Verdana" panose="020B0604030504040204" pitchFamily="34" charset="0"/>
                <a:cs typeface="Arial" panose="020B0604020202020204" pitchFamily="34" charset="0"/>
              </a:rPr>
              <a:t>Jason Bara</a:t>
            </a:r>
            <a:r>
              <a:rPr lang="en-US" sz="3309" baseline="30000" dirty="0">
                <a:solidFill>
                  <a:schemeClr val="bg1"/>
                </a:solidFill>
                <a:latin typeface="Arial" panose="020B0604020202020204" pitchFamily="34" charset="0"/>
                <a:ea typeface="Verdana" panose="020B0604030504040204" pitchFamily="34" charset="0"/>
                <a:cs typeface="Arial" panose="020B0604020202020204" pitchFamily="34" charset="0"/>
              </a:rPr>
              <a:t>2</a:t>
            </a:r>
            <a:r>
              <a:rPr lang="en-US" sz="3309" dirty="0">
                <a:solidFill>
                  <a:schemeClr val="bg1"/>
                </a:solidFill>
                <a:latin typeface="Arial" panose="020B0604020202020204" pitchFamily="34" charset="0"/>
                <a:ea typeface="Verdana" panose="020B0604030504040204" pitchFamily="34" charset="0"/>
                <a:cs typeface="Arial" panose="020B0604020202020204" pitchFamily="34" charset="0"/>
              </a:rPr>
              <a:t>, Dr. Kevin Miller,</a:t>
            </a:r>
            <a:r>
              <a:rPr lang="en-US" altLang="en-US" sz="3309" baseline="30000" dirty="0">
                <a:solidFill>
                  <a:schemeClr val="bg1"/>
                </a:solidFill>
                <a:latin typeface="Arial" panose="020B0604020202020204" pitchFamily="34" charset="0"/>
                <a:cs typeface="Arial" panose="020B0604020202020204" pitchFamily="34" charset="0"/>
              </a:rPr>
              <a:t>1  </a:t>
            </a:r>
            <a:r>
              <a:rPr lang="en-US" altLang="en-US" sz="3309" dirty="0">
                <a:solidFill>
                  <a:schemeClr val="bg1"/>
                </a:solidFill>
                <a:latin typeface="Arial" panose="020B0604020202020204" pitchFamily="34" charset="0"/>
                <a:cs typeface="Arial" panose="020B0604020202020204" pitchFamily="34" charset="0"/>
              </a:rPr>
              <a:t>Dr. Sourav Chatterjee (PI) </a:t>
            </a:r>
            <a:r>
              <a:rPr lang="en-US" altLang="en-US" sz="3309" baseline="30000" dirty="0">
                <a:solidFill>
                  <a:schemeClr val="bg1"/>
                </a:solidFill>
                <a:latin typeface="Arial" panose="020B0604020202020204" pitchFamily="34" charset="0"/>
                <a:cs typeface="Arial" panose="020B0604020202020204" pitchFamily="34" charset="0"/>
              </a:rPr>
              <a:t>1</a:t>
            </a:r>
            <a:endParaRPr lang="en-US" altLang="en-US" sz="3309" dirty="0">
              <a:solidFill>
                <a:schemeClr val="bg1"/>
              </a:solidFill>
              <a:latin typeface="Arial" panose="020B0604020202020204" pitchFamily="34" charset="0"/>
              <a:cs typeface="Arial" panose="020B0604020202020204" pitchFamily="34" charset="0"/>
            </a:endParaRPr>
          </a:p>
          <a:p>
            <a:pPr algn="ctr"/>
            <a:r>
              <a:rPr lang="en-US" altLang="en-US" sz="3309" baseline="30000" dirty="0">
                <a:solidFill>
                  <a:schemeClr val="bg1"/>
                </a:solidFill>
                <a:latin typeface="Arial" panose="020B0604020202020204" pitchFamily="34" charset="0"/>
                <a:cs typeface="Arial" panose="020B0604020202020204" pitchFamily="34" charset="0"/>
              </a:rPr>
              <a:t>1 </a:t>
            </a:r>
            <a:r>
              <a:rPr lang="en-US" sz="3309" dirty="0">
                <a:solidFill>
                  <a:schemeClr val="bg1"/>
                </a:solidFill>
                <a:latin typeface="Arial" panose="020B0604020202020204" pitchFamily="34" charset="0"/>
                <a:ea typeface="Verdana" panose="020B0604030504040204" pitchFamily="34" charset="0"/>
                <a:cs typeface="Arial" panose="020B0604020202020204" pitchFamily="34" charset="0"/>
              </a:rPr>
              <a:t>Department of Chemistry Murray State University, Murray, KY. USA 42071</a:t>
            </a:r>
          </a:p>
          <a:p>
            <a:pPr algn="ctr"/>
            <a:r>
              <a:rPr lang="en-US" sz="3309" baseline="30000" dirty="0">
                <a:solidFill>
                  <a:schemeClr val="bg1"/>
                </a:solidFill>
                <a:latin typeface="Arial" panose="020B0604020202020204" pitchFamily="34" charset="0"/>
                <a:ea typeface="Verdana" panose="020B0604030504040204" pitchFamily="34" charset="0"/>
                <a:cs typeface="Arial" panose="020B0604020202020204" pitchFamily="34" charset="0"/>
              </a:rPr>
              <a:t>2</a:t>
            </a:r>
            <a:r>
              <a:rPr lang="en-US" sz="3309" dirty="0">
                <a:solidFill>
                  <a:schemeClr val="bg1"/>
                </a:solidFill>
                <a:latin typeface="Arial" panose="020B0604020202020204" pitchFamily="34" charset="0"/>
                <a:ea typeface="Verdana" panose="020B0604030504040204" pitchFamily="34" charset="0"/>
                <a:cs typeface="Arial" panose="020B0604020202020204" pitchFamily="34" charset="0"/>
              </a:rPr>
              <a:t>Department of Chemical and Biological Engineering, The University of Alabama, Tuscaloosa, AL. 35401</a:t>
            </a:r>
            <a:endParaRPr lang="en-US" sz="2800" dirty="0">
              <a:solidFill>
                <a:schemeClr val="bg1"/>
              </a:solidFill>
            </a:endParaRPr>
          </a:p>
        </p:txBody>
      </p:sp>
      <p:sp>
        <p:nvSpPr>
          <p:cNvPr id="7" name="Rectangle 6">
            <a:extLst>
              <a:ext uri="{FF2B5EF4-FFF2-40B4-BE49-F238E27FC236}">
                <a16:creationId xmlns:a16="http://schemas.microsoft.com/office/drawing/2014/main" id="{9378BA74-AA94-7F71-04CA-1DD408B3B714}"/>
              </a:ext>
            </a:extLst>
          </p:cNvPr>
          <p:cNvSpPr/>
          <p:nvPr/>
        </p:nvSpPr>
        <p:spPr>
          <a:xfrm>
            <a:off x="655554" y="599223"/>
            <a:ext cx="3792211" cy="3745974"/>
          </a:xfrm>
          <a:prstGeom prst="rect">
            <a:avLst/>
          </a:prstGeom>
          <a:solidFill>
            <a:srgbClr val="0033CC"/>
          </a:solidFill>
          <a:ln>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3F7871A5-BCB1-4567-1760-4FB045EF7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678" y="1023773"/>
            <a:ext cx="1524003" cy="1941580"/>
          </a:xfrm>
          <a:prstGeom prst="rect">
            <a:avLst/>
          </a:prstGeom>
        </p:spPr>
      </p:pic>
      <p:pic>
        <p:nvPicPr>
          <p:cNvPr id="8" name="Picture 7">
            <a:extLst>
              <a:ext uri="{FF2B5EF4-FFF2-40B4-BE49-F238E27FC236}">
                <a16:creationId xmlns:a16="http://schemas.microsoft.com/office/drawing/2014/main" id="{9EC09C7F-DFB0-8846-BC16-2396B6C1D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11" y="3225801"/>
            <a:ext cx="3591844" cy="662266"/>
          </a:xfrm>
          <a:prstGeom prst="rect">
            <a:avLst/>
          </a:prstGeom>
        </p:spPr>
      </p:pic>
      <p:sp>
        <p:nvSpPr>
          <p:cNvPr id="9" name="Rectangle 8">
            <a:extLst>
              <a:ext uri="{FF2B5EF4-FFF2-40B4-BE49-F238E27FC236}">
                <a16:creationId xmlns:a16="http://schemas.microsoft.com/office/drawing/2014/main" id="{4D196001-02A9-96F2-955F-F499E744F0E8}"/>
              </a:ext>
            </a:extLst>
          </p:cNvPr>
          <p:cNvSpPr/>
          <p:nvPr/>
        </p:nvSpPr>
        <p:spPr>
          <a:xfrm>
            <a:off x="33999243" y="599223"/>
            <a:ext cx="3792211" cy="3745974"/>
          </a:xfrm>
          <a:prstGeom prst="rect">
            <a:avLst/>
          </a:prstGeom>
          <a:solidFill>
            <a:srgbClr val="0033CC"/>
          </a:solidFill>
          <a:ln>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8754611-63F6-9D98-58FE-C905786EC5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56967" y="1099255"/>
            <a:ext cx="1524003" cy="1941580"/>
          </a:xfrm>
          <a:prstGeom prst="rect">
            <a:avLst/>
          </a:prstGeom>
        </p:spPr>
      </p:pic>
      <p:pic>
        <p:nvPicPr>
          <p:cNvPr id="12" name="Picture 11">
            <a:extLst>
              <a:ext uri="{FF2B5EF4-FFF2-40B4-BE49-F238E27FC236}">
                <a16:creationId xmlns:a16="http://schemas.microsoft.com/office/drawing/2014/main" id="{EF23D8DA-9D0E-CE5C-7CC9-17DDD3AD0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9426" y="3302367"/>
            <a:ext cx="3591844" cy="662266"/>
          </a:xfrm>
          <a:prstGeom prst="rect">
            <a:avLst/>
          </a:prstGeom>
        </p:spPr>
      </p:pic>
      <p:sp>
        <p:nvSpPr>
          <p:cNvPr id="16" name="Rectangle 1683">
            <a:extLst>
              <a:ext uri="{FF2B5EF4-FFF2-40B4-BE49-F238E27FC236}">
                <a16:creationId xmlns:a16="http://schemas.microsoft.com/office/drawing/2014/main" id="{48EEDDED-E9D6-6704-48A1-9494F9961254}"/>
              </a:ext>
            </a:extLst>
          </p:cNvPr>
          <p:cNvSpPr>
            <a:spLocks noChangeArrowheads="1"/>
          </p:cNvSpPr>
          <p:nvPr/>
        </p:nvSpPr>
        <p:spPr bwMode="auto">
          <a:xfrm>
            <a:off x="1352281" y="23983881"/>
            <a:ext cx="11228529" cy="3791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07000"/>
              </a:lnSpc>
              <a:spcBef>
                <a:spcPts val="0"/>
              </a:spcBef>
              <a:spcAft>
                <a:spcPts val="800"/>
              </a:spcAft>
            </a:pPr>
            <a:r>
              <a:rPr lang="en-US" sz="2300" i="1" dirty="0">
                <a:effectLst/>
                <a:latin typeface="Calibri" panose="020F0502020204030204" pitchFamily="34" charset="0"/>
                <a:ea typeface="Calibri" panose="020F0502020204030204" pitchFamily="34" charset="0"/>
              </a:rPr>
              <a:t>References:</a:t>
            </a:r>
            <a:endParaRPr lang="en-US" sz="23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300" dirty="0" err="1">
                <a:effectLst/>
                <a:latin typeface="Calibri" panose="020F0502020204030204" pitchFamily="34" charset="0"/>
                <a:ea typeface="Calibri" panose="020F0502020204030204" pitchFamily="34" charset="0"/>
              </a:rPr>
              <a:t>Kammakakam</a:t>
            </a:r>
            <a:r>
              <a:rPr lang="en-US" sz="2300" dirty="0">
                <a:effectLst/>
                <a:latin typeface="Calibri" panose="020F0502020204030204" pitchFamily="34" charset="0"/>
                <a:ea typeface="Calibri" panose="020F0502020204030204" pitchFamily="34" charset="0"/>
              </a:rPr>
              <a:t> I.; Bara J.E.; et al. Tailored CO2-Philic Anionic Poly(ionic liquid) Composite Membranes: Synthesis, Characterization, and Gas Transport Properties. </a:t>
            </a:r>
            <a:r>
              <a:rPr lang="en-US" sz="2300" i="1" dirty="0">
                <a:effectLst/>
                <a:latin typeface="Calibri" panose="020F0502020204030204" pitchFamily="34" charset="0"/>
                <a:ea typeface="Calibri" panose="020F0502020204030204" pitchFamily="34" charset="0"/>
              </a:rPr>
              <a:t>ACS Sustainable Chem. Eng. </a:t>
            </a:r>
            <a:r>
              <a:rPr lang="en-US" sz="2300" b="1" dirty="0">
                <a:effectLst/>
                <a:latin typeface="Calibri" panose="020F0502020204030204" pitchFamily="34" charset="0"/>
                <a:ea typeface="Calibri" panose="020F0502020204030204" pitchFamily="34" charset="0"/>
              </a:rPr>
              <a:t>2020</a:t>
            </a:r>
            <a:r>
              <a:rPr lang="en-US" sz="2300" dirty="0">
                <a:effectLst/>
                <a:latin typeface="Calibri" panose="020F0502020204030204" pitchFamily="34" charset="0"/>
                <a:ea typeface="Calibri" panose="020F0502020204030204" pitchFamily="34" charset="0"/>
              </a:rPr>
              <a:t>, 8, 5954-5965. DOI: 10.1021/acssuschemeng.0c00327</a:t>
            </a:r>
          </a:p>
          <a:p>
            <a:pPr marL="0" marR="0">
              <a:lnSpc>
                <a:spcPct val="107000"/>
              </a:lnSpc>
              <a:spcBef>
                <a:spcPts val="0"/>
              </a:spcBef>
              <a:spcAft>
                <a:spcPts val="800"/>
              </a:spcAft>
            </a:pPr>
            <a:r>
              <a:rPr lang="en-US" sz="2300" dirty="0" err="1">
                <a:effectLst/>
                <a:latin typeface="Calibri" panose="020F0502020204030204" pitchFamily="34" charset="0"/>
                <a:ea typeface="Calibri" panose="020F0502020204030204" pitchFamily="34" charset="0"/>
              </a:rPr>
              <a:t>O’Harra</a:t>
            </a:r>
            <a:r>
              <a:rPr lang="en-US" sz="2300" dirty="0">
                <a:effectLst/>
                <a:latin typeface="Calibri" panose="020F0502020204030204" pitchFamily="34" charset="0"/>
                <a:ea typeface="Calibri" panose="020F0502020204030204" pitchFamily="34" charset="0"/>
              </a:rPr>
              <a:t> K.E.; </a:t>
            </a:r>
            <a:r>
              <a:rPr lang="en-US" sz="2300" dirty="0" err="1">
                <a:effectLst/>
                <a:latin typeface="Calibri" panose="020F0502020204030204" pitchFamily="34" charset="0"/>
                <a:ea typeface="Calibri" panose="020F0502020204030204" pitchFamily="34" charset="0"/>
              </a:rPr>
              <a:t>Timmermann</a:t>
            </a:r>
            <a:r>
              <a:rPr lang="en-US" sz="2300" dirty="0">
                <a:effectLst/>
                <a:latin typeface="Calibri" panose="020F0502020204030204" pitchFamily="34" charset="0"/>
                <a:ea typeface="Calibri" panose="020F0502020204030204" pitchFamily="34" charset="0"/>
              </a:rPr>
              <a:t> G.M.; Bara J.E.; Miller K.M. Designing Ionic Liquid-Derived Polymer Composites from Poly(Ionic Liquid)-</a:t>
            </a:r>
            <a:r>
              <a:rPr lang="en-US" sz="2300" dirty="0" err="1">
                <a:effectLst/>
                <a:latin typeface="Calibri" panose="020F0502020204030204" pitchFamily="34" charset="0"/>
                <a:ea typeface="Calibri" panose="020F0502020204030204" pitchFamily="34" charset="0"/>
              </a:rPr>
              <a:t>Ionene</a:t>
            </a:r>
            <a:r>
              <a:rPr lang="en-US" sz="2300" dirty="0">
                <a:effectLst/>
                <a:latin typeface="Calibri" panose="020F0502020204030204" pitchFamily="34" charset="0"/>
                <a:ea typeface="Calibri" panose="020F0502020204030204" pitchFamily="34" charset="0"/>
              </a:rPr>
              <a:t> Semi-interpenetrating Networks. </a:t>
            </a:r>
            <a:r>
              <a:rPr lang="en-US" sz="2300" i="1" dirty="0">
                <a:effectLst/>
                <a:latin typeface="Calibri" panose="020F0502020204030204" pitchFamily="34" charset="0"/>
                <a:ea typeface="Calibri" panose="020F0502020204030204" pitchFamily="34" charset="0"/>
              </a:rPr>
              <a:t>ACS Appl. </a:t>
            </a:r>
            <a:r>
              <a:rPr lang="en-US" sz="2300" i="1" dirty="0" err="1">
                <a:effectLst/>
                <a:latin typeface="Calibri" panose="020F0502020204030204" pitchFamily="34" charset="0"/>
                <a:ea typeface="Calibri" panose="020F0502020204030204" pitchFamily="34" charset="0"/>
              </a:rPr>
              <a:t>Polym</a:t>
            </a:r>
            <a:r>
              <a:rPr lang="en-US" sz="2300" i="1" dirty="0">
                <a:effectLst/>
                <a:latin typeface="Calibri" panose="020F0502020204030204" pitchFamily="34" charset="0"/>
                <a:ea typeface="Calibri" panose="020F0502020204030204" pitchFamily="34" charset="0"/>
              </a:rPr>
              <a:t>. Mater. </a:t>
            </a:r>
            <a:r>
              <a:rPr lang="en-US" sz="2300" b="1" dirty="0">
                <a:effectLst/>
                <a:latin typeface="Calibri" panose="020F0502020204030204" pitchFamily="34" charset="0"/>
                <a:ea typeface="Calibri" panose="020F0502020204030204" pitchFamily="34" charset="0"/>
              </a:rPr>
              <a:t>2021</a:t>
            </a:r>
            <a:r>
              <a:rPr lang="en-US" sz="2300" dirty="0">
                <a:effectLst/>
                <a:latin typeface="Calibri" panose="020F0502020204030204" pitchFamily="34" charset="0"/>
                <a:ea typeface="Calibri" panose="020F0502020204030204" pitchFamily="34" charset="0"/>
              </a:rPr>
              <a:t>, 3, 1995-2004. DOI: 10.1021/acsapm.1c00080</a:t>
            </a:r>
          </a:p>
          <a:p>
            <a:pPr marL="0" marR="0">
              <a:lnSpc>
                <a:spcPct val="107000"/>
              </a:lnSpc>
              <a:spcBef>
                <a:spcPts val="0"/>
              </a:spcBef>
              <a:spcAft>
                <a:spcPts val="800"/>
              </a:spcAft>
            </a:pPr>
            <a:r>
              <a:rPr lang="en-US" sz="2300" dirty="0" err="1">
                <a:effectLst/>
                <a:latin typeface="Calibri" panose="020F0502020204030204" pitchFamily="34" charset="0"/>
                <a:ea typeface="Calibri" panose="020F0502020204030204" pitchFamily="34" charset="0"/>
              </a:rPr>
              <a:t>Shaplov</a:t>
            </a:r>
            <a:r>
              <a:rPr lang="en-US" sz="2300" dirty="0">
                <a:effectLst/>
                <a:latin typeface="Calibri" panose="020F0502020204030204" pitchFamily="34" charset="0"/>
                <a:ea typeface="Calibri" panose="020F0502020204030204" pitchFamily="34" charset="0"/>
              </a:rPr>
              <a:t>, A.S.; Vlasov P.S.; et al. Design and synthesis of new anionic “polymeric ionic liquids” with high charge delocalization. </a:t>
            </a:r>
            <a:r>
              <a:rPr lang="en-US" sz="2300" i="1" dirty="0" err="1">
                <a:effectLst/>
                <a:latin typeface="Calibri" panose="020F0502020204030204" pitchFamily="34" charset="0"/>
                <a:ea typeface="Calibri" panose="020F0502020204030204" pitchFamily="34" charset="0"/>
              </a:rPr>
              <a:t>Polym</a:t>
            </a:r>
            <a:r>
              <a:rPr lang="en-US" sz="2300" i="1" dirty="0">
                <a:effectLst/>
                <a:latin typeface="Calibri" panose="020F0502020204030204" pitchFamily="34" charset="0"/>
                <a:ea typeface="Calibri" panose="020F0502020204030204" pitchFamily="34" charset="0"/>
              </a:rPr>
              <a:t>. Chem. </a:t>
            </a:r>
            <a:r>
              <a:rPr lang="en-US" sz="2300" b="1" dirty="0">
                <a:effectLst/>
                <a:latin typeface="Calibri" panose="020F0502020204030204" pitchFamily="34" charset="0"/>
                <a:ea typeface="Calibri" panose="020F0502020204030204" pitchFamily="34" charset="0"/>
              </a:rPr>
              <a:t>2011</a:t>
            </a:r>
            <a:r>
              <a:rPr lang="en-US" sz="2300" dirty="0">
                <a:effectLst/>
                <a:latin typeface="Calibri" panose="020F0502020204030204" pitchFamily="34" charset="0"/>
                <a:ea typeface="Calibri" panose="020F0502020204030204" pitchFamily="34" charset="0"/>
              </a:rPr>
              <a:t>, 2, 2609. DOI: 10.1039/c1py00282a</a:t>
            </a:r>
          </a:p>
        </p:txBody>
      </p:sp>
      <p:pic>
        <p:nvPicPr>
          <p:cNvPr id="22" name="Picture 21" descr="A machine on the counter&#10;&#10;Description automatically generated with low confidence">
            <a:extLst>
              <a:ext uri="{FF2B5EF4-FFF2-40B4-BE49-F238E27FC236}">
                <a16:creationId xmlns:a16="http://schemas.microsoft.com/office/drawing/2014/main" id="{97684B56-BAF6-669E-99E0-DE00CBBB0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458" y="19928073"/>
            <a:ext cx="4329760" cy="3247320"/>
          </a:xfrm>
          <a:prstGeom prst="rect">
            <a:avLst/>
          </a:prstGeom>
        </p:spPr>
      </p:pic>
      <p:sp>
        <p:nvSpPr>
          <p:cNvPr id="26" name="TextBox 25">
            <a:extLst>
              <a:ext uri="{FF2B5EF4-FFF2-40B4-BE49-F238E27FC236}">
                <a16:creationId xmlns:a16="http://schemas.microsoft.com/office/drawing/2014/main" id="{C2B6F145-69C9-3516-EB22-54A02CE65DF0}"/>
              </a:ext>
            </a:extLst>
          </p:cNvPr>
          <p:cNvSpPr txBox="1"/>
          <p:nvPr/>
        </p:nvSpPr>
        <p:spPr>
          <a:xfrm>
            <a:off x="1422521" y="14617910"/>
            <a:ext cx="10604076" cy="738792"/>
          </a:xfrm>
          <a:prstGeom prst="rect">
            <a:avLst/>
          </a:prstGeom>
          <a:solidFill>
            <a:schemeClr val="accent1">
              <a:lumMod val="40000"/>
              <a:lumOff val="60000"/>
            </a:schemeClr>
          </a:solidFill>
          <a:ln w="38100">
            <a:solidFill>
              <a:schemeClr val="tx1"/>
            </a:solidFill>
          </a:ln>
        </p:spPr>
        <p:txBody>
          <a:bodyPr wrap="square" rtlCol="0">
            <a:spAutoFit/>
          </a:bodyPr>
          <a:lstStyle/>
          <a:p>
            <a:pPr algn="ctr" fontAlgn="auto">
              <a:spcBef>
                <a:spcPts val="0"/>
              </a:spcBef>
              <a:spcAft>
                <a:spcPts val="0"/>
              </a:spcAft>
            </a:pPr>
            <a:r>
              <a:rPr kumimoji="0" lang="en-US" sz="4201" b="1" dirty="0">
                <a:latin typeface="Calibri" panose="020F0502020204030204"/>
                <a:ea typeface="+mn-ea"/>
              </a:rPr>
              <a:t>IONIC LIQUID POLYMERIZATION MECHANISM</a:t>
            </a:r>
            <a:endParaRPr kumimoji="0" lang="en-US" sz="1401" dirty="0">
              <a:solidFill>
                <a:prstClr val="white"/>
              </a:solidFill>
              <a:latin typeface="Calibri" panose="020F0502020204030204"/>
              <a:ea typeface="+mn-ea"/>
            </a:endParaRPr>
          </a:p>
        </p:txBody>
      </p:sp>
      <p:sp>
        <p:nvSpPr>
          <p:cNvPr id="27" name="TextBox 26">
            <a:extLst>
              <a:ext uri="{FF2B5EF4-FFF2-40B4-BE49-F238E27FC236}">
                <a16:creationId xmlns:a16="http://schemas.microsoft.com/office/drawing/2014/main" id="{D131D831-EAC1-9561-0F77-EF93A4AC3AA2}"/>
              </a:ext>
            </a:extLst>
          </p:cNvPr>
          <p:cNvSpPr txBox="1"/>
          <p:nvPr/>
        </p:nvSpPr>
        <p:spPr>
          <a:xfrm>
            <a:off x="14837287" y="4855400"/>
            <a:ext cx="9547038" cy="738792"/>
          </a:xfrm>
          <a:prstGeom prst="rect">
            <a:avLst/>
          </a:prstGeom>
          <a:solidFill>
            <a:srgbClr val="FFFF00"/>
          </a:solidFill>
          <a:ln w="38100">
            <a:solidFill>
              <a:schemeClr val="tx1"/>
            </a:solidFill>
          </a:ln>
        </p:spPr>
        <p:txBody>
          <a:bodyPr wrap="square" rtlCol="0">
            <a:spAutoFit/>
          </a:bodyPr>
          <a:lstStyle/>
          <a:p>
            <a:pPr algn="ctr" fontAlgn="auto">
              <a:spcBef>
                <a:spcPts val="0"/>
              </a:spcBef>
              <a:spcAft>
                <a:spcPts val="0"/>
              </a:spcAft>
            </a:pPr>
            <a:r>
              <a:rPr kumimoji="0" lang="en-US" sz="4201" b="1" dirty="0">
                <a:latin typeface="Calibri" panose="020F0502020204030204"/>
                <a:ea typeface="+mn-ea"/>
              </a:rPr>
              <a:t>SEMI-INTERPENETRATING NETWORKS</a:t>
            </a:r>
            <a:endParaRPr kumimoji="0" lang="en-US" sz="1401" dirty="0">
              <a:solidFill>
                <a:prstClr val="white"/>
              </a:solidFill>
              <a:latin typeface="Calibri" panose="020F0502020204030204"/>
              <a:ea typeface="+mn-ea"/>
            </a:endParaRPr>
          </a:p>
        </p:txBody>
      </p:sp>
      <p:sp>
        <p:nvSpPr>
          <p:cNvPr id="28" name="TextBox 27">
            <a:extLst>
              <a:ext uri="{FF2B5EF4-FFF2-40B4-BE49-F238E27FC236}">
                <a16:creationId xmlns:a16="http://schemas.microsoft.com/office/drawing/2014/main" id="{E2C1C4EB-085A-26DB-900E-D0A04E00012E}"/>
              </a:ext>
            </a:extLst>
          </p:cNvPr>
          <p:cNvSpPr txBox="1"/>
          <p:nvPr/>
        </p:nvSpPr>
        <p:spPr>
          <a:xfrm>
            <a:off x="14988783" y="20757850"/>
            <a:ext cx="8412480" cy="738792"/>
          </a:xfrm>
          <a:prstGeom prst="rect">
            <a:avLst/>
          </a:prstGeom>
          <a:solidFill>
            <a:srgbClr val="92D050"/>
          </a:solidFill>
          <a:ln w="38100">
            <a:solidFill>
              <a:schemeClr val="tx1"/>
            </a:solidFill>
          </a:ln>
        </p:spPr>
        <p:txBody>
          <a:bodyPr wrap="square" rtlCol="0">
            <a:spAutoFit/>
          </a:bodyPr>
          <a:lstStyle/>
          <a:p>
            <a:pPr algn="ctr" fontAlgn="auto">
              <a:spcBef>
                <a:spcPts val="0"/>
              </a:spcBef>
              <a:spcAft>
                <a:spcPts val="0"/>
              </a:spcAft>
            </a:pPr>
            <a:r>
              <a:rPr kumimoji="0" lang="en-US" sz="4201" b="1" dirty="0">
                <a:latin typeface="Calibri" panose="020F0502020204030204"/>
                <a:ea typeface="+mn-ea"/>
              </a:rPr>
              <a:t>DOUBLE NETWORK</a:t>
            </a:r>
            <a:endParaRPr kumimoji="0" lang="en-US" sz="1401" dirty="0">
              <a:solidFill>
                <a:prstClr val="white"/>
              </a:solidFill>
              <a:latin typeface="Calibri" panose="020F0502020204030204"/>
              <a:ea typeface="+mn-ea"/>
            </a:endParaRPr>
          </a:p>
        </p:txBody>
      </p:sp>
      <p:pic>
        <p:nvPicPr>
          <p:cNvPr id="61" name="Picture 60" descr="Schematic, radar chart&#10;&#10;Description automatically generated">
            <a:extLst>
              <a:ext uri="{FF2B5EF4-FFF2-40B4-BE49-F238E27FC236}">
                <a16:creationId xmlns:a16="http://schemas.microsoft.com/office/drawing/2014/main" id="{214281A2-EE4B-A5E2-A724-05A8D298A8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7215" y="19887849"/>
            <a:ext cx="3200521" cy="3501747"/>
          </a:xfrm>
          <a:prstGeom prst="rect">
            <a:avLst/>
          </a:prstGeom>
        </p:spPr>
      </p:pic>
      <p:pic>
        <p:nvPicPr>
          <p:cNvPr id="4" name="Picture 3" descr="Diagram&#10;&#10;Description automatically generated">
            <a:extLst>
              <a:ext uri="{FF2B5EF4-FFF2-40B4-BE49-F238E27FC236}">
                <a16:creationId xmlns:a16="http://schemas.microsoft.com/office/drawing/2014/main" id="{49ADD002-4FF9-E5F4-662E-ACBB2608F9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4586" y="15647945"/>
            <a:ext cx="11030230" cy="4017885"/>
          </a:xfrm>
          <a:prstGeom prst="rect">
            <a:avLst/>
          </a:prstGeom>
        </p:spPr>
      </p:pic>
      <p:sp>
        <p:nvSpPr>
          <p:cNvPr id="19" name="TextBox 18">
            <a:extLst>
              <a:ext uri="{FF2B5EF4-FFF2-40B4-BE49-F238E27FC236}">
                <a16:creationId xmlns:a16="http://schemas.microsoft.com/office/drawing/2014/main" id="{6F3C73B2-3DD1-48CF-2482-56EC1AC389AA}"/>
              </a:ext>
            </a:extLst>
          </p:cNvPr>
          <p:cNvSpPr txBox="1"/>
          <p:nvPr/>
        </p:nvSpPr>
        <p:spPr>
          <a:xfrm>
            <a:off x="28277886" y="24110614"/>
            <a:ext cx="7602223" cy="738792"/>
          </a:xfrm>
          <a:prstGeom prst="rect">
            <a:avLst/>
          </a:prstGeom>
          <a:solidFill>
            <a:schemeClr val="accent1">
              <a:lumMod val="40000"/>
              <a:lumOff val="60000"/>
            </a:schemeClr>
          </a:solidFill>
          <a:ln w="38100">
            <a:solidFill>
              <a:schemeClr val="tx1"/>
            </a:solidFill>
          </a:ln>
        </p:spPr>
        <p:txBody>
          <a:bodyPr wrap="square" rtlCol="0">
            <a:spAutoFit/>
          </a:bodyPr>
          <a:lstStyle/>
          <a:p>
            <a:pPr algn="ctr" fontAlgn="auto">
              <a:spcBef>
                <a:spcPts val="0"/>
              </a:spcBef>
              <a:spcAft>
                <a:spcPts val="0"/>
              </a:spcAft>
            </a:pPr>
            <a:r>
              <a:rPr kumimoji="0" lang="en-US" sz="4201" b="1" dirty="0">
                <a:latin typeface="Calibri" panose="020F0502020204030204"/>
                <a:ea typeface="+mn-ea"/>
              </a:rPr>
              <a:t>RESULTS AND DISCUSSION</a:t>
            </a:r>
            <a:endParaRPr kumimoji="0" lang="en-US" sz="1401" dirty="0">
              <a:solidFill>
                <a:prstClr val="white"/>
              </a:solidFill>
              <a:latin typeface="Calibri" panose="020F0502020204030204"/>
              <a:ea typeface="+mn-ea"/>
            </a:endParaRPr>
          </a:p>
        </p:txBody>
      </p:sp>
      <p:pic>
        <p:nvPicPr>
          <p:cNvPr id="17" name="Picture 16" descr="Diagram&#10;&#10;Description automatically generated with medium confidence">
            <a:extLst>
              <a:ext uri="{FF2B5EF4-FFF2-40B4-BE49-F238E27FC236}">
                <a16:creationId xmlns:a16="http://schemas.microsoft.com/office/drawing/2014/main" id="{86C2DE42-9912-F381-B98A-FE509CD0B4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4877" y="5631912"/>
            <a:ext cx="2858875" cy="4119683"/>
          </a:xfrm>
          <a:prstGeom prst="rect">
            <a:avLst/>
          </a:prstGeom>
        </p:spPr>
      </p:pic>
      <p:pic>
        <p:nvPicPr>
          <p:cNvPr id="25" name="Picture 24" descr="Chart, diagram&#10;&#10;Description automatically generated">
            <a:extLst>
              <a:ext uri="{FF2B5EF4-FFF2-40B4-BE49-F238E27FC236}">
                <a16:creationId xmlns:a16="http://schemas.microsoft.com/office/drawing/2014/main" id="{CCDB0616-6AE3-F879-5DD2-B0657F99AE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49155" y="6404647"/>
            <a:ext cx="3904294" cy="24863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38" name="Straight Arrow Connector 37">
            <a:extLst>
              <a:ext uri="{FF2B5EF4-FFF2-40B4-BE49-F238E27FC236}">
                <a16:creationId xmlns:a16="http://schemas.microsoft.com/office/drawing/2014/main" id="{46C5EECA-37F6-4236-F7FA-2655BD035A12}"/>
              </a:ext>
            </a:extLst>
          </p:cNvPr>
          <p:cNvCxnSpPr>
            <a:cxnSpLocks/>
          </p:cNvCxnSpPr>
          <p:nvPr/>
        </p:nvCxnSpPr>
        <p:spPr>
          <a:xfrm>
            <a:off x="16773877" y="8880656"/>
            <a:ext cx="4004369" cy="49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3" name="Picture 22" descr="A picture containing scatter chart&#10;&#10;Description automatically generated">
            <a:extLst>
              <a:ext uri="{FF2B5EF4-FFF2-40B4-BE49-F238E27FC236}">
                <a16:creationId xmlns:a16="http://schemas.microsoft.com/office/drawing/2014/main" id="{C49ECDDD-C526-7BA9-CCD4-FA733D40E8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42123" y="5733487"/>
            <a:ext cx="3260531" cy="2994069"/>
          </a:xfrm>
          <a:prstGeom prst="rect">
            <a:avLst/>
          </a:prstGeom>
        </p:spPr>
      </p:pic>
      <p:pic>
        <p:nvPicPr>
          <p:cNvPr id="50" name="Picture 49" descr="A picture containing text, measuring stick&#10;&#10;Description automatically generated">
            <a:extLst>
              <a:ext uri="{FF2B5EF4-FFF2-40B4-BE49-F238E27FC236}">
                <a16:creationId xmlns:a16="http://schemas.microsoft.com/office/drawing/2014/main" id="{0093754E-22ED-6134-AF41-E5A024D4FB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02328" y="9091111"/>
            <a:ext cx="3623299" cy="2465030"/>
          </a:xfrm>
          <a:prstGeom prst="rect">
            <a:avLst/>
          </a:prstGeom>
          <a:ln w="57150">
            <a:solidFill>
              <a:schemeClr val="tx1"/>
            </a:solidFill>
          </a:ln>
        </p:spPr>
      </p:pic>
      <p:pic>
        <p:nvPicPr>
          <p:cNvPr id="62" name="Picture 61" descr="A picture containing text, measuring stick, different&#10;&#10;Description automatically generated">
            <a:extLst>
              <a:ext uri="{FF2B5EF4-FFF2-40B4-BE49-F238E27FC236}">
                <a16:creationId xmlns:a16="http://schemas.microsoft.com/office/drawing/2014/main" id="{E9C68676-E7E9-4727-BDDE-3ADC667F1F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57096" y="16882215"/>
            <a:ext cx="3193947" cy="3080686"/>
          </a:xfrm>
          <a:prstGeom prst="rect">
            <a:avLst/>
          </a:prstGeom>
          <a:ln w="57150">
            <a:solidFill>
              <a:schemeClr val="tx1"/>
            </a:solidFill>
          </a:ln>
        </p:spPr>
      </p:pic>
      <p:pic>
        <p:nvPicPr>
          <p:cNvPr id="67" name="Picture 66" descr="Chart&#10;&#10;Description automatically generated">
            <a:extLst>
              <a:ext uri="{FF2B5EF4-FFF2-40B4-BE49-F238E27FC236}">
                <a16:creationId xmlns:a16="http://schemas.microsoft.com/office/drawing/2014/main" id="{93D174B6-4621-AFB2-E7CF-08DB070ABC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95941" y="21792584"/>
            <a:ext cx="4299732" cy="28370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0" name="Picture 69" descr="A picture containing text, measuring stick&#10;&#10;Description automatically generated">
            <a:extLst>
              <a:ext uri="{FF2B5EF4-FFF2-40B4-BE49-F238E27FC236}">
                <a16:creationId xmlns:a16="http://schemas.microsoft.com/office/drawing/2014/main" id="{8516942B-7931-464D-9E36-F24A4C25E30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69915" y="24843166"/>
            <a:ext cx="4299732" cy="3295031"/>
          </a:xfrm>
          <a:prstGeom prst="rect">
            <a:avLst/>
          </a:prstGeom>
        </p:spPr>
      </p:pic>
      <p:sp>
        <p:nvSpPr>
          <p:cNvPr id="74" name="TextBox 73">
            <a:extLst>
              <a:ext uri="{FF2B5EF4-FFF2-40B4-BE49-F238E27FC236}">
                <a16:creationId xmlns:a16="http://schemas.microsoft.com/office/drawing/2014/main" id="{F8DCCD06-D0A1-0019-A8CF-D17C0B2C1823}"/>
              </a:ext>
            </a:extLst>
          </p:cNvPr>
          <p:cNvSpPr txBox="1"/>
          <p:nvPr/>
        </p:nvSpPr>
        <p:spPr>
          <a:xfrm>
            <a:off x="18260321" y="23749336"/>
            <a:ext cx="2828516" cy="369332"/>
          </a:xfrm>
          <a:prstGeom prst="rect">
            <a:avLst/>
          </a:prstGeom>
          <a:noFill/>
        </p:spPr>
        <p:txBody>
          <a:bodyPr wrap="square" rtlCol="0">
            <a:spAutoFit/>
          </a:bodyPr>
          <a:lstStyle/>
          <a:p>
            <a:r>
              <a:rPr lang="en-US" sz="1800" b="1" dirty="0"/>
              <a:t>PTO Initiator</a:t>
            </a:r>
          </a:p>
        </p:txBody>
      </p:sp>
      <p:sp>
        <p:nvSpPr>
          <p:cNvPr id="81" name="TextBox 80">
            <a:extLst>
              <a:ext uri="{FF2B5EF4-FFF2-40B4-BE49-F238E27FC236}">
                <a16:creationId xmlns:a16="http://schemas.microsoft.com/office/drawing/2014/main" id="{9E7B687A-DF6A-109D-8195-A1D82C2B28E0}"/>
              </a:ext>
            </a:extLst>
          </p:cNvPr>
          <p:cNvSpPr txBox="1"/>
          <p:nvPr/>
        </p:nvSpPr>
        <p:spPr>
          <a:xfrm>
            <a:off x="15144314" y="25820156"/>
            <a:ext cx="466181" cy="646331"/>
          </a:xfrm>
          <a:prstGeom prst="rect">
            <a:avLst/>
          </a:prstGeom>
          <a:noFill/>
        </p:spPr>
        <p:txBody>
          <a:bodyPr wrap="square" rtlCol="0">
            <a:spAutoFit/>
          </a:bodyPr>
          <a:lstStyle/>
          <a:p>
            <a:r>
              <a:rPr lang="en-US" sz="3600" b="1" dirty="0"/>
              <a:t>+</a:t>
            </a:r>
          </a:p>
        </p:txBody>
      </p:sp>
      <p:cxnSp>
        <p:nvCxnSpPr>
          <p:cNvPr id="91" name="Straight Arrow Connector 90">
            <a:extLst>
              <a:ext uri="{FF2B5EF4-FFF2-40B4-BE49-F238E27FC236}">
                <a16:creationId xmlns:a16="http://schemas.microsoft.com/office/drawing/2014/main" id="{E64CAA82-AEA3-9226-38AA-BEA14A5AEFF6}"/>
              </a:ext>
            </a:extLst>
          </p:cNvPr>
          <p:cNvCxnSpPr>
            <a:cxnSpLocks/>
          </p:cNvCxnSpPr>
          <p:nvPr/>
        </p:nvCxnSpPr>
        <p:spPr>
          <a:xfrm flipV="1">
            <a:off x="18097443" y="24405400"/>
            <a:ext cx="2322359" cy="93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3" name="Picture 92" descr="Background pattern&#10;&#10;Description automatically generated with medium confidence">
            <a:extLst>
              <a:ext uri="{FF2B5EF4-FFF2-40B4-BE49-F238E27FC236}">
                <a16:creationId xmlns:a16="http://schemas.microsoft.com/office/drawing/2014/main" id="{550AFDD8-5507-C4A2-A705-D84B6AFC9CC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216000" y="14305077"/>
            <a:ext cx="4149136" cy="2430208"/>
          </a:xfrm>
          <a:prstGeom prst="rect">
            <a:avLst/>
          </a:prstGeom>
          <a:solidFill>
            <a:srgbClr val="FFFF00"/>
          </a:solidFill>
          <a:ln w="127000" cap="sq">
            <a:solidFill>
              <a:srgbClr val="000000"/>
            </a:solidFill>
            <a:miter lim="800000"/>
          </a:ln>
          <a:effectLst>
            <a:outerShdw blurRad="57150" dist="50800" dir="2700000" algn="tl" rotWithShape="0">
              <a:srgbClr val="000000">
                <a:alpha val="40000"/>
              </a:srgbClr>
            </a:outerShdw>
          </a:effectLst>
        </p:spPr>
      </p:pic>
      <p:pic>
        <p:nvPicPr>
          <p:cNvPr id="33" name="Picture 32" descr="Schematic, radar chart&#10;&#10;Description automatically generated">
            <a:extLst>
              <a:ext uri="{FF2B5EF4-FFF2-40B4-BE49-F238E27FC236}">
                <a16:creationId xmlns:a16="http://schemas.microsoft.com/office/drawing/2014/main" id="{C447EEA5-38FB-EB3A-2C31-271E8F056F4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185447" y="8930764"/>
            <a:ext cx="2117207" cy="2316475"/>
          </a:xfrm>
          <a:prstGeom prst="rect">
            <a:avLst/>
          </a:prstGeom>
        </p:spPr>
      </p:pic>
      <p:pic>
        <p:nvPicPr>
          <p:cNvPr id="45" name="Picture 44" descr="Diagram, arrow&#10;&#10;Description automatically generated">
            <a:extLst>
              <a:ext uri="{FF2B5EF4-FFF2-40B4-BE49-F238E27FC236}">
                <a16:creationId xmlns:a16="http://schemas.microsoft.com/office/drawing/2014/main" id="{0F07B77E-D99F-4A5F-4243-304EC29F5C7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288206" y="10049347"/>
            <a:ext cx="4726623" cy="2797745"/>
          </a:xfrm>
          <a:prstGeom prst="rect">
            <a:avLst/>
          </a:prstGeom>
        </p:spPr>
      </p:pic>
      <p:sp>
        <p:nvSpPr>
          <p:cNvPr id="35" name="TextBox 34">
            <a:extLst>
              <a:ext uri="{FF2B5EF4-FFF2-40B4-BE49-F238E27FC236}">
                <a16:creationId xmlns:a16="http://schemas.microsoft.com/office/drawing/2014/main" id="{CBC91EFE-36CE-F7DB-3D67-E61C974EDB1B}"/>
              </a:ext>
            </a:extLst>
          </p:cNvPr>
          <p:cNvSpPr txBox="1"/>
          <p:nvPr/>
        </p:nvSpPr>
        <p:spPr>
          <a:xfrm>
            <a:off x="14934371" y="9383229"/>
            <a:ext cx="466181" cy="646331"/>
          </a:xfrm>
          <a:prstGeom prst="rect">
            <a:avLst/>
          </a:prstGeom>
          <a:noFill/>
        </p:spPr>
        <p:txBody>
          <a:bodyPr wrap="square" rtlCol="0">
            <a:spAutoFit/>
          </a:bodyPr>
          <a:lstStyle/>
          <a:p>
            <a:r>
              <a:rPr lang="en-US" sz="3600" dirty="0"/>
              <a:t>+</a:t>
            </a:r>
          </a:p>
        </p:txBody>
      </p:sp>
      <p:pic>
        <p:nvPicPr>
          <p:cNvPr id="54" name="Picture 53" descr="A picture containing schematic&#10;&#10;Description automatically generated">
            <a:extLst>
              <a:ext uri="{FF2B5EF4-FFF2-40B4-BE49-F238E27FC236}">
                <a16:creationId xmlns:a16="http://schemas.microsoft.com/office/drawing/2014/main" id="{6FECD5F9-7C5A-B9CC-3509-80A6AB3793C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404292" y="13243980"/>
            <a:ext cx="2500482" cy="3461316"/>
          </a:xfrm>
          <a:prstGeom prst="rect">
            <a:avLst/>
          </a:prstGeom>
        </p:spPr>
      </p:pic>
      <p:sp>
        <p:nvSpPr>
          <p:cNvPr id="83" name="TextBox 82">
            <a:extLst>
              <a:ext uri="{FF2B5EF4-FFF2-40B4-BE49-F238E27FC236}">
                <a16:creationId xmlns:a16="http://schemas.microsoft.com/office/drawing/2014/main" id="{ECF5F5F3-3D72-4F1E-0CEF-F83E6B6E7262}"/>
              </a:ext>
            </a:extLst>
          </p:cNvPr>
          <p:cNvSpPr txBox="1"/>
          <p:nvPr/>
        </p:nvSpPr>
        <p:spPr>
          <a:xfrm>
            <a:off x="14340976" y="16377776"/>
            <a:ext cx="627114" cy="646331"/>
          </a:xfrm>
          <a:prstGeom prst="rect">
            <a:avLst/>
          </a:prstGeom>
          <a:noFill/>
        </p:spPr>
        <p:txBody>
          <a:bodyPr wrap="square" rtlCol="0">
            <a:spAutoFit/>
          </a:bodyPr>
          <a:lstStyle/>
          <a:p>
            <a:r>
              <a:rPr lang="en-US" sz="3600" b="1" dirty="0"/>
              <a:t>+</a:t>
            </a:r>
          </a:p>
        </p:txBody>
      </p:sp>
      <p:pic>
        <p:nvPicPr>
          <p:cNvPr id="86" name="Picture 85" descr="Chart, scatter chart&#10;&#10;Description automatically generated">
            <a:extLst>
              <a:ext uri="{FF2B5EF4-FFF2-40B4-BE49-F238E27FC236}">
                <a16:creationId xmlns:a16="http://schemas.microsoft.com/office/drawing/2014/main" id="{DDF096D4-98AE-80C2-03D8-A5B21BC5345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314063" y="13253887"/>
            <a:ext cx="3262536" cy="2996829"/>
          </a:xfrm>
          <a:prstGeom prst="rect">
            <a:avLst/>
          </a:prstGeom>
        </p:spPr>
      </p:pic>
      <p:pic>
        <p:nvPicPr>
          <p:cNvPr id="89" name="Picture 88" descr="Schematic, radar chart&#10;&#10;Description automatically generated">
            <a:extLst>
              <a:ext uri="{FF2B5EF4-FFF2-40B4-BE49-F238E27FC236}">
                <a16:creationId xmlns:a16="http://schemas.microsoft.com/office/drawing/2014/main" id="{AB40F0CC-9DFB-89D9-1695-805E3D2ECA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35157" y="16165171"/>
            <a:ext cx="2588981" cy="2832651"/>
          </a:xfrm>
          <a:prstGeom prst="rect">
            <a:avLst/>
          </a:prstGeom>
        </p:spPr>
      </p:pic>
      <p:cxnSp>
        <p:nvCxnSpPr>
          <p:cNvPr id="59" name="Straight Arrow Connector 58">
            <a:extLst>
              <a:ext uri="{FF2B5EF4-FFF2-40B4-BE49-F238E27FC236}">
                <a16:creationId xmlns:a16="http://schemas.microsoft.com/office/drawing/2014/main" id="{E0ADD1F5-5CC8-0ED2-7F53-0BBA89C08BB3}"/>
              </a:ext>
            </a:extLst>
          </p:cNvPr>
          <p:cNvCxnSpPr>
            <a:cxnSpLocks/>
          </p:cNvCxnSpPr>
          <p:nvPr/>
        </p:nvCxnSpPr>
        <p:spPr>
          <a:xfrm>
            <a:off x="17119361" y="16185420"/>
            <a:ext cx="38483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4" name="Straight Connector 93">
            <a:extLst>
              <a:ext uri="{FF2B5EF4-FFF2-40B4-BE49-F238E27FC236}">
                <a16:creationId xmlns:a16="http://schemas.microsoft.com/office/drawing/2014/main" id="{A5878DCC-B042-C35F-43D1-66923FE3F94D}"/>
              </a:ext>
            </a:extLst>
          </p:cNvPr>
          <p:cNvCxnSpPr>
            <a:cxnSpLocks/>
          </p:cNvCxnSpPr>
          <p:nvPr/>
        </p:nvCxnSpPr>
        <p:spPr>
          <a:xfrm>
            <a:off x="13396201" y="13220040"/>
            <a:ext cx="12145047" cy="0"/>
          </a:xfrm>
          <a:prstGeom prst="line">
            <a:avLst/>
          </a:prstGeom>
          <a:ln w="47625">
            <a:solidFill>
              <a:schemeClr val="accent5">
                <a:lumMod val="7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7" name="Picture 96" descr="Diagram&#10;&#10;Description automatically generated">
            <a:extLst>
              <a:ext uri="{FF2B5EF4-FFF2-40B4-BE49-F238E27FC236}">
                <a16:creationId xmlns:a16="http://schemas.microsoft.com/office/drawing/2014/main" id="{CCB94467-F079-077C-E740-F00BEDCB6E1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564117" y="21794394"/>
            <a:ext cx="3822896" cy="2006703"/>
          </a:xfrm>
          <a:prstGeom prst="rect">
            <a:avLst/>
          </a:prstGeom>
        </p:spPr>
      </p:pic>
      <p:pic>
        <p:nvPicPr>
          <p:cNvPr id="99" name="Picture 98" descr="Shape&#10;&#10;Description automatically generated with low confidence">
            <a:extLst>
              <a:ext uri="{FF2B5EF4-FFF2-40B4-BE49-F238E27FC236}">
                <a16:creationId xmlns:a16="http://schemas.microsoft.com/office/drawing/2014/main" id="{2FD23D7C-94B8-3BD3-2A77-3BAA24CE3B5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652196" y="24110614"/>
            <a:ext cx="3043672" cy="1845931"/>
          </a:xfrm>
          <a:prstGeom prst="rect">
            <a:avLst/>
          </a:prstGeom>
        </p:spPr>
      </p:pic>
      <p:pic>
        <p:nvPicPr>
          <p:cNvPr id="101" name="Picture 100" descr="A picture containing line chart&#10;&#10;Description automatically generated">
            <a:extLst>
              <a:ext uri="{FF2B5EF4-FFF2-40B4-BE49-F238E27FC236}">
                <a16:creationId xmlns:a16="http://schemas.microsoft.com/office/drawing/2014/main" id="{8C00D19A-3637-97EB-CF81-CC8F294537C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637992" y="26297944"/>
            <a:ext cx="5491329" cy="1914408"/>
          </a:xfrm>
          <a:prstGeom prst="rect">
            <a:avLst/>
          </a:prstGeom>
        </p:spPr>
      </p:pic>
      <p:pic>
        <p:nvPicPr>
          <p:cNvPr id="103" name="Picture 102" descr="Chart&#10;&#10;Description automatically generated">
            <a:extLst>
              <a:ext uri="{FF2B5EF4-FFF2-40B4-BE49-F238E27FC236}">
                <a16:creationId xmlns:a16="http://schemas.microsoft.com/office/drawing/2014/main" id="{15AB31E8-42E4-4788-AF73-BB57BD27222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407566" y="24713510"/>
            <a:ext cx="1714588" cy="1124008"/>
          </a:xfrm>
          <a:prstGeom prst="rect">
            <a:avLst/>
          </a:prstGeom>
        </p:spPr>
      </p:pic>
      <p:sp>
        <p:nvSpPr>
          <p:cNvPr id="77" name="TextBox 76">
            <a:extLst>
              <a:ext uri="{FF2B5EF4-FFF2-40B4-BE49-F238E27FC236}">
                <a16:creationId xmlns:a16="http://schemas.microsoft.com/office/drawing/2014/main" id="{37538C03-447C-8187-D611-62BB5653EC56}"/>
              </a:ext>
            </a:extLst>
          </p:cNvPr>
          <p:cNvSpPr txBox="1"/>
          <p:nvPr/>
        </p:nvSpPr>
        <p:spPr>
          <a:xfrm>
            <a:off x="15167461" y="23558530"/>
            <a:ext cx="466181" cy="646331"/>
          </a:xfrm>
          <a:prstGeom prst="rect">
            <a:avLst/>
          </a:prstGeom>
          <a:noFill/>
        </p:spPr>
        <p:txBody>
          <a:bodyPr wrap="square" rtlCol="0">
            <a:spAutoFit/>
          </a:bodyPr>
          <a:lstStyle/>
          <a:p>
            <a:r>
              <a:rPr lang="en-US" sz="3600" b="1" dirty="0"/>
              <a:t>+</a:t>
            </a:r>
          </a:p>
        </p:txBody>
      </p:sp>
      <p:pic>
        <p:nvPicPr>
          <p:cNvPr id="108" name="Picture 107" descr="Diagram&#10;&#10;Description automatically generated">
            <a:extLst>
              <a:ext uri="{FF2B5EF4-FFF2-40B4-BE49-F238E27FC236}">
                <a16:creationId xmlns:a16="http://schemas.microsoft.com/office/drawing/2014/main" id="{E99F8B22-4E8B-FC00-29D6-330FA047671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581342" y="11996168"/>
            <a:ext cx="3639843" cy="1873815"/>
          </a:xfrm>
          <a:prstGeom prst="rect">
            <a:avLst/>
          </a:prstGeom>
          <a:ln w="57150">
            <a:solidFill>
              <a:schemeClr val="accent5">
                <a:lumMod val="75000"/>
              </a:schemeClr>
            </a:solidFill>
          </a:ln>
        </p:spPr>
      </p:pic>
      <p:sp>
        <p:nvSpPr>
          <p:cNvPr id="110" name="Rectangle 1683">
            <a:extLst>
              <a:ext uri="{FF2B5EF4-FFF2-40B4-BE49-F238E27FC236}">
                <a16:creationId xmlns:a16="http://schemas.microsoft.com/office/drawing/2014/main" id="{59A202A2-5F64-8B0C-A573-28A8E3EBD761}"/>
              </a:ext>
            </a:extLst>
          </p:cNvPr>
          <p:cNvSpPr>
            <a:spLocks noChangeArrowheads="1"/>
          </p:cNvSpPr>
          <p:nvPr/>
        </p:nvSpPr>
        <p:spPr bwMode="auto">
          <a:xfrm>
            <a:off x="26276995" y="24919143"/>
            <a:ext cx="11228529" cy="32932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eaLnBrk="0" hangingPunct="0">
              <a:buFontTx/>
              <a:buChar char="-"/>
            </a:pPr>
            <a:r>
              <a:rPr kumimoji="0" lang="en-US" altLang="en-US" sz="2600" dirty="0">
                <a:latin typeface="Calibri" panose="020F0502020204030204" pitchFamily="34" charset="0"/>
                <a:cs typeface="Arial" panose="020B0604020202020204" pitchFamily="34" charset="0"/>
              </a:rPr>
              <a:t>Thermogravimetric analysis (TGA) shows that membrane composition remained stabile until around 400°C.</a:t>
            </a:r>
          </a:p>
          <a:p>
            <a:pPr marL="457200" indent="-457200" algn="just" eaLnBrk="0" hangingPunct="0">
              <a:buFontTx/>
              <a:buChar char="-"/>
            </a:pPr>
            <a:r>
              <a:rPr kumimoji="0" lang="en-US" altLang="en-US" sz="2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Small-angle scattering (SAS) analysis generated</a:t>
            </a:r>
            <a:r>
              <a:rPr kumimoji="0" lang="en-US" altLang="en-US" sz="2600" dirty="0">
                <a:latin typeface="Calibri" panose="020F0502020204030204" pitchFamily="34" charset="0"/>
                <a:cs typeface="Arial" panose="020B0604020202020204" pitchFamily="34" charset="0"/>
              </a:rPr>
              <a:t> two peaks in the 0.4-0.8 q (Å</a:t>
            </a:r>
            <a:r>
              <a:rPr kumimoji="0" lang="en-US" altLang="en-US" sz="2600" baseline="30000" dirty="0">
                <a:latin typeface="Calibri" panose="020F0502020204030204" pitchFamily="34" charset="0"/>
                <a:cs typeface="Arial" panose="020B0604020202020204" pitchFamily="34" charset="0"/>
              </a:rPr>
              <a:t>-1</a:t>
            </a:r>
            <a:r>
              <a:rPr kumimoji="0" lang="en-US" altLang="en-US" sz="2600" dirty="0">
                <a:latin typeface="Calibri" panose="020F0502020204030204" pitchFamily="34" charset="0"/>
                <a:cs typeface="Arial" panose="020B0604020202020204" pitchFamily="34" charset="0"/>
              </a:rPr>
              <a:t>) range, which indicates possible stacking in C</a:t>
            </a:r>
            <a:r>
              <a:rPr kumimoji="0" lang="en-US" altLang="en-US" sz="2600" baseline="-25000" dirty="0">
                <a:latin typeface="Calibri" panose="020F0502020204030204" pitchFamily="34" charset="0"/>
                <a:cs typeface="Arial" panose="020B0604020202020204" pitchFamily="34" charset="0"/>
              </a:rPr>
              <a:t>4</a:t>
            </a:r>
            <a:r>
              <a:rPr kumimoji="0" lang="en-US" altLang="en-US" sz="2600" dirty="0">
                <a:latin typeface="Calibri" panose="020F0502020204030204" pitchFamily="34" charset="0"/>
                <a:cs typeface="Arial" panose="020B0604020202020204" pitchFamily="34" charset="0"/>
              </a:rPr>
              <a:t>Vim SIPN and double network membranes.</a:t>
            </a:r>
          </a:p>
          <a:p>
            <a:pPr marL="457200" indent="-457200" algn="just" eaLnBrk="0" hangingPunct="0">
              <a:buFontTx/>
              <a:buChar char="-"/>
            </a:pPr>
            <a:r>
              <a:rPr kumimoji="0" lang="en-US" altLang="en-US" sz="2600" b="0" i="0" u="none" strike="noStrike" cap="none" normalizeH="0" baseline="0" dirty="0">
                <a:ln>
                  <a:noFill/>
                </a:ln>
                <a:solidFill>
                  <a:schemeClr val="tx1"/>
                </a:solidFill>
                <a:latin typeface="Calibri" panose="020F0502020204030204" pitchFamily="34" charset="0"/>
                <a:cs typeface="Arial" panose="020B0604020202020204" pitchFamily="34" charset="0"/>
              </a:rPr>
              <a:t>Further characterizations </a:t>
            </a:r>
            <a:r>
              <a:rPr kumimoji="0" lang="en-US" altLang="en-US" sz="2600" dirty="0">
                <a:latin typeface="Calibri" panose="020F0502020204030204" pitchFamily="34" charset="0"/>
                <a:cs typeface="Arial" panose="020B0604020202020204" pitchFamily="34" charset="0"/>
              </a:rPr>
              <a:t>are projected to</a:t>
            </a:r>
            <a:r>
              <a:rPr kumimoji="0" lang="en-US" altLang="en-US" sz="2600" b="0" i="0" u="none" strike="noStrike" cap="none" normalizeH="0" baseline="0" dirty="0">
                <a:ln>
                  <a:noFill/>
                </a:ln>
                <a:solidFill>
                  <a:schemeClr val="tx1"/>
                </a:solidFill>
                <a:latin typeface="Calibri" panose="020F0502020204030204" pitchFamily="34" charset="0"/>
                <a:cs typeface="Arial" panose="020B0604020202020204" pitchFamily="34" charset="0"/>
              </a:rPr>
              <a:t> include testing of mechanical properties, gas separation properties, and ionic conductivity. </a:t>
            </a:r>
          </a:p>
          <a:p>
            <a:pPr marL="457200" indent="-457200" algn="just" eaLnBrk="0" hangingPunct="0">
              <a:buFontTx/>
              <a:buChar char="-"/>
            </a:pPr>
            <a:endParaRPr kumimoji="0" lang="en-US" altLang="en-US" sz="2600" b="0" i="0" u="none" strike="noStrike" cap="none" normalizeH="0" baseline="0" dirty="0">
              <a:ln>
                <a:noFill/>
              </a:ln>
              <a:solidFill>
                <a:schemeClr val="tx1"/>
              </a:solidFill>
              <a:effectLst/>
              <a:latin typeface="+mj-lt"/>
              <a:cs typeface="Arial" panose="020B0604020202020204" pitchFamily="34" charset="0"/>
            </a:endParaRPr>
          </a:p>
        </p:txBody>
      </p:sp>
      <p:sp>
        <p:nvSpPr>
          <p:cNvPr id="57" name="TextBox 56">
            <a:extLst>
              <a:ext uri="{FF2B5EF4-FFF2-40B4-BE49-F238E27FC236}">
                <a16:creationId xmlns:a16="http://schemas.microsoft.com/office/drawing/2014/main" id="{F57354D5-6288-3097-35EE-22E6E6BA30D6}"/>
              </a:ext>
            </a:extLst>
          </p:cNvPr>
          <p:cNvSpPr txBox="1"/>
          <p:nvPr/>
        </p:nvSpPr>
        <p:spPr>
          <a:xfrm>
            <a:off x="15662194" y="15732760"/>
            <a:ext cx="466181" cy="646331"/>
          </a:xfrm>
          <a:prstGeom prst="rect">
            <a:avLst/>
          </a:prstGeom>
          <a:noFill/>
        </p:spPr>
        <p:txBody>
          <a:bodyPr wrap="square" rtlCol="0">
            <a:spAutoFit/>
          </a:bodyPr>
          <a:lstStyle/>
          <a:p>
            <a:r>
              <a:rPr lang="en-US" sz="3600" dirty="0"/>
              <a:t>+</a:t>
            </a:r>
          </a:p>
        </p:txBody>
      </p:sp>
      <p:sp>
        <p:nvSpPr>
          <p:cNvPr id="2" name="TextBox 1">
            <a:extLst>
              <a:ext uri="{FF2B5EF4-FFF2-40B4-BE49-F238E27FC236}">
                <a16:creationId xmlns:a16="http://schemas.microsoft.com/office/drawing/2014/main" id="{65880973-F4EE-EBED-443F-13683F0D9698}"/>
              </a:ext>
            </a:extLst>
          </p:cNvPr>
          <p:cNvSpPr txBox="1"/>
          <p:nvPr/>
        </p:nvSpPr>
        <p:spPr>
          <a:xfrm>
            <a:off x="32645779" y="5832061"/>
            <a:ext cx="4374717" cy="954107"/>
          </a:xfrm>
          <a:prstGeom prst="rect">
            <a:avLst/>
          </a:prstGeom>
          <a:noFill/>
        </p:spPr>
        <p:txBody>
          <a:bodyPr wrap="square" rtlCol="0">
            <a:spAutoFit/>
          </a:bodyPr>
          <a:lstStyle/>
          <a:p>
            <a:pPr algn="ctr"/>
            <a:r>
              <a:rPr lang="en-US" sz="2800" b="1" u="sng" dirty="0"/>
              <a:t>Small-Angle X-Ray Scattering (SAXS)</a:t>
            </a:r>
          </a:p>
        </p:txBody>
      </p:sp>
      <p:sp>
        <p:nvSpPr>
          <p:cNvPr id="20" name="TextBox 19">
            <a:extLst>
              <a:ext uri="{FF2B5EF4-FFF2-40B4-BE49-F238E27FC236}">
                <a16:creationId xmlns:a16="http://schemas.microsoft.com/office/drawing/2014/main" id="{4F70C190-3AF9-F761-188C-CA0C8B5D57D6}"/>
              </a:ext>
            </a:extLst>
          </p:cNvPr>
          <p:cNvSpPr txBox="1"/>
          <p:nvPr/>
        </p:nvSpPr>
        <p:spPr>
          <a:xfrm>
            <a:off x="28852619" y="18524504"/>
            <a:ext cx="8858763" cy="523220"/>
          </a:xfrm>
          <a:prstGeom prst="rect">
            <a:avLst/>
          </a:prstGeom>
          <a:noFill/>
        </p:spPr>
        <p:txBody>
          <a:bodyPr wrap="square" rtlCol="0">
            <a:spAutoFit/>
          </a:bodyPr>
          <a:lstStyle/>
          <a:p>
            <a:r>
              <a:rPr lang="en-US" sz="2800" b="1" u="sng" dirty="0"/>
              <a:t>Thermogravimetric Analysis (TGA)</a:t>
            </a:r>
          </a:p>
        </p:txBody>
      </p:sp>
      <p:sp>
        <p:nvSpPr>
          <p:cNvPr id="24" name="TextBox 23">
            <a:extLst>
              <a:ext uri="{FF2B5EF4-FFF2-40B4-BE49-F238E27FC236}">
                <a16:creationId xmlns:a16="http://schemas.microsoft.com/office/drawing/2014/main" id="{8D7A0E7A-1357-012D-8706-906E5ED64A6B}"/>
              </a:ext>
            </a:extLst>
          </p:cNvPr>
          <p:cNvSpPr txBox="1"/>
          <p:nvPr/>
        </p:nvSpPr>
        <p:spPr>
          <a:xfrm>
            <a:off x="26514583" y="5714924"/>
            <a:ext cx="4625025" cy="954107"/>
          </a:xfrm>
          <a:prstGeom prst="rect">
            <a:avLst/>
          </a:prstGeom>
          <a:noFill/>
        </p:spPr>
        <p:txBody>
          <a:bodyPr wrap="square" rtlCol="0">
            <a:spAutoFit/>
          </a:bodyPr>
          <a:lstStyle/>
          <a:p>
            <a:pPr algn="ctr"/>
            <a:r>
              <a:rPr lang="en-US" sz="2800" b="1" u="sng" dirty="0"/>
              <a:t>Differential Scanning Calorimetry (DSC)</a:t>
            </a:r>
          </a:p>
        </p:txBody>
      </p:sp>
      <p:sp>
        <p:nvSpPr>
          <p:cNvPr id="37" name="TextBox 36">
            <a:extLst>
              <a:ext uri="{FF2B5EF4-FFF2-40B4-BE49-F238E27FC236}">
                <a16:creationId xmlns:a16="http://schemas.microsoft.com/office/drawing/2014/main" id="{613A6A7E-D7B8-8825-D862-90D0938CDB10}"/>
              </a:ext>
            </a:extLst>
          </p:cNvPr>
          <p:cNvSpPr txBox="1"/>
          <p:nvPr/>
        </p:nvSpPr>
        <p:spPr>
          <a:xfrm>
            <a:off x="33376909" y="12725647"/>
            <a:ext cx="2462534" cy="461665"/>
          </a:xfrm>
          <a:prstGeom prst="rect">
            <a:avLst/>
          </a:prstGeom>
          <a:noFill/>
        </p:spPr>
        <p:txBody>
          <a:bodyPr wrap="none" rtlCol="0">
            <a:spAutoFit/>
          </a:bodyPr>
          <a:lstStyle/>
          <a:p>
            <a:r>
              <a:rPr lang="en-US" sz="2400" dirty="0"/>
              <a:t>Double Network:</a:t>
            </a:r>
          </a:p>
        </p:txBody>
      </p:sp>
      <p:pic>
        <p:nvPicPr>
          <p:cNvPr id="40" name="Picture 39" descr="Graphical user interface, chart&#10;&#10;Description automatically generated">
            <a:extLst>
              <a:ext uri="{FF2B5EF4-FFF2-40B4-BE49-F238E27FC236}">
                <a16:creationId xmlns:a16="http://schemas.microsoft.com/office/drawing/2014/main" id="{B7FF6C68-DA29-A65E-0890-ACA40411C3B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1986705" y="13488055"/>
            <a:ext cx="5026978" cy="4220344"/>
          </a:xfrm>
          <a:prstGeom prst="rect">
            <a:avLst/>
          </a:prstGeom>
        </p:spPr>
      </p:pic>
      <p:sp>
        <p:nvSpPr>
          <p:cNvPr id="41" name="TextBox 40">
            <a:extLst>
              <a:ext uri="{FF2B5EF4-FFF2-40B4-BE49-F238E27FC236}">
                <a16:creationId xmlns:a16="http://schemas.microsoft.com/office/drawing/2014/main" id="{3A46543C-95B8-94EB-5F0D-1A81F69FC36D}"/>
              </a:ext>
            </a:extLst>
          </p:cNvPr>
          <p:cNvSpPr txBox="1"/>
          <p:nvPr/>
        </p:nvSpPr>
        <p:spPr>
          <a:xfrm>
            <a:off x="33585524" y="7274580"/>
            <a:ext cx="1955985" cy="461665"/>
          </a:xfrm>
          <a:prstGeom prst="rect">
            <a:avLst/>
          </a:prstGeom>
          <a:noFill/>
        </p:spPr>
        <p:txBody>
          <a:bodyPr wrap="none" rtlCol="0">
            <a:spAutoFit/>
          </a:bodyPr>
          <a:lstStyle/>
          <a:p>
            <a:r>
              <a:rPr lang="en-US" sz="2400" dirty="0"/>
              <a:t>C</a:t>
            </a:r>
            <a:r>
              <a:rPr lang="en-US" sz="2400" baseline="-25000" dirty="0"/>
              <a:t>4</a:t>
            </a:r>
            <a:r>
              <a:rPr lang="en-US" sz="2400" dirty="0"/>
              <a:t>VIm SIPN:</a:t>
            </a:r>
          </a:p>
        </p:txBody>
      </p:sp>
      <p:pic>
        <p:nvPicPr>
          <p:cNvPr id="44" name="Picture 43" descr="Chart&#10;&#10;Description automatically generated">
            <a:extLst>
              <a:ext uri="{FF2B5EF4-FFF2-40B4-BE49-F238E27FC236}">
                <a16:creationId xmlns:a16="http://schemas.microsoft.com/office/drawing/2014/main" id="{7E9F182E-A78B-708C-7257-074A761B54B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938959" y="8042767"/>
            <a:ext cx="5084689" cy="4350988"/>
          </a:xfrm>
          <a:prstGeom prst="rect">
            <a:avLst/>
          </a:prstGeom>
        </p:spPr>
      </p:pic>
      <p:pic>
        <p:nvPicPr>
          <p:cNvPr id="49" name="Picture 48" descr="Diagram&#10;&#10;Description automatically generated with medium confidence">
            <a:extLst>
              <a:ext uri="{FF2B5EF4-FFF2-40B4-BE49-F238E27FC236}">
                <a16:creationId xmlns:a16="http://schemas.microsoft.com/office/drawing/2014/main" id="{6A3C8F5A-4CA6-3282-7E37-EDFCF84C943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673396" y="19640381"/>
            <a:ext cx="5442631" cy="3691335"/>
          </a:xfrm>
          <a:prstGeom prst="rect">
            <a:avLst/>
          </a:prstGeom>
        </p:spPr>
      </p:pic>
      <p:pic>
        <p:nvPicPr>
          <p:cNvPr id="52" name="Picture 51" descr="Chart, histogram&#10;&#10;Description automatically generated">
            <a:extLst>
              <a:ext uri="{FF2B5EF4-FFF2-40B4-BE49-F238E27FC236}">
                <a16:creationId xmlns:a16="http://schemas.microsoft.com/office/drawing/2014/main" id="{4A92B83E-BCF5-209A-B927-11CCD1AEB48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698816" y="19575577"/>
            <a:ext cx="5361362" cy="3842130"/>
          </a:xfrm>
          <a:prstGeom prst="rect">
            <a:avLst/>
          </a:prstGeom>
        </p:spPr>
      </p:pic>
      <p:sp>
        <p:nvSpPr>
          <p:cNvPr id="58" name="TextBox 57">
            <a:extLst>
              <a:ext uri="{FF2B5EF4-FFF2-40B4-BE49-F238E27FC236}">
                <a16:creationId xmlns:a16="http://schemas.microsoft.com/office/drawing/2014/main" id="{7AE70BA6-AA89-AA59-0663-F1BBA4131C5A}"/>
              </a:ext>
            </a:extLst>
          </p:cNvPr>
          <p:cNvSpPr txBox="1"/>
          <p:nvPr/>
        </p:nvSpPr>
        <p:spPr>
          <a:xfrm>
            <a:off x="33429913" y="19354246"/>
            <a:ext cx="1958421" cy="461665"/>
          </a:xfrm>
          <a:prstGeom prst="rect">
            <a:avLst/>
          </a:prstGeom>
          <a:noFill/>
        </p:spPr>
        <p:txBody>
          <a:bodyPr wrap="none" rtlCol="0">
            <a:spAutoFit/>
          </a:bodyPr>
          <a:lstStyle/>
          <a:p>
            <a:r>
              <a:rPr lang="en-US" sz="2400" dirty="0"/>
              <a:t>Weight Loss:</a:t>
            </a:r>
          </a:p>
        </p:txBody>
      </p:sp>
      <p:sp>
        <p:nvSpPr>
          <p:cNvPr id="60" name="TextBox 59">
            <a:extLst>
              <a:ext uri="{FF2B5EF4-FFF2-40B4-BE49-F238E27FC236}">
                <a16:creationId xmlns:a16="http://schemas.microsoft.com/office/drawing/2014/main" id="{63C3F5A4-ED37-3298-436D-2472BA9AB750}"/>
              </a:ext>
            </a:extLst>
          </p:cNvPr>
          <p:cNvSpPr txBox="1"/>
          <p:nvPr/>
        </p:nvSpPr>
        <p:spPr>
          <a:xfrm>
            <a:off x="28210696" y="19332507"/>
            <a:ext cx="2678169" cy="461665"/>
          </a:xfrm>
          <a:prstGeom prst="rect">
            <a:avLst/>
          </a:prstGeom>
          <a:noFill/>
        </p:spPr>
        <p:txBody>
          <a:bodyPr wrap="none" rtlCol="0">
            <a:spAutoFit/>
          </a:bodyPr>
          <a:lstStyle/>
          <a:p>
            <a:r>
              <a:rPr lang="en-US" sz="2400" dirty="0"/>
              <a:t>Derivative Weight:</a:t>
            </a:r>
          </a:p>
        </p:txBody>
      </p:sp>
      <p:pic>
        <p:nvPicPr>
          <p:cNvPr id="39" name="Picture 38" descr="Diagram, arrow&#10;&#10;Description automatically generated">
            <a:extLst>
              <a:ext uri="{FF2B5EF4-FFF2-40B4-BE49-F238E27FC236}">
                <a16:creationId xmlns:a16="http://schemas.microsoft.com/office/drawing/2014/main" id="{2EB3BE6F-2260-76CA-E9E1-6427487A6D2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725496" y="17018571"/>
            <a:ext cx="4371947" cy="2587808"/>
          </a:xfrm>
          <a:prstGeom prst="rect">
            <a:avLst/>
          </a:prstGeom>
        </p:spPr>
      </p:pic>
      <p:sp>
        <p:nvSpPr>
          <p:cNvPr id="30" name="TextBox 29">
            <a:extLst>
              <a:ext uri="{FF2B5EF4-FFF2-40B4-BE49-F238E27FC236}">
                <a16:creationId xmlns:a16="http://schemas.microsoft.com/office/drawing/2014/main" id="{11E1F92D-7BFA-B5A0-B41B-16B350F28F68}"/>
              </a:ext>
            </a:extLst>
          </p:cNvPr>
          <p:cNvSpPr txBox="1"/>
          <p:nvPr/>
        </p:nvSpPr>
        <p:spPr>
          <a:xfrm>
            <a:off x="27749412" y="6749185"/>
            <a:ext cx="2462534" cy="461665"/>
          </a:xfrm>
          <a:prstGeom prst="rect">
            <a:avLst/>
          </a:prstGeom>
          <a:noFill/>
        </p:spPr>
        <p:txBody>
          <a:bodyPr wrap="none" rtlCol="0">
            <a:spAutoFit/>
          </a:bodyPr>
          <a:lstStyle/>
          <a:p>
            <a:r>
              <a:rPr lang="en-US" sz="2400" dirty="0"/>
              <a:t>Double Network:</a:t>
            </a:r>
          </a:p>
        </p:txBody>
      </p:sp>
      <p:sp>
        <p:nvSpPr>
          <p:cNvPr id="31" name="TextBox 30">
            <a:extLst>
              <a:ext uri="{FF2B5EF4-FFF2-40B4-BE49-F238E27FC236}">
                <a16:creationId xmlns:a16="http://schemas.microsoft.com/office/drawing/2014/main" id="{437EC91B-7728-8759-D22E-E58DA782B2C2}"/>
              </a:ext>
            </a:extLst>
          </p:cNvPr>
          <p:cNvSpPr txBox="1"/>
          <p:nvPr/>
        </p:nvSpPr>
        <p:spPr>
          <a:xfrm>
            <a:off x="28012886" y="10465577"/>
            <a:ext cx="1955985" cy="461665"/>
          </a:xfrm>
          <a:prstGeom prst="rect">
            <a:avLst/>
          </a:prstGeom>
          <a:noFill/>
        </p:spPr>
        <p:txBody>
          <a:bodyPr wrap="none" rtlCol="0">
            <a:spAutoFit/>
          </a:bodyPr>
          <a:lstStyle/>
          <a:p>
            <a:r>
              <a:rPr lang="en-US" sz="2400" dirty="0"/>
              <a:t>C</a:t>
            </a:r>
            <a:r>
              <a:rPr lang="en-US" sz="2400" baseline="-25000" dirty="0"/>
              <a:t>4</a:t>
            </a:r>
            <a:r>
              <a:rPr lang="en-US" sz="2400" dirty="0"/>
              <a:t>VIm SIPN:</a:t>
            </a:r>
          </a:p>
        </p:txBody>
      </p:sp>
      <p:sp>
        <p:nvSpPr>
          <p:cNvPr id="42" name="TextBox 41">
            <a:extLst>
              <a:ext uri="{FF2B5EF4-FFF2-40B4-BE49-F238E27FC236}">
                <a16:creationId xmlns:a16="http://schemas.microsoft.com/office/drawing/2014/main" id="{24E5C80E-62CA-36A0-B645-21B29229F800}"/>
              </a:ext>
            </a:extLst>
          </p:cNvPr>
          <p:cNvSpPr txBox="1"/>
          <p:nvPr/>
        </p:nvSpPr>
        <p:spPr>
          <a:xfrm>
            <a:off x="27226667" y="14199933"/>
            <a:ext cx="3829895" cy="461665"/>
          </a:xfrm>
          <a:prstGeom prst="rect">
            <a:avLst/>
          </a:prstGeom>
          <a:noFill/>
        </p:spPr>
        <p:txBody>
          <a:bodyPr wrap="none" rtlCol="0">
            <a:spAutoFit/>
          </a:bodyPr>
          <a:lstStyle/>
          <a:p>
            <a:r>
              <a:rPr lang="en-US" sz="2400" dirty="0" err="1"/>
              <a:t>Methacryloxy</a:t>
            </a:r>
            <a:r>
              <a:rPr lang="en-US" sz="2400" dirty="0"/>
              <a:t>-based SIPN:</a:t>
            </a:r>
          </a:p>
        </p:txBody>
      </p:sp>
      <p:pic>
        <p:nvPicPr>
          <p:cNvPr id="46" name="Picture 45" descr="Chart, line chart&#10;&#10;Description automatically generated">
            <a:extLst>
              <a:ext uri="{FF2B5EF4-FFF2-40B4-BE49-F238E27FC236}">
                <a16:creationId xmlns:a16="http://schemas.microsoft.com/office/drawing/2014/main" id="{4FDDB94D-2567-3E96-AF77-75F965A229A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6622154" y="7210850"/>
            <a:ext cx="4737451" cy="3241414"/>
          </a:xfrm>
          <a:prstGeom prst="rect">
            <a:avLst/>
          </a:prstGeom>
        </p:spPr>
      </p:pic>
      <p:pic>
        <p:nvPicPr>
          <p:cNvPr id="51" name="Picture 50" descr="Chart, line chart&#10;&#10;Description automatically generated">
            <a:extLst>
              <a:ext uri="{FF2B5EF4-FFF2-40B4-BE49-F238E27FC236}">
                <a16:creationId xmlns:a16="http://schemas.microsoft.com/office/drawing/2014/main" id="{38AA8E45-D2AE-13DC-4E3E-6F37B7B0077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639442" y="10883904"/>
            <a:ext cx="4713766" cy="3206145"/>
          </a:xfrm>
          <a:prstGeom prst="rect">
            <a:avLst/>
          </a:prstGeom>
        </p:spPr>
      </p:pic>
      <p:pic>
        <p:nvPicPr>
          <p:cNvPr id="63" name="Picture 62" descr="Chart, line chart&#10;&#10;Description automatically generated">
            <a:extLst>
              <a:ext uri="{FF2B5EF4-FFF2-40B4-BE49-F238E27FC236}">
                <a16:creationId xmlns:a16="http://schemas.microsoft.com/office/drawing/2014/main" id="{CF338F45-C4B6-678B-35BD-B9406C0895B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6639440" y="14682898"/>
            <a:ext cx="4500167" cy="3211551"/>
          </a:xfrm>
          <a:prstGeom prst="rect">
            <a:avLst/>
          </a:prstGeom>
        </p:spPr>
      </p:pic>
      <p:cxnSp>
        <p:nvCxnSpPr>
          <p:cNvPr id="64" name="Straight Connector 63">
            <a:extLst>
              <a:ext uri="{FF2B5EF4-FFF2-40B4-BE49-F238E27FC236}">
                <a16:creationId xmlns:a16="http://schemas.microsoft.com/office/drawing/2014/main" id="{6AD59005-9305-CE7D-A268-D7D56835DEED}"/>
              </a:ext>
            </a:extLst>
          </p:cNvPr>
          <p:cNvCxnSpPr>
            <a:cxnSpLocks/>
          </p:cNvCxnSpPr>
          <p:nvPr/>
        </p:nvCxnSpPr>
        <p:spPr>
          <a:xfrm>
            <a:off x="25987215" y="18052027"/>
            <a:ext cx="11704055" cy="103153"/>
          </a:xfrm>
          <a:prstGeom prst="line">
            <a:avLst/>
          </a:prstGeom>
          <a:ln w="47625">
            <a:solidFill>
              <a:schemeClr val="accent5">
                <a:lumMod val="7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0F446D9-4C28-CB75-0885-451922D060DD}"/>
              </a:ext>
            </a:extLst>
          </p:cNvPr>
          <p:cNvCxnSpPr>
            <a:cxnSpLocks/>
          </p:cNvCxnSpPr>
          <p:nvPr/>
        </p:nvCxnSpPr>
        <p:spPr>
          <a:xfrm>
            <a:off x="31538768" y="5947541"/>
            <a:ext cx="232976" cy="12156062"/>
          </a:xfrm>
          <a:prstGeom prst="line">
            <a:avLst/>
          </a:prstGeom>
          <a:ln w="47625">
            <a:solidFill>
              <a:schemeClr val="accent5">
                <a:lumMod val="7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22671</TotalTime>
  <Words>612</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PowerPoint Presentation</vt:lpstr>
    </vt:vector>
  </TitlesOfParts>
  <Company>Net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pin-chuan chen</dc:creator>
  <cp:lastModifiedBy>Coughlon, Jeremiah</cp:lastModifiedBy>
  <cp:revision>474</cp:revision>
  <cp:lastPrinted>2021-08-26T19:19:11Z</cp:lastPrinted>
  <dcterms:created xsi:type="dcterms:W3CDTF">2006-02-01T20:31:11Z</dcterms:created>
  <dcterms:modified xsi:type="dcterms:W3CDTF">2023-03-29T01:33:43Z</dcterms:modified>
</cp:coreProperties>
</file>