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7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1033A-8C31-F918-B05C-351AE486D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r>
              <a:rPr lang="en-US" sz="5400" b="1"/>
              <a:t>creating </a:t>
            </a:r>
            <a:r>
              <a:rPr lang="en-US" sz="5400" b="1" dirty="0"/>
              <a:t>a power system for a robot</a:t>
            </a:r>
            <a:r>
              <a:rPr lang="en-US" sz="5400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BC362-AE4E-FA74-D71A-D7F81D6E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Nolan Hays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School of engineering</a:t>
            </a: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51051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B0BF-5B4A-2DD3-EC8B-D5CCFFFE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5040152" cy="1478570"/>
          </a:xfrm>
        </p:spPr>
        <p:txBody>
          <a:bodyPr>
            <a:noAutofit/>
          </a:bodyPr>
          <a:lstStyle/>
          <a:p>
            <a:r>
              <a:rPr lang="en-US" sz="4000" b="1" dirty="0"/>
              <a:t>Quick introduction on breadboards</a:t>
            </a:r>
          </a:p>
        </p:txBody>
      </p:sp>
      <p:sp>
        <p:nvSpPr>
          <p:cNvPr id="1037" name="Round Diagonal Corner Rectangle 9">
            <a:extLst>
              <a:ext uri="{FF2B5EF4-FFF2-40B4-BE49-F238E27FC236}">
                <a16:creationId xmlns:a16="http://schemas.microsoft.com/office/drawing/2014/main" id="{A3D1FEF8-5149-4AC1-8D77-B256637FB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Use a Breadboard">
            <a:extLst>
              <a:ext uri="{FF2B5EF4-FFF2-40B4-BE49-F238E27FC236}">
                <a16:creationId xmlns:a16="http://schemas.microsoft.com/office/drawing/2014/main" id="{8C0A7138-02B3-D250-5681-FADF5A21E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" b="20343"/>
          <a:stretch/>
        </p:blipFill>
        <p:spPr bwMode="auto">
          <a:xfrm>
            <a:off x="1443694" y="815549"/>
            <a:ext cx="3996888" cy="27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readboard - Electronics in Meccano">
            <a:extLst>
              <a:ext uri="{FF2B5EF4-FFF2-40B4-BE49-F238E27FC236}">
                <a16:creationId xmlns:a16="http://schemas.microsoft.com/office/drawing/2014/main" id="{A1A902F3-017F-2E2E-826F-7FED9CE9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014" y="3676650"/>
            <a:ext cx="4937011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99BCF851-B627-D191-8D10-B932E3D6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7" y="2249487"/>
            <a:ext cx="4747087" cy="3541714"/>
          </a:xfrm>
        </p:spPr>
        <p:txBody>
          <a:bodyPr>
            <a:normAutofit/>
          </a:bodyPr>
          <a:lstStyle/>
          <a:p>
            <a:r>
              <a:rPr lang="en-US" sz="2800" b="1" dirty="0"/>
              <a:t>Voltage [V]</a:t>
            </a:r>
          </a:p>
          <a:p>
            <a:r>
              <a:rPr lang="en-US" sz="2800" b="1" dirty="0"/>
              <a:t>Current [A]</a:t>
            </a:r>
          </a:p>
          <a:p>
            <a:r>
              <a:rPr lang="en-US" sz="2800" b="1" dirty="0"/>
              <a:t>Battery</a:t>
            </a:r>
          </a:p>
          <a:p>
            <a:r>
              <a:rPr lang="en-US" sz="2800" b="1" dirty="0"/>
              <a:t>Power Rails</a:t>
            </a:r>
          </a:p>
          <a:p>
            <a:r>
              <a:rPr lang="en-US" sz="2800" b="1" dirty="0"/>
              <a:t>Columns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3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2A85D1D-2905-EA95-0A65-0434225F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Brain of the robot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66EAB5-A724-7374-6C9B-4B957739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Raspberry Pi 4 Model B</a:t>
            </a:r>
          </a:p>
          <a:p>
            <a:r>
              <a:rPr lang="en-US" sz="2800" b="1" dirty="0"/>
              <a:t>3.3V pins</a:t>
            </a:r>
          </a:p>
          <a:p>
            <a:r>
              <a:rPr lang="en-US" sz="2800" b="1" dirty="0"/>
              <a:t>5V pins</a:t>
            </a:r>
          </a:p>
          <a:p>
            <a:r>
              <a:rPr lang="en-US" sz="2800" b="1" dirty="0"/>
              <a:t>GPIO (General Purpose Input/Output) pins</a:t>
            </a:r>
          </a:p>
          <a:p>
            <a:r>
              <a:rPr lang="en-US" sz="2800" b="1" dirty="0"/>
              <a:t>I2C (Inter-Integrated Circuit) pins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 descr="Raspberry Pi Documentation - Raspberry Pi hardware">
            <a:extLst>
              <a:ext uri="{FF2B5EF4-FFF2-40B4-BE49-F238E27FC236}">
                <a16:creationId xmlns:a16="http://schemas.microsoft.com/office/drawing/2014/main" id="{7536CC32-154D-3538-893A-D60F0915B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847845"/>
            <a:ext cx="5456279" cy="313736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19645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E5249-AE67-DEF2-A684-AC1C2A6D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Servo motor circuit</a:t>
            </a:r>
          </a:p>
        </p:txBody>
      </p:sp>
      <p:sp useBgFill="1">
        <p:nvSpPr>
          <p:cNvPr id="55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FA61B-9FAD-687E-38DE-BE2CAA40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539072"/>
            <a:ext cx="6112382" cy="3774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CAFE-2A13-029F-5ED4-12F81422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6V 8A Battery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3 Different Servo Types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I2C Expander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9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BD55E8-53A6-610F-720F-991E0324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Sensor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FF8DD-D2E6-52C7-11EA-412C648E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3V and 5V circuits</a:t>
            </a:r>
          </a:p>
          <a:p>
            <a:r>
              <a:rPr lang="en-US" b="1" dirty="0"/>
              <a:t>2 Pixy2.1 Cameras</a:t>
            </a:r>
          </a:p>
          <a:p>
            <a:r>
              <a:rPr lang="en-US" b="1" dirty="0"/>
              <a:t>VL6180</a:t>
            </a:r>
          </a:p>
          <a:p>
            <a:r>
              <a:rPr lang="en-US" b="1" dirty="0"/>
              <a:t>Color Sensors</a:t>
            </a:r>
          </a:p>
          <a:p>
            <a:r>
              <a:rPr lang="en-US" b="1" dirty="0"/>
              <a:t>MCP3008</a:t>
            </a:r>
          </a:p>
          <a:p>
            <a:r>
              <a:rPr lang="en-US" b="1" dirty="0"/>
              <a:t>Motor Encoder</a:t>
            </a:r>
          </a:p>
          <a:p>
            <a:r>
              <a:rPr lang="en-US" b="1" dirty="0"/>
              <a:t>Power Button with LED</a:t>
            </a:r>
          </a:p>
          <a:p>
            <a:r>
              <a:rPr lang="en-US" b="1" dirty="0"/>
              <a:t>VL53L5CX </a:t>
            </a:r>
            <a:r>
              <a:rPr lang="en-US" b="1" dirty="0" err="1"/>
              <a:t>ToF</a:t>
            </a:r>
            <a:r>
              <a:rPr lang="en-US" b="1" dirty="0"/>
              <a:t> Sensor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D45AC-1772-E2CA-D0F2-9BA73F0E2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4677"/>
            <a:ext cx="5456279" cy="54836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98312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E941-7BD4-7633-CD9B-6EC2595B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Drivetrain circuit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ECA0E-08BD-E8AE-A9E3-14A94EE5C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453419"/>
            <a:ext cx="4689234" cy="314178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120C5-FD3E-509C-DA6B-B06DF9FA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r>
              <a:rPr lang="en-US" sz="2800" b="1" dirty="0"/>
              <a:t>12V 5.5A Battery</a:t>
            </a:r>
          </a:p>
          <a:p>
            <a:r>
              <a:rPr lang="en-US" sz="2800" b="1" dirty="0"/>
              <a:t>TB6612FNG Motor Driver</a:t>
            </a:r>
          </a:p>
          <a:p>
            <a:r>
              <a:rPr lang="en-US" sz="2800" b="1" dirty="0"/>
              <a:t>2 EMG30 Motors</a:t>
            </a:r>
          </a:p>
        </p:txBody>
      </p:sp>
    </p:spTree>
    <p:extLst>
      <p:ext uri="{BB962C8B-B14F-4D97-AF65-F5344CB8AC3E}">
        <p14:creationId xmlns:p14="http://schemas.microsoft.com/office/powerpoint/2010/main" val="390132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5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B7A711-D531-C636-0BCF-FF5A57E7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Complete power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F252-EF09-9E5E-0B91-7DF0CB5B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800" b="1" dirty="0"/>
              <a:t>Servo Circuit</a:t>
            </a:r>
          </a:p>
          <a:p>
            <a:r>
              <a:rPr lang="en-US" sz="2800" b="1" dirty="0"/>
              <a:t>Sensor Circuit</a:t>
            </a:r>
          </a:p>
          <a:p>
            <a:r>
              <a:rPr lang="en-US" sz="2800" b="1" dirty="0"/>
              <a:t>Drivetrain Circuit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C7813-D178-D774-6073-4676E7818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209" y="1435101"/>
            <a:ext cx="6385666" cy="488503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827721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576</TotalTime>
  <Words>111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creating a power system for a robot </vt:lpstr>
      <vt:lpstr>Quick introduction on breadboards</vt:lpstr>
      <vt:lpstr>Brain of the robot</vt:lpstr>
      <vt:lpstr>Servo motor circuit</vt:lpstr>
      <vt:lpstr>Sensor circuits</vt:lpstr>
      <vt:lpstr>Drivetrain circuit</vt:lpstr>
      <vt:lpstr>Complete power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power system for a robot </dc:title>
  <dc:creator>Nolan Hays</dc:creator>
  <cp:lastModifiedBy>Nolan Hays</cp:lastModifiedBy>
  <cp:revision>13</cp:revision>
  <dcterms:created xsi:type="dcterms:W3CDTF">2023-04-10T15:55:09Z</dcterms:created>
  <dcterms:modified xsi:type="dcterms:W3CDTF">2023-04-11T13:00:54Z</dcterms:modified>
</cp:coreProperties>
</file>