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VDirZSS/wMarR9NnngS5e+X7d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ner Spalding" userId="5d0387049eb7b4c5" providerId="LiveId" clId="{6CA2AFD6-3618-4766-B770-35ABA98B44FD}"/>
    <pc:docChg chg="custSel modSld">
      <pc:chgData name="Konner Spalding" userId="5d0387049eb7b4c5" providerId="LiveId" clId="{6CA2AFD6-3618-4766-B770-35ABA98B44FD}" dt="2023-10-12T00:51:58.818" v="19" actId="33524"/>
      <pc:docMkLst>
        <pc:docMk/>
      </pc:docMkLst>
      <pc:sldChg chg="modSp mod">
        <pc:chgData name="Konner Spalding" userId="5d0387049eb7b4c5" providerId="LiveId" clId="{6CA2AFD6-3618-4766-B770-35ABA98B44FD}" dt="2023-10-12T00:50:04.209" v="0" actId="1076"/>
        <pc:sldMkLst>
          <pc:docMk/>
          <pc:sldMk cId="0" sldId="259"/>
        </pc:sldMkLst>
        <pc:spChg chg="mod">
          <ac:chgData name="Konner Spalding" userId="5d0387049eb7b4c5" providerId="LiveId" clId="{6CA2AFD6-3618-4766-B770-35ABA98B44FD}" dt="2023-10-12T00:50:04.209" v="0" actId="1076"/>
          <ac:spMkLst>
            <pc:docMk/>
            <pc:sldMk cId="0" sldId="259"/>
            <ac:spMk id="350" creationId="{00000000-0000-0000-0000-000000000000}"/>
          </ac:spMkLst>
        </pc:spChg>
      </pc:sldChg>
      <pc:sldChg chg="modSp mod">
        <pc:chgData name="Konner Spalding" userId="5d0387049eb7b4c5" providerId="LiveId" clId="{6CA2AFD6-3618-4766-B770-35ABA98B44FD}" dt="2023-10-12T00:50:56.472" v="2" actId="1076"/>
        <pc:sldMkLst>
          <pc:docMk/>
          <pc:sldMk cId="0" sldId="266"/>
        </pc:sldMkLst>
        <pc:spChg chg="mod">
          <ac:chgData name="Konner Spalding" userId="5d0387049eb7b4c5" providerId="LiveId" clId="{6CA2AFD6-3618-4766-B770-35ABA98B44FD}" dt="2023-10-12T00:50:51.939" v="1" actId="1076"/>
          <ac:spMkLst>
            <pc:docMk/>
            <pc:sldMk cId="0" sldId="266"/>
            <ac:spMk id="447" creationId="{00000000-0000-0000-0000-000000000000}"/>
          </ac:spMkLst>
        </pc:spChg>
        <pc:spChg chg="mod">
          <ac:chgData name="Konner Spalding" userId="5d0387049eb7b4c5" providerId="LiveId" clId="{6CA2AFD6-3618-4766-B770-35ABA98B44FD}" dt="2023-10-12T00:50:56.472" v="2" actId="1076"/>
          <ac:spMkLst>
            <pc:docMk/>
            <pc:sldMk cId="0" sldId="266"/>
            <ac:spMk id="449" creationId="{00000000-0000-0000-0000-000000000000}"/>
          </ac:spMkLst>
        </pc:spChg>
      </pc:sldChg>
      <pc:sldChg chg="modSp mod">
        <pc:chgData name="Konner Spalding" userId="5d0387049eb7b4c5" providerId="LiveId" clId="{6CA2AFD6-3618-4766-B770-35ABA98B44FD}" dt="2023-10-12T00:51:44.769" v="18" actId="1076"/>
        <pc:sldMkLst>
          <pc:docMk/>
          <pc:sldMk cId="0" sldId="267"/>
        </pc:sldMkLst>
        <pc:spChg chg="mod">
          <ac:chgData name="Konner Spalding" userId="5d0387049eb7b4c5" providerId="LiveId" clId="{6CA2AFD6-3618-4766-B770-35ABA98B44FD}" dt="2023-10-12T00:51:44.769" v="18" actId="1076"/>
          <ac:spMkLst>
            <pc:docMk/>
            <pc:sldMk cId="0" sldId="267"/>
            <ac:spMk id="459" creationId="{00000000-0000-0000-0000-000000000000}"/>
          </ac:spMkLst>
        </pc:spChg>
        <pc:spChg chg="mod">
          <ac:chgData name="Konner Spalding" userId="5d0387049eb7b4c5" providerId="LiveId" clId="{6CA2AFD6-3618-4766-B770-35ABA98B44FD}" dt="2023-10-12T00:51:09.406" v="3" actId="207"/>
          <ac:spMkLst>
            <pc:docMk/>
            <pc:sldMk cId="0" sldId="267"/>
            <ac:spMk id="461" creationId="{00000000-0000-0000-0000-000000000000}"/>
          </ac:spMkLst>
        </pc:spChg>
      </pc:sldChg>
      <pc:sldChg chg="modSp mod">
        <pc:chgData name="Konner Spalding" userId="5d0387049eb7b4c5" providerId="LiveId" clId="{6CA2AFD6-3618-4766-B770-35ABA98B44FD}" dt="2023-10-12T00:51:58.818" v="19" actId="33524"/>
        <pc:sldMkLst>
          <pc:docMk/>
          <pc:sldMk cId="0" sldId="268"/>
        </pc:sldMkLst>
        <pc:spChg chg="mod">
          <ac:chgData name="Konner Spalding" userId="5d0387049eb7b4c5" providerId="LiveId" clId="{6CA2AFD6-3618-4766-B770-35ABA98B44FD}" dt="2023-10-12T00:51:58.818" v="19" actId="33524"/>
          <ac:spMkLst>
            <pc:docMk/>
            <pc:sldMk cId="0" sldId="268"/>
            <ac:spMk id="4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4c64f8c035_1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4c64f8c035_1_2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4c64f8c035_1_2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8a54aab6a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8a54aab6aa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28a54aab6aa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4c64f8c035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4c64f8c035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24c64f8c035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4c64f8c03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4c64f8c035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24c64f8c035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8a54aab6a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8a54aab6a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000">
                <a:latin typeface="Times New Roman"/>
                <a:ea typeface="Times New Roman"/>
                <a:cs typeface="Times New Roman"/>
                <a:sym typeface="Times New Roman"/>
              </a:rPr>
              <a:t>Yusrawati, Kamil, H., &amp; Tahlil, T. (2022). The effectiveness of bedside handover training to </a:t>
            </a:r>
            <a:endParaRPr sz="1000">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US" sz="1000">
                <a:latin typeface="Times New Roman"/>
                <a:ea typeface="Times New Roman"/>
                <a:cs typeface="Times New Roman"/>
                <a:sym typeface="Times New Roman"/>
              </a:rPr>
              <a:t>	improve knowledge, attitudes, and skills among nurses. Enfermería Clínica, 32, S11–</a:t>
            </a:r>
            <a:endParaRPr sz="1000">
              <a:latin typeface="Times New Roman"/>
              <a:ea typeface="Times New Roman"/>
              <a:cs typeface="Times New Roman"/>
              <a:sym typeface="Times New Roman"/>
            </a:endParaRPr>
          </a:p>
          <a:p>
            <a:pPr marL="0" lvl="0" indent="0" algn="l" rtl="0">
              <a:lnSpc>
                <a:spcPct val="100000"/>
              </a:lnSpc>
              <a:spcBef>
                <a:spcPts val="1200"/>
              </a:spcBef>
              <a:spcAft>
                <a:spcPts val="1200"/>
              </a:spcAft>
              <a:buNone/>
            </a:pPr>
            <a:r>
              <a:rPr lang="en-US" sz="1000">
                <a:latin typeface="Times New Roman"/>
                <a:ea typeface="Times New Roman"/>
                <a:cs typeface="Times New Roman"/>
                <a:sym typeface="Times New Roman"/>
              </a:rPr>
              <a:t>	S14. https://doi.org/10.1016/j.enfcli.2022.03.009 </a:t>
            </a:r>
            <a:endParaRPr sz="1000">
              <a:latin typeface="Times New Roman"/>
              <a:ea typeface="Times New Roman"/>
              <a:cs typeface="Times New Roman"/>
              <a:sym typeface="Times New Roman"/>
            </a:endParaRPr>
          </a:p>
        </p:txBody>
      </p:sp>
      <p:sp>
        <p:nvSpPr>
          <p:cNvPr id="468" name="Google Shape;468;g28a54aab6aa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4c64f8c035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4c64f8c035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24c64f8c035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4c64f8c0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4c64f8c0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facilitates regular communication between the incoming nurse, outgoing nurse, and patient</a:t>
            </a:r>
            <a:endParaRPr/>
          </a:p>
          <a:p>
            <a:pPr marL="0" lvl="0" indent="0" algn="l" rtl="0">
              <a:spcBef>
                <a:spcPts val="0"/>
              </a:spcBef>
              <a:spcAft>
                <a:spcPts val="0"/>
              </a:spcAft>
              <a:buNone/>
            </a:pPr>
            <a:r>
              <a:rPr lang="en-US"/>
              <a:t>promotes a culture of collaborative practice</a:t>
            </a:r>
            <a:endParaRPr/>
          </a:p>
          <a:p>
            <a:pPr marL="0" lvl="0" indent="0" algn="l" rtl="0">
              <a:spcBef>
                <a:spcPts val="0"/>
              </a:spcBef>
              <a:spcAft>
                <a:spcPts val="0"/>
              </a:spcAft>
              <a:buNone/>
            </a:pPr>
            <a:r>
              <a:rPr lang="en-US"/>
              <a:t>invites patients to be active partners in their care</a:t>
            </a:r>
            <a:endParaRPr/>
          </a:p>
          <a:p>
            <a:pPr marL="0" lvl="0" indent="0" algn="l" rtl="0">
              <a:spcBef>
                <a:spcPts val="0"/>
              </a:spcBef>
              <a:spcAft>
                <a:spcPts val="0"/>
              </a:spcAft>
              <a:buNone/>
            </a:pPr>
            <a:r>
              <a:rPr lang="en-US"/>
              <a:t>builds rapport and trust</a:t>
            </a:r>
            <a:endParaRPr/>
          </a:p>
          <a:p>
            <a:pPr marL="0" lvl="0" indent="0" algn="l" rtl="0">
              <a:spcBef>
                <a:spcPts val="0"/>
              </a:spcBef>
              <a:spcAft>
                <a:spcPts val="0"/>
              </a:spcAft>
              <a:buNone/>
            </a:pPr>
            <a:r>
              <a:rPr lang="en-US"/>
              <a:t>reassures and informs patients</a:t>
            </a:r>
            <a:endParaRPr/>
          </a:p>
          <a:p>
            <a:pPr marL="0" lvl="0" indent="0" algn="l" rtl="0">
              <a:spcBef>
                <a:spcPts val="0"/>
              </a:spcBef>
              <a:spcAft>
                <a:spcPts val="0"/>
              </a:spcAft>
              <a:buNone/>
            </a:pPr>
            <a:r>
              <a:rPr lang="en-US"/>
              <a:t>saves time </a:t>
            </a:r>
            <a:endParaRPr/>
          </a:p>
          <a:p>
            <a:pPr marL="0" lvl="0" indent="0" algn="l" rtl="0">
              <a:spcBef>
                <a:spcPts val="0"/>
              </a:spcBef>
              <a:spcAft>
                <a:spcPts val="0"/>
              </a:spcAft>
              <a:buNone/>
            </a:pPr>
            <a:r>
              <a:rPr lang="en-US"/>
              <a:t>allows nurse to meet the patient early and face-to-face</a:t>
            </a:r>
            <a:endParaRPr/>
          </a:p>
          <a:p>
            <a:pPr marL="0" lvl="0" indent="0" algn="l" rtl="0">
              <a:spcBef>
                <a:spcPts val="0"/>
              </a:spcBef>
              <a:spcAft>
                <a:spcPts val="0"/>
              </a:spcAft>
              <a:buNone/>
            </a:pPr>
            <a:r>
              <a:rPr lang="en-US"/>
              <a:t>confirms patient status at shift change</a:t>
            </a:r>
            <a:endParaRPr/>
          </a:p>
          <a:p>
            <a:pPr marL="0" lvl="0" indent="0" algn="l" rtl="0">
              <a:spcBef>
                <a:spcPts val="0"/>
              </a:spcBef>
              <a:spcAft>
                <a:spcPts val="0"/>
              </a:spcAft>
              <a:buNone/>
            </a:pPr>
            <a:r>
              <a:rPr lang="en-US"/>
              <a:t>perform safety checks</a:t>
            </a:r>
            <a:endParaRPr/>
          </a:p>
          <a:p>
            <a:pPr marL="0" lvl="0" indent="0" algn="l" rtl="0">
              <a:spcBef>
                <a:spcPts val="0"/>
              </a:spcBef>
              <a:spcAft>
                <a:spcPts val="0"/>
              </a:spcAft>
              <a:buNone/>
            </a:pPr>
            <a:r>
              <a:rPr lang="en-US"/>
              <a:t>identify emerging issues </a:t>
            </a:r>
            <a:endParaRPr/>
          </a:p>
          <a:p>
            <a:pPr marL="0" lvl="0" indent="0" algn="l" rtl="0">
              <a:spcBef>
                <a:spcPts val="0"/>
              </a:spcBef>
              <a:spcAft>
                <a:spcPts val="0"/>
              </a:spcAft>
              <a:buNone/>
            </a:pPr>
            <a:r>
              <a:rPr lang="en-US"/>
              <a:t>change white board</a:t>
            </a:r>
            <a:endParaRPr/>
          </a:p>
          <a:p>
            <a:pPr marL="0" lvl="0" indent="0" algn="l" rtl="0">
              <a:spcBef>
                <a:spcPts val="0"/>
              </a:spcBef>
              <a:spcAft>
                <a:spcPts val="0"/>
              </a:spcAft>
              <a:buNone/>
            </a:pPr>
            <a:endParaRPr/>
          </a:p>
          <a:p>
            <a:pPr marL="0" lvl="0" indent="0" algn="ctr" rtl="0">
              <a:lnSpc>
                <a:spcPct val="138750"/>
              </a:lnSpc>
              <a:spcBef>
                <a:spcPts val="1000"/>
              </a:spcBef>
              <a:spcAft>
                <a:spcPts val="1100"/>
              </a:spcAft>
              <a:buClr>
                <a:schemeClr val="dk1"/>
              </a:buClr>
              <a:buSzPts val="1100"/>
              <a:buFont typeface="Arial"/>
              <a:buNone/>
            </a:pPr>
            <a:r>
              <a:rPr lang="en-US" sz="1400">
                <a:solidFill>
                  <a:srgbClr val="101010"/>
                </a:solidFill>
                <a:latin typeface="Arial"/>
                <a:ea typeface="Arial"/>
                <a:cs typeface="Arial"/>
                <a:sym typeface="Arial"/>
              </a:rPr>
              <a:t>Education is for improving the lives of others and for leaving your community and world better than you found it. - Marian Wright Edelman</a:t>
            </a:r>
            <a:endParaRPr/>
          </a:p>
        </p:txBody>
      </p:sp>
      <p:sp>
        <p:nvSpPr>
          <p:cNvPr id="499" name="Google Shape;499;g24c64f8c0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4c64f8c03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4c64f8c035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24c64f8c035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c64f8c035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4c64f8c035_1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4c64f8c035_1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4c64f8c035_1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4c64f8c035_1_1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24c64f8c035_1_1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8a54aab6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8a54aab6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8a54aab6a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4c64f8c035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4c64f8c035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24c64f8c035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ba93a4c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8ba93a4c1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28ba93a4c1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c64f8c035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4c64f8c035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24c64f8c035_1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
        <p:cNvGrpSpPr/>
        <p:nvPr/>
      </p:nvGrpSpPr>
      <p:grpSpPr>
        <a:xfrm>
          <a:off x="0" y="0"/>
          <a:ext cx="0" cy="0"/>
          <a:chOff x="0" y="0"/>
          <a:chExt cx="0" cy="0"/>
        </a:xfrm>
      </p:grpSpPr>
      <p:sp>
        <p:nvSpPr>
          <p:cNvPr id="16" name="Google Shape;16;p23"/>
          <p:cNvSpPr/>
          <p:nvPr/>
        </p:nvSpPr>
        <p:spPr>
          <a:xfrm>
            <a:off x="3600127" y="5095875"/>
            <a:ext cx="4991700" cy="17622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3"/>
          <p:cNvSpPr>
            <a:spLocks noGrp="1"/>
          </p:cNvSpPr>
          <p:nvPr>
            <p:ph type="pic" idx="2"/>
          </p:nvPr>
        </p:nvSpPr>
        <p:spPr>
          <a:xfrm>
            <a:off x="466725" y="466725"/>
            <a:ext cx="11258700" cy="5924700"/>
          </a:xfrm>
          <a:prstGeom prst="rect">
            <a:avLst/>
          </a:prstGeom>
          <a:noFill/>
          <a:ln>
            <a:noFill/>
          </a:ln>
        </p:spPr>
      </p:sp>
      <p:sp>
        <p:nvSpPr>
          <p:cNvPr id="18" name="Google Shape;18;p23"/>
          <p:cNvSpPr txBox="1">
            <a:spLocks noGrp="1"/>
          </p:cNvSpPr>
          <p:nvPr>
            <p:ph type="body" idx="1"/>
          </p:nvPr>
        </p:nvSpPr>
        <p:spPr>
          <a:xfrm>
            <a:off x="3960921" y="6176266"/>
            <a:ext cx="4270200" cy="339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accent6"/>
              </a:buClr>
              <a:buSzPts val="2000"/>
              <a:buNone/>
              <a:defRPr sz="2000">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title"/>
          </p:nvPr>
        </p:nvSpPr>
        <p:spPr>
          <a:xfrm>
            <a:off x="3960940" y="5489855"/>
            <a:ext cx="4270200" cy="640200"/>
          </a:xfrm>
          <a:prstGeom prst="rect">
            <a:avLst/>
          </a:prstGeom>
          <a:noFill/>
          <a:ln>
            <a:noFill/>
          </a:ln>
        </p:spPr>
        <p:txBody>
          <a:bodyPr spcFirstLastPara="1" wrap="square" lIns="91425" tIns="45700" rIns="91425" bIns="45700" anchor="t" anchorCtr="0">
            <a:noAutofit/>
          </a:bodyPr>
          <a:lstStyle>
            <a:lvl1pPr lvl="0" algn="ctr" rtl="0">
              <a:lnSpc>
                <a:spcPct val="80000"/>
              </a:lnSpc>
              <a:spcBef>
                <a:spcPts val="0"/>
              </a:spcBef>
              <a:spcAft>
                <a:spcPts val="0"/>
              </a:spcAft>
              <a:buSzPts val="5000"/>
              <a:buFont typeface="Arial"/>
              <a:buNone/>
              <a:defRPr sz="5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rket Comparison">
  <p:cSld name="Market Comparison">
    <p:spTree>
      <p:nvGrpSpPr>
        <p:cNvPr id="1" name="Shape 112"/>
        <p:cNvGrpSpPr/>
        <p:nvPr/>
      </p:nvGrpSpPr>
      <p:grpSpPr>
        <a:xfrm>
          <a:off x="0" y="0"/>
          <a:ext cx="0" cy="0"/>
          <a:chOff x="0" y="0"/>
          <a:chExt cx="0" cy="0"/>
        </a:xfrm>
      </p:grpSpPr>
      <p:sp>
        <p:nvSpPr>
          <p:cNvPr id="113" name="Google Shape;113;p32"/>
          <p:cNvSpPr/>
          <p:nvPr/>
        </p:nvSpPr>
        <p:spPr>
          <a:xfrm>
            <a:off x="1780309" y="2761134"/>
            <a:ext cx="2283600" cy="1293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32"/>
          <p:cNvSpPr/>
          <p:nvPr/>
        </p:nvSpPr>
        <p:spPr>
          <a:xfrm>
            <a:off x="4979555" y="2761134"/>
            <a:ext cx="2283600" cy="1293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32"/>
          <p:cNvSpPr/>
          <p:nvPr/>
        </p:nvSpPr>
        <p:spPr>
          <a:xfrm>
            <a:off x="8153400" y="2761134"/>
            <a:ext cx="2283600" cy="1293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32"/>
          <p:cNvSpPr txBox="1">
            <a:spLocks noGrp="1"/>
          </p:cNvSpPr>
          <p:nvPr>
            <p:ph type="body" idx="1"/>
          </p:nvPr>
        </p:nvSpPr>
        <p:spPr>
          <a:xfrm>
            <a:off x="1453428" y="4178539"/>
            <a:ext cx="2937600" cy="968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32"/>
          <p:cNvSpPr txBox="1">
            <a:spLocks noGrp="1"/>
          </p:cNvSpPr>
          <p:nvPr>
            <p:ph type="body" idx="2"/>
          </p:nvPr>
        </p:nvSpPr>
        <p:spPr>
          <a:xfrm>
            <a:off x="2007899" y="2977808"/>
            <a:ext cx="1828500" cy="859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32"/>
          <p:cNvSpPr txBox="1">
            <a:spLocks noGrp="1"/>
          </p:cNvSpPr>
          <p:nvPr>
            <p:ph type="body" idx="3"/>
          </p:nvPr>
        </p:nvSpPr>
        <p:spPr>
          <a:xfrm>
            <a:off x="4652674" y="4178539"/>
            <a:ext cx="2937600" cy="968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body" idx="4"/>
          </p:nvPr>
        </p:nvSpPr>
        <p:spPr>
          <a:xfrm>
            <a:off x="5207145" y="2977808"/>
            <a:ext cx="1828500" cy="859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0" name="Google Shape;120;p32"/>
          <p:cNvSpPr txBox="1">
            <a:spLocks noGrp="1"/>
          </p:cNvSpPr>
          <p:nvPr>
            <p:ph type="body" idx="5"/>
          </p:nvPr>
        </p:nvSpPr>
        <p:spPr>
          <a:xfrm>
            <a:off x="7851920" y="4178539"/>
            <a:ext cx="2937600" cy="968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8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32"/>
          <p:cNvSpPr txBox="1">
            <a:spLocks noGrp="1"/>
          </p:cNvSpPr>
          <p:nvPr>
            <p:ph type="body" idx="6"/>
          </p:nvPr>
        </p:nvSpPr>
        <p:spPr>
          <a:xfrm>
            <a:off x="8380990" y="2977808"/>
            <a:ext cx="1828500" cy="8598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accent6"/>
              </a:buClr>
              <a:buSzPts val="2800"/>
              <a:buNone/>
              <a:defRPr sz="28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32"/>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32"/>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2"/>
          <p:cNvSpPr/>
          <p:nvPr/>
        </p:nvSpPr>
        <p:spPr>
          <a:xfrm rot="5400000">
            <a:off x="9766407" y="-1006557"/>
            <a:ext cx="972600" cy="3924300"/>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6" name="Google Shape;126;p32"/>
          <p:cNvSpPr txBox="1">
            <a:spLocks noGrp="1"/>
          </p:cNvSpPr>
          <p:nvPr>
            <p:ph type="title"/>
          </p:nvPr>
        </p:nvSpPr>
        <p:spPr>
          <a:xfrm>
            <a:off x="2891574" y="671808"/>
            <a:ext cx="6408900" cy="639300"/>
          </a:xfrm>
          <a:prstGeom prst="rect">
            <a:avLst/>
          </a:prstGeom>
          <a:noFill/>
          <a:ln>
            <a:noFill/>
          </a:ln>
        </p:spPr>
        <p:txBody>
          <a:bodyPr spcFirstLastPara="1" wrap="square" lIns="91425" tIns="45700" rIns="91425" bIns="45700" anchor="ctr" anchorCtr="0">
            <a:noAutofit/>
          </a:bodyPr>
          <a:lstStyle>
            <a:lvl1pPr lvl="0" algn="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Competition">
  <p:cSld name="Our Competition">
    <p:spTree>
      <p:nvGrpSpPr>
        <p:cNvPr id="1" name="Shape 127"/>
        <p:cNvGrpSpPr/>
        <p:nvPr/>
      </p:nvGrpSpPr>
      <p:grpSpPr>
        <a:xfrm>
          <a:off x="0" y="0"/>
          <a:ext cx="0" cy="0"/>
          <a:chOff x="0" y="0"/>
          <a:chExt cx="0" cy="0"/>
        </a:xfrm>
      </p:grpSpPr>
      <p:sp>
        <p:nvSpPr>
          <p:cNvPr id="128" name="Google Shape;128;p33"/>
          <p:cNvSpPr>
            <a:spLocks noGrp="1"/>
          </p:cNvSpPr>
          <p:nvPr>
            <p:ph type="pic" idx="2"/>
          </p:nvPr>
        </p:nvSpPr>
        <p:spPr>
          <a:xfrm>
            <a:off x="7333860" y="466725"/>
            <a:ext cx="4858200" cy="5924700"/>
          </a:xfrm>
          <a:prstGeom prst="rect">
            <a:avLst/>
          </a:prstGeom>
          <a:noFill/>
          <a:ln>
            <a:noFill/>
          </a:ln>
        </p:spPr>
      </p:sp>
      <p:sp>
        <p:nvSpPr>
          <p:cNvPr id="129" name="Google Shape;129;p33"/>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33"/>
          <p:cNvSpPr txBox="1">
            <a:spLocks noGrp="1"/>
          </p:cNvSpPr>
          <p:nvPr>
            <p:ph type="body" idx="1"/>
          </p:nvPr>
        </p:nvSpPr>
        <p:spPr>
          <a:xfrm>
            <a:off x="757045" y="2387634"/>
            <a:ext cx="2824500" cy="3392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 name="Google Shape;133;p33"/>
          <p:cNvSpPr txBox="1">
            <a:spLocks noGrp="1"/>
          </p:cNvSpPr>
          <p:nvPr>
            <p:ph type="body" idx="3"/>
          </p:nvPr>
        </p:nvSpPr>
        <p:spPr>
          <a:xfrm>
            <a:off x="757045" y="1804968"/>
            <a:ext cx="28245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33"/>
          <p:cNvSpPr txBox="1">
            <a:spLocks noGrp="1"/>
          </p:cNvSpPr>
          <p:nvPr>
            <p:ph type="body" idx="4"/>
          </p:nvPr>
        </p:nvSpPr>
        <p:spPr>
          <a:xfrm>
            <a:off x="4045452" y="2385650"/>
            <a:ext cx="2824500" cy="3392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5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33"/>
          <p:cNvSpPr txBox="1">
            <a:spLocks noGrp="1"/>
          </p:cNvSpPr>
          <p:nvPr>
            <p:ph type="body" idx="5"/>
          </p:nvPr>
        </p:nvSpPr>
        <p:spPr>
          <a:xfrm>
            <a:off x="4045452" y="1802984"/>
            <a:ext cx="28245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p33"/>
          <p:cNvSpPr txBox="1">
            <a:spLocks noGrp="1"/>
          </p:cNvSpPr>
          <p:nvPr>
            <p:ph type="title"/>
          </p:nvPr>
        </p:nvSpPr>
        <p:spPr>
          <a:xfrm>
            <a:off x="724203" y="671808"/>
            <a:ext cx="6042000" cy="639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r Competition v2">
  <p:cSld name="Our Competition v2">
    <p:spTree>
      <p:nvGrpSpPr>
        <p:cNvPr id="1" name="Shape 137"/>
        <p:cNvGrpSpPr/>
        <p:nvPr/>
      </p:nvGrpSpPr>
      <p:grpSpPr>
        <a:xfrm>
          <a:off x="0" y="0"/>
          <a:ext cx="0" cy="0"/>
          <a:chOff x="0" y="0"/>
          <a:chExt cx="0" cy="0"/>
        </a:xfrm>
      </p:grpSpPr>
      <p:sp>
        <p:nvSpPr>
          <p:cNvPr id="138" name="Google Shape;138;p34"/>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34"/>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34"/>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1" name="Google Shape;141;p34"/>
          <p:cNvCxnSpPr/>
          <p:nvPr/>
        </p:nvCxnSpPr>
        <p:spPr>
          <a:xfrm>
            <a:off x="6150567" y="2200739"/>
            <a:ext cx="0" cy="3469800"/>
          </a:xfrm>
          <a:prstGeom prst="straightConnector1">
            <a:avLst/>
          </a:prstGeom>
          <a:noFill/>
          <a:ln w="19050" cap="flat" cmpd="sng">
            <a:solidFill>
              <a:srgbClr val="7F7F7F"/>
            </a:solidFill>
            <a:prstDash val="solid"/>
            <a:miter lim="800000"/>
            <a:headEnd type="none" w="sm" len="sm"/>
            <a:tailEnd type="none" w="sm" len="sm"/>
          </a:ln>
        </p:spPr>
      </p:cxnSp>
      <p:cxnSp>
        <p:nvCxnSpPr>
          <p:cNvPr id="142" name="Google Shape;142;p34"/>
          <p:cNvCxnSpPr/>
          <p:nvPr/>
        </p:nvCxnSpPr>
        <p:spPr>
          <a:xfrm rot="10800000">
            <a:off x="2545234" y="3935702"/>
            <a:ext cx="7101600" cy="0"/>
          </a:xfrm>
          <a:prstGeom prst="straightConnector1">
            <a:avLst/>
          </a:prstGeom>
          <a:noFill/>
          <a:ln w="19050" cap="flat" cmpd="sng">
            <a:solidFill>
              <a:srgbClr val="7F7F7F"/>
            </a:solidFill>
            <a:prstDash val="solid"/>
            <a:miter lim="800000"/>
            <a:headEnd type="none" w="sm" len="sm"/>
            <a:tailEnd type="none" w="sm" len="sm"/>
          </a:ln>
        </p:spPr>
      </p:cxnSp>
      <p:sp>
        <p:nvSpPr>
          <p:cNvPr id="143" name="Google Shape;143;p34"/>
          <p:cNvSpPr txBox="1">
            <a:spLocks noGrp="1"/>
          </p:cNvSpPr>
          <p:nvPr>
            <p:ph type="body" idx="1"/>
          </p:nvPr>
        </p:nvSpPr>
        <p:spPr>
          <a:xfrm>
            <a:off x="5278036" y="1767731"/>
            <a:ext cx="1707000" cy="426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4" name="Google Shape;144;p34"/>
          <p:cNvSpPr txBox="1">
            <a:spLocks noGrp="1"/>
          </p:cNvSpPr>
          <p:nvPr>
            <p:ph type="body" idx="2"/>
          </p:nvPr>
        </p:nvSpPr>
        <p:spPr>
          <a:xfrm>
            <a:off x="5278035" y="5683895"/>
            <a:ext cx="1707000" cy="4263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p34"/>
          <p:cNvSpPr txBox="1">
            <a:spLocks noGrp="1"/>
          </p:cNvSpPr>
          <p:nvPr>
            <p:ph type="body" idx="3"/>
          </p:nvPr>
        </p:nvSpPr>
        <p:spPr>
          <a:xfrm>
            <a:off x="838200" y="3792884"/>
            <a:ext cx="1707000" cy="4263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p34"/>
          <p:cNvSpPr txBox="1">
            <a:spLocks noGrp="1"/>
          </p:cNvSpPr>
          <p:nvPr>
            <p:ph type="body" idx="4"/>
          </p:nvPr>
        </p:nvSpPr>
        <p:spPr>
          <a:xfrm>
            <a:off x="9646834" y="3792884"/>
            <a:ext cx="1707000" cy="42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7F7F7F"/>
              </a:buClr>
              <a:buSzPts val="1400"/>
              <a:buNone/>
              <a:defRPr sz="1400" cap="none">
                <a:solidFill>
                  <a:srgbClr val="7F7F7F"/>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 name="Google Shape;147;p34"/>
          <p:cNvSpPr txBox="1">
            <a:spLocks noGrp="1"/>
          </p:cNvSpPr>
          <p:nvPr>
            <p:ph type="body" idx="5"/>
          </p:nvPr>
        </p:nvSpPr>
        <p:spPr>
          <a:xfrm>
            <a:off x="6985000" y="2740969"/>
            <a:ext cx="19299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lt1"/>
              </a:buClr>
              <a:buSzPts val="2000"/>
              <a:buNone/>
              <a:defRPr sz="20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34"/>
          <p:cNvSpPr txBox="1">
            <a:spLocks noGrp="1"/>
          </p:cNvSpPr>
          <p:nvPr>
            <p:ph type="body" idx="6"/>
          </p:nvPr>
        </p:nvSpPr>
        <p:spPr>
          <a:xfrm>
            <a:off x="4859358" y="4263233"/>
            <a:ext cx="9135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9" name="Google Shape;149;p34"/>
          <p:cNvSpPr txBox="1">
            <a:spLocks noGrp="1"/>
          </p:cNvSpPr>
          <p:nvPr>
            <p:ph type="body" idx="7"/>
          </p:nvPr>
        </p:nvSpPr>
        <p:spPr>
          <a:xfrm>
            <a:off x="3945805" y="5001059"/>
            <a:ext cx="9135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p34"/>
          <p:cNvSpPr txBox="1">
            <a:spLocks noGrp="1"/>
          </p:cNvSpPr>
          <p:nvPr>
            <p:ph type="body" idx="8"/>
          </p:nvPr>
        </p:nvSpPr>
        <p:spPr>
          <a:xfrm>
            <a:off x="6528224" y="4328700"/>
            <a:ext cx="9135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1" name="Google Shape;151;p34"/>
          <p:cNvSpPr txBox="1">
            <a:spLocks noGrp="1"/>
          </p:cNvSpPr>
          <p:nvPr>
            <p:ph type="body" idx="9"/>
          </p:nvPr>
        </p:nvSpPr>
        <p:spPr>
          <a:xfrm>
            <a:off x="8464942" y="4956195"/>
            <a:ext cx="9135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p34"/>
          <p:cNvSpPr txBox="1">
            <a:spLocks noGrp="1"/>
          </p:cNvSpPr>
          <p:nvPr>
            <p:ph type="body" idx="13"/>
          </p:nvPr>
        </p:nvSpPr>
        <p:spPr>
          <a:xfrm>
            <a:off x="3696547" y="2870279"/>
            <a:ext cx="913500" cy="426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chemeClr val="lt1"/>
              </a:buClr>
              <a:buSzPts val="1400"/>
              <a:buNone/>
              <a:defRPr sz="14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34"/>
          <p:cNvSpPr txBox="1">
            <a:spLocks noGrp="1"/>
          </p:cNvSpPr>
          <p:nvPr>
            <p:ph type="title"/>
          </p:nvPr>
        </p:nvSpPr>
        <p:spPr>
          <a:xfrm>
            <a:off x="724203" y="671807"/>
            <a:ext cx="10629600" cy="6459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owth Strategy">
  <p:cSld name="Growth Strategy">
    <p:spTree>
      <p:nvGrpSpPr>
        <p:cNvPr id="1" name="Shape 154"/>
        <p:cNvGrpSpPr/>
        <p:nvPr/>
      </p:nvGrpSpPr>
      <p:grpSpPr>
        <a:xfrm>
          <a:off x="0" y="0"/>
          <a:ext cx="0" cy="0"/>
          <a:chOff x="0" y="0"/>
          <a:chExt cx="0" cy="0"/>
        </a:xfrm>
      </p:grpSpPr>
      <p:sp>
        <p:nvSpPr>
          <p:cNvPr id="155" name="Google Shape;155;p35"/>
          <p:cNvSpPr/>
          <p:nvPr/>
        </p:nvSpPr>
        <p:spPr>
          <a:xfrm>
            <a:off x="4483944" y="2406747"/>
            <a:ext cx="3200400" cy="112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6" name="Google Shape;156;p35"/>
          <p:cNvSpPr/>
          <p:nvPr/>
        </p:nvSpPr>
        <p:spPr>
          <a:xfrm>
            <a:off x="4489659"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7" name="Google Shape;157;p35"/>
          <p:cNvSpPr/>
          <p:nvPr/>
        </p:nvSpPr>
        <p:spPr>
          <a:xfrm>
            <a:off x="8284843" y="2406747"/>
            <a:ext cx="3200400" cy="112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8" name="Google Shape;158;p35"/>
          <p:cNvSpPr/>
          <p:nvPr/>
        </p:nvSpPr>
        <p:spPr>
          <a:xfrm>
            <a:off x="8290558"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9" name="Google Shape;159;p35"/>
          <p:cNvSpPr/>
          <p:nvPr/>
        </p:nvSpPr>
        <p:spPr>
          <a:xfrm rot="5400000">
            <a:off x="9766407" y="-1006557"/>
            <a:ext cx="972600" cy="39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35"/>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35"/>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35"/>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35"/>
          <p:cNvSpPr txBox="1">
            <a:spLocks noGrp="1"/>
          </p:cNvSpPr>
          <p:nvPr>
            <p:ph type="body" idx="1"/>
          </p:nvPr>
        </p:nvSpPr>
        <p:spPr>
          <a:xfrm>
            <a:off x="3181350" y="1221488"/>
            <a:ext cx="5829300" cy="5379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4" name="Google Shape;164;p35"/>
          <p:cNvSpPr/>
          <p:nvPr/>
        </p:nvSpPr>
        <p:spPr>
          <a:xfrm>
            <a:off x="691513" y="2406747"/>
            <a:ext cx="3200400" cy="112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35"/>
          <p:cNvSpPr/>
          <p:nvPr/>
        </p:nvSpPr>
        <p:spPr>
          <a:xfrm>
            <a:off x="697228" y="2406748"/>
            <a:ext cx="3192000" cy="31851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35"/>
          <p:cNvSpPr txBox="1">
            <a:spLocks noGrp="1"/>
          </p:cNvSpPr>
          <p:nvPr>
            <p:ph type="body" idx="2"/>
          </p:nvPr>
        </p:nvSpPr>
        <p:spPr>
          <a:xfrm>
            <a:off x="963928"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7" name="Google Shape;167;p35"/>
          <p:cNvSpPr txBox="1">
            <a:spLocks noGrp="1"/>
          </p:cNvSpPr>
          <p:nvPr>
            <p:ph type="body" idx="3"/>
          </p:nvPr>
        </p:nvSpPr>
        <p:spPr>
          <a:xfrm>
            <a:off x="4750644"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p35"/>
          <p:cNvSpPr txBox="1">
            <a:spLocks noGrp="1"/>
          </p:cNvSpPr>
          <p:nvPr>
            <p:ph type="body" idx="4"/>
          </p:nvPr>
        </p:nvSpPr>
        <p:spPr>
          <a:xfrm>
            <a:off x="8551543" y="2683198"/>
            <a:ext cx="2667000" cy="609300"/>
          </a:xfrm>
          <a:prstGeom prst="rect">
            <a:avLst/>
          </a:prstGeom>
          <a:noFill/>
          <a:ln>
            <a:noFill/>
          </a:ln>
        </p:spPr>
        <p:txBody>
          <a:bodyPr spcFirstLastPara="1" wrap="square" lIns="91425" tIns="45700" rIns="91425" bIns="45700" anchor="ctr" anchorCtr="0">
            <a:noAutofit/>
          </a:bodyPr>
          <a:lstStyle>
            <a:lvl1pPr marL="457200" lvl="0" indent="-228600" algn="ctr" rtl="0">
              <a:lnSpc>
                <a:spcPct val="80000"/>
              </a:lnSpc>
              <a:spcBef>
                <a:spcPts val="0"/>
              </a:spcBef>
              <a:spcAft>
                <a:spcPts val="0"/>
              </a:spcAft>
              <a:buClr>
                <a:schemeClr val="accent6"/>
              </a:buClr>
              <a:buSzPts val="2000"/>
              <a:buNone/>
              <a:defRPr sz="20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35"/>
          <p:cNvSpPr txBox="1">
            <a:spLocks noGrp="1"/>
          </p:cNvSpPr>
          <p:nvPr>
            <p:ph type="body" idx="5"/>
          </p:nvPr>
        </p:nvSpPr>
        <p:spPr>
          <a:xfrm>
            <a:off x="963928"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0" name="Google Shape;170;p35"/>
          <p:cNvSpPr txBox="1">
            <a:spLocks noGrp="1"/>
          </p:cNvSpPr>
          <p:nvPr>
            <p:ph type="body" idx="6"/>
          </p:nvPr>
        </p:nvSpPr>
        <p:spPr>
          <a:xfrm>
            <a:off x="4750644"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35"/>
          <p:cNvSpPr txBox="1">
            <a:spLocks noGrp="1"/>
          </p:cNvSpPr>
          <p:nvPr>
            <p:ph type="body" idx="7"/>
          </p:nvPr>
        </p:nvSpPr>
        <p:spPr>
          <a:xfrm>
            <a:off x="8551543" y="3778623"/>
            <a:ext cx="2667000" cy="1558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2" name="Google Shape;172;p35"/>
          <p:cNvSpPr txBox="1">
            <a:spLocks noGrp="1"/>
          </p:cNvSpPr>
          <p:nvPr>
            <p:ph type="title"/>
          </p:nvPr>
        </p:nvSpPr>
        <p:spPr>
          <a:xfrm>
            <a:off x="3181350" y="671807"/>
            <a:ext cx="5829300" cy="6393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ction">
  <p:cSld name="Traction">
    <p:spTree>
      <p:nvGrpSpPr>
        <p:cNvPr id="1" name="Shape 173"/>
        <p:cNvGrpSpPr/>
        <p:nvPr/>
      </p:nvGrpSpPr>
      <p:grpSpPr>
        <a:xfrm>
          <a:off x="0" y="0"/>
          <a:ext cx="0" cy="0"/>
          <a:chOff x="0" y="0"/>
          <a:chExt cx="0" cy="0"/>
        </a:xfrm>
      </p:grpSpPr>
      <p:sp>
        <p:nvSpPr>
          <p:cNvPr id="174" name="Google Shape;174;p36"/>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36"/>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36"/>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36"/>
          <p:cNvSpPr txBox="1">
            <a:spLocks noGrp="1"/>
          </p:cNvSpPr>
          <p:nvPr>
            <p:ph type="body" idx="1"/>
          </p:nvPr>
        </p:nvSpPr>
        <p:spPr>
          <a:xfrm>
            <a:off x="827900" y="1172060"/>
            <a:ext cx="5829300" cy="5379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2000"/>
              <a:buNone/>
              <a:defRPr sz="20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8" name="Google Shape;178;p36"/>
          <p:cNvSpPr txBox="1">
            <a:spLocks noGrp="1"/>
          </p:cNvSpPr>
          <p:nvPr>
            <p:ph type="body" idx="2"/>
          </p:nvPr>
        </p:nvSpPr>
        <p:spPr>
          <a:xfrm>
            <a:off x="6785497" y="2172381"/>
            <a:ext cx="4487100" cy="4488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2"/>
              </a:buClr>
              <a:buSzPts val="1800"/>
              <a:buNone/>
              <a:defRPr sz="1800" cap="none">
                <a:solidFill>
                  <a:schemeClr val="dk2"/>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 name="Google Shape;179;p36"/>
          <p:cNvSpPr txBox="1">
            <a:spLocks noGrp="1"/>
          </p:cNvSpPr>
          <p:nvPr>
            <p:ph type="body" idx="3"/>
          </p:nvPr>
        </p:nvSpPr>
        <p:spPr>
          <a:xfrm>
            <a:off x="910838" y="2172381"/>
            <a:ext cx="5007000" cy="4488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2"/>
              </a:buClr>
              <a:buSzPts val="1800"/>
              <a:buNone/>
              <a:defRPr sz="1800" cap="none">
                <a:solidFill>
                  <a:schemeClr val="dk2"/>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0" name="Google Shape;180;p36"/>
          <p:cNvSpPr txBox="1">
            <a:spLocks noGrp="1"/>
          </p:cNvSpPr>
          <p:nvPr>
            <p:ph type="body" idx="4"/>
          </p:nvPr>
        </p:nvSpPr>
        <p:spPr>
          <a:xfrm>
            <a:off x="906463" y="2752724"/>
            <a:ext cx="5007000" cy="3292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1" name="Google Shape;181;p36"/>
          <p:cNvSpPr txBox="1">
            <a:spLocks noGrp="1"/>
          </p:cNvSpPr>
          <p:nvPr>
            <p:ph type="body" idx="5"/>
          </p:nvPr>
        </p:nvSpPr>
        <p:spPr>
          <a:xfrm>
            <a:off x="6785497" y="2747768"/>
            <a:ext cx="4500000" cy="3292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2" name="Google Shape;182;p36"/>
          <p:cNvSpPr txBox="1">
            <a:spLocks noGrp="1"/>
          </p:cNvSpPr>
          <p:nvPr>
            <p:ph type="title"/>
          </p:nvPr>
        </p:nvSpPr>
        <p:spPr>
          <a:xfrm>
            <a:off x="827900" y="671808"/>
            <a:ext cx="5829300" cy="639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Year Action Plan">
  <p:cSld name="Two-Year Action Plan">
    <p:spTree>
      <p:nvGrpSpPr>
        <p:cNvPr id="1" name="Shape 183"/>
        <p:cNvGrpSpPr/>
        <p:nvPr/>
      </p:nvGrpSpPr>
      <p:grpSpPr>
        <a:xfrm>
          <a:off x="0" y="0"/>
          <a:ext cx="0" cy="0"/>
          <a:chOff x="0" y="0"/>
          <a:chExt cx="0" cy="0"/>
        </a:xfrm>
      </p:grpSpPr>
      <p:sp>
        <p:nvSpPr>
          <p:cNvPr id="184" name="Google Shape;184;p37"/>
          <p:cNvSpPr/>
          <p:nvPr/>
        </p:nvSpPr>
        <p:spPr>
          <a:xfrm rot="5400000">
            <a:off x="1338025" y="-868255"/>
            <a:ext cx="972600" cy="3647700"/>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5" name="Google Shape;185;p37"/>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p37"/>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37"/>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37"/>
          <p:cNvSpPr txBox="1">
            <a:spLocks noGrp="1"/>
          </p:cNvSpPr>
          <p:nvPr>
            <p:ph type="body" idx="1"/>
          </p:nvPr>
        </p:nvSpPr>
        <p:spPr>
          <a:xfrm>
            <a:off x="1712346"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9" name="Google Shape;189;p37"/>
          <p:cNvSpPr txBox="1">
            <a:spLocks noGrp="1"/>
          </p:cNvSpPr>
          <p:nvPr>
            <p:ph type="body" idx="2"/>
          </p:nvPr>
        </p:nvSpPr>
        <p:spPr>
          <a:xfrm>
            <a:off x="2501761"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0" name="Google Shape;190;p37"/>
          <p:cNvSpPr txBox="1">
            <a:spLocks noGrp="1"/>
          </p:cNvSpPr>
          <p:nvPr>
            <p:ph type="body" idx="3"/>
          </p:nvPr>
        </p:nvSpPr>
        <p:spPr>
          <a:xfrm>
            <a:off x="3291176"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1" name="Google Shape;191;p37"/>
          <p:cNvSpPr txBox="1">
            <a:spLocks noGrp="1"/>
          </p:cNvSpPr>
          <p:nvPr>
            <p:ph type="body" idx="4"/>
          </p:nvPr>
        </p:nvSpPr>
        <p:spPr>
          <a:xfrm>
            <a:off x="4080591"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2" name="Google Shape;192;p37"/>
          <p:cNvSpPr txBox="1">
            <a:spLocks noGrp="1"/>
          </p:cNvSpPr>
          <p:nvPr>
            <p:ph type="body" idx="5"/>
          </p:nvPr>
        </p:nvSpPr>
        <p:spPr>
          <a:xfrm>
            <a:off x="4810807" y="3170170"/>
            <a:ext cx="61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3" name="Google Shape;193;p37"/>
          <p:cNvSpPr txBox="1">
            <a:spLocks noGrp="1"/>
          </p:cNvSpPr>
          <p:nvPr>
            <p:ph type="body" idx="6"/>
          </p:nvPr>
        </p:nvSpPr>
        <p:spPr>
          <a:xfrm>
            <a:off x="5659421"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4" name="Google Shape;194;p37"/>
          <p:cNvSpPr txBox="1">
            <a:spLocks noGrp="1"/>
          </p:cNvSpPr>
          <p:nvPr>
            <p:ph type="body" idx="7"/>
          </p:nvPr>
        </p:nvSpPr>
        <p:spPr>
          <a:xfrm>
            <a:off x="6448836"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5" name="Google Shape;195;p37"/>
          <p:cNvSpPr txBox="1">
            <a:spLocks noGrp="1"/>
          </p:cNvSpPr>
          <p:nvPr>
            <p:ph type="body" idx="8"/>
          </p:nvPr>
        </p:nvSpPr>
        <p:spPr>
          <a:xfrm>
            <a:off x="7238251"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6" name="Google Shape;196;p37"/>
          <p:cNvSpPr txBox="1">
            <a:spLocks noGrp="1"/>
          </p:cNvSpPr>
          <p:nvPr>
            <p:ph type="body" idx="9"/>
          </p:nvPr>
        </p:nvSpPr>
        <p:spPr>
          <a:xfrm>
            <a:off x="8027666"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7" name="Google Shape;197;p37"/>
          <p:cNvSpPr txBox="1">
            <a:spLocks noGrp="1"/>
          </p:cNvSpPr>
          <p:nvPr>
            <p:ph type="body" idx="13"/>
          </p:nvPr>
        </p:nvSpPr>
        <p:spPr>
          <a:xfrm>
            <a:off x="8817081"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8" name="Google Shape;198;p37"/>
          <p:cNvSpPr txBox="1">
            <a:spLocks noGrp="1"/>
          </p:cNvSpPr>
          <p:nvPr>
            <p:ph type="body" idx="14"/>
          </p:nvPr>
        </p:nvSpPr>
        <p:spPr>
          <a:xfrm>
            <a:off x="9606496"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9" name="Google Shape;199;p37"/>
          <p:cNvSpPr txBox="1">
            <a:spLocks noGrp="1"/>
          </p:cNvSpPr>
          <p:nvPr>
            <p:ph type="body" idx="15"/>
          </p:nvPr>
        </p:nvSpPr>
        <p:spPr>
          <a:xfrm>
            <a:off x="10395907" y="3170170"/>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0" name="Google Shape;200;p37"/>
          <p:cNvSpPr txBox="1">
            <a:spLocks noGrp="1"/>
          </p:cNvSpPr>
          <p:nvPr>
            <p:ph type="body" idx="16"/>
          </p:nvPr>
        </p:nvSpPr>
        <p:spPr>
          <a:xfrm>
            <a:off x="1712346"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1" name="Google Shape;201;p37"/>
          <p:cNvSpPr txBox="1">
            <a:spLocks noGrp="1"/>
          </p:cNvSpPr>
          <p:nvPr>
            <p:ph type="body" idx="17"/>
          </p:nvPr>
        </p:nvSpPr>
        <p:spPr>
          <a:xfrm>
            <a:off x="2501761"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2" name="Google Shape;202;p37"/>
          <p:cNvSpPr txBox="1">
            <a:spLocks noGrp="1"/>
          </p:cNvSpPr>
          <p:nvPr>
            <p:ph type="body" idx="18"/>
          </p:nvPr>
        </p:nvSpPr>
        <p:spPr>
          <a:xfrm>
            <a:off x="3291176"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7"/>
          <p:cNvSpPr txBox="1">
            <a:spLocks noGrp="1"/>
          </p:cNvSpPr>
          <p:nvPr>
            <p:ph type="body" idx="19"/>
          </p:nvPr>
        </p:nvSpPr>
        <p:spPr>
          <a:xfrm>
            <a:off x="4080591"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 name="Google Shape;204;p37"/>
          <p:cNvSpPr txBox="1">
            <a:spLocks noGrp="1"/>
          </p:cNvSpPr>
          <p:nvPr>
            <p:ph type="body" idx="20"/>
          </p:nvPr>
        </p:nvSpPr>
        <p:spPr>
          <a:xfrm>
            <a:off x="4810807" y="4871997"/>
            <a:ext cx="61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5" name="Google Shape;205;p37"/>
          <p:cNvSpPr txBox="1">
            <a:spLocks noGrp="1"/>
          </p:cNvSpPr>
          <p:nvPr>
            <p:ph type="body" idx="21"/>
          </p:nvPr>
        </p:nvSpPr>
        <p:spPr>
          <a:xfrm>
            <a:off x="5659421"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6" name="Google Shape;206;p37"/>
          <p:cNvSpPr txBox="1">
            <a:spLocks noGrp="1"/>
          </p:cNvSpPr>
          <p:nvPr>
            <p:ph type="body" idx="22"/>
          </p:nvPr>
        </p:nvSpPr>
        <p:spPr>
          <a:xfrm>
            <a:off x="6448836"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7" name="Google Shape;207;p37"/>
          <p:cNvSpPr txBox="1">
            <a:spLocks noGrp="1"/>
          </p:cNvSpPr>
          <p:nvPr>
            <p:ph type="body" idx="23"/>
          </p:nvPr>
        </p:nvSpPr>
        <p:spPr>
          <a:xfrm>
            <a:off x="7238251"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8" name="Google Shape;208;p37"/>
          <p:cNvSpPr txBox="1">
            <a:spLocks noGrp="1"/>
          </p:cNvSpPr>
          <p:nvPr>
            <p:ph type="body" idx="24"/>
          </p:nvPr>
        </p:nvSpPr>
        <p:spPr>
          <a:xfrm>
            <a:off x="8027666"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9" name="Google Shape;209;p37"/>
          <p:cNvSpPr txBox="1">
            <a:spLocks noGrp="1"/>
          </p:cNvSpPr>
          <p:nvPr>
            <p:ph type="body" idx="25"/>
          </p:nvPr>
        </p:nvSpPr>
        <p:spPr>
          <a:xfrm>
            <a:off x="8817081"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7"/>
          <p:cNvSpPr txBox="1">
            <a:spLocks noGrp="1"/>
          </p:cNvSpPr>
          <p:nvPr>
            <p:ph type="body" idx="26"/>
          </p:nvPr>
        </p:nvSpPr>
        <p:spPr>
          <a:xfrm>
            <a:off x="9606496"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1" name="Google Shape;211;p37"/>
          <p:cNvSpPr txBox="1">
            <a:spLocks noGrp="1"/>
          </p:cNvSpPr>
          <p:nvPr>
            <p:ph type="body" idx="27"/>
          </p:nvPr>
        </p:nvSpPr>
        <p:spPr>
          <a:xfrm>
            <a:off x="10395907" y="4871997"/>
            <a:ext cx="495300" cy="652200"/>
          </a:xfrm>
          <a:prstGeom prst="rect">
            <a:avLst/>
          </a:prstGeom>
          <a:noFill/>
          <a:ln>
            <a:noFill/>
          </a:ln>
        </p:spPr>
        <p:txBody>
          <a:bodyPr spcFirstLastPara="1" wrap="square" lIns="91425" tIns="45700" rIns="91425" bIns="45700" anchor="t" anchorCtr="0">
            <a:noAutofit/>
          </a:bodyPr>
          <a:lstStyle>
            <a:lvl1pPr marL="457200" lvl="0" indent="-228600" algn="ctr" rtl="0">
              <a:lnSpc>
                <a:spcPct val="80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7"/>
          <p:cNvSpPr txBox="1">
            <a:spLocks noGrp="1"/>
          </p:cNvSpPr>
          <p:nvPr>
            <p:ph type="body" idx="28"/>
          </p:nvPr>
        </p:nvSpPr>
        <p:spPr>
          <a:xfrm>
            <a:off x="696804" y="2720679"/>
            <a:ext cx="1020900" cy="50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rgbClr val="2F4139"/>
              </a:buClr>
              <a:buSzPts val="2000"/>
              <a:buNone/>
              <a:defRPr sz="20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3" name="Google Shape;213;p37"/>
          <p:cNvSpPr txBox="1">
            <a:spLocks noGrp="1"/>
          </p:cNvSpPr>
          <p:nvPr>
            <p:ph type="body" idx="29"/>
          </p:nvPr>
        </p:nvSpPr>
        <p:spPr>
          <a:xfrm>
            <a:off x="696804" y="4418755"/>
            <a:ext cx="1020900" cy="50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rgbClr val="2F4139"/>
              </a:buClr>
              <a:buSzPts val="2000"/>
              <a:buNone/>
              <a:defRPr sz="20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37"/>
          <p:cNvSpPr txBox="1">
            <a:spLocks noGrp="1"/>
          </p:cNvSpPr>
          <p:nvPr>
            <p:ph type="body" idx="30"/>
          </p:nvPr>
        </p:nvSpPr>
        <p:spPr>
          <a:xfrm>
            <a:off x="2029367" y="2120620"/>
            <a:ext cx="1440000" cy="549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37"/>
          <p:cNvSpPr txBox="1">
            <a:spLocks noGrp="1"/>
          </p:cNvSpPr>
          <p:nvPr>
            <p:ph type="body" idx="31"/>
          </p:nvPr>
        </p:nvSpPr>
        <p:spPr>
          <a:xfrm>
            <a:off x="4397612" y="2120620"/>
            <a:ext cx="1440000" cy="549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6" name="Google Shape;216;p37"/>
          <p:cNvSpPr txBox="1">
            <a:spLocks noGrp="1"/>
          </p:cNvSpPr>
          <p:nvPr>
            <p:ph type="body" idx="32"/>
          </p:nvPr>
        </p:nvSpPr>
        <p:spPr>
          <a:xfrm>
            <a:off x="8344687" y="2120620"/>
            <a:ext cx="1440000" cy="549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7" name="Google Shape;217;p37"/>
          <p:cNvSpPr txBox="1">
            <a:spLocks noGrp="1"/>
          </p:cNvSpPr>
          <p:nvPr>
            <p:ph type="body" idx="33"/>
          </p:nvPr>
        </p:nvSpPr>
        <p:spPr>
          <a:xfrm>
            <a:off x="2029367" y="3854752"/>
            <a:ext cx="1440000" cy="5571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37"/>
          <p:cNvSpPr txBox="1">
            <a:spLocks noGrp="1"/>
          </p:cNvSpPr>
          <p:nvPr>
            <p:ph type="body" idx="34"/>
          </p:nvPr>
        </p:nvSpPr>
        <p:spPr>
          <a:xfrm>
            <a:off x="5976442" y="3854752"/>
            <a:ext cx="1440000" cy="5571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accent4"/>
              </a:buClr>
              <a:buSzPts val="1400"/>
              <a:buNone/>
              <a:defRPr sz="1400" b="1"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p37"/>
          <p:cNvSpPr txBox="1">
            <a:spLocks noGrp="1"/>
          </p:cNvSpPr>
          <p:nvPr>
            <p:ph type="body" idx="35"/>
          </p:nvPr>
        </p:nvSpPr>
        <p:spPr>
          <a:xfrm>
            <a:off x="9923517" y="3854752"/>
            <a:ext cx="1440000" cy="5571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25000"/>
              </a:lnSpc>
              <a:spcBef>
                <a:spcPts val="0"/>
              </a:spcBef>
              <a:spcAft>
                <a:spcPts val="0"/>
              </a:spcAft>
              <a:buClr>
                <a:srgbClr val="2F4139"/>
              </a:buClr>
              <a:buSzPts val="1200"/>
              <a:buNone/>
              <a:defRPr sz="1200" cap="none">
                <a:solidFill>
                  <a:srgbClr val="2F4139"/>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0" name="Google Shape;220;p37"/>
          <p:cNvSpPr txBox="1">
            <a:spLocks noGrp="1"/>
          </p:cNvSpPr>
          <p:nvPr>
            <p:ph type="title"/>
          </p:nvPr>
        </p:nvSpPr>
        <p:spPr>
          <a:xfrm>
            <a:off x="838200" y="671808"/>
            <a:ext cx="10515600" cy="6618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inancials">
  <p:cSld name="Financials">
    <p:spTree>
      <p:nvGrpSpPr>
        <p:cNvPr id="1" name="Shape 221"/>
        <p:cNvGrpSpPr/>
        <p:nvPr/>
      </p:nvGrpSpPr>
      <p:grpSpPr>
        <a:xfrm>
          <a:off x="0" y="0"/>
          <a:ext cx="0" cy="0"/>
          <a:chOff x="0" y="0"/>
          <a:chExt cx="0" cy="0"/>
        </a:xfrm>
      </p:grpSpPr>
      <p:sp>
        <p:nvSpPr>
          <p:cNvPr id="222" name="Google Shape;222;p38"/>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75707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p38"/>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75707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p38"/>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757070"/>
                </a:solidFill>
                <a:latin typeface="Arial"/>
                <a:ea typeface="Arial"/>
                <a:cs typeface="Arial"/>
                <a:sym typeface="Arial"/>
              </a:defRPr>
            </a:lvl1pPr>
            <a:lvl2pPr marL="0" lvl="1" indent="0" algn="r" rtl="0">
              <a:spcBef>
                <a:spcPts val="0"/>
              </a:spcBef>
              <a:buNone/>
              <a:defRPr sz="1000" b="0" i="0" u="none" strike="noStrike" cap="none">
                <a:solidFill>
                  <a:srgbClr val="757070"/>
                </a:solidFill>
                <a:latin typeface="Arial"/>
                <a:ea typeface="Arial"/>
                <a:cs typeface="Arial"/>
                <a:sym typeface="Arial"/>
              </a:defRPr>
            </a:lvl2pPr>
            <a:lvl3pPr marL="0" lvl="2" indent="0" algn="r" rtl="0">
              <a:spcBef>
                <a:spcPts val="0"/>
              </a:spcBef>
              <a:buNone/>
              <a:defRPr sz="1000" b="0" i="0" u="none" strike="noStrike" cap="none">
                <a:solidFill>
                  <a:srgbClr val="757070"/>
                </a:solidFill>
                <a:latin typeface="Arial"/>
                <a:ea typeface="Arial"/>
                <a:cs typeface="Arial"/>
                <a:sym typeface="Arial"/>
              </a:defRPr>
            </a:lvl3pPr>
            <a:lvl4pPr marL="0" lvl="3" indent="0" algn="r" rtl="0">
              <a:spcBef>
                <a:spcPts val="0"/>
              </a:spcBef>
              <a:buNone/>
              <a:defRPr sz="1000" b="0" i="0" u="none" strike="noStrike" cap="none">
                <a:solidFill>
                  <a:srgbClr val="757070"/>
                </a:solidFill>
                <a:latin typeface="Arial"/>
                <a:ea typeface="Arial"/>
                <a:cs typeface="Arial"/>
                <a:sym typeface="Arial"/>
              </a:defRPr>
            </a:lvl4pPr>
            <a:lvl5pPr marL="0" lvl="4" indent="0" algn="r" rtl="0">
              <a:spcBef>
                <a:spcPts val="0"/>
              </a:spcBef>
              <a:buNone/>
              <a:defRPr sz="1000" b="0" i="0" u="none" strike="noStrike" cap="none">
                <a:solidFill>
                  <a:srgbClr val="757070"/>
                </a:solidFill>
                <a:latin typeface="Arial"/>
                <a:ea typeface="Arial"/>
                <a:cs typeface="Arial"/>
                <a:sym typeface="Arial"/>
              </a:defRPr>
            </a:lvl5pPr>
            <a:lvl6pPr marL="0" lvl="5" indent="0" algn="r" rtl="0">
              <a:spcBef>
                <a:spcPts val="0"/>
              </a:spcBef>
              <a:buNone/>
              <a:defRPr sz="1000" b="0" i="0" u="none" strike="noStrike" cap="none">
                <a:solidFill>
                  <a:srgbClr val="757070"/>
                </a:solidFill>
                <a:latin typeface="Arial"/>
                <a:ea typeface="Arial"/>
                <a:cs typeface="Arial"/>
                <a:sym typeface="Arial"/>
              </a:defRPr>
            </a:lvl6pPr>
            <a:lvl7pPr marL="0" lvl="6" indent="0" algn="r" rtl="0">
              <a:spcBef>
                <a:spcPts val="0"/>
              </a:spcBef>
              <a:buNone/>
              <a:defRPr sz="1000" b="0" i="0" u="none" strike="noStrike" cap="none">
                <a:solidFill>
                  <a:srgbClr val="757070"/>
                </a:solidFill>
                <a:latin typeface="Arial"/>
                <a:ea typeface="Arial"/>
                <a:cs typeface="Arial"/>
                <a:sym typeface="Arial"/>
              </a:defRPr>
            </a:lvl7pPr>
            <a:lvl8pPr marL="0" lvl="7" indent="0" algn="r" rtl="0">
              <a:spcBef>
                <a:spcPts val="0"/>
              </a:spcBef>
              <a:buNone/>
              <a:defRPr sz="1000" b="0" i="0" u="none" strike="noStrike" cap="none">
                <a:solidFill>
                  <a:srgbClr val="757070"/>
                </a:solidFill>
                <a:latin typeface="Arial"/>
                <a:ea typeface="Arial"/>
                <a:cs typeface="Arial"/>
                <a:sym typeface="Arial"/>
              </a:defRPr>
            </a:lvl8pPr>
            <a:lvl9pPr marL="0" lvl="8" indent="0" algn="r" rtl="0">
              <a:spcBef>
                <a:spcPts val="0"/>
              </a:spcBef>
              <a:buNone/>
              <a:defRPr sz="1000" b="0" i="0" u="none" strike="noStrike"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38"/>
          <p:cNvSpPr/>
          <p:nvPr/>
        </p:nvSpPr>
        <p:spPr>
          <a:xfrm>
            <a:off x="9393543" y="0"/>
            <a:ext cx="1855200" cy="4460100"/>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6" name="Google Shape;226;p38"/>
          <p:cNvSpPr txBox="1">
            <a:spLocks noGrp="1"/>
          </p:cNvSpPr>
          <p:nvPr>
            <p:ph type="title"/>
          </p:nvPr>
        </p:nvSpPr>
        <p:spPr>
          <a:xfrm rot="5400000">
            <a:off x="8333500" y="3930713"/>
            <a:ext cx="3975300" cy="9966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eet The Team 4-Up">
  <p:cSld name="Meet The Team 4-Up">
    <p:spTree>
      <p:nvGrpSpPr>
        <p:cNvPr id="1" name="Shape 227"/>
        <p:cNvGrpSpPr/>
        <p:nvPr/>
      </p:nvGrpSpPr>
      <p:grpSpPr>
        <a:xfrm>
          <a:off x="0" y="0"/>
          <a:ext cx="0" cy="0"/>
          <a:chOff x="0" y="0"/>
          <a:chExt cx="0" cy="0"/>
        </a:xfrm>
      </p:grpSpPr>
      <p:sp>
        <p:nvSpPr>
          <p:cNvPr id="228" name="Google Shape;228;p39"/>
          <p:cNvSpPr/>
          <p:nvPr/>
        </p:nvSpPr>
        <p:spPr>
          <a:xfrm>
            <a:off x="4659086" y="0"/>
            <a:ext cx="7533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39"/>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39"/>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39"/>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39"/>
          <p:cNvSpPr>
            <a:spLocks noGrp="1"/>
          </p:cNvSpPr>
          <p:nvPr>
            <p:ph type="pic" idx="2"/>
          </p:nvPr>
        </p:nvSpPr>
        <p:spPr>
          <a:xfrm>
            <a:off x="6031913" y="671944"/>
            <a:ext cx="2013000" cy="1697400"/>
          </a:xfrm>
          <a:prstGeom prst="rect">
            <a:avLst/>
          </a:prstGeom>
          <a:noFill/>
          <a:ln>
            <a:noFill/>
          </a:ln>
        </p:spPr>
      </p:sp>
      <p:sp>
        <p:nvSpPr>
          <p:cNvPr id="233" name="Google Shape;233;p39"/>
          <p:cNvSpPr txBox="1">
            <a:spLocks noGrp="1"/>
          </p:cNvSpPr>
          <p:nvPr>
            <p:ph type="body" idx="1"/>
          </p:nvPr>
        </p:nvSpPr>
        <p:spPr>
          <a:xfrm>
            <a:off x="5794627" y="2426760"/>
            <a:ext cx="24876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4" name="Google Shape;234;p39"/>
          <p:cNvSpPr txBox="1">
            <a:spLocks noGrp="1"/>
          </p:cNvSpPr>
          <p:nvPr>
            <p:ph type="body" idx="3"/>
          </p:nvPr>
        </p:nvSpPr>
        <p:spPr>
          <a:xfrm>
            <a:off x="5794627" y="2801755"/>
            <a:ext cx="2487600" cy="435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5" name="Google Shape;235;p39"/>
          <p:cNvSpPr>
            <a:spLocks noGrp="1"/>
          </p:cNvSpPr>
          <p:nvPr>
            <p:ph type="pic" idx="4"/>
          </p:nvPr>
        </p:nvSpPr>
        <p:spPr>
          <a:xfrm>
            <a:off x="9038065" y="671944"/>
            <a:ext cx="2013000" cy="1697400"/>
          </a:xfrm>
          <a:prstGeom prst="rect">
            <a:avLst/>
          </a:prstGeom>
          <a:noFill/>
          <a:ln>
            <a:noFill/>
          </a:ln>
        </p:spPr>
      </p:sp>
      <p:sp>
        <p:nvSpPr>
          <p:cNvPr id="236" name="Google Shape;236;p39"/>
          <p:cNvSpPr txBox="1">
            <a:spLocks noGrp="1"/>
          </p:cNvSpPr>
          <p:nvPr>
            <p:ph type="body" idx="5"/>
          </p:nvPr>
        </p:nvSpPr>
        <p:spPr>
          <a:xfrm>
            <a:off x="8800779" y="2426197"/>
            <a:ext cx="24876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7" name="Google Shape;237;p39"/>
          <p:cNvSpPr txBox="1">
            <a:spLocks noGrp="1"/>
          </p:cNvSpPr>
          <p:nvPr>
            <p:ph type="body" idx="6"/>
          </p:nvPr>
        </p:nvSpPr>
        <p:spPr>
          <a:xfrm>
            <a:off x="8800779" y="2801192"/>
            <a:ext cx="2487600" cy="435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39"/>
          <p:cNvSpPr>
            <a:spLocks noGrp="1"/>
          </p:cNvSpPr>
          <p:nvPr>
            <p:ph type="pic" idx="7"/>
          </p:nvPr>
        </p:nvSpPr>
        <p:spPr>
          <a:xfrm>
            <a:off x="6031913" y="3494316"/>
            <a:ext cx="2013000" cy="1697400"/>
          </a:xfrm>
          <a:prstGeom prst="rect">
            <a:avLst/>
          </a:prstGeom>
          <a:noFill/>
          <a:ln>
            <a:noFill/>
          </a:ln>
        </p:spPr>
      </p:sp>
      <p:sp>
        <p:nvSpPr>
          <p:cNvPr id="239" name="Google Shape;239;p39"/>
          <p:cNvSpPr txBox="1">
            <a:spLocks noGrp="1"/>
          </p:cNvSpPr>
          <p:nvPr>
            <p:ph type="body" idx="8"/>
          </p:nvPr>
        </p:nvSpPr>
        <p:spPr>
          <a:xfrm>
            <a:off x="5794627" y="5249132"/>
            <a:ext cx="24876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 name="Google Shape;240;p39"/>
          <p:cNvSpPr txBox="1">
            <a:spLocks noGrp="1"/>
          </p:cNvSpPr>
          <p:nvPr>
            <p:ph type="body" idx="9"/>
          </p:nvPr>
        </p:nvSpPr>
        <p:spPr>
          <a:xfrm>
            <a:off x="5794627" y="5624127"/>
            <a:ext cx="2487600" cy="435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1" name="Google Shape;241;p39"/>
          <p:cNvSpPr>
            <a:spLocks noGrp="1"/>
          </p:cNvSpPr>
          <p:nvPr>
            <p:ph type="pic" idx="13"/>
          </p:nvPr>
        </p:nvSpPr>
        <p:spPr>
          <a:xfrm>
            <a:off x="9038065" y="3494316"/>
            <a:ext cx="2013000" cy="1697400"/>
          </a:xfrm>
          <a:prstGeom prst="rect">
            <a:avLst/>
          </a:prstGeom>
          <a:noFill/>
          <a:ln>
            <a:noFill/>
          </a:ln>
        </p:spPr>
      </p:sp>
      <p:sp>
        <p:nvSpPr>
          <p:cNvPr id="242" name="Google Shape;242;p39"/>
          <p:cNvSpPr txBox="1">
            <a:spLocks noGrp="1"/>
          </p:cNvSpPr>
          <p:nvPr>
            <p:ph type="body" idx="14"/>
          </p:nvPr>
        </p:nvSpPr>
        <p:spPr>
          <a:xfrm>
            <a:off x="8800779" y="5248569"/>
            <a:ext cx="24876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3" name="Google Shape;243;p39"/>
          <p:cNvSpPr txBox="1">
            <a:spLocks noGrp="1"/>
          </p:cNvSpPr>
          <p:nvPr>
            <p:ph type="body" idx="15"/>
          </p:nvPr>
        </p:nvSpPr>
        <p:spPr>
          <a:xfrm>
            <a:off x="8800779" y="5623564"/>
            <a:ext cx="2487600" cy="4356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4" name="Google Shape;244;p39"/>
          <p:cNvSpPr txBox="1">
            <a:spLocks noGrp="1"/>
          </p:cNvSpPr>
          <p:nvPr>
            <p:ph type="title"/>
          </p:nvPr>
        </p:nvSpPr>
        <p:spPr>
          <a:xfrm rot="-5400000">
            <a:off x="2238042" y="2746675"/>
            <a:ext cx="4907400" cy="10761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eet The Team 8-Up">
  <p:cSld name="Meet The Team 8-Up">
    <p:spTree>
      <p:nvGrpSpPr>
        <p:cNvPr id="1" name="Shape 245"/>
        <p:cNvGrpSpPr/>
        <p:nvPr/>
      </p:nvGrpSpPr>
      <p:grpSpPr>
        <a:xfrm>
          <a:off x="0" y="0"/>
          <a:ext cx="0" cy="0"/>
          <a:chOff x="0" y="0"/>
          <a:chExt cx="0" cy="0"/>
        </a:xfrm>
      </p:grpSpPr>
      <p:sp>
        <p:nvSpPr>
          <p:cNvPr id="246" name="Google Shape;246;p40"/>
          <p:cNvSpPr/>
          <p:nvPr/>
        </p:nvSpPr>
        <p:spPr>
          <a:xfrm>
            <a:off x="2754086" y="0"/>
            <a:ext cx="9438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7" name="Google Shape;247;p40"/>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40"/>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40"/>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40"/>
          <p:cNvSpPr>
            <a:spLocks noGrp="1"/>
          </p:cNvSpPr>
          <p:nvPr>
            <p:ph type="pic" idx="2"/>
          </p:nvPr>
        </p:nvSpPr>
        <p:spPr>
          <a:xfrm>
            <a:off x="3758452" y="1190975"/>
            <a:ext cx="1415700" cy="1193700"/>
          </a:xfrm>
          <a:prstGeom prst="rect">
            <a:avLst/>
          </a:prstGeom>
          <a:noFill/>
          <a:ln>
            <a:noFill/>
          </a:ln>
        </p:spPr>
      </p:sp>
      <p:sp>
        <p:nvSpPr>
          <p:cNvPr id="251" name="Google Shape;251;p40"/>
          <p:cNvSpPr txBox="1">
            <a:spLocks noGrp="1"/>
          </p:cNvSpPr>
          <p:nvPr>
            <p:ph type="body" idx="1"/>
          </p:nvPr>
        </p:nvSpPr>
        <p:spPr>
          <a:xfrm>
            <a:off x="3474958" y="2442078"/>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2" name="Google Shape;252;p40"/>
          <p:cNvSpPr txBox="1">
            <a:spLocks noGrp="1"/>
          </p:cNvSpPr>
          <p:nvPr>
            <p:ph type="body" idx="3"/>
          </p:nvPr>
        </p:nvSpPr>
        <p:spPr>
          <a:xfrm>
            <a:off x="3474958" y="2746735"/>
            <a:ext cx="1982700" cy="617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3" name="Google Shape;253;p40"/>
          <p:cNvSpPr>
            <a:spLocks noGrp="1"/>
          </p:cNvSpPr>
          <p:nvPr>
            <p:ph type="pic" idx="4"/>
          </p:nvPr>
        </p:nvSpPr>
        <p:spPr>
          <a:xfrm>
            <a:off x="5858792" y="1190975"/>
            <a:ext cx="1415700" cy="1193700"/>
          </a:xfrm>
          <a:prstGeom prst="rect">
            <a:avLst/>
          </a:prstGeom>
          <a:noFill/>
          <a:ln>
            <a:noFill/>
          </a:ln>
        </p:spPr>
      </p:sp>
      <p:sp>
        <p:nvSpPr>
          <p:cNvPr id="254" name="Google Shape;254;p40"/>
          <p:cNvSpPr txBox="1">
            <a:spLocks noGrp="1"/>
          </p:cNvSpPr>
          <p:nvPr>
            <p:ph type="body" idx="5"/>
          </p:nvPr>
        </p:nvSpPr>
        <p:spPr>
          <a:xfrm>
            <a:off x="5575298" y="2442078"/>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5" name="Google Shape;255;p40"/>
          <p:cNvSpPr txBox="1">
            <a:spLocks noGrp="1"/>
          </p:cNvSpPr>
          <p:nvPr>
            <p:ph type="body" idx="6"/>
          </p:nvPr>
        </p:nvSpPr>
        <p:spPr>
          <a:xfrm>
            <a:off x="5575298" y="2746735"/>
            <a:ext cx="1982700" cy="617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 name="Google Shape;256;p40"/>
          <p:cNvSpPr>
            <a:spLocks noGrp="1"/>
          </p:cNvSpPr>
          <p:nvPr>
            <p:ph type="pic" idx="7"/>
          </p:nvPr>
        </p:nvSpPr>
        <p:spPr>
          <a:xfrm>
            <a:off x="7959132" y="1190975"/>
            <a:ext cx="1415700" cy="1193700"/>
          </a:xfrm>
          <a:prstGeom prst="rect">
            <a:avLst/>
          </a:prstGeom>
          <a:noFill/>
          <a:ln>
            <a:noFill/>
          </a:ln>
        </p:spPr>
      </p:sp>
      <p:sp>
        <p:nvSpPr>
          <p:cNvPr id="257" name="Google Shape;257;p40"/>
          <p:cNvSpPr txBox="1">
            <a:spLocks noGrp="1"/>
          </p:cNvSpPr>
          <p:nvPr>
            <p:ph type="body" idx="8"/>
          </p:nvPr>
        </p:nvSpPr>
        <p:spPr>
          <a:xfrm>
            <a:off x="7675638" y="2442078"/>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8" name="Google Shape;258;p40"/>
          <p:cNvSpPr txBox="1">
            <a:spLocks noGrp="1"/>
          </p:cNvSpPr>
          <p:nvPr>
            <p:ph type="body" idx="9"/>
          </p:nvPr>
        </p:nvSpPr>
        <p:spPr>
          <a:xfrm>
            <a:off x="7675638" y="2746735"/>
            <a:ext cx="1982700" cy="617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9" name="Google Shape;259;p40"/>
          <p:cNvSpPr>
            <a:spLocks noGrp="1"/>
          </p:cNvSpPr>
          <p:nvPr>
            <p:ph type="pic" idx="13"/>
          </p:nvPr>
        </p:nvSpPr>
        <p:spPr>
          <a:xfrm>
            <a:off x="10059471" y="1190975"/>
            <a:ext cx="1415700" cy="1193700"/>
          </a:xfrm>
          <a:prstGeom prst="rect">
            <a:avLst/>
          </a:prstGeom>
          <a:noFill/>
          <a:ln>
            <a:noFill/>
          </a:ln>
        </p:spPr>
      </p:sp>
      <p:sp>
        <p:nvSpPr>
          <p:cNvPr id="260" name="Google Shape;260;p40"/>
          <p:cNvSpPr txBox="1">
            <a:spLocks noGrp="1"/>
          </p:cNvSpPr>
          <p:nvPr>
            <p:ph type="body" idx="14"/>
          </p:nvPr>
        </p:nvSpPr>
        <p:spPr>
          <a:xfrm>
            <a:off x="9775977" y="2442078"/>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p40"/>
          <p:cNvSpPr txBox="1">
            <a:spLocks noGrp="1"/>
          </p:cNvSpPr>
          <p:nvPr>
            <p:ph type="body" idx="15"/>
          </p:nvPr>
        </p:nvSpPr>
        <p:spPr>
          <a:xfrm>
            <a:off x="9775977" y="2746735"/>
            <a:ext cx="1982700" cy="6177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p40"/>
          <p:cNvSpPr>
            <a:spLocks noGrp="1"/>
          </p:cNvSpPr>
          <p:nvPr>
            <p:ph type="pic" idx="16"/>
          </p:nvPr>
        </p:nvSpPr>
        <p:spPr>
          <a:xfrm>
            <a:off x="3758452" y="3742368"/>
            <a:ext cx="1415700" cy="1193700"/>
          </a:xfrm>
          <a:prstGeom prst="rect">
            <a:avLst/>
          </a:prstGeom>
          <a:noFill/>
          <a:ln>
            <a:noFill/>
          </a:ln>
        </p:spPr>
      </p:sp>
      <p:sp>
        <p:nvSpPr>
          <p:cNvPr id="263" name="Google Shape;263;p40"/>
          <p:cNvSpPr txBox="1">
            <a:spLocks noGrp="1"/>
          </p:cNvSpPr>
          <p:nvPr>
            <p:ph type="body" idx="17"/>
          </p:nvPr>
        </p:nvSpPr>
        <p:spPr>
          <a:xfrm>
            <a:off x="3474958" y="4993471"/>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4" name="Google Shape;264;p40"/>
          <p:cNvSpPr txBox="1">
            <a:spLocks noGrp="1"/>
          </p:cNvSpPr>
          <p:nvPr>
            <p:ph type="body" idx="18"/>
          </p:nvPr>
        </p:nvSpPr>
        <p:spPr>
          <a:xfrm>
            <a:off x="3474958" y="5298128"/>
            <a:ext cx="1982700" cy="5811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5" name="Google Shape;265;p40"/>
          <p:cNvSpPr>
            <a:spLocks noGrp="1"/>
          </p:cNvSpPr>
          <p:nvPr>
            <p:ph type="pic" idx="19"/>
          </p:nvPr>
        </p:nvSpPr>
        <p:spPr>
          <a:xfrm>
            <a:off x="5858792" y="3742368"/>
            <a:ext cx="1415700" cy="1193700"/>
          </a:xfrm>
          <a:prstGeom prst="rect">
            <a:avLst/>
          </a:prstGeom>
          <a:noFill/>
          <a:ln>
            <a:noFill/>
          </a:ln>
        </p:spPr>
      </p:sp>
      <p:sp>
        <p:nvSpPr>
          <p:cNvPr id="266" name="Google Shape;266;p40"/>
          <p:cNvSpPr txBox="1">
            <a:spLocks noGrp="1"/>
          </p:cNvSpPr>
          <p:nvPr>
            <p:ph type="body" idx="20"/>
          </p:nvPr>
        </p:nvSpPr>
        <p:spPr>
          <a:xfrm>
            <a:off x="5575298" y="4993471"/>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7" name="Google Shape;267;p40"/>
          <p:cNvSpPr txBox="1">
            <a:spLocks noGrp="1"/>
          </p:cNvSpPr>
          <p:nvPr>
            <p:ph type="body" idx="21"/>
          </p:nvPr>
        </p:nvSpPr>
        <p:spPr>
          <a:xfrm>
            <a:off x="5575298" y="5298128"/>
            <a:ext cx="1982700" cy="5811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8" name="Google Shape;268;p40"/>
          <p:cNvSpPr>
            <a:spLocks noGrp="1"/>
          </p:cNvSpPr>
          <p:nvPr>
            <p:ph type="pic" idx="22"/>
          </p:nvPr>
        </p:nvSpPr>
        <p:spPr>
          <a:xfrm>
            <a:off x="7959132" y="3742368"/>
            <a:ext cx="1415700" cy="1193700"/>
          </a:xfrm>
          <a:prstGeom prst="rect">
            <a:avLst/>
          </a:prstGeom>
          <a:noFill/>
          <a:ln>
            <a:noFill/>
          </a:ln>
        </p:spPr>
      </p:sp>
      <p:sp>
        <p:nvSpPr>
          <p:cNvPr id="269" name="Google Shape;269;p40"/>
          <p:cNvSpPr txBox="1">
            <a:spLocks noGrp="1"/>
          </p:cNvSpPr>
          <p:nvPr>
            <p:ph type="body" idx="23"/>
          </p:nvPr>
        </p:nvSpPr>
        <p:spPr>
          <a:xfrm>
            <a:off x="7675638" y="4993471"/>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0" name="Google Shape;270;p40"/>
          <p:cNvSpPr txBox="1">
            <a:spLocks noGrp="1"/>
          </p:cNvSpPr>
          <p:nvPr>
            <p:ph type="body" idx="24"/>
          </p:nvPr>
        </p:nvSpPr>
        <p:spPr>
          <a:xfrm>
            <a:off x="7675638" y="5298128"/>
            <a:ext cx="1982700" cy="5811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1" name="Google Shape;271;p40"/>
          <p:cNvSpPr>
            <a:spLocks noGrp="1"/>
          </p:cNvSpPr>
          <p:nvPr>
            <p:ph type="pic" idx="25"/>
          </p:nvPr>
        </p:nvSpPr>
        <p:spPr>
          <a:xfrm>
            <a:off x="10059471" y="3742368"/>
            <a:ext cx="1415700" cy="1193700"/>
          </a:xfrm>
          <a:prstGeom prst="rect">
            <a:avLst/>
          </a:prstGeom>
          <a:noFill/>
          <a:ln>
            <a:noFill/>
          </a:ln>
        </p:spPr>
      </p:sp>
      <p:sp>
        <p:nvSpPr>
          <p:cNvPr id="272" name="Google Shape;272;p40"/>
          <p:cNvSpPr txBox="1">
            <a:spLocks noGrp="1"/>
          </p:cNvSpPr>
          <p:nvPr>
            <p:ph type="body" idx="26"/>
          </p:nvPr>
        </p:nvSpPr>
        <p:spPr>
          <a:xfrm>
            <a:off x="9775977" y="4993471"/>
            <a:ext cx="1982700" cy="411300"/>
          </a:xfrm>
          <a:prstGeom prst="rect">
            <a:avLst/>
          </a:prstGeom>
          <a:noFill/>
          <a:ln>
            <a:noFill/>
          </a:ln>
        </p:spPr>
        <p:txBody>
          <a:bodyPr spcFirstLastPara="1" wrap="square" lIns="91425" tIns="45700" rIns="91425" bIns="45700" anchor="b" anchorCtr="0">
            <a:noAutofit/>
          </a:bodyPr>
          <a:lstStyle>
            <a:lvl1pPr marL="457200" lvl="0" indent="-228600" algn="ctr" rtl="0">
              <a:lnSpc>
                <a:spcPct val="90000"/>
              </a:lnSpc>
              <a:spcBef>
                <a:spcPts val="1000"/>
              </a:spcBef>
              <a:spcAft>
                <a:spcPts val="0"/>
              </a:spcAft>
              <a:buClr>
                <a:schemeClr val="accent1"/>
              </a:buClr>
              <a:buSzPts val="1400"/>
              <a:buNone/>
              <a:defRPr sz="1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3" name="Google Shape;273;p40"/>
          <p:cNvSpPr txBox="1">
            <a:spLocks noGrp="1"/>
          </p:cNvSpPr>
          <p:nvPr>
            <p:ph type="body" idx="27"/>
          </p:nvPr>
        </p:nvSpPr>
        <p:spPr>
          <a:xfrm>
            <a:off x="9775977" y="5298128"/>
            <a:ext cx="1982700" cy="5811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accent1"/>
              </a:buClr>
              <a:buSzPts val="1200"/>
              <a:buNone/>
              <a:defRPr sz="12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4" name="Google Shape;274;p40"/>
          <p:cNvSpPr txBox="1">
            <a:spLocks noGrp="1"/>
          </p:cNvSpPr>
          <p:nvPr>
            <p:ph type="title"/>
          </p:nvPr>
        </p:nvSpPr>
        <p:spPr>
          <a:xfrm rot="-5400000">
            <a:off x="332178" y="2746675"/>
            <a:ext cx="4907400" cy="10761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nding">
  <p:cSld name="Funding">
    <p:spTree>
      <p:nvGrpSpPr>
        <p:cNvPr id="1" name="Shape 275"/>
        <p:cNvGrpSpPr/>
        <p:nvPr/>
      </p:nvGrpSpPr>
      <p:grpSpPr>
        <a:xfrm>
          <a:off x="0" y="0"/>
          <a:ext cx="0" cy="0"/>
          <a:chOff x="0" y="0"/>
          <a:chExt cx="0" cy="0"/>
        </a:xfrm>
      </p:grpSpPr>
      <p:sp>
        <p:nvSpPr>
          <p:cNvPr id="276" name="Google Shape;276;p41"/>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41"/>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41"/>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41"/>
          <p:cNvSpPr/>
          <p:nvPr/>
        </p:nvSpPr>
        <p:spPr>
          <a:xfrm rot="5400000">
            <a:off x="9766407" y="-1006557"/>
            <a:ext cx="972600" cy="3924300"/>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0" name="Google Shape;280;p41"/>
          <p:cNvSpPr txBox="1">
            <a:spLocks noGrp="1"/>
          </p:cNvSpPr>
          <p:nvPr>
            <p:ph type="body" idx="1"/>
          </p:nvPr>
        </p:nvSpPr>
        <p:spPr>
          <a:xfrm rot="-5400000">
            <a:off x="562624" y="3063225"/>
            <a:ext cx="2387700" cy="448800"/>
          </a:xfrm>
          <a:prstGeom prst="rect">
            <a:avLst/>
          </a:prstGeom>
          <a:noFill/>
          <a:ln>
            <a:noFill/>
          </a:ln>
        </p:spPr>
        <p:txBody>
          <a:bodyPr spcFirstLastPara="1" wrap="square" lIns="91425" tIns="45700" rIns="91425" bIns="45700" anchor="b" anchorCtr="0">
            <a:noAutofit/>
          </a:bodyPr>
          <a:lstStyle>
            <a:lvl1pPr marL="457200" lvl="0" indent="-228600" algn="l" rtl="0">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1" name="Google Shape;281;p41"/>
          <p:cNvSpPr txBox="1">
            <a:spLocks noGrp="1"/>
          </p:cNvSpPr>
          <p:nvPr>
            <p:ph type="body" idx="2"/>
          </p:nvPr>
        </p:nvSpPr>
        <p:spPr>
          <a:xfrm rot="-5400000">
            <a:off x="3226813" y="3063225"/>
            <a:ext cx="2387700" cy="448800"/>
          </a:xfrm>
          <a:prstGeom prst="rect">
            <a:avLst/>
          </a:prstGeom>
          <a:noFill/>
          <a:ln>
            <a:noFill/>
          </a:ln>
        </p:spPr>
        <p:txBody>
          <a:bodyPr spcFirstLastPara="1" wrap="square" lIns="91425" tIns="45700" rIns="91425" bIns="45700" anchor="b" anchorCtr="0">
            <a:noAutofit/>
          </a:bodyPr>
          <a:lstStyle>
            <a:lvl1pPr marL="457200" lvl="0" indent="-228600" algn="l" rtl="0">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2" name="Google Shape;282;p41"/>
          <p:cNvSpPr txBox="1">
            <a:spLocks noGrp="1"/>
          </p:cNvSpPr>
          <p:nvPr>
            <p:ph type="body" idx="3"/>
          </p:nvPr>
        </p:nvSpPr>
        <p:spPr>
          <a:xfrm rot="-5400000">
            <a:off x="5857504" y="3063224"/>
            <a:ext cx="2387700" cy="448800"/>
          </a:xfrm>
          <a:prstGeom prst="rect">
            <a:avLst/>
          </a:prstGeom>
          <a:noFill/>
          <a:ln>
            <a:noFill/>
          </a:ln>
        </p:spPr>
        <p:txBody>
          <a:bodyPr spcFirstLastPara="1" wrap="square" lIns="91425" tIns="45700" rIns="91425" bIns="45700" anchor="b" anchorCtr="0">
            <a:noAutofit/>
          </a:bodyPr>
          <a:lstStyle>
            <a:lvl1pPr marL="457200" lvl="0" indent="-228600" algn="l" rtl="0">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3" name="Google Shape;283;p41"/>
          <p:cNvSpPr txBox="1">
            <a:spLocks noGrp="1"/>
          </p:cNvSpPr>
          <p:nvPr>
            <p:ph type="body" idx="4"/>
          </p:nvPr>
        </p:nvSpPr>
        <p:spPr>
          <a:xfrm rot="-5400000">
            <a:off x="8520816" y="3063223"/>
            <a:ext cx="2387700" cy="448800"/>
          </a:xfrm>
          <a:prstGeom prst="rect">
            <a:avLst/>
          </a:prstGeom>
          <a:noFill/>
          <a:ln>
            <a:noFill/>
          </a:ln>
        </p:spPr>
        <p:txBody>
          <a:bodyPr spcFirstLastPara="1" wrap="square" lIns="91425" tIns="45700" rIns="91425" bIns="45700" anchor="b" anchorCtr="0">
            <a:noAutofit/>
          </a:bodyPr>
          <a:lstStyle>
            <a:lvl1pPr marL="457200" lvl="0" indent="-228600" algn="l" rtl="0">
              <a:lnSpc>
                <a:spcPct val="80000"/>
              </a:lnSpc>
              <a:spcBef>
                <a:spcPts val="1000"/>
              </a:spcBef>
              <a:spcAft>
                <a:spcPts val="0"/>
              </a:spcAft>
              <a:buClr>
                <a:schemeClr val="accent1"/>
              </a:buClr>
              <a:buSzPts val="2400"/>
              <a:buNone/>
              <a:defRPr sz="24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4" name="Google Shape;284;p41"/>
          <p:cNvSpPr txBox="1">
            <a:spLocks noGrp="1"/>
          </p:cNvSpPr>
          <p:nvPr>
            <p:ph type="body" idx="5"/>
          </p:nvPr>
        </p:nvSpPr>
        <p:spPr>
          <a:xfrm>
            <a:off x="838200" y="5154557"/>
            <a:ext cx="2449200" cy="1003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5" name="Google Shape;285;p41"/>
          <p:cNvSpPr txBox="1">
            <a:spLocks noGrp="1"/>
          </p:cNvSpPr>
          <p:nvPr>
            <p:ph type="body" idx="6"/>
          </p:nvPr>
        </p:nvSpPr>
        <p:spPr>
          <a:xfrm>
            <a:off x="838200" y="4525420"/>
            <a:ext cx="2449200" cy="6393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6" name="Google Shape;286;p41"/>
          <p:cNvSpPr txBox="1">
            <a:spLocks noGrp="1"/>
          </p:cNvSpPr>
          <p:nvPr>
            <p:ph type="body" idx="7"/>
          </p:nvPr>
        </p:nvSpPr>
        <p:spPr>
          <a:xfrm>
            <a:off x="3536069" y="5154557"/>
            <a:ext cx="2449200" cy="1003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7" name="Google Shape;287;p41"/>
          <p:cNvSpPr txBox="1">
            <a:spLocks noGrp="1"/>
          </p:cNvSpPr>
          <p:nvPr>
            <p:ph type="body" idx="8"/>
          </p:nvPr>
        </p:nvSpPr>
        <p:spPr>
          <a:xfrm>
            <a:off x="3536069" y="4525420"/>
            <a:ext cx="2449200" cy="6393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8" name="Google Shape;288;p41"/>
          <p:cNvSpPr txBox="1">
            <a:spLocks noGrp="1"/>
          </p:cNvSpPr>
          <p:nvPr>
            <p:ph type="body" idx="9"/>
          </p:nvPr>
        </p:nvSpPr>
        <p:spPr>
          <a:xfrm>
            <a:off x="6211909" y="5154557"/>
            <a:ext cx="2449200" cy="1003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9" name="Google Shape;289;p41"/>
          <p:cNvSpPr txBox="1">
            <a:spLocks noGrp="1"/>
          </p:cNvSpPr>
          <p:nvPr>
            <p:ph type="body" idx="13"/>
          </p:nvPr>
        </p:nvSpPr>
        <p:spPr>
          <a:xfrm>
            <a:off x="6211909" y="4525420"/>
            <a:ext cx="2449200" cy="6393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0" name="Google Shape;290;p41"/>
          <p:cNvSpPr txBox="1">
            <a:spLocks noGrp="1"/>
          </p:cNvSpPr>
          <p:nvPr>
            <p:ph type="body" idx="14"/>
          </p:nvPr>
        </p:nvSpPr>
        <p:spPr>
          <a:xfrm>
            <a:off x="8904516" y="5154557"/>
            <a:ext cx="2449200" cy="1003200"/>
          </a:xfrm>
          <a:prstGeom prst="rect">
            <a:avLst/>
          </a:prstGeom>
          <a:noFill/>
          <a:ln>
            <a:noFill/>
          </a:ln>
        </p:spPr>
        <p:txBody>
          <a:bodyPr spcFirstLastPara="1" wrap="square" lIns="91425" tIns="45700" rIns="91425" bIns="45700" anchor="t" anchorCtr="0">
            <a:noAutofit/>
          </a:bodyPr>
          <a:lstStyle>
            <a:lvl1pPr marL="457200" lvl="0" indent="-228600" algn="ctr"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1" name="Google Shape;291;p41"/>
          <p:cNvSpPr txBox="1">
            <a:spLocks noGrp="1"/>
          </p:cNvSpPr>
          <p:nvPr>
            <p:ph type="body" idx="15"/>
          </p:nvPr>
        </p:nvSpPr>
        <p:spPr>
          <a:xfrm>
            <a:off x="8904516" y="4525420"/>
            <a:ext cx="2449200" cy="639300"/>
          </a:xfrm>
          <a:prstGeom prst="rect">
            <a:avLst/>
          </a:prstGeom>
          <a:noFill/>
          <a:ln>
            <a:noFill/>
          </a:ln>
        </p:spPr>
        <p:txBody>
          <a:bodyPr spcFirstLastPara="1" wrap="square" lIns="91425" tIns="45700" rIns="91425" bIns="45700" anchor="b" anchorCtr="0">
            <a:noAutofit/>
          </a:bodyPr>
          <a:lstStyle>
            <a:lvl1pPr marL="457200" lvl="0" indent="-228600" algn="ctr" rtl="0">
              <a:lnSpc>
                <a:spcPct val="100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2" name="Google Shape;292;p41"/>
          <p:cNvSpPr txBox="1">
            <a:spLocks noGrp="1"/>
          </p:cNvSpPr>
          <p:nvPr>
            <p:ph type="title"/>
          </p:nvPr>
        </p:nvSpPr>
        <p:spPr>
          <a:xfrm>
            <a:off x="5827694" y="658420"/>
            <a:ext cx="3472800" cy="666000"/>
          </a:xfrm>
          <a:prstGeom prst="rect">
            <a:avLst/>
          </a:prstGeom>
          <a:noFill/>
          <a:ln>
            <a:noFill/>
          </a:ln>
        </p:spPr>
        <p:txBody>
          <a:bodyPr spcFirstLastPara="1" wrap="square" lIns="91425" tIns="45700" rIns="91425" bIns="45700" anchor="ctr" anchorCtr="0">
            <a:noAutofit/>
          </a:bodyPr>
          <a:lstStyle>
            <a:lvl1pPr lvl="0" algn="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20"/>
        <p:cNvGrpSpPr/>
        <p:nvPr/>
      </p:nvGrpSpPr>
      <p:grpSpPr>
        <a:xfrm>
          <a:off x="0" y="0"/>
          <a:ext cx="0" cy="0"/>
          <a:chOff x="0" y="0"/>
          <a:chExt cx="0" cy="0"/>
        </a:xfrm>
      </p:grpSpPr>
      <p:sp>
        <p:nvSpPr>
          <p:cNvPr id="21" name="Google Shape;21;p24"/>
          <p:cNvSpPr/>
          <p:nvPr/>
        </p:nvSpPr>
        <p:spPr>
          <a:xfrm>
            <a:off x="6029326" y="2152651"/>
            <a:ext cx="6162600" cy="291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24"/>
          <p:cNvSpPr>
            <a:spLocks noGrp="1"/>
          </p:cNvSpPr>
          <p:nvPr>
            <p:ph type="pic" idx="2"/>
          </p:nvPr>
        </p:nvSpPr>
        <p:spPr>
          <a:xfrm>
            <a:off x="1" y="466726"/>
            <a:ext cx="6848400" cy="6391200"/>
          </a:xfrm>
          <a:prstGeom prst="rect">
            <a:avLst/>
          </a:prstGeom>
          <a:noFill/>
          <a:ln>
            <a:noFill/>
          </a:ln>
        </p:spPr>
      </p:sp>
      <p:sp>
        <p:nvSpPr>
          <p:cNvPr id="23" name="Google Shape;23;p24"/>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24"/>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24"/>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accent1"/>
                </a:solidFill>
                <a:latin typeface="Arial"/>
                <a:ea typeface="Arial"/>
                <a:cs typeface="Arial"/>
                <a:sym typeface="Arial"/>
              </a:defRPr>
            </a:lvl1pPr>
            <a:lvl2pPr marL="0" lvl="1" indent="0" algn="r" rtl="0">
              <a:spcBef>
                <a:spcPts val="0"/>
              </a:spcBef>
              <a:buNone/>
              <a:defRPr sz="1000" b="0" i="0" u="none" strike="noStrike" cap="none">
                <a:solidFill>
                  <a:schemeClr val="accent1"/>
                </a:solidFill>
                <a:latin typeface="Arial"/>
                <a:ea typeface="Arial"/>
                <a:cs typeface="Arial"/>
                <a:sym typeface="Arial"/>
              </a:defRPr>
            </a:lvl2pPr>
            <a:lvl3pPr marL="0" lvl="2" indent="0" algn="r" rtl="0">
              <a:spcBef>
                <a:spcPts val="0"/>
              </a:spcBef>
              <a:buNone/>
              <a:defRPr sz="1000" b="0" i="0" u="none" strike="noStrike" cap="none">
                <a:solidFill>
                  <a:schemeClr val="accent1"/>
                </a:solidFill>
                <a:latin typeface="Arial"/>
                <a:ea typeface="Arial"/>
                <a:cs typeface="Arial"/>
                <a:sym typeface="Arial"/>
              </a:defRPr>
            </a:lvl3pPr>
            <a:lvl4pPr marL="0" lvl="3" indent="0" algn="r" rtl="0">
              <a:spcBef>
                <a:spcPts val="0"/>
              </a:spcBef>
              <a:buNone/>
              <a:defRPr sz="1000" b="0" i="0" u="none" strike="noStrike" cap="none">
                <a:solidFill>
                  <a:schemeClr val="accent1"/>
                </a:solidFill>
                <a:latin typeface="Arial"/>
                <a:ea typeface="Arial"/>
                <a:cs typeface="Arial"/>
                <a:sym typeface="Arial"/>
              </a:defRPr>
            </a:lvl4pPr>
            <a:lvl5pPr marL="0" lvl="4" indent="0" algn="r" rtl="0">
              <a:spcBef>
                <a:spcPts val="0"/>
              </a:spcBef>
              <a:buNone/>
              <a:defRPr sz="1000" b="0" i="0" u="none" strike="noStrike" cap="none">
                <a:solidFill>
                  <a:schemeClr val="accent1"/>
                </a:solidFill>
                <a:latin typeface="Arial"/>
                <a:ea typeface="Arial"/>
                <a:cs typeface="Arial"/>
                <a:sym typeface="Arial"/>
              </a:defRPr>
            </a:lvl5pPr>
            <a:lvl6pPr marL="0" lvl="5" indent="0" algn="r" rtl="0">
              <a:spcBef>
                <a:spcPts val="0"/>
              </a:spcBef>
              <a:buNone/>
              <a:defRPr sz="1000" b="0" i="0" u="none" strike="noStrike" cap="none">
                <a:solidFill>
                  <a:schemeClr val="accent1"/>
                </a:solidFill>
                <a:latin typeface="Arial"/>
                <a:ea typeface="Arial"/>
                <a:cs typeface="Arial"/>
                <a:sym typeface="Arial"/>
              </a:defRPr>
            </a:lvl6pPr>
            <a:lvl7pPr marL="0" lvl="6" indent="0" algn="r" rtl="0">
              <a:spcBef>
                <a:spcPts val="0"/>
              </a:spcBef>
              <a:buNone/>
              <a:defRPr sz="1000" b="0" i="0" u="none" strike="noStrike" cap="none">
                <a:solidFill>
                  <a:schemeClr val="accent1"/>
                </a:solidFill>
                <a:latin typeface="Arial"/>
                <a:ea typeface="Arial"/>
                <a:cs typeface="Arial"/>
                <a:sym typeface="Arial"/>
              </a:defRPr>
            </a:lvl7pPr>
            <a:lvl8pPr marL="0" lvl="7" indent="0" algn="r" rtl="0">
              <a:spcBef>
                <a:spcPts val="0"/>
              </a:spcBef>
              <a:buNone/>
              <a:defRPr sz="1000" b="0" i="0" u="none" strike="noStrike" cap="none">
                <a:solidFill>
                  <a:schemeClr val="accent1"/>
                </a:solidFill>
                <a:latin typeface="Arial"/>
                <a:ea typeface="Arial"/>
                <a:cs typeface="Arial"/>
                <a:sym typeface="Arial"/>
              </a:defRPr>
            </a:lvl8pPr>
            <a:lvl9pPr marL="0" lvl="8" indent="0" algn="r" rtl="0">
              <a:spcBef>
                <a:spcPts val="0"/>
              </a:spcBef>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4"/>
          <p:cNvSpPr txBox="1">
            <a:spLocks noGrp="1"/>
          </p:cNvSpPr>
          <p:nvPr>
            <p:ph type="body" idx="1"/>
          </p:nvPr>
        </p:nvSpPr>
        <p:spPr>
          <a:xfrm>
            <a:off x="6524625" y="2624137"/>
            <a:ext cx="5172000" cy="2033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lt1"/>
              </a:buClr>
              <a:buSzPts val="1600"/>
              <a:buNone/>
              <a:defRPr sz="16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title"/>
          </p:nvPr>
        </p:nvSpPr>
        <p:spPr>
          <a:xfrm>
            <a:off x="7692272" y="671808"/>
            <a:ext cx="3661500" cy="6393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93"/>
        <p:cNvGrpSpPr/>
        <p:nvPr/>
      </p:nvGrpSpPr>
      <p:grpSpPr>
        <a:xfrm>
          <a:off x="0" y="0"/>
          <a:ext cx="0" cy="0"/>
          <a:chOff x="0" y="0"/>
          <a:chExt cx="0" cy="0"/>
        </a:xfrm>
      </p:grpSpPr>
      <p:sp>
        <p:nvSpPr>
          <p:cNvPr id="294" name="Google Shape;294;p42"/>
          <p:cNvSpPr/>
          <p:nvPr/>
        </p:nvSpPr>
        <p:spPr>
          <a:xfrm>
            <a:off x="514985" y="1057275"/>
            <a:ext cx="6015900" cy="3457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5" name="Google Shape;295;p42"/>
          <p:cNvSpPr>
            <a:spLocks noGrp="1"/>
          </p:cNvSpPr>
          <p:nvPr>
            <p:ph type="pic" idx="2"/>
          </p:nvPr>
        </p:nvSpPr>
        <p:spPr>
          <a:xfrm>
            <a:off x="0" y="1057275"/>
            <a:ext cx="12192000" cy="5295900"/>
          </a:xfrm>
          <a:prstGeom prst="rect">
            <a:avLst/>
          </a:prstGeom>
          <a:noFill/>
          <a:ln>
            <a:noFill/>
          </a:ln>
        </p:spPr>
      </p:sp>
      <p:sp>
        <p:nvSpPr>
          <p:cNvPr id="296" name="Google Shape;296;p42"/>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42"/>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42"/>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42"/>
          <p:cNvSpPr txBox="1">
            <a:spLocks noGrp="1"/>
          </p:cNvSpPr>
          <p:nvPr>
            <p:ph type="body" idx="1"/>
          </p:nvPr>
        </p:nvSpPr>
        <p:spPr>
          <a:xfrm>
            <a:off x="926354" y="1547271"/>
            <a:ext cx="5172900" cy="2581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42"/>
          <p:cNvSpPr txBox="1">
            <a:spLocks noGrp="1"/>
          </p:cNvSpPr>
          <p:nvPr>
            <p:ph type="title"/>
          </p:nvPr>
        </p:nvSpPr>
        <p:spPr>
          <a:xfrm>
            <a:off x="3082250" y="762308"/>
            <a:ext cx="5783700" cy="6660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01"/>
        <p:cNvGrpSpPr/>
        <p:nvPr/>
      </p:nvGrpSpPr>
      <p:grpSpPr>
        <a:xfrm>
          <a:off x="0" y="0"/>
          <a:ext cx="0" cy="0"/>
          <a:chOff x="0" y="0"/>
          <a:chExt cx="0" cy="0"/>
        </a:xfrm>
      </p:grpSpPr>
      <p:sp>
        <p:nvSpPr>
          <p:cNvPr id="302" name="Google Shape;302;p43"/>
          <p:cNvSpPr/>
          <p:nvPr/>
        </p:nvSpPr>
        <p:spPr>
          <a:xfrm>
            <a:off x="8610600" y="2132410"/>
            <a:ext cx="3581400" cy="2316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3" name="Google Shape;303;p43"/>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p43"/>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43"/>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43"/>
          <p:cNvSpPr>
            <a:spLocks noGrp="1"/>
          </p:cNvSpPr>
          <p:nvPr>
            <p:ph type="pic" idx="2"/>
          </p:nvPr>
        </p:nvSpPr>
        <p:spPr>
          <a:xfrm flipH="1">
            <a:off x="1809862" y="466725"/>
            <a:ext cx="7834200" cy="5924700"/>
          </a:xfrm>
          <a:prstGeom prst="rect">
            <a:avLst/>
          </a:prstGeom>
          <a:noFill/>
          <a:ln>
            <a:noFill/>
          </a:ln>
        </p:spPr>
      </p:sp>
      <p:sp>
        <p:nvSpPr>
          <p:cNvPr id="307" name="Google Shape;307;p43"/>
          <p:cNvSpPr txBox="1">
            <a:spLocks noGrp="1"/>
          </p:cNvSpPr>
          <p:nvPr>
            <p:ph type="body" idx="1"/>
          </p:nvPr>
        </p:nvSpPr>
        <p:spPr>
          <a:xfrm>
            <a:off x="9210675" y="2579352"/>
            <a:ext cx="2381400" cy="1423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accent6"/>
              </a:buClr>
              <a:buSzPts val="1600"/>
              <a:buNone/>
              <a:defRPr sz="1600"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8" name="Google Shape;308;p43"/>
          <p:cNvSpPr txBox="1">
            <a:spLocks noGrp="1"/>
          </p:cNvSpPr>
          <p:nvPr>
            <p:ph type="title"/>
          </p:nvPr>
        </p:nvSpPr>
        <p:spPr>
          <a:xfrm rot="-5400000">
            <a:off x="-1129150" y="3009391"/>
            <a:ext cx="4138500" cy="5631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oblem">
  <p:cSld name="Problem">
    <p:spTree>
      <p:nvGrpSpPr>
        <p:cNvPr id="1" name="Shape 28"/>
        <p:cNvGrpSpPr/>
        <p:nvPr/>
      </p:nvGrpSpPr>
      <p:grpSpPr>
        <a:xfrm>
          <a:off x="0" y="0"/>
          <a:ext cx="0" cy="0"/>
          <a:chOff x="0" y="0"/>
          <a:chExt cx="0" cy="0"/>
        </a:xfrm>
      </p:grpSpPr>
      <p:sp>
        <p:nvSpPr>
          <p:cNvPr id="29" name="Google Shape;29;p25"/>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25"/>
          <p:cNvSpPr txBox="1">
            <a:spLocks noGrp="1"/>
          </p:cNvSpPr>
          <p:nvPr>
            <p:ph type="body" idx="1"/>
          </p:nvPr>
        </p:nvSpPr>
        <p:spPr>
          <a:xfrm>
            <a:off x="838200" y="2700899"/>
            <a:ext cx="3281700" cy="1472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body" idx="2"/>
          </p:nvPr>
        </p:nvSpPr>
        <p:spPr>
          <a:xfrm>
            <a:off x="838200" y="2321396"/>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25"/>
          <p:cNvSpPr txBox="1">
            <a:spLocks noGrp="1"/>
          </p:cNvSpPr>
          <p:nvPr>
            <p:ph type="body" idx="3"/>
          </p:nvPr>
        </p:nvSpPr>
        <p:spPr>
          <a:xfrm>
            <a:off x="838200" y="4683183"/>
            <a:ext cx="3281700" cy="1067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 name="Google Shape;35;p25"/>
          <p:cNvSpPr txBox="1">
            <a:spLocks noGrp="1"/>
          </p:cNvSpPr>
          <p:nvPr>
            <p:ph type="body" idx="4"/>
          </p:nvPr>
        </p:nvSpPr>
        <p:spPr>
          <a:xfrm>
            <a:off x="838200" y="4303679"/>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5"/>
          </p:nvPr>
        </p:nvSpPr>
        <p:spPr>
          <a:xfrm>
            <a:off x="4465159" y="2715236"/>
            <a:ext cx="3281700" cy="1472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body" idx="6"/>
          </p:nvPr>
        </p:nvSpPr>
        <p:spPr>
          <a:xfrm>
            <a:off x="4465159" y="2335733"/>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 name="Google Shape;38;p25"/>
          <p:cNvSpPr txBox="1">
            <a:spLocks noGrp="1"/>
          </p:cNvSpPr>
          <p:nvPr>
            <p:ph type="body" idx="7"/>
          </p:nvPr>
        </p:nvSpPr>
        <p:spPr>
          <a:xfrm>
            <a:off x="4465159" y="4697520"/>
            <a:ext cx="3281700" cy="1067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body" idx="8"/>
          </p:nvPr>
        </p:nvSpPr>
        <p:spPr>
          <a:xfrm>
            <a:off x="4465159" y="4318016"/>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9"/>
          </p:nvPr>
        </p:nvSpPr>
        <p:spPr>
          <a:xfrm>
            <a:off x="8089832" y="2715236"/>
            <a:ext cx="3281700" cy="14727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body" idx="13"/>
          </p:nvPr>
        </p:nvSpPr>
        <p:spPr>
          <a:xfrm>
            <a:off x="8089832" y="2335733"/>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25"/>
          <p:cNvSpPr/>
          <p:nvPr/>
        </p:nvSpPr>
        <p:spPr>
          <a:xfrm rot="5400000">
            <a:off x="9766407" y="-1006557"/>
            <a:ext cx="972600" cy="39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25"/>
          <p:cNvSpPr txBox="1">
            <a:spLocks noGrp="1"/>
          </p:cNvSpPr>
          <p:nvPr>
            <p:ph type="title"/>
          </p:nvPr>
        </p:nvSpPr>
        <p:spPr>
          <a:xfrm>
            <a:off x="2891574" y="658420"/>
            <a:ext cx="6408900" cy="666000"/>
          </a:xfrm>
          <a:prstGeom prst="rect">
            <a:avLst/>
          </a:prstGeom>
          <a:noFill/>
          <a:ln>
            <a:noFill/>
          </a:ln>
        </p:spPr>
        <p:txBody>
          <a:bodyPr spcFirstLastPara="1" wrap="square" lIns="91425" tIns="45700" rIns="91425" bIns="45700" anchor="ctr" anchorCtr="0">
            <a:noAutofit/>
          </a:bodyPr>
          <a:lstStyle>
            <a:lvl1pPr lvl="0" algn="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ution">
  <p:cSld name="Solution">
    <p:spTree>
      <p:nvGrpSpPr>
        <p:cNvPr id="1" name="Shape 44"/>
        <p:cNvGrpSpPr/>
        <p:nvPr/>
      </p:nvGrpSpPr>
      <p:grpSpPr>
        <a:xfrm>
          <a:off x="0" y="0"/>
          <a:ext cx="0" cy="0"/>
          <a:chOff x="0" y="0"/>
          <a:chExt cx="0" cy="0"/>
        </a:xfrm>
      </p:grpSpPr>
      <p:sp>
        <p:nvSpPr>
          <p:cNvPr id="45" name="Google Shape;45;p26"/>
          <p:cNvSpPr/>
          <p:nvPr/>
        </p:nvSpPr>
        <p:spPr>
          <a:xfrm>
            <a:off x="1282168" y="0"/>
            <a:ext cx="1855200" cy="4460100"/>
          </a:xfrm>
          <a:prstGeom prst="rect">
            <a:avLst/>
          </a:prstGeom>
          <a:solidFill>
            <a:srgbClr val="DBE9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Google Shape;46;p26"/>
          <p:cNvSpPr txBox="1">
            <a:spLocks noGrp="1"/>
          </p:cNvSpPr>
          <p:nvPr>
            <p:ph type="title"/>
          </p:nvPr>
        </p:nvSpPr>
        <p:spPr>
          <a:xfrm rot="-5400000">
            <a:off x="575681" y="4120939"/>
            <a:ext cx="3337800" cy="639300"/>
          </a:xfrm>
          <a:prstGeom prst="rect">
            <a:avLst/>
          </a:prstGeom>
          <a:noFill/>
          <a:ln>
            <a:noFill/>
          </a:ln>
        </p:spPr>
        <p:txBody>
          <a:bodyPr spcFirstLastPara="1" wrap="square" lIns="91425" tIns="45700" rIns="91425" bIns="45700" anchor="ctr" anchorCtr="0">
            <a:noAutofit/>
          </a:bodyPr>
          <a:lstStyle>
            <a:lvl1pPr lvl="0" algn="r"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26"/>
          <p:cNvSpPr>
            <a:spLocks noGrp="1"/>
          </p:cNvSpPr>
          <p:nvPr>
            <p:ph type="pic" idx="2"/>
          </p:nvPr>
        </p:nvSpPr>
        <p:spPr>
          <a:xfrm>
            <a:off x="4414645" y="758825"/>
            <a:ext cx="599100" cy="600000"/>
          </a:xfrm>
          <a:prstGeom prst="rect">
            <a:avLst/>
          </a:prstGeom>
          <a:noFill/>
          <a:ln>
            <a:noFill/>
          </a:ln>
        </p:spPr>
      </p:sp>
      <p:sp>
        <p:nvSpPr>
          <p:cNvPr id="48" name="Google Shape;48;p26"/>
          <p:cNvSpPr txBox="1">
            <a:spLocks noGrp="1"/>
          </p:cNvSpPr>
          <p:nvPr>
            <p:ph type="body" idx="1"/>
          </p:nvPr>
        </p:nvSpPr>
        <p:spPr>
          <a:xfrm>
            <a:off x="4414645" y="1388209"/>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3"/>
          </p:nvPr>
        </p:nvSpPr>
        <p:spPr>
          <a:xfrm>
            <a:off x="4414645" y="1767713"/>
            <a:ext cx="3281700" cy="1125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26"/>
          <p:cNvSpPr>
            <a:spLocks noGrp="1"/>
          </p:cNvSpPr>
          <p:nvPr>
            <p:ph type="pic" idx="4"/>
          </p:nvPr>
        </p:nvSpPr>
        <p:spPr>
          <a:xfrm>
            <a:off x="4414645" y="3251858"/>
            <a:ext cx="599100" cy="600000"/>
          </a:xfrm>
          <a:prstGeom prst="rect">
            <a:avLst/>
          </a:prstGeom>
          <a:noFill/>
          <a:ln>
            <a:noFill/>
          </a:ln>
        </p:spPr>
      </p:sp>
      <p:sp>
        <p:nvSpPr>
          <p:cNvPr id="51" name="Google Shape;51;p26"/>
          <p:cNvSpPr txBox="1">
            <a:spLocks noGrp="1"/>
          </p:cNvSpPr>
          <p:nvPr>
            <p:ph type="body" idx="5"/>
          </p:nvPr>
        </p:nvSpPr>
        <p:spPr>
          <a:xfrm>
            <a:off x="4414645" y="3866925"/>
            <a:ext cx="3281700" cy="429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 name="Google Shape;52;p26"/>
          <p:cNvSpPr txBox="1">
            <a:spLocks noGrp="1"/>
          </p:cNvSpPr>
          <p:nvPr>
            <p:ph type="body" idx="6"/>
          </p:nvPr>
        </p:nvSpPr>
        <p:spPr>
          <a:xfrm>
            <a:off x="4414645" y="4248925"/>
            <a:ext cx="3281700" cy="1429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 name="Google Shape;53;p26"/>
          <p:cNvSpPr>
            <a:spLocks noGrp="1"/>
          </p:cNvSpPr>
          <p:nvPr>
            <p:ph type="pic" idx="7"/>
          </p:nvPr>
        </p:nvSpPr>
        <p:spPr>
          <a:xfrm>
            <a:off x="8077157" y="773142"/>
            <a:ext cx="599100" cy="600000"/>
          </a:xfrm>
          <a:prstGeom prst="rect">
            <a:avLst/>
          </a:prstGeom>
          <a:noFill/>
          <a:ln>
            <a:noFill/>
          </a:ln>
        </p:spPr>
      </p:sp>
      <p:sp>
        <p:nvSpPr>
          <p:cNvPr id="54" name="Google Shape;54;p26"/>
          <p:cNvSpPr txBox="1">
            <a:spLocks noGrp="1"/>
          </p:cNvSpPr>
          <p:nvPr>
            <p:ph type="body" idx="8"/>
          </p:nvPr>
        </p:nvSpPr>
        <p:spPr>
          <a:xfrm>
            <a:off x="8072244" y="1388209"/>
            <a:ext cx="3281700" cy="4263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 name="Google Shape;55;p26"/>
          <p:cNvSpPr txBox="1">
            <a:spLocks noGrp="1"/>
          </p:cNvSpPr>
          <p:nvPr>
            <p:ph type="body" idx="9"/>
          </p:nvPr>
        </p:nvSpPr>
        <p:spPr>
          <a:xfrm>
            <a:off x="8072244" y="1767713"/>
            <a:ext cx="3281700" cy="1125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6" name="Google Shape;56;p26"/>
          <p:cNvSpPr>
            <a:spLocks noGrp="1"/>
          </p:cNvSpPr>
          <p:nvPr>
            <p:ph type="pic" idx="13"/>
          </p:nvPr>
        </p:nvSpPr>
        <p:spPr>
          <a:xfrm>
            <a:off x="8072244" y="3237794"/>
            <a:ext cx="599100" cy="600000"/>
          </a:xfrm>
          <a:prstGeom prst="rect">
            <a:avLst/>
          </a:prstGeom>
          <a:noFill/>
          <a:ln>
            <a:noFill/>
          </a:ln>
        </p:spPr>
      </p:sp>
      <p:sp>
        <p:nvSpPr>
          <p:cNvPr id="57" name="Google Shape;57;p26"/>
          <p:cNvSpPr txBox="1">
            <a:spLocks noGrp="1"/>
          </p:cNvSpPr>
          <p:nvPr>
            <p:ph type="body" idx="14"/>
          </p:nvPr>
        </p:nvSpPr>
        <p:spPr>
          <a:xfrm>
            <a:off x="8072244" y="3866925"/>
            <a:ext cx="3281700" cy="429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15"/>
          </p:nvPr>
        </p:nvSpPr>
        <p:spPr>
          <a:xfrm>
            <a:off x="8072244" y="4248925"/>
            <a:ext cx="3281700" cy="1429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 name="Google Shape;59;p26"/>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26"/>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26"/>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oduct Overview">
  <p:cSld name="Product Overview">
    <p:spTree>
      <p:nvGrpSpPr>
        <p:cNvPr id="1" name="Shape 62"/>
        <p:cNvGrpSpPr/>
        <p:nvPr/>
      </p:nvGrpSpPr>
      <p:grpSpPr>
        <a:xfrm>
          <a:off x="0" y="0"/>
          <a:ext cx="0" cy="0"/>
          <a:chOff x="0" y="0"/>
          <a:chExt cx="0" cy="0"/>
        </a:xfrm>
      </p:grpSpPr>
      <p:sp>
        <p:nvSpPr>
          <p:cNvPr id="63" name="Google Shape;63;p27"/>
          <p:cNvSpPr>
            <a:spLocks noGrp="1"/>
          </p:cNvSpPr>
          <p:nvPr>
            <p:ph type="pic" idx="2"/>
          </p:nvPr>
        </p:nvSpPr>
        <p:spPr>
          <a:xfrm>
            <a:off x="0" y="466725"/>
            <a:ext cx="4858200" cy="5924700"/>
          </a:xfrm>
          <a:prstGeom prst="rect">
            <a:avLst/>
          </a:prstGeom>
          <a:noFill/>
          <a:ln>
            <a:noFill/>
          </a:ln>
        </p:spPr>
      </p:sp>
      <p:sp>
        <p:nvSpPr>
          <p:cNvPr id="64" name="Google Shape;64;p27"/>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75707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75707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757070"/>
                </a:solidFill>
                <a:latin typeface="Arial"/>
                <a:ea typeface="Arial"/>
                <a:cs typeface="Arial"/>
                <a:sym typeface="Arial"/>
              </a:defRPr>
            </a:lvl1pPr>
            <a:lvl2pPr marL="0" lvl="1" indent="0" algn="r" rtl="0">
              <a:spcBef>
                <a:spcPts val="0"/>
              </a:spcBef>
              <a:buNone/>
              <a:defRPr sz="1000" b="0" i="0" u="none" strike="noStrike" cap="none">
                <a:solidFill>
                  <a:srgbClr val="757070"/>
                </a:solidFill>
                <a:latin typeface="Arial"/>
                <a:ea typeface="Arial"/>
                <a:cs typeface="Arial"/>
                <a:sym typeface="Arial"/>
              </a:defRPr>
            </a:lvl2pPr>
            <a:lvl3pPr marL="0" lvl="2" indent="0" algn="r" rtl="0">
              <a:spcBef>
                <a:spcPts val="0"/>
              </a:spcBef>
              <a:buNone/>
              <a:defRPr sz="1000" b="0" i="0" u="none" strike="noStrike" cap="none">
                <a:solidFill>
                  <a:srgbClr val="757070"/>
                </a:solidFill>
                <a:latin typeface="Arial"/>
                <a:ea typeface="Arial"/>
                <a:cs typeface="Arial"/>
                <a:sym typeface="Arial"/>
              </a:defRPr>
            </a:lvl3pPr>
            <a:lvl4pPr marL="0" lvl="3" indent="0" algn="r" rtl="0">
              <a:spcBef>
                <a:spcPts val="0"/>
              </a:spcBef>
              <a:buNone/>
              <a:defRPr sz="1000" b="0" i="0" u="none" strike="noStrike" cap="none">
                <a:solidFill>
                  <a:srgbClr val="757070"/>
                </a:solidFill>
                <a:latin typeface="Arial"/>
                <a:ea typeface="Arial"/>
                <a:cs typeface="Arial"/>
                <a:sym typeface="Arial"/>
              </a:defRPr>
            </a:lvl4pPr>
            <a:lvl5pPr marL="0" lvl="4" indent="0" algn="r" rtl="0">
              <a:spcBef>
                <a:spcPts val="0"/>
              </a:spcBef>
              <a:buNone/>
              <a:defRPr sz="1000" b="0" i="0" u="none" strike="noStrike" cap="none">
                <a:solidFill>
                  <a:srgbClr val="757070"/>
                </a:solidFill>
                <a:latin typeface="Arial"/>
                <a:ea typeface="Arial"/>
                <a:cs typeface="Arial"/>
                <a:sym typeface="Arial"/>
              </a:defRPr>
            </a:lvl5pPr>
            <a:lvl6pPr marL="0" lvl="5" indent="0" algn="r" rtl="0">
              <a:spcBef>
                <a:spcPts val="0"/>
              </a:spcBef>
              <a:buNone/>
              <a:defRPr sz="1000" b="0" i="0" u="none" strike="noStrike" cap="none">
                <a:solidFill>
                  <a:srgbClr val="757070"/>
                </a:solidFill>
                <a:latin typeface="Arial"/>
                <a:ea typeface="Arial"/>
                <a:cs typeface="Arial"/>
                <a:sym typeface="Arial"/>
              </a:defRPr>
            </a:lvl6pPr>
            <a:lvl7pPr marL="0" lvl="6" indent="0" algn="r" rtl="0">
              <a:spcBef>
                <a:spcPts val="0"/>
              </a:spcBef>
              <a:buNone/>
              <a:defRPr sz="1000" b="0" i="0" u="none" strike="noStrike" cap="none">
                <a:solidFill>
                  <a:srgbClr val="757070"/>
                </a:solidFill>
                <a:latin typeface="Arial"/>
                <a:ea typeface="Arial"/>
                <a:cs typeface="Arial"/>
                <a:sym typeface="Arial"/>
              </a:defRPr>
            </a:lvl7pPr>
            <a:lvl8pPr marL="0" lvl="7" indent="0" algn="r" rtl="0">
              <a:spcBef>
                <a:spcPts val="0"/>
              </a:spcBef>
              <a:buNone/>
              <a:defRPr sz="1000" b="0" i="0" u="none" strike="noStrike" cap="none">
                <a:solidFill>
                  <a:srgbClr val="757070"/>
                </a:solidFill>
                <a:latin typeface="Arial"/>
                <a:ea typeface="Arial"/>
                <a:cs typeface="Arial"/>
                <a:sym typeface="Arial"/>
              </a:defRPr>
            </a:lvl8pPr>
            <a:lvl9pPr marL="0" lvl="8" indent="0" algn="r" rtl="0">
              <a:spcBef>
                <a:spcPts val="0"/>
              </a:spcBef>
              <a:buNone/>
              <a:defRPr sz="1000" b="0" i="0" u="none" strike="noStrike" cap="none">
                <a:solidFill>
                  <a:srgbClr val="7570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7"/>
          <p:cNvSpPr txBox="1">
            <a:spLocks noGrp="1"/>
          </p:cNvSpPr>
          <p:nvPr>
            <p:ph type="body" idx="1"/>
          </p:nvPr>
        </p:nvSpPr>
        <p:spPr>
          <a:xfrm>
            <a:off x="5598135" y="2759613"/>
            <a:ext cx="2824500" cy="11175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8" name="Google Shape;68;p27"/>
          <p:cNvSpPr txBox="1">
            <a:spLocks noGrp="1"/>
          </p:cNvSpPr>
          <p:nvPr>
            <p:ph type="body" idx="3"/>
          </p:nvPr>
        </p:nvSpPr>
        <p:spPr>
          <a:xfrm>
            <a:off x="5598135" y="2176946"/>
            <a:ext cx="28245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27"/>
          <p:cNvSpPr txBox="1">
            <a:spLocks noGrp="1"/>
          </p:cNvSpPr>
          <p:nvPr>
            <p:ph type="body" idx="4"/>
          </p:nvPr>
        </p:nvSpPr>
        <p:spPr>
          <a:xfrm>
            <a:off x="8845966" y="2759613"/>
            <a:ext cx="2595900" cy="11175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body" idx="5"/>
          </p:nvPr>
        </p:nvSpPr>
        <p:spPr>
          <a:xfrm>
            <a:off x="8845966" y="2176946"/>
            <a:ext cx="25959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body" idx="6"/>
          </p:nvPr>
        </p:nvSpPr>
        <p:spPr>
          <a:xfrm>
            <a:off x="5598135" y="4712146"/>
            <a:ext cx="2824500" cy="11175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2" name="Google Shape;72;p27"/>
          <p:cNvSpPr txBox="1">
            <a:spLocks noGrp="1"/>
          </p:cNvSpPr>
          <p:nvPr>
            <p:ph type="body" idx="7"/>
          </p:nvPr>
        </p:nvSpPr>
        <p:spPr>
          <a:xfrm>
            <a:off x="5598135" y="4129479"/>
            <a:ext cx="28245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 name="Google Shape;73;p27"/>
          <p:cNvSpPr txBox="1">
            <a:spLocks noGrp="1"/>
          </p:cNvSpPr>
          <p:nvPr>
            <p:ph type="body" idx="8"/>
          </p:nvPr>
        </p:nvSpPr>
        <p:spPr>
          <a:xfrm>
            <a:off x="8845966" y="4712146"/>
            <a:ext cx="2595900" cy="11175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4" name="Google Shape;74;p27"/>
          <p:cNvSpPr txBox="1">
            <a:spLocks noGrp="1"/>
          </p:cNvSpPr>
          <p:nvPr>
            <p:ph type="body" idx="9"/>
          </p:nvPr>
        </p:nvSpPr>
        <p:spPr>
          <a:xfrm>
            <a:off x="8845966" y="4129479"/>
            <a:ext cx="2595900" cy="5814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4"/>
              </a:buClr>
              <a:buSzPts val="1600"/>
              <a:buNone/>
              <a:defRPr sz="16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title"/>
          </p:nvPr>
        </p:nvSpPr>
        <p:spPr>
          <a:xfrm>
            <a:off x="5586411" y="941112"/>
            <a:ext cx="6074400" cy="6393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duct Benefits">
  <p:cSld name="Product Benefits">
    <p:spTree>
      <p:nvGrpSpPr>
        <p:cNvPr id="1" name="Shape 76"/>
        <p:cNvGrpSpPr/>
        <p:nvPr/>
      </p:nvGrpSpPr>
      <p:grpSpPr>
        <a:xfrm>
          <a:off x="0" y="0"/>
          <a:ext cx="0" cy="0"/>
          <a:chOff x="0" y="0"/>
          <a:chExt cx="0" cy="0"/>
        </a:xfrm>
      </p:grpSpPr>
      <p:sp>
        <p:nvSpPr>
          <p:cNvPr id="77" name="Google Shape;77;p28"/>
          <p:cNvSpPr/>
          <p:nvPr/>
        </p:nvSpPr>
        <p:spPr>
          <a:xfrm>
            <a:off x="0" y="3169108"/>
            <a:ext cx="4243800" cy="2077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28"/>
          <p:cNvSpPr>
            <a:spLocks noGrp="1"/>
          </p:cNvSpPr>
          <p:nvPr>
            <p:ph type="pic" idx="2"/>
          </p:nvPr>
        </p:nvSpPr>
        <p:spPr>
          <a:xfrm>
            <a:off x="3000375" y="466724"/>
            <a:ext cx="9191700" cy="6391200"/>
          </a:xfrm>
          <a:prstGeom prst="rect">
            <a:avLst/>
          </a:prstGeom>
          <a:noFill/>
          <a:ln>
            <a:noFill/>
          </a:ln>
        </p:spPr>
      </p:sp>
      <p:sp>
        <p:nvSpPr>
          <p:cNvPr id="79" name="Google Shape;79;p28"/>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chemeClr val="accent1"/>
                </a:solidFill>
                <a:latin typeface="Arial"/>
                <a:ea typeface="Arial"/>
                <a:cs typeface="Arial"/>
                <a:sym typeface="Arial"/>
              </a:defRPr>
            </a:lvl1pPr>
            <a:lvl2pPr marL="0" lvl="1" indent="0" algn="r" rtl="0">
              <a:spcBef>
                <a:spcPts val="0"/>
              </a:spcBef>
              <a:buNone/>
              <a:defRPr sz="1000" b="0" i="0" u="none" strike="noStrike" cap="none">
                <a:solidFill>
                  <a:schemeClr val="accent1"/>
                </a:solidFill>
                <a:latin typeface="Arial"/>
                <a:ea typeface="Arial"/>
                <a:cs typeface="Arial"/>
                <a:sym typeface="Arial"/>
              </a:defRPr>
            </a:lvl2pPr>
            <a:lvl3pPr marL="0" lvl="2" indent="0" algn="r" rtl="0">
              <a:spcBef>
                <a:spcPts val="0"/>
              </a:spcBef>
              <a:buNone/>
              <a:defRPr sz="1000" b="0" i="0" u="none" strike="noStrike" cap="none">
                <a:solidFill>
                  <a:schemeClr val="accent1"/>
                </a:solidFill>
                <a:latin typeface="Arial"/>
                <a:ea typeface="Arial"/>
                <a:cs typeface="Arial"/>
                <a:sym typeface="Arial"/>
              </a:defRPr>
            </a:lvl3pPr>
            <a:lvl4pPr marL="0" lvl="3" indent="0" algn="r" rtl="0">
              <a:spcBef>
                <a:spcPts val="0"/>
              </a:spcBef>
              <a:buNone/>
              <a:defRPr sz="1000" b="0" i="0" u="none" strike="noStrike" cap="none">
                <a:solidFill>
                  <a:schemeClr val="accent1"/>
                </a:solidFill>
                <a:latin typeface="Arial"/>
                <a:ea typeface="Arial"/>
                <a:cs typeface="Arial"/>
                <a:sym typeface="Arial"/>
              </a:defRPr>
            </a:lvl4pPr>
            <a:lvl5pPr marL="0" lvl="4" indent="0" algn="r" rtl="0">
              <a:spcBef>
                <a:spcPts val="0"/>
              </a:spcBef>
              <a:buNone/>
              <a:defRPr sz="1000" b="0" i="0" u="none" strike="noStrike" cap="none">
                <a:solidFill>
                  <a:schemeClr val="accent1"/>
                </a:solidFill>
                <a:latin typeface="Arial"/>
                <a:ea typeface="Arial"/>
                <a:cs typeface="Arial"/>
                <a:sym typeface="Arial"/>
              </a:defRPr>
            </a:lvl5pPr>
            <a:lvl6pPr marL="0" lvl="5" indent="0" algn="r" rtl="0">
              <a:spcBef>
                <a:spcPts val="0"/>
              </a:spcBef>
              <a:buNone/>
              <a:defRPr sz="1000" b="0" i="0" u="none" strike="noStrike" cap="none">
                <a:solidFill>
                  <a:schemeClr val="accent1"/>
                </a:solidFill>
                <a:latin typeface="Arial"/>
                <a:ea typeface="Arial"/>
                <a:cs typeface="Arial"/>
                <a:sym typeface="Arial"/>
              </a:defRPr>
            </a:lvl6pPr>
            <a:lvl7pPr marL="0" lvl="6" indent="0" algn="r" rtl="0">
              <a:spcBef>
                <a:spcPts val="0"/>
              </a:spcBef>
              <a:buNone/>
              <a:defRPr sz="1000" b="0" i="0" u="none" strike="noStrike" cap="none">
                <a:solidFill>
                  <a:schemeClr val="accent1"/>
                </a:solidFill>
                <a:latin typeface="Arial"/>
                <a:ea typeface="Arial"/>
                <a:cs typeface="Arial"/>
                <a:sym typeface="Arial"/>
              </a:defRPr>
            </a:lvl7pPr>
            <a:lvl8pPr marL="0" lvl="7" indent="0" algn="r" rtl="0">
              <a:spcBef>
                <a:spcPts val="0"/>
              </a:spcBef>
              <a:buNone/>
              <a:defRPr sz="1000" b="0" i="0" u="none" strike="noStrike" cap="none">
                <a:solidFill>
                  <a:schemeClr val="accent1"/>
                </a:solidFill>
                <a:latin typeface="Arial"/>
                <a:ea typeface="Arial"/>
                <a:cs typeface="Arial"/>
                <a:sym typeface="Arial"/>
              </a:defRPr>
            </a:lvl8pPr>
            <a:lvl9pPr marL="0" lvl="8" indent="0" algn="r" rtl="0">
              <a:spcBef>
                <a:spcPts val="0"/>
              </a:spcBef>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28"/>
          <p:cNvSpPr txBox="1">
            <a:spLocks noGrp="1"/>
          </p:cNvSpPr>
          <p:nvPr>
            <p:ph type="body" idx="1"/>
          </p:nvPr>
        </p:nvSpPr>
        <p:spPr>
          <a:xfrm>
            <a:off x="362133" y="3384898"/>
            <a:ext cx="3519600" cy="1588500"/>
          </a:xfrm>
          <a:prstGeom prst="rect">
            <a:avLst/>
          </a:prstGeom>
          <a:noFill/>
          <a:ln>
            <a:noFill/>
          </a:ln>
        </p:spPr>
        <p:txBody>
          <a:bodyPr spcFirstLastPara="1" wrap="square" lIns="91425" tIns="45700" rIns="91425" bIns="45700" anchor="ctr" anchorCtr="0">
            <a:noAutofit/>
          </a:bodyPr>
          <a:lstStyle>
            <a:lvl1pPr marL="457200" lvl="0" indent="-228600" algn="l" rtl="0">
              <a:lnSpc>
                <a:spcPct val="150000"/>
              </a:lnSpc>
              <a:spcBef>
                <a:spcPts val="0"/>
              </a:spcBef>
              <a:spcAft>
                <a:spcPts val="0"/>
              </a:spcAft>
              <a:buClr>
                <a:schemeClr val="lt1"/>
              </a:buClr>
              <a:buSzPts val="1600"/>
              <a:buNone/>
              <a:defRPr sz="1600" cap="none">
                <a:solidFill>
                  <a:schemeClr val="l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title"/>
          </p:nvPr>
        </p:nvSpPr>
        <p:spPr>
          <a:xfrm>
            <a:off x="1200518" y="2211168"/>
            <a:ext cx="5829300" cy="6621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Title">
  <p:cSld name="Divider Title">
    <p:spTree>
      <p:nvGrpSpPr>
        <p:cNvPr id="1" name="Shape 84"/>
        <p:cNvGrpSpPr/>
        <p:nvPr/>
      </p:nvGrpSpPr>
      <p:grpSpPr>
        <a:xfrm>
          <a:off x="0" y="0"/>
          <a:ext cx="0" cy="0"/>
          <a:chOff x="0" y="0"/>
          <a:chExt cx="0" cy="0"/>
        </a:xfrm>
      </p:grpSpPr>
      <p:sp>
        <p:nvSpPr>
          <p:cNvPr id="85" name="Google Shape;85;p29"/>
          <p:cNvSpPr/>
          <p:nvPr/>
        </p:nvSpPr>
        <p:spPr>
          <a:xfrm>
            <a:off x="0" y="2847139"/>
            <a:ext cx="12192000" cy="1163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29"/>
          <p:cNvSpPr>
            <a:spLocks noGrp="1"/>
          </p:cNvSpPr>
          <p:nvPr>
            <p:ph type="pic" idx="2"/>
          </p:nvPr>
        </p:nvSpPr>
        <p:spPr>
          <a:xfrm>
            <a:off x="466725" y="466725"/>
            <a:ext cx="11258700" cy="5924700"/>
          </a:xfrm>
          <a:prstGeom prst="rect">
            <a:avLst/>
          </a:prstGeom>
          <a:noFill/>
          <a:ln>
            <a:noFill/>
          </a:ln>
        </p:spPr>
      </p:sp>
      <p:sp>
        <p:nvSpPr>
          <p:cNvPr id="87" name="Google Shape;87;p29"/>
          <p:cNvSpPr txBox="1">
            <a:spLocks noGrp="1"/>
          </p:cNvSpPr>
          <p:nvPr>
            <p:ph type="title"/>
          </p:nvPr>
        </p:nvSpPr>
        <p:spPr>
          <a:xfrm>
            <a:off x="1889738" y="3001020"/>
            <a:ext cx="8412600" cy="938700"/>
          </a:xfrm>
          <a:prstGeom prst="rect">
            <a:avLst/>
          </a:prstGeom>
          <a:noFill/>
          <a:ln>
            <a:noFill/>
          </a:ln>
        </p:spPr>
        <p:txBody>
          <a:bodyPr spcFirstLastPara="1" wrap="square" lIns="91425" tIns="45700" rIns="91425" bIns="45700" anchor="ctr" anchorCtr="0">
            <a:noAutofit/>
          </a:bodyPr>
          <a:lstStyle>
            <a:lvl1pPr lvl="0" algn="ctr" rtl="0">
              <a:lnSpc>
                <a:spcPct val="80000"/>
              </a:lnSpc>
              <a:spcBef>
                <a:spcPts val="0"/>
              </a:spcBef>
              <a:spcAft>
                <a:spcPts val="0"/>
              </a:spcAft>
              <a:buSzPts val="5000"/>
              <a:buFont typeface="Arial"/>
              <a:buNone/>
              <a:defRPr sz="5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siness Model">
  <p:cSld name="Business Model">
    <p:spTree>
      <p:nvGrpSpPr>
        <p:cNvPr id="1" name="Shape 88"/>
        <p:cNvGrpSpPr/>
        <p:nvPr/>
      </p:nvGrpSpPr>
      <p:grpSpPr>
        <a:xfrm>
          <a:off x="0" y="0"/>
          <a:ext cx="0" cy="0"/>
          <a:chOff x="0" y="0"/>
          <a:chExt cx="0" cy="0"/>
        </a:xfrm>
      </p:grpSpPr>
      <p:sp>
        <p:nvSpPr>
          <p:cNvPr id="89" name="Google Shape;89;p30"/>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0"/>
          <p:cNvSpPr>
            <a:spLocks noGrp="1"/>
          </p:cNvSpPr>
          <p:nvPr>
            <p:ph type="pic" idx="2"/>
          </p:nvPr>
        </p:nvSpPr>
        <p:spPr>
          <a:xfrm flipH="1">
            <a:off x="1" y="466725"/>
            <a:ext cx="6096000" cy="5924700"/>
          </a:xfrm>
          <a:prstGeom prst="rect">
            <a:avLst/>
          </a:prstGeom>
          <a:noFill/>
          <a:ln>
            <a:noFill/>
          </a:ln>
        </p:spPr>
      </p:sp>
      <p:sp>
        <p:nvSpPr>
          <p:cNvPr id="93" name="Google Shape;93;p30"/>
          <p:cNvSpPr txBox="1">
            <a:spLocks noGrp="1"/>
          </p:cNvSpPr>
          <p:nvPr>
            <p:ph type="body" idx="1"/>
          </p:nvPr>
        </p:nvSpPr>
        <p:spPr>
          <a:xfrm>
            <a:off x="6934200" y="2183098"/>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p30"/>
          <p:cNvSpPr txBox="1">
            <a:spLocks noGrp="1"/>
          </p:cNvSpPr>
          <p:nvPr>
            <p:ph type="body" idx="3"/>
          </p:nvPr>
        </p:nvSpPr>
        <p:spPr>
          <a:xfrm>
            <a:off x="6934200" y="1632228"/>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p30"/>
          <p:cNvSpPr txBox="1">
            <a:spLocks noGrp="1"/>
          </p:cNvSpPr>
          <p:nvPr>
            <p:ph type="body" idx="4"/>
          </p:nvPr>
        </p:nvSpPr>
        <p:spPr>
          <a:xfrm>
            <a:off x="6934200" y="3732794"/>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p30"/>
          <p:cNvSpPr txBox="1">
            <a:spLocks noGrp="1"/>
          </p:cNvSpPr>
          <p:nvPr>
            <p:ph type="body" idx="5"/>
          </p:nvPr>
        </p:nvSpPr>
        <p:spPr>
          <a:xfrm>
            <a:off x="6934200" y="3181924"/>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body" idx="6"/>
          </p:nvPr>
        </p:nvSpPr>
        <p:spPr>
          <a:xfrm>
            <a:off x="6934200" y="5307885"/>
            <a:ext cx="4419600" cy="6420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body" idx="7"/>
          </p:nvPr>
        </p:nvSpPr>
        <p:spPr>
          <a:xfrm>
            <a:off x="6934200" y="4757015"/>
            <a:ext cx="4419600" cy="550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accent1"/>
              </a:buClr>
              <a:buSzPts val="1600"/>
              <a:buNone/>
              <a:defRPr sz="1600"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title"/>
          </p:nvPr>
        </p:nvSpPr>
        <p:spPr>
          <a:xfrm>
            <a:off x="4513162" y="668924"/>
            <a:ext cx="6042000" cy="6420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rket Overview">
  <p:cSld name="Market Overview">
    <p:spTree>
      <p:nvGrpSpPr>
        <p:cNvPr id="1" name="Shape 100"/>
        <p:cNvGrpSpPr/>
        <p:nvPr/>
      </p:nvGrpSpPr>
      <p:grpSpPr>
        <a:xfrm>
          <a:off x="0" y="0"/>
          <a:ext cx="0" cy="0"/>
          <a:chOff x="0" y="0"/>
          <a:chExt cx="0" cy="0"/>
        </a:xfrm>
      </p:grpSpPr>
      <p:sp>
        <p:nvSpPr>
          <p:cNvPr id="101" name="Google Shape;101;p31"/>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31"/>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31"/>
          <p:cNvSpPr>
            <a:spLocks noGrp="1"/>
          </p:cNvSpPr>
          <p:nvPr>
            <p:ph type="pic" idx="2"/>
          </p:nvPr>
        </p:nvSpPr>
        <p:spPr>
          <a:xfrm flipH="1">
            <a:off x="1809818" y="475743"/>
            <a:ext cx="6475200" cy="5915400"/>
          </a:xfrm>
          <a:prstGeom prst="rect">
            <a:avLst/>
          </a:prstGeom>
          <a:noFill/>
          <a:ln>
            <a:noFill/>
          </a:ln>
        </p:spPr>
      </p:sp>
      <p:sp>
        <p:nvSpPr>
          <p:cNvPr id="105" name="Google Shape;105;p31"/>
          <p:cNvSpPr txBox="1">
            <a:spLocks noGrp="1"/>
          </p:cNvSpPr>
          <p:nvPr>
            <p:ph type="body" idx="1"/>
          </p:nvPr>
        </p:nvSpPr>
        <p:spPr>
          <a:xfrm>
            <a:off x="8691419" y="1125633"/>
            <a:ext cx="2937600" cy="1192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body" idx="3"/>
          </p:nvPr>
        </p:nvSpPr>
        <p:spPr>
          <a:xfrm>
            <a:off x="8691419" y="746129"/>
            <a:ext cx="2937600" cy="42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p31"/>
          <p:cNvSpPr txBox="1">
            <a:spLocks noGrp="1"/>
          </p:cNvSpPr>
          <p:nvPr>
            <p:ph type="body" idx="4"/>
          </p:nvPr>
        </p:nvSpPr>
        <p:spPr>
          <a:xfrm>
            <a:off x="8691419" y="4716842"/>
            <a:ext cx="2937600" cy="11067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p31"/>
          <p:cNvSpPr txBox="1">
            <a:spLocks noGrp="1"/>
          </p:cNvSpPr>
          <p:nvPr>
            <p:ph type="body" idx="5"/>
          </p:nvPr>
        </p:nvSpPr>
        <p:spPr>
          <a:xfrm>
            <a:off x="8691419" y="4337338"/>
            <a:ext cx="2937600" cy="42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9" name="Google Shape;109;p31"/>
          <p:cNvSpPr txBox="1">
            <a:spLocks noGrp="1"/>
          </p:cNvSpPr>
          <p:nvPr>
            <p:ph type="body" idx="6"/>
          </p:nvPr>
        </p:nvSpPr>
        <p:spPr>
          <a:xfrm>
            <a:off x="8691419" y="2964253"/>
            <a:ext cx="2937600" cy="11067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1000"/>
              </a:spcBef>
              <a:spcAft>
                <a:spcPts val="0"/>
              </a:spcAft>
              <a:buClr>
                <a:schemeClr val="dk1"/>
              </a:buClr>
              <a:buSzPts val="1400"/>
              <a:buNone/>
              <a:defRPr sz="1400" cap="none">
                <a:solidFill>
                  <a:schemeClr val="dk1"/>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p31"/>
          <p:cNvSpPr txBox="1">
            <a:spLocks noGrp="1"/>
          </p:cNvSpPr>
          <p:nvPr>
            <p:ph type="body" idx="7"/>
          </p:nvPr>
        </p:nvSpPr>
        <p:spPr>
          <a:xfrm>
            <a:off x="8691419" y="2584749"/>
            <a:ext cx="2937600" cy="426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accent4"/>
              </a:buClr>
              <a:buSzPts val="2000"/>
              <a:buNone/>
              <a:defRPr sz="2000" cap="none">
                <a:solidFill>
                  <a:schemeClr val="accent4"/>
                </a:solidFill>
                <a:latin typeface="Arial"/>
                <a:ea typeface="Arial"/>
                <a:cs typeface="Arial"/>
                <a:sym typeface="Aria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31"/>
          <p:cNvSpPr txBox="1">
            <a:spLocks noGrp="1"/>
          </p:cNvSpPr>
          <p:nvPr>
            <p:ph type="title"/>
          </p:nvPr>
        </p:nvSpPr>
        <p:spPr>
          <a:xfrm rot="-5400000">
            <a:off x="-1914578" y="3092226"/>
            <a:ext cx="5719800" cy="6825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SzPts val="40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SzPts val="4000"/>
              <a:buFont typeface="Arial"/>
              <a:buNone/>
              <a:defRPr sz="4000" b="0" i="0" u="none" strike="noStrike" cap="none">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515753"/>
            <a:ext cx="2743200" cy="205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515753"/>
            <a:ext cx="4114800" cy="205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515753"/>
            <a:ext cx="2743200" cy="205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7F7F7F"/>
                </a:solidFill>
                <a:latin typeface="Arial"/>
                <a:ea typeface="Arial"/>
                <a:cs typeface="Arial"/>
                <a:sym typeface="Arial"/>
              </a:defRPr>
            </a:lvl1pPr>
            <a:lvl2pPr marL="0" marR="0" lvl="1" indent="0" algn="r" rtl="0">
              <a:spcBef>
                <a:spcPts val="0"/>
              </a:spcBef>
              <a:buNone/>
              <a:defRPr sz="1000" b="0" i="0" u="none" strike="noStrike" cap="none">
                <a:solidFill>
                  <a:srgbClr val="7F7F7F"/>
                </a:solidFill>
                <a:latin typeface="Arial"/>
                <a:ea typeface="Arial"/>
                <a:cs typeface="Arial"/>
                <a:sym typeface="Arial"/>
              </a:defRPr>
            </a:lvl2pPr>
            <a:lvl3pPr marL="0" marR="0" lvl="2" indent="0" algn="r" rtl="0">
              <a:spcBef>
                <a:spcPts val="0"/>
              </a:spcBef>
              <a:buNone/>
              <a:defRPr sz="1000" b="0" i="0" u="none" strike="noStrike" cap="none">
                <a:solidFill>
                  <a:srgbClr val="7F7F7F"/>
                </a:solidFill>
                <a:latin typeface="Arial"/>
                <a:ea typeface="Arial"/>
                <a:cs typeface="Arial"/>
                <a:sym typeface="Arial"/>
              </a:defRPr>
            </a:lvl3pPr>
            <a:lvl4pPr marL="0" marR="0" lvl="3" indent="0" algn="r" rtl="0">
              <a:spcBef>
                <a:spcPts val="0"/>
              </a:spcBef>
              <a:buNone/>
              <a:defRPr sz="1000" b="0" i="0" u="none" strike="noStrike" cap="none">
                <a:solidFill>
                  <a:srgbClr val="7F7F7F"/>
                </a:solidFill>
                <a:latin typeface="Arial"/>
                <a:ea typeface="Arial"/>
                <a:cs typeface="Arial"/>
                <a:sym typeface="Arial"/>
              </a:defRPr>
            </a:lvl4pPr>
            <a:lvl5pPr marL="0" marR="0" lvl="4" indent="0" algn="r" rtl="0">
              <a:spcBef>
                <a:spcPts val="0"/>
              </a:spcBef>
              <a:buNone/>
              <a:defRPr sz="1000" b="0" i="0" u="none" strike="noStrike" cap="none">
                <a:solidFill>
                  <a:srgbClr val="7F7F7F"/>
                </a:solidFill>
                <a:latin typeface="Arial"/>
                <a:ea typeface="Arial"/>
                <a:cs typeface="Arial"/>
                <a:sym typeface="Arial"/>
              </a:defRPr>
            </a:lvl5pPr>
            <a:lvl6pPr marL="0" marR="0" lvl="5" indent="0" algn="r" rtl="0">
              <a:spcBef>
                <a:spcPts val="0"/>
              </a:spcBef>
              <a:buNone/>
              <a:defRPr sz="1000" b="0" i="0" u="none" strike="noStrike" cap="none">
                <a:solidFill>
                  <a:srgbClr val="7F7F7F"/>
                </a:solidFill>
                <a:latin typeface="Arial"/>
                <a:ea typeface="Arial"/>
                <a:cs typeface="Arial"/>
                <a:sym typeface="Arial"/>
              </a:defRPr>
            </a:lvl6pPr>
            <a:lvl7pPr marL="0" marR="0" lvl="6" indent="0" algn="r" rtl="0">
              <a:spcBef>
                <a:spcPts val="0"/>
              </a:spcBef>
              <a:buNone/>
              <a:defRPr sz="1000" b="0" i="0" u="none" strike="noStrike" cap="none">
                <a:solidFill>
                  <a:srgbClr val="7F7F7F"/>
                </a:solidFill>
                <a:latin typeface="Arial"/>
                <a:ea typeface="Arial"/>
                <a:cs typeface="Arial"/>
                <a:sym typeface="Arial"/>
              </a:defRPr>
            </a:lvl7pPr>
            <a:lvl8pPr marL="0" marR="0" lvl="7" indent="0" algn="r" rtl="0">
              <a:spcBef>
                <a:spcPts val="0"/>
              </a:spcBef>
              <a:buNone/>
              <a:defRPr sz="1000" b="0" i="0" u="none" strike="noStrike" cap="none">
                <a:solidFill>
                  <a:srgbClr val="7F7F7F"/>
                </a:solidFill>
                <a:latin typeface="Arial"/>
                <a:ea typeface="Arial"/>
                <a:cs typeface="Arial"/>
                <a:sym typeface="Arial"/>
              </a:defRPr>
            </a:lvl8pPr>
            <a:lvl9pPr marL="0" marR="0" lvl="8" indent="0" algn="r" rtl="0">
              <a:spcBef>
                <a:spcPts val="0"/>
              </a:spcBef>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3"/>
        <p:cNvGrpSpPr/>
        <p:nvPr/>
      </p:nvGrpSpPr>
      <p:grpSpPr>
        <a:xfrm>
          <a:off x="0" y="0"/>
          <a:ext cx="0" cy="0"/>
          <a:chOff x="0" y="0"/>
          <a:chExt cx="0" cy="0"/>
        </a:xfrm>
      </p:grpSpPr>
      <p:pic>
        <p:nvPicPr>
          <p:cNvPr id="314" name="Google Shape;314;g24c64f8c035_1_211"/>
          <p:cNvPicPr preferRelativeResize="0"/>
          <p:nvPr/>
        </p:nvPicPr>
        <p:blipFill>
          <a:blip r:embed="rId3">
            <a:alphaModFix/>
          </a:blip>
          <a:stretch>
            <a:fillRect/>
          </a:stretch>
        </p:blipFill>
        <p:spPr>
          <a:xfrm>
            <a:off x="0" y="0"/>
            <a:ext cx="12192000" cy="6172200"/>
          </a:xfrm>
          <a:prstGeom prst="rect">
            <a:avLst/>
          </a:prstGeom>
          <a:noFill/>
          <a:ln>
            <a:noFill/>
          </a:ln>
        </p:spPr>
      </p:pic>
      <p:sp>
        <p:nvSpPr>
          <p:cNvPr id="315" name="Google Shape;315;g24c64f8c035_1_211"/>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16" name="Google Shape;316;g24c64f8c035_1_211"/>
          <p:cNvPicPr preferRelativeResize="0"/>
          <p:nvPr/>
        </p:nvPicPr>
        <p:blipFill>
          <a:blip r:embed="rId4">
            <a:alphaModFix amt="82000"/>
          </a:blip>
          <a:stretch>
            <a:fillRect/>
          </a:stretch>
        </p:blipFill>
        <p:spPr>
          <a:xfrm>
            <a:off x="0" y="5951100"/>
            <a:ext cx="12192000" cy="906900"/>
          </a:xfrm>
          <a:prstGeom prst="rect">
            <a:avLst/>
          </a:prstGeom>
          <a:noFill/>
          <a:ln>
            <a:noFill/>
          </a:ln>
        </p:spPr>
      </p:pic>
      <p:sp>
        <p:nvSpPr>
          <p:cNvPr id="317" name="Google Shape;317;g24c64f8c035_1_211"/>
          <p:cNvSpPr txBox="1"/>
          <p:nvPr/>
        </p:nvSpPr>
        <p:spPr>
          <a:xfrm>
            <a:off x="5513525" y="1346800"/>
            <a:ext cx="6282000" cy="30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200" b="1">
                <a:solidFill>
                  <a:schemeClr val="lt1"/>
                </a:solidFill>
                <a:latin typeface="Times New Roman"/>
                <a:ea typeface="Times New Roman"/>
                <a:cs typeface="Times New Roman"/>
                <a:sym typeface="Times New Roman"/>
              </a:rPr>
              <a:t>BENEFITS OF BEDSIDE REPORT</a:t>
            </a:r>
            <a:endParaRPr sz="6200" b="1">
              <a:solidFill>
                <a:schemeClr val="lt1"/>
              </a:solidFill>
              <a:latin typeface="Times New Roman"/>
              <a:ea typeface="Times New Roman"/>
              <a:cs typeface="Times New Roman"/>
              <a:sym typeface="Times New Roman"/>
            </a:endParaRPr>
          </a:p>
        </p:txBody>
      </p:sp>
      <p:sp>
        <p:nvSpPr>
          <p:cNvPr id="318" name="Google Shape;318;g24c64f8c035_1_211"/>
          <p:cNvSpPr txBox="1"/>
          <p:nvPr/>
        </p:nvSpPr>
        <p:spPr>
          <a:xfrm>
            <a:off x="6380225" y="4372900"/>
            <a:ext cx="45486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FFFF"/>
                </a:solidFill>
                <a:latin typeface="Times New Roman"/>
                <a:ea typeface="Times New Roman"/>
                <a:cs typeface="Times New Roman"/>
                <a:sym typeface="Times New Roman"/>
              </a:rPr>
              <a:t>By: Hannah Mattingly and Konner Spalding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3"/>
        <p:cNvGrpSpPr/>
        <p:nvPr/>
      </p:nvGrpSpPr>
      <p:grpSpPr>
        <a:xfrm>
          <a:off x="0" y="0"/>
          <a:ext cx="0" cy="0"/>
          <a:chOff x="0" y="0"/>
          <a:chExt cx="0" cy="0"/>
        </a:xfrm>
      </p:grpSpPr>
      <p:sp>
        <p:nvSpPr>
          <p:cNvPr id="434" name="Google Shape;434;g28a54aab6aa_0_30"/>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435" name="Google Shape;435;g28a54aab6aa_0_30"/>
          <p:cNvSpPr txBox="1">
            <a:spLocks noGrp="1"/>
          </p:cNvSpPr>
          <p:nvPr>
            <p:ph type="body" idx="1"/>
          </p:nvPr>
        </p:nvSpPr>
        <p:spPr>
          <a:xfrm>
            <a:off x="439725" y="2142149"/>
            <a:ext cx="2824500" cy="3638100"/>
          </a:xfrm>
          <a:prstGeom prst="rect">
            <a:avLst/>
          </a:prstGeom>
        </p:spPr>
        <p:txBody>
          <a:bodyPr spcFirstLastPara="1" wrap="square" lIns="91425" tIns="45700" rIns="91425" bIns="45700" anchor="t" anchorCtr="0">
            <a:noAutofit/>
          </a:bodyPr>
          <a:lstStyle/>
          <a:p>
            <a:pPr marL="457200" lvl="0" indent="-317500" algn="l" rtl="0">
              <a:spcBef>
                <a:spcPts val="1500"/>
              </a:spcBef>
              <a:spcAft>
                <a:spcPts val="0"/>
              </a:spcAft>
              <a:buSzPts val="1400"/>
              <a:buFont typeface="Times New Roman"/>
              <a:buChar char="-"/>
            </a:pPr>
            <a:r>
              <a:rPr lang="en-US">
                <a:latin typeface="Times New Roman"/>
                <a:ea typeface="Times New Roman"/>
                <a:cs typeface="Times New Roman"/>
                <a:sym typeface="Times New Roman"/>
              </a:rPr>
              <a:t>Reduced adverse events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Two-person verifier for the patient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There is not as much ‘alone’ time for the patient</a:t>
            </a:r>
            <a:endParaRPr>
              <a:latin typeface="Times New Roman"/>
              <a:ea typeface="Times New Roman"/>
              <a:cs typeface="Times New Roman"/>
              <a:sym typeface="Times New Roman"/>
            </a:endParaRPr>
          </a:p>
        </p:txBody>
      </p:sp>
      <p:sp>
        <p:nvSpPr>
          <p:cNvPr id="436" name="Google Shape;436;g28a54aab6aa_0_30"/>
          <p:cNvSpPr txBox="1">
            <a:spLocks noGrp="1"/>
          </p:cNvSpPr>
          <p:nvPr>
            <p:ph type="body" idx="3"/>
          </p:nvPr>
        </p:nvSpPr>
        <p:spPr>
          <a:xfrm>
            <a:off x="881773" y="1435925"/>
            <a:ext cx="1940400" cy="5814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Key Points</a:t>
            </a:r>
            <a:endParaRPr sz="2200">
              <a:solidFill>
                <a:srgbClr val="1C7286"/>
              </a:solidFill>
              <a:latin typeface="Times New Roman"/>
              <a:ea typeface="Times New Roman"/>
              <a:cs typeface="Times New Roman"/>
              <a:sym typeface="Times New Roman"/>
            </a:endParaRPr>
          </a:p>
        </p:txBody>
      </p:sp>
      <p:sp>
        <p:nvSpPr>
          <p:cNvPr id="437" name="Google Shape;437;g28a54aab6aa_0_30"/>
          <p:cNvSpPr txBox="1">
            <a:spLocks noGrp="1"/>
          </p:cNvSpPr>
          <p:nvPr>
            <p:ph type="body" idx="4"/>
          </p:nvPr>
        </p:nvSpPr>
        <p:spPr>
          <a:xfrm>
            <a:off x="3484950" y="2140250"/>
            <a:ext cx="3812100" cy="42510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1500"/>
              </a:spcBef>
              <a:spcAft>
                <a:spcPts val="0"/>
              </a:spcAft>
              <a:buSzPts val="1500"/>
              <a:buFont typeface="Times New Roman"/>
              <a:buChar char="-"/>
            </a:pPr>
            <a:r>
              <a:rPr lang="en-US" sz="1500">
                <a:latin typeface="Times New Roman"/>
                <a:ea typeface="Times New Roman"/>
                <a:cs typeface="Times New Roman"/>
                <a:sym typeface="Times New Roman"/>
              </a:rPr>
              <a:t>“when handovers are based on an unreliable process of communication with missed, redundant or inconsistent data, they have been associated with an increase in the occurrence of adverse events affecting patient safety” </a:t>
            </a:r>
            <a:endParaRPr sz="150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“Transitions in care create the potential for medication errors. BSR can reduce the risk, in part because of a two-verifier system lets the oncoming nurse verify with the off going nurse I.V. medications, pump settings, blood product compatibility, and possible drug adverse reactions.”</a:t>
            </a:r>
            <a:endParaRPr>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“sentinel events, call bell usage, and patient falls are all more frequent during this period of patient ‘alone’ time” </a:t>
            </a:r>
            <a:endParaRPr>
              <a:latin typeface="Times New Roman"/>
              <a:ea typeface="Times New Roman"/>
              <a:cs typeface="Times New Roman"/>
              <a:sym typeface="Times New Roman"/>
            </a:endParaRPr>
          </a:p>
        </p:txBody>
      </p:sp>
      <p:sp>
        <p:nvSpPr>
          <p:cNvPr id="438" name="Google Shape;438;g28a54aab6aa_0_30"/>
          <p:cNvSpPr txBox="1">
            <a:spLocks noGrp="1"/>
          </p:cNvSpPr>
          <p:nvPr>
            <p:ph type="body" idx="5"/>
          </p:nvPr>
        </p:nvSpPr>
        <p:spPr>
          <a:xfrm>
            <a:off x="4315363" y="1583825"/>
            <a:ext cx="2151300" cy="4335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Evidence</a:t>
            </a:r>
            <a:endParaRPr sz="2200">
              <a:solidFill>
                <a:srgbClr val="1C7286"/>
              </a:solidFill>
              <a:latin typeface="Times New Roman"/>
              <a:ea typeface="Times New Roman"/>
              <a:cs typeface="Times New Roman"/>
              <a:sym typeface="Times New Roman"/>
            </a:endParaRPr>
          </a:p>
        </p:txBody>
      </p:sp>
      <p:sp>
        <p:nvSpPr>
          <p:cNvPr id="439" name="Google Shape;439;g28a54aab6aa_0_30"/>
          <p:cNvSpPr txBox="1">
            <a:spLocks noGrp="1"/>
          </p:cNvSpPr>
          <p:nvPr>
            <p:ph type="title"/>
          </p:nvPr>
        </p:nvSpPr>
        <p:spPr>
          <a:xfrm>
            <a:off x="706553" y="671808"/>
            <a:ext cx="6042000" cy="6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Times New Roman"/>
                <a:ea typeface="Times New Roman"/>
                <a:cs typeface="Times New Roman"/>
                <a:sym typeface="Times New Roman"/>
              </a:rPr>
              <a:t>Safety</a:t>
            </a:r>
            <a:endParaRPr sz="4200">
              <a:latin typeface="Times New Roman"/>
              <a:ea typeface="Times New Roman"/>
              <a:cs typeface="Times New Roman"/>
              <a:sym typeface="Times New Roman"/>
            </a:endParaRPr>
          </a:p>
        </p:txBody>
      </p:sp>
      <p:pic>
        <p:nvPicPr>
          <p:cNvPr id="440" name="Google Shape;440;g28a54aab6aa_0_30"/>
          <p:cNvPicPr preferRelativeResize="0"/>
          <p:nvPr/>
        </p:nvPicPr>
        <p:blipFill>
          <a:blip r:embed="rId3">
            <a:alphaModFix/>
          </a:blip>
          <a:stretch>
            <a:fillRect/>
          </a:stretch>
        </p:blipFill>
        <p:spPr>
          <a:xfrm>
            <a:off x="7387900" y="1504513"/>
            <a:ext cx="4672625" cy="384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5"/>
        <p:cNvGrpSpPr/>
        <p:nvPr/>
      </p:nvGrpSpPr>
      <p:grpSpPr>
        <a:xfrm>
          <a:off x="0" y="0"/>
          <a:ext cx="0" cy="0"/>
          <a:chOff x="0" y="0"/>
          <a:chExt cx="0" cy="0"/>
        </a:xfrm>
      </p:grpSpPr>
      <p:sp>
        <p:nvSpPr>
          <p:cNvPr id="446" name="Google Shape;446;g24c64f8c035_1_1"/>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447" name="Google Shape;447;g24c64f8c035_1_1"/>
          <p:cNvSpPr txBox="1">
            <a:spLocks noGrp="1"/>
          </p:cNvSpPr>
          <p:nvPr>
            <p:ph type="body" idx="1"/>
          </p:nvPr>
        </p:nvSpPr>
        <p:spPr>
          <a:xfrm>
            <a:off x="757045" y="2062367"/>
            <a:ext cx="2824500" cy="4520400"/>
          </a:xfrm>
          <a:prstGeom prst="rect">
            <a:avLst/>
          </a:prstGeom>
        </p:spPr>
        <p:txBody>
          <a:bodyPr spcFirstLastPara="1" wrap="square" lIns="91425" tIns="45700" rIns="91425" bIns="45700" anchor="t" anchorCtr="0">
            <a:noAutofit/>
          </a:bodyPr>
          <a:lstStyle/>
          <a:p>
            <a:pPr marL="457200" lvl="0" indent="-317500" algn="l" rtl="0">
              <a:spcBef>
                <a:spcPts val="1500"/>
              </a:spcBef>
              <a:spcAft>
                <a:spcPts val="0"/>
              </a:spcAft>
              <a:buSzPts val="1400"/>
              <a:buFont typeface="Times New Roman"/>
              <a:buChar char="-"/>
            </a:pPr>
            <a:r>
              <a:rPr lang="en-US" dirty="0">
                <a:latin typeface="Times New Roman"/>
                <a:ea typeface="Times New Roman"/>
                <a:cs typeface="Times New Roman"/>
                <a:sym typeface="Times New Roman"/>
              </a:rPr>
              <a:t>Concise and accurate information sharing</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Improves teamwork between nurses </a:t>
            </a:r>
            <a:endParaRPr dirty="0">
              <a:latin typeface="Times New Roman"/>
              <a:ea typeface="Times New Roman"/>
              <a:cs typeface="Times New Roman"/>
              <a:sym typeface="Times New Roman"/>
            </a:endParaRPr>
          </a:p>
        </p:txBody>
      </p:sp>
      <p:sp>
        <p:nvSpPr>
          <p:cNvPr id="448" name="Google Shape;448;g24c64f8c035_1_1"/>
          <p:cNvSpPr txBox="1">
            <a:spLocks noGrp="1"/>
          </p:cNvSpPr>
          <p:nvPr>
            <p:ph type="body" idx="3"/>
          </p:nvPr>
        </p:nvSpPr>
        <p:spPr>
          <a:xfrm>
            <a:off x="757045" y="1466406"/>
            <a:ext cx="2824500" cy="5814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Key Points</a:t>
            </a:r>
            <a:endParaRPr sz="2200">
              <a:solidFill>
                <a:srgbClr val="1C7286"/>
              </a:solidFill>
              <a:latin typeface="Times New Roman"/>
              <a:ea typeface="Times New Roman"/>
              <a:cs typeface="Times New Roman"/>
              <a:sym typeface="Times New Roman"/>
            </a:endParaRPr>
          </a:p>
        </p:txBody>
      </p:sp>
      <p:sp>
        <p:nvSpPr>
          <p:cNvPr id="449" name="Google Shape;449;g24c64f8c035_1_1"/>
          <p:cNvSpPr txBox="1">
            <a:spLocks noGrp="1"/>
          </p:cNvSpPr>
          <p:nvPr>
            <p:ph type="body" idx="4"/>
          </p:nvPr>
        </p:nvSpPr>
        <p:spPr>
          <a:xfrm>
            <a:off x="3816138" y="2098253"/>
            <a:ext cx="3716400" cy="4520400"/>
          </a:xfrm>
          <a:prstGeom prst="rect">
            <a:avLst/>
          </a:prstGeom>
        </p:spPr>
        <p:txBody>
          <a:bodyPr spcFirstLastPara="1" wrap="square" lIns="91425" tIns="45700" rIns="91425" bIns="45700" anchor="t" anchorCtr="0">
            <a:noAutofit/>
          </a:bodyPr>
          <a:lstStyle/>
          <a:p>
            <a:pPr marL="457200" lvl="0" indent="-317500" algn="l" rtl="0">
              <a:spcBef>
                <a:spcPts val="150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“A study conducted by </a:t>
            </a:r>
            <a:r>
              <a:rPr lang="en-US" dirty="0" err="1">
                <a:solidFill>
                  <a:srgbClr val="000000"/>
                </a:solidFill>
                <a:latin typeface="Times New Roman"/>
                <a:ea typeface="Times New Roman"/>
                <a:cs typeface="Times New Roman"/>
                <a:sym typeface="Times New Roman"/>
              </a:rPr>
              <a:t>Chaboyer</a:t>
            </a:r>
            <a:r>
              <a:rPr lang="en-US" dirty="0">
                <a:solidFill>
                  <a:srgbClr val="000000"/>
                </a:solidFill>
                <a:latin typeface="Times New Roman"/>
                <a:ea typeface="Times New Roman"/>
                <a:cs typeface="Times New Roman"/>
                <a:sym typeface="Times New Roman"/>
              </a:rPr>
              <a:t>, McMurray and Wallis found that the implementation of bedside handovers could improve the information delivery accuracy.”</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“Bedside handover is a strategy to improve communication accuracy during handovers so nurses can share information between them, involve patients in nursing care, and improve bedside patients environmental safety.”</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“BSR improves staff’s teamwork by giving nurses the opportunity to work together at the bedside, ensuring accountability.”</a:t>
            </a:r>
            <a:endParaRPr dirty="0">
              <a:solidFill>
                <a:srgbClr val="000000"/>
              </a:solidFill>
              <a:latin typeface="Times New Roman"/>
              <a:ea typeface="Times New Roman"/>
              <a:cs typeface="Times New Roman"/>
              <a:sym typeface="Times New Roman"/>
            </a:endParaRPr>
          </a:p>
        </p:txBody>
      </p:sp>
      <p:sp>
        <p:nvSpPr>
          <p:cNvPr id="450" name="Google Shape;450;g24c64f8c035_1_1"/>
          <p:cNvSpPr txBox="1">
            <a:spLocks noGrp="1"/>
          </p:cNvSpPr>
          <p:nvPr>
            <p:ph type="body" idx="5"/>
          </p:nvPr>
        </p:nvSpPr>
        <p:spPr>
          <a:xfrm>
            <a:off x="4533438" y="1735253"/>
            <a:ext cx="2281800" cy="3717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Evidence</a:t>
            </a:r>
            <a:endParaRPr sz="2200">
              <a:solidFill>
                <a:srgbClr val="1C7286"/>
              </a:solidFill>
              <a:latin typeface="Times New Roman"/>
              <a:ea typeface="Times New Roman"/>
              <a:cs typeface="Times New Roman"/>
              <a:sym typeface="Times New Roman"/>
            </a:endParaRPr>
          </a:p>
        </p:txBody>
      </p:sp>
      <p:sp>
        <p:nvSpPr>
          <p:cNvPr id="451" name="Google Shape;451;g24c64f8c035_1_1"/>
          <p:cNvSpPr txBox="1">
            <a:spLocks noGrp="1"/>
          </p:cNvSpPr>
          <p:nvPr>
            <p:ph type="title"/>
          </p:nvPr>
        </p:nvSpPr>
        <p:spPr>
          <a:xfrm>
            <a:off x="757053" y="671783"/>
            <a:ext cx="6042000" cy="6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Times New Roman"/>
                <a:ea typeface="Times New Roman"/>
                <a:cs typeface="Times New Roman"/>
                <a:sym typeface="Times New Roman"/>
              </a:rPr>
              <a:t>Communication</a:t>
            </a:r>
            <a:endParaRPr sz="4200">
              <a:latin typeface="Times New Roman"/>
              <a:ea typeface="Times New Roman"/>
              <a:cs typeface="Times New Roman"/>
              <a:sym typeface="Times New Roman"/>
            </a:endParaRPr>
          </a:p>
        </p:txBody>
      </p:sp>
      <p:pic>
        <p:nvPicPr>
          <p:cNvPr id="452" name="Google Shape;452;g24c64f8c035_1_1"/>
          <p:cNvPicPr preferRelativeResize="0"/>
          <p:nvPr/>
        </p:nvPicPr>
        <p:blipFill>
          <a:blip r:embed="rId3">
            <a:alphaModFix/>
          </a:blip>
          <a:stretch>
            <a:fillRect/>
          </a:stretch>
        </p:blipFill>
        <p:spPr>
          <a:xfrm>
            <a:off x="7767125" y="1735258"/>
            <a:ext cx="4430152" cy="33874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57"/>
        <p:cNvGrpSpPr/>
        <p:nvPr/>
      </p:nvGrpSpPr>
      <p:grpSpPr>
        <a:xfrm>
          <a:off x="0" y="0"/>
          <a:ext cx="0" cy="0"/>
          <a:chOff x="0" y="0"/>
          <a:chExt cx="0" cy="0"/>
        </a:xfrm>
      </p:grpSpPr>
      <p:sp>
        <p:nvSpPr>
          <p:cNvPr id="458" name="Google Shape;458;g24c64f8c035_1_12"/>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459" name="Google Shape;459;g24c64f8c035_1_12"/>
          <p:cNvSpPr txBox="1">
            <a:spLocks noGrp="1"/>
          </p:cNvSpPr>
          <p:nvPr>
            <p:ph type="body" idx="1"/>
          </p:nvPr>
        </p:nvSpPr>
        <p:spPr>
          <a:xfrm>
            <a:off x="757050" y="2062125"/>
            <a:ext cx="2824500" cy="3718274"/>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Initiates interaction between the nursing staff and the patient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dirty="0">
                <a:latin typeface="Times New Roman"/>
                <a:ea typeface="Times New Roman"/>
                <a:cs typeface="Times New Roman"/>
                <a:sym typeface="Times New Roman"/>
              </a:rPr>
              <a:t>Promotes patients voice in the care they are receiving</a:t>
            </a:r>
          </a:p>
          <a:p>
            <a:pPr indent="-317500">
              <a:spcBef>
                <a:spcPts val="0"/>
              </a:spcBef>
              <a:buFont typeface="Times New Roman"/>
              <a:buChar char="-"/>
            </a:pPr>
            <a:r>
              <a:rPr lang="en-US" dirty="0">
                <a:latin typeface="Times New Roman"/>
                <a:ea typeface="Times New Roman"/>
                <a:cs typeface="Times New Roman"/>
                <a:sym typeface="Times New Roman"/>
              </a:rPr>
              <a:t>Patient satisfaction increases</a:t>
            </a:r>
          </a:p>
        </p:txBody>
      </p:sp>
      <p:sp>
        <p:nvSpPr>
          <p:cNvPr id="460" name="Google Shape;460;g24c64f8c035_1_12"/>
          <p:cNvSpPr txBox="1">
            <a:spLocks noGrp="1"/>
          </p:cNvSpPr>
          <p:nvPr>
            <p:ph type="body" idx="3"/>
          </p:nvPr>
        </p:nvSpPr>
        <p:spPr>
          <a:xfrm>
            <a:off x="1168500" y="1635600"/>
            <a:ext cx="2001600" cy="4275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Key Points</a:t>
            </a:r>
            <a:endParaRPr sz="2200">
              <a:solidFill>
                <a:srgbClr val="1C7286"/>
              </a:solidFill>
              <a:latin typeface="Times New Roman"/>
              <a:ea typeface="Times New Roman"/>
              <a:cs typeface="Times New Roman"/>
              <a:sym typeface="Times New Roman"/>
            </a:endParaRPr>
          </a:p>
        </p:txBody>
      </p:sp>
      <p:sp>
        <p:nvSpPr>
          <p:cNvPr id="461" name="Google Shape;461;g24c64f8c035_1_12"/>
          <p:cNvSpPr txBox="1">
            <a:spLocks noGrp="1"/>
          </p:cNvSpPr>
          <p:nvPr>
            <p:ph type="body" idx="4"/>
          </p:nvPr>
        </p:nvSpPr>
        <p:spPr>
          <a:xfrm>
            <a:off x="3913825" y="2063100"/>
            <a:ext cx="3890400" cy="4223100"/>
          </a:xfrm>
          <a:prstGeom prst="rect">
            <a:avLst/>
          </a:prstGeom>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Font typeface="Times New Roman"/>
              <a:buChar char="-"/>
            </a:pPr>
            <a:r>
              <a:rPr lang="en-US" dirty="0">
                <a:solidFill>
                  <a:schemeClr val="tx1"/>
                </a:solidFill>
                <a:latin typeface="Times New Roman"/>
                <a:ea typeface="Times New Roman"/>
                <a:cs typeface="Times New Roman"/>
                <a:sym typeface="Times New Roman"/>
              </a:rPr>
              <a:t>“Through bedside handover, the RNs perceived that patients experienced less anxiety about their care.”</a:t>
            </a:r>
            <a:endParaRPr dirty="0">
              <a:solidFill>
                <a:schemeClr val="tx1"/>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SzPts val="1400"/>
              <a:buFont typeface="Times New Roman"/>
              <a:buChar char="-"/>
            </a:pPr>
            <a:r>
              <a:rPr lang="en-US" dirty="0">
                <a:solidFill>
                  <a:schemeClr val="tx1"/>
                </a:solidFill>
                <a:latin typeface="Times New Roman"/>
                <a:ea typeface="Times New Roman"/>
                <a:cs typeface="Times New Roman"/>
                <a:sym typeface="Times New Roman"/>
              </a:rPr>
              <a:t>“This inclusion of the patient and family, if appropriate, during bedside report (BSR) enhances communication between the patient and nurses as part of patient- and family-centered care.”</a:t>
            </a:r>
            <a:endParaRPr dirty="0">
              <a:solidFill>
                <a:schemeClr val="tx1"/>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Clr>
                <a:srgbClr val="333333"/>
              </a:buClr>
              <a:buSzPts val="1400"/>
              <a:buFont typeface="Times New Roman"/>
              <a:buChar char="-"/>
            </a:pPr>
            <a:r>
              <a:rPr lang="en-US" dirty="0">
                <a:solidFill>
                  <a:schemeClr val="tx1"/>
                </a:solidFill>
                <a:latin typeface="Times New Roman"/>
                <a:ea typeface="Times New Roman"/>
                <a:cs typeface="Times New Roman"/>
                <a:sym typeface="Times New Roman"/>
              </a:rPr>
              <a:t>“By having a real-time conversation with the patient and family, the nurses can establish a trusting relationship that encourages the patient and family to feel more comfortable voicing their questions and concerns.”</a:t>
            </a:r>
            <a:endParaRPr dirty="0">
              <a:solidFill>
                <a:schemeClr val="tx1"/>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Clr>
                <a:srgbClr val="333333"/>
              </a:buClr>
              <a:buSzPts val="1400"/>
              <a:buFont typeface="Times New Roman"/>
              <a:buChar char="-"/>
            </a:pPr>
            <a:r>
              <a:rPr lang="en-US" dirty="0">
                <a:solidFill>
                  <a:schemeClr val="tx1"/>
                </a:solidFill>
                <a:latin typeface="Times New Roman"/>
                <a:ea typeface="Times New Roman"/>
                <a:cs typeface="Times New Roman"/>
                <a:sym typeface="Times New Roman"/>
              </a:rPr>
              <a:t>“Promotes a sense of security and empowerment among patients when they feel that they play an active role in maintaining the accuracy of the patient handoff”</a:t>
            </a:r>
            <a:endParaRPr dirty="0">
              <a:solidFill>
                <a:schemeClr val="tx1"/>
              </a:solidFill>
              <a:latin typeface="Times New Roman"/>
              <a:ea typeface="Times New Roman"/>
              <a:cs typeface="Times New Roman"/>
              <a:sym typeface="Times New Roman"/>
            </a:endParaRPr>
          </a:p>
          <a:p>
            <a:pPr marL="457200" lvl="0" indent="-317500" algn="l" rtl="0">
              <a:lnSpc>
                <a:spcPct val="90000"/>
              </a:lnSpc>
              <a:spcBef>
                <a:spcPts val="0"/>
              </a:spcBef>
              <a:spcAft>
                <a:spcPts val="0"/>
              </a:spcAft>
              <a:buClr>
                <a:srgbClr val="333333"/>
              </a:buClr>
              <a:buSzPts val="1400"/>
              <a:buFont typeface="Times New Roman"/>
              <a:buChar char="-"/>
            </a:pPr>
            <a:r>
              <a:rPr lang="en-US" dirty="0">
                <a:solidFill>
                  <a:schemeClr val="tx1"/>
                </a:solidFill>
                <a:latin typeface="Times New Roman"/>
                <a:ea typeface="Times New Roman"/>
                <a:cs typeface="Times New Roman"/>
                <a:sym typeface="Times New Roman"/>
              </a:rPr>
              <a:t>“Research has shown that when patients are that third voice engaging in decisions that impact their health, measurable improvement in safety and quality result.”</a:t>
            </a:r>
            <a:endParaRPr dirty="0">
              <a:solidFill>
                <a:schemeClr val="tx1"/>
              </a:solidFill>
              <a:latin typeface="Times New Roman"/>
              <a:ea typeface="Times New Roman"/>
              <a:cs typeface="Times New Roman"/>
              <a:sym typeface="Times New Roman"/>
            </a:endParaRPr>
          </a:p>
        </p:txBody>
      </p:sp>
      <p:sp>
        <p:nvSpPr>
          <p:cNvPr id="462" name="Google Shape;462;g24c64f8c035_1_12"/>
          <p:cNvSpPr txBox="1">
            <a:spLocks noGrp="1"/>
          </p:cNvSpPr>
          <p:nvPr>
            <p:ph type="body" idx="5"/>
          </p:nvPr>
        </p:nvSpPr>
        <p:spPr>
          <a:xfrm>
            <a:off x="5095200" y="1634625"/>
            <a:ext cx="2001600" cy="4275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Evidence</a:t>
            </a:r>
            <a:endParaRPr sz="2200">
              <a:solidFill>
                <a:srgbClr val="1C7286"/>
              </a:solidFill>
              <a:latin typeface="Times New Roman"/>
              <a:ea typeface="Times New Roman"/>
              <a:cs typeface="Times New Roman"/>
              <a:sym typeface="Times New Roman"/>
            </a:endParaRPr>
          </a:p>
        </p:txBody>
      </p:sp>
      <p:sp>
        <p:nvSpPr>
          <p:cNvPr id="463" name="Google Shape;463;g24c64f8c035_1_12"/>
          <p:cNvSpPr txBox="1">
            <a:spLocks noGrp="1"/>
          </p:cNvSpPr>
          <p:nvPr>
            <p:ph type="title"/>
          </p:nvPr>
        </p:nvSpPr>
        <p:spPr>
          <a:xfrm>
            <a:off x="724203" y="671808"/>
            <a:ext cx="6042000" cy="6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Times New Roman"/>
                <a:ea typeface="Times New Roman"/>
                <a:cs typeface="Times New Roman"/>
                <a:sym typeface="Times New Roman"/>
              </a:rPr>
              <a:t>Patient Centered Care</a:t>
            </a:r>
            <a:endParaRPr sz="4200">
              <a:latin typeface="Times New Roman"/>
              <a:ea typeface="Times New Roman"/>
              <a:cs typeface="Times New Roman"/>
              <a:sym typeface="Times New Roman"/>
            </a:endParaRPr>
          </a:p>
        </p:txBody>
      </p:sp>
      <p:pic>
        <p:nvPicPr>
          <p:cNvPr id="464" name="Google Shape;464;g24c64f8c035_1_12"/>
          <p:cNvPicPr preferRelativeResize="0"/>
          <p:nvPr/>
        </p:nvPicPr>
        <p:blipFill>
          <a:blip r:embed="rId3">
            <a:alphaModFix/>
          </a:blip>
          <a:stretch>
            <a:fillRect/>
          </a:stretch>
        </p:blipFill>
        <p:spPr>
          <a:xfrm>
            <a:off x="8259675" y="1571625"/>
            <a:ext cx="3695700" cy="371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69"/>
        <p:cNvGrpSpPr/>
        <p:nvPr/>
      </p:nvGrpSpPr>
      <p:grpSpPr>
        <a:xfrm>
          <a:off x="0" y="0"/>
          <a:ext cx="0" cy="0"/>
          <a:chOff x="0" y="0"/>
          <a:chExt cx="0" cy="0"/>
        </a:xfrm>
      </p:grpSpPr>
      <p:sp>
        <p:nvSpPr>
          <p:cNvPr id="470" name="Google Shape;470;g28a54aab6aa_0_13"/>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471" name="Google Shape;471;g28a54aab6aa_0_13"/>
          <p:cNvSpPr txBox="1">
            <a:spLocks noGrp="1"/>
          </p:cNvSpPr>
          <p:nvPr>
            <p:ph type="body" idx="1"/>
          </p:nvPr>
        </p:nvSpPr>
        <p:spPr>
          <a:xfrm>
            <a:off x="646550" y="1809550"/>
            <a:ext cx="2999400" cy="13290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Allocation of patient</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patient status</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Asking family and visitors to leave the room </a:t>
            </a:r>
            <a:endParaRPr sz="1700">
              <a:latin typeface="Times New Roman"/>
              <a:ea typeface="Times New Roman"/>
              <a:cs typeface="Times New Roman"/>
              <a:sym typeface="Times New Roman"/>
            </a:endParaRPr>
          </a:p>
        </p:txBody>
      </p:sp>
      <p:sp>
        <p:nvSpPr>
          <p:cNvPr id="472" name="Google Shape;472;g28a54aab6aa_0_13"/>
          <p:cNvSpPr txBox="1">
            <a:spLocks noGrp="1"/>
          </p:cNvSpPr>
          <p:nvPr>
            <p:ph type="body" idx="2"/>
          </p:nvPr>
        </p:nvSpPr>
        <p:spPr>
          <a:xfrm>
            <a:off x="646550" y="1383250"/>
            <a:ext cx="1716000" cy="42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000">
                <a:solidFill>
                  <a:srgbClr val="1C7286"/>
                </a:solidFill>
                <a:latin typeface="Times New Roman"/>
                <a:ea typeface="Times New Roman"/>
                <a:cs typeface="Times New Roman"/>
                <a:sym typeface="Times New Roman"/>
              </a:rPr>
              <a:t>1. Preparation</a:t>
            </a:r>
            <a:endParaRPr sz="2000">
              <a:solidFill>
                <a:srgbClr val="1C7286"/>
              </a:solidFill>
              <a:latin typeface="Times New Roman"/>
              <a:ea typeface="Times New Roman"/>
              <a:cs typeface="Times New Roman"/>
              <a:sym typeface="Times New Roman"/>
            </a:endParaRPr>
          </a:p>
        </p:txBody>
      </p:sp>
      <p:sp>
        <p:nvSpPr>
          <p:cNvPr id="473" name="Google Shape;473;g28a54aab6aa_0_13"/>
          <p:cNvSpPr txBox="1">
            <a:spLocks noGrp="1"/>
          </p:cNvSpPr>
          <p:nvPr>
            <p:ph type="body" idx="3"/>
          </p:nvPr>
        </p:nvSpPr>
        <p:spPr>
          <a:xfrm>
            <a:off x="646550" y="3884325"/>
            <a:ext cx="2999400" cy="10677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Maintains confidentiality</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Patient is aware of their treatment plan </a:t>
            </a:r>
            <a:endParaRPr sz="1700">
              <a:latin typeface="Times New Roman"/>
              <a:ea typeface="Times New Roman"/>
              <a:cs typeface="Times New Roman"/>
              <a:sym typeface="Times New Roman"/>
            </a:endParaRPr>
          </a:p>
        </p:txBody>
      </p:sp>
      <p:sp>
        <p:nvSpPr>
          <p:cNvPr id="474" name="Google Shape;474;g28a54aab6aa_0_13"/>
          <p:cNvSpPr txBox="1">
            <a:spLocks noGrp="1"/>
          </p:cNvSpPr>
          <p:nvPr>
            <p:ph type="body" idx="4"/>
          </p:nvPr>
        </p:nvSpPr>
        <p:spPr>
          <a:xfrm>
            <a:off x="646550" y="3458025"/>
            <a:ext cx="2562000" cy="42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000">
                <a:solidFill>
                  <a:srgbClr val="1C7286"/>
                </a:solidFill>
                <a:latin typeface="Times New Roman"/>
                <a:ea typeface="Times New Roman"/>
                <a:cs typeface="Times New Roman"/>
                <a:sym typeface="Times New Roman"/>
              </a:rPr>
              <a:t>4. Patient Involvement</a:t>
            </a:r>
            <a:endParaRPr sz="1800">
              <a:solidFill>
                <a:srgbClr val="1C7286"/>
              </a:solidFill>
              <a:latin typeface="Times New Roman"/>
              <a:ea typeface="Times New Roman"/>
              <a:cs typeface="Times New Roman"/>
              <a:sym typeface="Times New Roman"/>
            </a:endParaRPr>
          </a:p>
        </p:txBody>
      </p:sp>
      <p:sp>
        <p:nvSpPr>
          <p:cNvPr id="475" name="Google Shape;475;g28a54aab6aa_0_13"/>
          <p:cNvSpPr txBox="1">
            <a:spLocks noGrp="1"/>
          </p:cNvSpPr>
          <p:nvPr>
            <p:ph type="body" idx="5"/>
          </p:nvPr>
        </p:nvSpPr>
        <p:spPr>
          <a:xfrm>
            <a:off x="4227125" y="1809550"/>
            <a:ext cx="2929800" cy="10677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Introducing the next shift nurse</a:t>
            </a:r>
            <a:endParaRPr sz="170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Builds trust</a:t>
            </a:r>
            <a:endParaRPr sz="1700">
              <a:latin typeface="Times New Roman"/>
              <a:ea typeface="Times New Roman"/>
              <a:cs typeface="Times New Roman"/>
              <a:sym typeface="Times New Roman"/>
            </a:endParaRPr>
          </a:p>
        </p:txBody>
      </p:sp>
      <p:sp>
        <p:nvSpPr>
          <p:cNvPr id="476" name="Google Shape;476;g28a54aab6aa_0_13"/>
          <p:cNvSpPr txBox="1">
            <a:spLocks noGrp="1"/>
          </p:cNvSpPr>
          <p:nvPr>
            <p:ph type="body" idx="6"/>
          </p:nvPr>
        </p:nvSpPr>
        <p:spPr>
          <a:xfrm>
            <a:off x="4130175" y="1383250"/>
            <a:ext cx="3281700" cy="42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000">
                <a:solidFill>
                  <a:srgbClr val="1C7286"/>
                </a:solidFill>
                <a:latin typeface="Times New Roman"/>
                <a:ea typeface="Times New Roman"/>
                <a:cs typeface="Times New Roman"/>
                <a:sym typeface="Times New Roman"/>
              </a:rPr>
              <a:t>2. Introduction to the Patients</a:t>
            </a:r>
            <a:endParaRPr sz="2000">
              <a:solidFill>
                <a:srgbClr val="1C7286"/>
              </a:solidFill>
              <a:latin typeface="Times New Roman"/>
              <a:ea typeface="Times New Roman"/>
              <a:cs typeface="Times New Roman"/>
              <a:sym typeface="Times New Roman"/>
            </a:endParaRPr>
          </a:p>
        </p:txBody>
      </p:sp>
      <p:sp>
        <p:nvSpPr>
          <p:cNvPr id="477" name="Google Shape;477;g28a54aab6aa_0_13"/>
          <p:cNvSpPr txBox="1">
            <a:spLocks noGrp="1"/>
          </p:cNvSpPr>
          <p:nvPr>
            <p:ph type="body" idx="7"/>
          </p:nvPr>
        </p:nvSpPr>
        <p:spPr>
          <a:xfrm>
            <a:off x="4227127" y="3884325"/>
            <a:ext cx="2562000" cy="10677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Font typeface="Times New Roman"/>
              <a:buChar char="-"/>
            </a:pPr>
            <a:r>
              <a:rPr lang="en-US" sz="1700" dirty="0">
                <a:latin typeface="Times New Roman"/>
                <a:ea typeface="Times New Roman"/>
                <a:cs typeface="Times New Roman"/>
                <a:sym typeface="Times New Roman"/>
              </a:rPr>
              <a:t>Patients' environment</a:t>
            </a:r>
            <a:endParaRPr sz="1700" dirty="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dirty="0">
                <a:latin typeface="Times New Roman"/>
                <a:ea typeface="Times New Roman"/>
                <a:cs typeface="Times New Roman"/>
                <a:sym typeface="Times New Roman"/>
              </a:rPr>
              <a:t>Equipment</a:t>
            </a:r>
            <a:endParaRPr sz="1700" dirty="0">
              <a:latin typeface="Times New Roman"/>
              <a:ea typeface="Times New Roman"/>
              <a:cs typeface="Times New Roman"/>
              <a:sym typeface="Times New Roman"/>
            </a:endParaRPr>
          </a:p>
          <a:p>
            <a:pPr marL="457200" lvl="0" indent="-336550" algn="l" rtl="0">
              <a:spcBef>
                <a:spcPts val="0"/>
              </a:spcBef>
              <a:spcAft>
                <a:spcPts val="0"/>
              </a:spcAft>
              <a:buSzPts val="1700"/>
              <a:buFont typeface="Times New Roman"/>
              <a:buChar char="-"/>
            </a:pPr>
            <a:r>
              <a:rPr lang="en-US" sz="1700" dirty="0">
                <a:latin typeface="Times New Roman"/>
                <a:ea typeface="Times New Roman"/>
                <a:cs typeface="Times New Roman"/>
                <a:sym typeface="Times New Roman"/>
              </a:rPr>
              <a:t>Identify safety risks</a:t>
            </a:r>
            <a:endParaRPr sz="1700" dirty="0">
              <a:latin typeface="Times New Roman"/>
              <a:ea typeface="Times New Roman"/>
              <a:cs typeface="Times New Roman"/>
              <a:sym typeface="Times New Roman"/>
            </a:endParaRPr>
          </a:p>
        </p:txBody>
      </p:sp>
      <p:sp>
        <p:nvSpPr>
          <p:cNvPr id="478" name="Google Shape;478;g28a54aab6aa_0_13"/>
          <p:cNvSpPr txBox="1">
            <a:spLocks noGrp="1"/>
          </p:cNvSpPr>
          <p:nvPr>
            <p:ph type="body" idx="8"/>
          </p:nvPr>
        </p:nvSpPr>
        <p:spPr>
          <a:xfrm>
            <a:off x="4130167" y="3458025"/>
            <a:ext cx="1802400" cy="42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000">
                <a:solidFill>
                  <a:srgbClr val="1C7286"/>
                </a:solidFill>
                <a:latin typeface="Times New Roman"/>
                <a:ea typeface="Times New Roman"/>
                <a:cs typeface="Times New Roman"/>
                <a:sym typeface="Times New Roman"/>
              </a:rPr>
              <a:t>5. Safety Scan</a:t>
            </a:r>
            <a:r>
              <a:rPr lang="en-US" sz="1800">
                <a:solidFill>
                  <a:srgbClr val="1C7286"/>
                </a:solidFill>
                <a:latin typeface="Times New Roman"/>
                <a:ea typeface="Times New Roman"/>
                <a:cs typeface="Times New Roman"/>
                <a:sym typeface="Times New Roman"/>
              </a:rPr>
              <a:t> </a:t>
            </a:r>
            <a:endParaRPr sz="1800">
              <a:solidFill>
                <a:srgbClr val="1C7286"/>
              </a:solidFill>
              <a:latin typeface="Times New Roman"/>
              <a:ea typeface="Times New Roman"/>
              <a:cs typeface="Times New Roman"/>
              <a:sym typeface="Times New Roman"/>
            </a:endParaRPr>
          </a:p>
        </p:txBody>
      </p:sp>
      <p:sp>
        <p:nvSpPr>
          <p:cNvPr id="479" name="Google Shape;479;g28a54aab6aa_0_13"/>
          <p:cNvSpPr txBox="1">
            <a:spLocks noGrp="1"/>
          </p:cNvSpPr>
          <p:nvPr>
            <p:ph type="body" idx="9"/>
          </p:nvPr>
        </p:nvSpPr>
        <p:spPr>
          <a:xfrm>
            <a:off x="8042950" y="1809550"/>
            <a:ext cx="2743200" cy="426300"/>
          </a:xfrm>
          <a:prstGeom prst="rect">
            <a:avLst/>
          </a:prstGeom>
        </p:spPr>
        <p:txBody>
          <a:bodyPr spcFirstLastPara="1" wrap="square" lIns="91425" tIns="45700" rIns="91425" bIns="45700" anchor="t" anchorCtr="0">
            <a:noAutofit/>
          </a:bodyPr>
          <a:lstStyle/>
          <a:p>
            <a:pPr marL="457200" lvl="0" indent="-336550" algn="l" rtl="0">
              <a:spcBef>
                <a:spcPts val="0"/>
              </a:spcBef>
              <a:spcAft>
                <a:spcPts val="0"/>
              </a:spcAft>
              <a:buSzPts val="1700"/>
              <a:buFont typeface="Times New Roman"/>
              <a:buChar char="-"/>
            </a:pPr>
            <a:r>
              <a:rPr lang="en-US" sz="1700">
                <a:latin typeface="Times New Roman"/>
                <a:ea typeface="Times New Roman"/>
                <a:cs typeface="Times New Roman"/>
                <a:sym typeface="Times New Roman"/>
              </a:rPr>
              <a:t>Systematic and concise</a:t>
            </a:r>
            <a:endParaRPr sz="1700">
              <a:latin typeface="Times New Roman"/>
              <a:ea typeface="Times New Roman"/>
              <a:cs typeface="Times New Roman"/>
              <a:sym typeface="Times New Roman"/>
            </a:endParaRPr>
          </a:p>
        </p:txBody>
      </p:sp>
      <p:sp>
        <p:nvSpPr>
          <p:cNvPr id="480" name="Google Shape;480;g28a54aab6aa_0_13"/>
          <p:cNvSpPr txBox="1">
            <a:spLocks noGrp="1"/>
          </p:cNvSpPr>
          <p:nvPr>
            <p:ph type="body" idx="13"/>
          </p:nvPr>
        </p:nvSpPr>
        <p:spPr>
          <a:xfrm>
            <a:off x="8042938" y="1383250"/>
            <a:ext cx="2999400" cy="426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2000">
                <a:solidFill>
                  <a:srgbClr val="1C7286"/>
                </a:solidFill>
                <a:latin typeface="Times New Roman"/>
                <a:ea typeface="Times New Roman"/>
                <a:cs typeface="Times New Roman"/>
                <a:sym typeface="Times New Roman"/>
              </a:rPr>
              <a:t>3. Exchange of Information</a:t>
            </a:r>
            <a:endParaRPr sz="2000">
              <a:solidFill>
                <a:srgbClr val="1C7286"/>
              </a:solidFill>
              <a:latin typeface="Times New Roman"/>
              <a:ea typeface="Times New Roman"/>
              <a:cs typeface="Times New Roman"/>
              <a:sym typeface="Times New Roman"/>
            </a:endParaRPr>
          </a:p>
        </p:txBody>
      </p:sp>
      <p:sp>
        <p:nvSpPr>
          <p:cNvPr id="481" name="Google Shape;481;g28a54aab6aa_0_13"/>
          <p:cNvSpPr txBox="1">
            <a:spLocks noGrp="1"/>
          </p:cNvSpPr>
          <p:nvPr>
            <p:ph type="title"/>
          </p:nvPr>
        </p:nvSpPr>
        <p:spPr>
          <a:xfrm>
            <a:off x="2891575" y="658425"/>
            <a:ext cx="9082800" cy="66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4200">
                <a:latin typeface="Times New Roman"/>
                <a:ea typeface="Times New Roman"/>
                <a:cs typeface="Times New Roman"/>
                <a:sym typeface="Times New Roman"/>
              </a:rPr>
              <a:t>The Five Stages of Bedside Report</a:t>
            </a:r>
            <a:endParaRPr sz="4200">
              <a:latin typeface="Times New Roman"/>
              <a:ea typeface="Times New Roman"/>
              <a:cs typeface="Times New Roman"/>
              <a:sym typeface="Times New Roman"/>
            </a:endParaRPr>
          </a:p>
        </p:txBody>
      </p:sp>
      <p:pic>
        <p:nvPicPr>
          <p:cNvPr id="482" name="Google Shape;482;g28a54aab6aa_0_13"/>
          <p:cNvPicPr preferRelativeResize="0"/>
          <p:nvPr/>
        </p:nvPicPr>
        <p:blipFill>
          <a:blip r:embed="rId3">
            <a:alphaModFix/>
          </a:blip>
          <a:stretch>
            <a:fillRect/>
          </a:stretch>
        </p:blipFill>
        <p:spPr>
          <a:xfrm>
            <a:off x="7309325" y="2388250"/>
            <a:ext cx="4730276" cy="38941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87"/>
        <p:cNvGrpSpPr/>
        <p:nvPr/>
      </p:nvGrpSpPr>
      <p:grpSpPr>
        <a:xfrm>
          <a:off x="0" y="0"/>
          <a:ext cx="0" cy="0"/>
          <a:chOff x="0" y="0"/>
          <a:chExt cx="0" cy="0"/>
        </a:xfrm>
      </p:grpSpPr>
      <p:sp>
        <p:nvSpPr>
          <p:cNvPr id="488" name="Google Shape;488;g24c64f8c035_1_74"/>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489" name="Google Shape;489;g24c64f8c035_1_74"/>
          <p:cNvSpPr txBox="1">
            <a:spLocks noGrp="1"/>
          </p:cNvSpPr>
          <p:nvPr>
            <p:ph type="body" idx="2"/>
          </p:nvPr>
        </p:nvSpPr>
        <p:spPr>
          <a:xfrm>
            <a:off x="963928"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Outgoing Nurse</a:t>
            </a:r>
            <a:endParaRPr sz="2200">
              <a:latin typeface="Times New Roman"/>
              <a:ea typeface="Times New Roman"/>
              <a:cs typeface="Times New Roman"/>
              <a:sym typeface="Times New Roman"/>
            </a:endParaRPr>
          </a:p>
        </p:txBody>
      </p:sp>
      <p:sp>
        <p:nvSpPr>
          <p:cNvPr id="490" name="Google Shape;490;g24c64f8c035_1_74"/>
          <p:cNvSpPr txBox="1">
            <a:spLocks noGrp="1"/>
          </p:cNvSpPr>
          <p:nvPr>
            <p:ph type="body" idx="3"/>
          </p:nvPr>
        </p:nvSpPr>
        <p:spPr>
          <a:xfrm>
            <a:off x="4750644"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Incoming Nurse</a:t>
            </a:r>
            <a:endParaRPr sz="2200">
              <a:latin typeface="Times New Roman"/>
              <a:ea typeface="Times New Roman"/>
              <a:cs typeface="Times New Roman"/>
              <a:sym typeface="Times New Roman"/>
            </a:endParaRPr>
          </a:p>
        </p:txBody>
      </p:sp>
      <p:sp>
        <p:nvSpPr>
          <p:cNvPr id="491" name="Google Shape;491;g24c64f8c035_1_74"/>
          <p:cNvSpPr txBox="1">
            <a:spLocks noGrp="1"/>
          </p:cNvSpPr>
          <p:nvPr>
            <p:ph type="body" idx="4"/>
          </p:nvPr>
        </p:nvSpPr>
        <p:spPr>
          <a:xfrm>
            <a:off x="8551543"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200">
                <a:latin typeface="Times New Roman"/>
                <a:ea typeface="Times New Roman"/>
                <a:cs typeface="Times New Roman"/>
                <a:sym typeface="Times New Roman"/>
              </a:rPr>
              <a:t>Patient/Family</a:t>
            </a:r>
            <a:endParaRPr sz="2200">
              <a:latin typeface="Times New Roman"/>
              <a:ea typeface="Times New Roman"/>
              <a:cs typeface="Times New Roman"/>
              <a:sym typeface="Times New Roman"/>
            </a:endParaRPr>
          </a:p>
        </p:txBody>
      </p:sp>
      <p:sp>
        <p:nvSpPr>
          <p:cNvPr id="492" name="Google Shape;492;g24c64f8c035_1_74"/>
          <p:cNvSpPr txBox="1">
            <a:spLocks noGrp="1"/>
          </p:cNvSpPr>
          <p:nvPr>
            <p:ph type="body" idx="5"/>
          </p:nvPr>
        </p:nvSpPr>
        <p:spPr>
          <a:xfrm>
            <a:off x="715375" y="3524250"/>
            <a:ext cx="3164100" cy="2063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 Introduces self with name, occupation, duty (NOD) says “My shift is over”</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Asks for consent to give the report at the patient's bedside</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Introduces incoming nurse using NOD</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Gives patients diagnosis, status, care goals, etc.</a:t>
            </a:r>
            <a:endParaRPr>
              <a:latin typeface="Times New Roman"/>
              <a:ea typeface="Times New Roman"/>
              <a:cs typeface="Times New Roman"/>
              <a:sym typeface="Times New Roman"/>
            </a:endParaRPr>
          </a:p>
        </p:txBody>
      </p:sp>
      <p:sp>
        <p:nvSpPr>
          <p:cNvPr id="493" name="Google Shape;493;g24c64f8c035_1_74"/>
          <p:cNvSpPr txBox="1">
            <a:spLocks noGrp="1"/>
          </p:cNvSpPr>
          <p:nvPr>
            <p:ph type="body" idx="6"/>
          </p:nvPr>
        </p:nvSpPr>
        <p:spPr>
          <a:xfrm>
            <a:off x="4750650" y="3970500"/>
            <a:ext cx="3164100" cy="117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 Conducts safety checks</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Update patients whiteboard</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Asks the patient: anything to add or ask?</a:t>
            </a:r>
            <a:endParaRPr>
              <a:latin typeface="Times New Roman"/>
              <a:ea typeface="Times New Roman"/>
              <a:cs typeface="Times New Roman"/>
              <a:sym typeface="Times New Roman"/>
            </a:endParaRPr>
          </a:p>
        </p:txBody>
      </p:sp>
      <p:sp>
        <p:nvSpPr>
          <p:cNvPr id="494" name="Google Shape;494;g24c64f8c035_1_74"/>
          <p:cNvSpPr txBox="1">
            <a:spLocks noGrp="1"/>
          </p:cNvSpPr>
          <p:nvPr>
            <p:ph type="body" idx="7"/>
          </p:nvPr>
        </p:nvSpPr>
        <p:spPr>
          <a:xfrm>
            <a:off x="8551550" y="4135650"/>
            <a:ext cx="3164100" cy="84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 Contributes additional information</a:t>
            </a: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 Ask questions</a:t>
            </a:r>
            <a:endParaRPr>
              <a:latin typeface="Times New Roman"/>
              <a:ea typeface="Times New Roman"/>
              <a:cs typeface="Times New Roman"/>
              <a:sym typeface="Times New Roman"/>
            </a:endParaRPr>
          </a:p>
        </p:txBody>
      </p:sp>
      <p:sp>
        <p:nvSpPr>
          <p:cNvPr id="495" name="Google Shape;495;g24c64f8c035_1_74"/>
          <p:cNvSpPr txBox="1">
            <a:spLocks noGrp="1"/>
          </p:cNvSpPr>
          <p:nvPr>
            <p:ph type="title"/>
          </p:nvPr>
        </p:nvSpPr>
        <p:spPr>
          <a:xfrm>
            <a:off x="3181350" y="671800"/>
            <a:ext cx="8391600" cy="63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latin typeface="Times New Roman"/>
                <a:ea typeface="Times New Roman"/>
                <a:cs typeface="Times New Roman"/>
                <a:sym typeface="Times New Roman"/>
              </a:rPr>
              <a:t>Roles During Bedside Shift Report</a:t>
            </a:r>
            <a:endParaRPr sz="42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00"/>
        <p:cNvGrpSpPr/>
        <p:nvPr/>
      </p:nvGrpSpPr>
      <p:grpSpPr>
        <a:xfrm>
          <a:off x="0" y="0"/>
          <a:ext cx="0" cy="0"/>
          <a:chOff x="0" y="0"/>
          <a:chExt cx="0" cy="0"/>
        </a:xfrm>
      </p:grpSpPr>
      <p:sp>
        <p:nvSpPr>
          <p:cNvPr id="501" name="Google Shape;501;g24c64f8c035_0_0"/>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502" name="Google Shape;502;g24c64f8c035_0_0"/>
          <p:cNvSpPr txBox="1">
            <a:spLocks noGrp="1"/>
          </p:cNvSpPr>
          <p:nvPr>
            <p:ph type="body" idx="3"/>
          </p:nvPr>
        </p:nvSpPr>
        <p:spPr>
          <a:xfrm>
            <a:off x="3474958" y="2746735"/>
            <a:ext cx="1982700" cy="617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solidFill>
                  <a:srgbClr val="1C7286"/>
                </a:solidFill>
                <a:latin typeface="Times New Roman"/>
                <a:ea typeface="Times New Roman"/>
                <a:cs typeface="Times New Roman"/>
                <a:sym typeface="Times New Roman"/>
              </a:rPr>
              <a:t>REDUCES AMOUNT OF MISINFORMATION	</a:t>
            </a:r>
            <a:endParaRPr sz="1300">
              <a:solidFill>
                <a:srgbClr val="1C7286"/>
              </a:solidFill>
              <a:latin typeface="Times New Roman"/>
              <a:ea typeface="Times New Roman"/>
              <a:cs typeface="Times New Roman"/>
              <a:sym typeface="Times New Roman"/>
            </a:endParaRPr>
          </a:p>
        </p:txBody>
      </p:sp>
      <p:sp>
        <p:nvSpPr>
          <p:cNvPr id="503" name="Google Shape;503;g24c64f8c035_0_0"/>
          <p:cNvSpPr txBox="1">
            <a:spLocks noGrp="1"/>
          </p:cNvSpPr>
          <p:nvPr>
            <p:ph type="body" idx="6"/>
          </p:nvPr>
        </p:nvSpPr>
        <p:spPr>
          <a:xfrm>
            <a:off x="5575298" y="2746735"/>
            <a:ext cx="1982700" cy="617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STREAMLINES THE ORGANIZATION</a:t>
            </a:r>
            <a:endParaRPr sz="1300">
              <a:latin typeface="Times New Roman"/>
              <a:ea typeface="Times New Roman"/>
              <a:cs typeface="Times New Roman"/>
              <a:sym typeface="Times New Roman"/>
            </a:endParaRPr>
          </a:p>
        </p:txBody>
      </p:sp>
      <p:sp>
        <p:nvSpPr>
          <p:cNvPr id="504" name="Google Shape;504;g24c64f8c035_0_0"/>
          <p:cNvSpPr txBox="1">
            <a:spLocks noGrp="1"/>
          </p:cNvSpPr>
          <p:nvPr>
            <p:ph type="body" idx="9"/>
          </p:nvPr>
        </p:nvSpPr>
        <p:spPr>
          <a:xfrm>
            <a:off x="7675638" y="2746735"/>
            <a:ext cx="1982700" cy="617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REAL-TIME ASSESSMENT</a:t>
            </a:r>
            <a:endParaRPr sz="1300">
              <a:latin typeface="Times New Roman"/>
              <a:ea typeface="Times New Roman"/>
              <a:cs typeface="Times New Roman"/>
              <a:sym typeface="Times New Roman"/>
            </a:endParaRPr>
          </a:p>
        </p:txBody>
      </p:sp>
      <p:sp>
        <p:nvSpPr>
          <p:cNvPr id="505" name="Google Shape;505;g24c64f8c035_0_0"/>
          <p:cNvSpPr txBox="1">
            <a:spLocks noGrp="1"/>
          </p:cNvSpPr>
          <p:nvPr>
            <p:ph type="title"/>
          </p:nvPr>
        </p:nvSpPr>
        <p:spPr>
          <a:xfrm rot="-5400000">
            <a:off x="194175" y="2776250"/>
            <a:ext cx="5183400" cy="107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300">
                <a:latin typeface="Times New Roman"/>
                <a:ea typeface="Times New Roman"/>
                <a:cs typeface="Times New Roman"/>
                <a:sym typeface="Times New Roman"/>
              </a:rPr>
              <a:t>Why Bedside Report?</a:t>
            </a:r>
            <a:endParaRPr sz="4300">
              <a:latin typeface="Times New Roman"/>
              <a:ea typeface="Times New Roman"/>
              <a:cs typeface="Times New Roman"/>
              <a:sym typeface="Times New Roman"/>
            </a:endParaRPr>
          </a:p>
        </p:txBody>
      </p:sp>
      <p:pic>
        <p:nvPicPr>
          <p:cNvPr id="506" name="Google Shape;506;g24c64f8c035_0_0"/>
          <p:cNvPicPr preferRelativeResize="0">
            <a:picLocks noGrp="1"/>
          </p:cNvPicPr>
          <p:nvPr>
            <p:ph type="pic" idx="2"/>
          </p:nvPr>
        </p:nvPicPr>
        <p:blipFill rotWithShape="1">
          <a:blip r:embed="rId3">
            <a:alphaModFix/>
          </a:blip>
          <a:srcRect t="7841" b="7841"/>
          <a:stretch/>
        </p:blipFill>
        <p:spPr>
          <a:xfrm>
            <a:off x="3758477" y="1175075"/>
            <a:ext cx="1415700" cy="1193702"/>
          </a:xfrm>
          <a:prstGeom prst="rect">
            <a:avLst/>
          </a:prstGeom>
        </p:spPr>
      </p:pic>
      <p:pic>
        <p:nvPicPr>
          <p:cNvPr id="507" name="Google Shape;507;g24c64f8c035_0_0"/>
          <p:cNvPicPr preferRelativeResize="0">
            <a:picLocks noGrp="1"/>
          </p:cNvPicPr>
          <p:nvPr>
            <p:ph type="pic" idx="4"/>
          </p:nvPr>
        </p:nvPicPr>
        <p:blipFill rotWithShape="1">
          <a:blip r:embed="rId4">
            <a:alphaModFix/>
          </a:blip>
          <a:srcRect t="7841" b="7841"/>
          <a:stretch/>
        </p:blipFill>
        <p:spPr>
          <a:xfrm>
            <a:off x="5858792" y="1190975"/>
            <a:ext cx="1415700" cy="1193702"/>
          </a:xfrm>
          <a:prstGeom prst="rect">
            <a:avLst/>
          </a:prstGeom>
        </p:spPr>
      </p:pic>
      <p:pic>
        <p:nvPicPr>
          <p:cNvPr id="508" name="Google Shape;508;g24c64f8c035_0_0"/>
          <p:cNvPicPr preferRelativeResize="0">
            <a:picLocks noGrp="1"/>
          </p:cNvPicPr>
          <p:nvPr>
            <p:ph type="pic" idx="7"/>
          </p:nvPr>
        </p:nvPicPr>
        <p:blipFill rotWithShape="1">
          <a:blip r:embed="rId5">
            <a:alphaModFix/>
          </a:blip>
          <a:srcRect l="6845" r="6836"/>
          <a:stretch/>
        </p:blipFill>
        <p:spPr>
          <a:xfrm>
            <a:off x="7959132" y="1190975"/>
            <a:ext cx="1415700" cy="1193700"/>
          </a:xfrm>
          <a:prstGeom prst="rect">
            <a:avLst/>
          </a:prstGeom>
        </p:spPr>
      </p:pic>
      <p:pic>
        <p:nvPicPr>
          <p:cNvPr id="509" name="Google Shape;509;g24c64f8c035_0_0"/>
          <p:cNvPicPr preferRelativeResize="0">
            <a:picLocks noGrp="1"/>
          </p:cNvPicPr>
          <p:nvPr>
            <p:ph type="pic" idx="13"/>
          </p:nvPr>
        </p:nvPicPr>
        <p:blipFill rotWithShape="1">
          <a:blip r:embed="rId6">
            <a:alphaModFix/>
          </a:blip>
          <a:srcRect t="7841" b="7841"/>
          <a:stretch/>
        </p:blipFill>
        <p:spPr>
          <a:xfrm>
            <a:off x="10059471" y="1190975"/>
            <a:ext cx="1415700" cy="1193700"/>
          </a:xfrm>
          <a:prstGeom prst="rect">
            <a:avLst/>
          </a:prstGeom>
        </p:spPr>
      </p:pic>
      <p:sp>
        <p:nvSpPr>
          <p:cNvPr id="510" name="Google Shape;510;g24c64f8c035_0_0"/>
          <p:cNvSpPr txBox="1">
            <a:spLocks noGrp="1"/>
          </p:cNvSpPr>
          <p:nvPr>
            <p:ph type="body" idx="15"/>
          </p:nvPr>
        </p:nvSpPr>
        <p:spPr>
          <a:xfrm>
            <a:off x="9775977" y="2746735"/>
            <a:ext cx="1982700" cy="617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DECREASES SAFETY CONCERNS</a:t>
            </a:r>
            <a:endParaRPr sz="1300">
              <a:latin typeface="Times New Roman"/>
              <a:ea typeface="Times New Roman"/>
              <a:cs typeface="Times New Roman"/>
              <a:sym typeface="Times New Roman"/>
            </a:endParaRPr>
          </a:p>
        </p:txBody>
      </p:sp>
      <p:pic>
        <p:nvPicPr>
          <p:cNvPr id="511" name="Google Shape;511;g24c64f8c035_0_0"/>
          <p:cNvPicPr preferRelativeResize="0">
            <a:picLocks noGrp="1"/>
          </p:cNvPicPr>
          <p:nvPr>
            <p:ph type="pic" idx="16"/>
          </p:nvPr>
        </p:nvPicPr>
        <p:blipFill rotWithShape="1">
          <a:blip r:embed="rId7">
            <a:alphaModFix/>
          </a:blip>
          <a:srcRect t="7841" b="7841"/>
          <a:stretch/>
        </p:blipFill>
        <p:spPr>
          <a:xfrm>
            <a:off x="3758452" y="3742368"/>
            <a:ext cx="1415700" cy="1193700"/>
          </a:xfrm>
          <a:prstGeom prst="rect">
            <a:avLst/>
          </a:prstGeom>
        </p:spPr>
      </p:pic>
      <p:sp>
        <p:nvSpPr>
          <p:cNvPr id="512" name="Google Shape;512;g24c64f8c035_0_0"/>
          <p:cNvSpPr txBox="1">
            <a:spLocks noGrp="1"/>
          </p:cNvSpPr>
          <p:nvPr>
            <p:ph type="body" idx="18"/>
          </p:nvPr>
        </p:nvSpPr>
        <p:spPr>
          <a:xfrm>
            <a:off x="3474958" y="5298128"/>
            <a:ext cx="1982700" cy="58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PATIENT CENTERED CARE </a:t>
            </a:r>
            <a:endParaRPr sz="1300">
              <a:latin typeface="Times New Roman"/>
              <a:ea typeface="Times New Roman"/>
              <a:cs typeface="Times New Roman"/>
              <a:sym typeface="Times New Roman"/>
            </a:endParaRPr>
          </a:p>
        </p:txBody>
      </p:sp>
      <p:pic>
        <p:nvPicPr>
          <p:cNvPr id="513" name="Google Shape;513;g24c64f8c035_0_0"/>
          <p:cNvPicPr preferRelativeResize="0">
            <a:picLocks noGrp="1"/>
          </p:cNvPicPr>
          <p:nvPr>
            <p:ph type="pic" idx="19"/>
          </p:nvPr>
        </p:nvPicPr>
        <p:blipFill rotWithShape="1">
          <a:blip r:embed="rId8">
            <a:alphaModFix/>
          </a:blip>
          <a:srcRect t="7841" b="7841"/>
          <a:stretch/>
        </p:blipFill>
        <p:spPr>
          <a:xfrm>
            <a:off x="5858792" y="3742368"/>
            <a:ext cx="1415700" cy="1193700"/>
          </a:xfrm>
          <a:prstGeom prst="rect">
            <a:avLst/>
          </a:prstGeom>
        </p:spPr>
      </p:pic>
      <p:sp>
        <p:nvSpPr>
          <p:cNvPr id="514" name="Google Shape;514;g24c64f8c035_0_0"/>
          <p:cNvSpPr txBox="1">
            <a:spLocks noGrp="1"/>
          </p:cNvSpPr>
          <p:nvPr>
            <p:ph type="body" idx="21"/>
          </p:nvPr>
        </p:nvSpPr>
        <p:spPr>
          <a:xfrm>
            <a:off x="5575298" y="5298128"/>
            <a:ext cx="1982700" cy="58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INTERPROFESSIONAL ACCOUNTABILITY</a:t>
            </a:r>
            <a:endParaRPr sz="1300">
              <a:latin typeface="Times New Roman"/>
              <a:ea typeface="Times New Roman"/>
              <a:cs typeface="Times New Roman"/>
              <a:sym typeface="Times New Roman"/>
            </a:endParaRPr>
          </a:p>
        </p:txBody>
      </p:sp>
      <p:pic>
        <p:nvPicPr>
          <p:cNvPr id="515" name="Google Shape;515;g24c64f8c035_0_0"/>
          <p:cNvPicPr preferRelativeResize="0">
            <a:picLocks noGrp="1"/>
          </p:cNvPicPr>
          <p:nvPr>
            <p:ph type="pic" idx="22"/>
          </p:nvPr>
        </p:nvPicPr>
        <p:blipFill rotWithShape="1">
          <a:blip r:embed="rId9">
            <a:alphaModFix/>
          </a:blip>
          <a:srcRect t="7841" b="7841"/>
          <a:stretch/>
        </p:blipFill>
        <p:spPr>
          <a:xfrm>
            <a:off x="7959132" y="3742368"/>
            <a:ext cx="1415700" cy="1193700"/>
          </a:xfrm>
          <a:prstGeom prst="rect">
            <a:avLst/>
          </a:prstGeom>
        </p:spPr>
      </p:pic>
      <p:sp>
        <p:nvSpPr>
          <p:cNvPr id="516" name="Google Shape;516;g24c64f8c035_0_0"/>
          <p:cNvSpPr txBox="1">
            <a:spLocks noGrp="1"/>
          </p:cNvSpPr>
          <p:nvPr>
            <p:ph type="body" idx="24"/>
          </p:nvPr>
        </p:nvSpPr>
        <p:spPr>
          <a:xfrm>
            <a:off x="7675638" y="5298128"/>
            <a:ext cx="1982700" cy="58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ENHANCES COMMUNICATION AND SATISFACTION</a:t>
            </a:r>
            <a:endParaRPr sz="1300">
              <a:latin typeface="Times New Roman"/>
              <a:ea typeface="Times New Roman"/>
              <a:cs typeface="Times New Roman"/>
              <a:sym typeface="Times New Roman"/>
            </a:endParaRPr>
          </a:p>
        </p:txBody>
      </p:sp>
      <p:pic>
        <p:nvPicPr>
          <p:cNvPr id="517" name="Google Shape;517;g24c64f8c035_0_0"/>
          <p:cNvPicPr preferRelativeResize="0">
            <a:picLocks noGrp="1"/>
          </p:cNvPicPr>
          <p:nvPr>
            <p:ph type="pic" idx="25"/>
          </p:nvPr>
        </p:nvPicPr>
        <p:blipFill rotWithShape="1">
          <a:blip r:embed="rId10">
            <a:alphaModFix/>
          </a:blip>
          <a:srcRect t="7841" b="7841"/>
          <a:stretch/>
        </p:blipFill>
        <p:spPr>
          <a:xfrm>
            <a:off x="10059471" y="3742368"/>
            <a:ext cx="1415700" cy="1193700"/>
          </a:xfrm>
          <a:prstGeom prst="rect">
            <a:avLst/>
          </a:prstGeom>
        </p:spPr>
      </p:pic>
      <p:sp>
        <p:nvSpPr>
          <p:cNvPr id="518" name="Google Shape;518;g24c64f8c035_0_0"/>
          <p:cNvSpPr txBox="1">
            <a:spLocks noGrp="1"/>
          </p:cNvSpPr>
          <p:nvPr>
            <p:ph type="body" idx="27"/>
          </p:nvPr>
        </p:nvSpPr>
        <p:spPr>
          <a:xfrm>
            <a:off x="9775977" y="5298128"/>
            <a:ext cx="1982700" cy="58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300">
                <a:latin typeface="Times New Roman"/>
                <a:ea typeface="Times New Roman"/>
                <a:cs typeface="Times New Roman"/>
                <a:sym typeface="Times New Roman"/>
              </a:rPr>
              <a:t>BUILDS TRUST BETWEEN THE NURSE AND THE PATIENT</a:t>
            </a:r>
            <a:endParaRPr sz="13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23"/>
        <p:cNvGrpSpPr/>
        <p:nvPr/>
      </p:nvGrpSpPr>
      <p:grpSpPr>
        <a:xfrm>
          <a:off x="0" y="0"/>
          <a:ext cx="0" cy="0"/>
          <a:chOff x="0" y="0"/>
          <a:chExt cx="0" cy="0"/>
        </a:xfrm>
      </p:grpSpPr>
      <p:sp>
        <p:nvSpPr>
          <p:cNvPr id="524" name="Google Shape;524;g24c64f8c035_0_74"/>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525" name="Google Shape;525;g24c64f8c035_0_74"/>
          <p:cNvSpPr txBox="1">
            <a:spLocks noGrp="1"/>
          </p:cNvSpPr>
          <p:nvPr>
            <p:ph type="title"/>
          </p:nvPr>
        </p:nvSpPr>
        <p:spPr>
          <a:xfrm>
            <a:off x="2891574" y="658420"/>
            <a:ext cx="6408900" cy="66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4200">
                <a:latin typeface="Times New Roman"/>
                <a:ea typeface="Times New Roman"/>
                <a:cs typeface="Times New Roman"/>
                <a:sym typeface="Times New Roman"/>
              </a:rPr>
              <a:t>References</a:t>
            </a:r>
            <a:endParaRPr sz="4200">
              <a:latin typeface="Times New Roman"/>
              <a:ea typeface="Times New Roman"/>
              <a:cs typeface="Times New Roman"/>
              <a:sym typeface="Times New Roman"/>
            </a:endParaRPr>
          </a:p>
        </p:txBody>
      </p:sp>
      <p:sp>
        <p:nvSpPr>
          <p:cNvPr id="526" name="Google Shape;526;g24c64f8c035_0_74"/>
          <p:cNvSpPr txBox="1"/>
          <p:nvPr/>
        </p:nvSpPr>
        <p:spPr>
          <a:xfrm>
            <a:off x="378200" y="1162600"/>
            <a:ext cx="9034200" cy="5925000"/>
          </a:xfrm>
          <a:prstGeom prst="rect">
            <a:avLst/>
          </a:prstGeom>
          <a:noFill/>
          <a:ln>
            <a:noFill/>
          </a:ln>
        </p:spPr>
        <p:txBody>
          <a:bodyPr spcFirstLastPara="1" wrap="square" lIns="91425" tIns="91425" rIns="91425" bIns="91425" anchor="t" anchorCtr="0">
            <a:noAutofit/>
          </a:bodyPr>
          <a:lstStyle/>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Bressan, V., Cadorin, L., Pellegrinet, D., Bulfone, G., Stevanin, S., &amp; Palese, A. (2019). Bedside</a:t>
            </a:r>
            <a:endParaRPr sz="1100">
              <a:latin typeface="Times New Roman"/>
              <a:ea typeface="Times New Roman"/>
              <a:cs typeface="Times New Roman"/>
              <a:sym typeface="Times New Roman"/>
            </a:endParaRPr>
          </a:p>
          <a:p>
            <a:pPr marL="45720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shift handover implementation quantitative evidence: Findings from a scoping review. </a:t>
            </a:r>
            <a:r>
              <a:rPr lang="en-US" sz="1100" i="1">
                <a:latin typeface="Times New Roman"/>
                <a:ea typeface="Times New Roman"/>
                <a:cs typeface="Times New Roman"/>
                <a:sym typeface="Times New Roman"/>
              </a:rPr>
              <a:t>Journal of Nursing Management</a:t>
            </a:r>
            <a:r>
              <a:rPr lang="en-US" sz="1100">
                <a:latin typeface="Times New Roman"/>
                <a:ea typeface="Times New Roman"/>
                <a:cs typeface="Times New Roman"/>
                <a:sym typeface="Times New Roman"/>
              </a:rPr>
              <a:t>, </a:t>
            </a:r>
            <a:r>
              <a:rPr lang="en-US" sz="1100" i="1">
                <a:latin typeface="Times New Roman"/>
                <a:ea typeface="Times New Roman"/>
                <a:cs typeface="Times New Roman"/>
                <a:sym typeface="Times New Roman"/>
              </a:rPr>
              <a:t>27</a:t>
            </a:r>
            <a:r>
              <a:rPr lang="en-US" sz="1100">
                <a:latin typeface="Times New Roman"/>
                <a:ea typeface="Times New Roman"/>
                <a:cs typeface="Times New Roman"/>
                <a:sym typeface="Times New Roman"/>
              </a:rPr>
              <a:t>(4), 815–832. https://doi.org/10.1111/jonm.12746 </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Brown-Deveaux, D., Kaplan, S., Gabbe, L., &amp; Mansfield, L. (2022). Transformational leadership</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meets innovative strategy: How nurse leaders and clinical nurses redesigned bedside</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handover to improve nursing practice. </a:t>
            </a:r>
            <a:r>
              <a:rPr lang="en-US" sz="1100" i="1">
                <a:latin typeface="Times New Roman"/>
                <a:ea typeface="Times New Roman"/>
                <a:cs typeface="Times New Roman"/>
                <a:sym typeface="Times New Roman"/>
              </a:rPr>
              <a:t>Nurse Leader</a:t>
            </a:r>
            <a:r>
              <a:rPr lang="en-US" sz="1100">
                <a:latin typeface="Times New Roman"/>
                <a:ea typeface="Times New Roman"/>
                <a:cs typeface="Times New Roman"/>
                <a:sym typeface="Times New Roman"/>
              </a:rPr>
              <a:t>, </a:t>
            </a:r>
            <a:r>
              <a:rPr lang="en-US" sz="1100" i="1">
                <a:latin typeface="Times New Roman"/>
                <a:ea typeface="Times New Roman"/>
                <a:cs typeface="Times New Roman"/>
                <a:sym typeface="Times New Roman"/>
              </a:rPr>
              <a:t>20</a:t>
            </a:r>
            <a:r>
              <a:rPr lang="en-US" sz="1100">
                <a:latin typeface="Times New Roman"/>
                <a:ea typeface="Times New Roman"/>
                <a:cs typeface="Times New Roman"/>
                <a:sym typeface="Times New Roman"/>
              </a:rPr>
              <a:t>(3), 290–296.</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https://doi.org/10.1016/j.mnl.2021.10.010</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Labriole, J. BSN, RN, MacAulay, C. MSN, RN, Williams, K. MSN, RN, Bunting, D. R. EdD,</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MSN, RN, CNE, &amp; Pettorini-D'Amico, S. DNP, RN, NEA-BC. (2018). Implementing</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bedside shift report: Walking the walk and talking the talk. Nursing, 48(3), 1-4.</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https://doi.org/10.1097/01.NURSE.0000830528.23737.21</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Ofori-Atta, J. MSN, BSN, RN; Binienda, M. BSN, RN; Chalupka, S. MSN, EdD. (2015). Bedside shift report: Implications for patient safety and quality of </a:t>
            </a:r>
            <a:endParaRPr sz="1100">
              <a:latin typeface="Times New Roman"/>
              <a:ea typeface="Times New Roman"/>
              <a:cs typeface="Times New Roman"/>
              <a:sym typeface="Times New Roman"/>
            </a:endParaRPr>
          </a:p>
          <a:p>
            <a:pPr marL="0" lvl="0" indent="45720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care. Nursing, 45(8), 14. https://doi.org/10.1097/01.NURSE.0000469252.96846.1</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Yusrawati, Kamil, H., &amp; Tahlil, T. (2022). The effectiveness of bedside handover training to</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improve knowledge, attitudes, and skills among nurses. </a:t>
            </a:r>
            <a:r>
              <a:rPr lang="en-US" sz="1100" i="1">
                <a:latin typeface="Times New Roman"/>
                <a:ea typeface="Times New Roman"/>
                <a:cs typeface="Times New Roman"/>
                <a:sym typeface="Times New Roman"/>
              </a:rPr>
              <a:t>Enfermería Clínica</a:t>
            </a:r>
            <a:r>
              <a:rPr lang="en-US" sz="1100">
                <a:latin typeface="Times New Roman"/>
                <a:ea typeface="Times New Roman"/>
                <a:cs typeface="Times New Roman"/>
                <a:sym typeface="Times New Roman"/>
              </a:rPr>
              <a:t>, </a:t>
            </a:r>
            <a:r>
              <a:rPr lang="en-US" sz="1100" i="1">
                <a:latin typeface="Times New Roman"/>
                <a:ea typeface="Times New Roman"/>
                <a:cs typeface="Times New Roman"/>
                <a:sym typeface="Times New Roman"/>
              </a:rPr>
              <a:t>32</a:t>
            </a:r>
            <a:r>
              <a:rPr lang="en-US" sz="1100">
                <a:latin typeface="Times New Roman"/>
                <a:ea typeface="Times New Roman"/>
                <a:cs typeface="Times New Roman"/>
                <a:sym typeface="Times New Roman"/>
              </a:rPr>
              <a:t>, S11–</a:t>
            </a:r>
            <a:endParaRPr sz="1100">
              <a:latin typeface="Times New Roman"/>
              <a:ea typeface="Times New Roman"/>
              <a:cs typeface="Times New Roman"/>
              <a:sym typeface="Times New Roman"/>
            </a:endParaRPr>
          </a:p>
          <a:p>
            <a:pPr marL="0" lvl="0" indent="0" algn="l" rtl="0">
              <a:lnSpc>
                <a:spcPct val="199999"/>
              </a:lnSpc>
              <a:spcBef>
                <a:spcPts val="0"/>
              </a:spcBef>
              <a:spcAft>
                <a:spcPts val="0"/>
              </a:spcAft>
              <a:buClr>
                <a:schemeClr val="dk1"/>
              </a:buClr>
              <a:buSzPts val="1100"/>
              <a:buFont typeface="Arial"/>
              <a:buNone/>
            </a:pPr>
            <a:r>
              <a:rPr lang="en-US" sz="1100">
                <a:latin typeface="Times New Roman"/>
                <a:ea typeface="Times New Roman"/>
                <a:cs typeface="Times New Roman"/>
                <a:sym typeface="Times New Roman"/>
              </a:rPr>
              <a:t>        	S14. https://doi.org/10.1016/j.enfcli.2022.03.009</a:t>
            </a:r>
            <a:endParaRPr sz="1100">
              <a:latin typeface="Times New Roman"/>
              <a:ea typeface="Times New Roman"/>
              <a:cs typeface="Times New Roman"/>
              <a:sym typeface="Times New Roman"/>
            </a:endParaRPr>
          </a:p>
          <a:p>
            <a:pPr marL="0" lvl="0" indent="457200" algn="l" rtl="0">
              <a:lnSpc>
                <a:spcPct val="200000"/>
              </a:lnSpc>
              <a:spcBef>
                <a:spcPts val="1200"/>
              </a:spcBef>
              <a:spcAft>
                <a:spcPts val="120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3"/>
        <p:cNvGrpSpPr/>
        <p:nvPr/>
      </p:nvGrpSpPr>
      <p:grpSpPr>
        <a:xfrm>
          <a:off x="0" y="0"/>
          <a:ext cx="0" cy="0"/>
          <a:chOff x="0" y="0"/>
          <a:chExt cx="0" cy="0"/>
        </a:xfrm>
      </p:grpSpPr>
      <p:sp>
        <p:nvSpPr>
          <p:cNvPr id="324" name="Google Shape;324;g24c64f8c035_1_122"/>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325" name="Google Shape;325;g24c64f8c035_1_122"/>
          <p:cNvSpPr txBox="1">
            <a:spLocks noGrp="1"/>
          </p:cNvSpPr>
          <p:nvPr>
            <p:ph type="body" idx="6"/>
          </p:nvPr>
        </p:nvSpPr>
        <p:spPr>
          <a:xfrm>
            <a:off x="1455000" y="1381450"/>
            <a:ext cx="9282000" cy="4302300"/>
          </a:xfrm>
          <a:prstGeom prst="rect">
            <a:avLst/>
          </a:prstGeom>
          <a:solidFill>
            <a:srgbClr val="CFE2F3"/>
          </a:solidFill>
        </p:spPr>
        <p:txBody>
          <a:bodyPr spcFirstLastPara="1" wrap="square" lIns="91425" tIns="45700" rIns="91425" bIns="45700" anchor="ctr" anchorCtr="0">
            <a:noAutofit/>
          </a:bodyPr>
          <a:lstStyle/>
          <a:p>
            <a:pPr marL="0" lvl="0" indent="457200" algn="ctr" rtl="0">
              <a:spcBef>
                <a:spcPts val="0"/>
              </a:spcBef>
              <a:spcAft>
                <a:spcPts val="0"/>
              </a:spcAft>
              <a:buNone/>
            </a:pPr>
            <a:r>
              <a:rPr lang="en-US" sz="1700">
                <a:latin typeface="Times New Roman"/>
                <a:ea typeface="Times New Roman"/>
                <a:cs typeface="Times New Roman"/>
                <a:sym typeface="Times New Roman"/>
              </a:rPr>
              <a:t>Although there is evidence benefiting outcomes from bedside shift report, this practice is not thoroughly implemented within healthcare facilities. The purpose of this project is to synthesize articles that analyze the shortcomings and the advantages of bedside shift report. This is in relation to the changing of shift between nursing staff, including but not limited to Registered Nurses, Certified Nursing Assistants, Licensed Practical Nurses. This presentation will provide a concise overview of the key aspects and implications of bedside reporting. By sharing shift change information at the patient's bedside, healthcare professionals aim to foster patient participation in their care, strengthen the therapeutic relationship, and enhance patient safety. Bedside reporting, as an innovative approach to patient-centered care demonstrates its potential to significantly improve healthcare outcomes and patient experiences while aligning with the broader goals of healthcare quality and safety. </a:t>
            </a:r>
            <a:endParaRPr sz="1700">
              <a:latin typeface="Times New Roman"/>
              <a:ea typeface="Times New Roman"/>
              <a:cs typeface="Times New Roman"/>
              <a:sym typeface="Times New Roman"/>
            </a:endParaRPr>
          </a:p>
        </p:txBody>
      </p:sp>
      <p:sp>
        <p:nvSpPr>
          <p:cNvPr id="326" name="Google Shape;326;g24c64f8c035_1_122"/>
          <p:cNvSpPr txBox="1">
            <a:spLocks noGrp="1"/>
          </p:cNvSpPr>
          <p:nvPr>
            <p:ph type="title"/>
          </p:nvPr>
        </p:nvSpPr>
        <p:spPr>
          <a:xfrm>
            <a:off x="3075012" y="739449"/>
            <a:ext cx="6042000" cy="64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latin typeface="Times New Roman"/>
                <a:ea typeface="Times New Roman"/>
                <a:cs typeface="Times New Roman"/>
                <a:sym typeface="Times New Roman"/>
              </a:rPr>
              <a:t>Abstract</a:t>
            </a:r>
            <a:endParaRPr sz="4200">
              <a:latin typeface="Times New Roman"/>
              <a:ea typeface="Times New Roman"/>
              <a:cs typeface="Times New Roman"/>
              <a:sym typeface="Times New Roman"/>
            </a:endParaRPr>
          </a:p>
        </p:txBody>
      </p:sp>
      <p:pic>
        <p:nvPicPr>
          <p:cNvPr id="327" name="Google Shape;327;g24c64f8c035_1_122"/>
          <p:cNvPicPr preferRelativeResize="0"/>
          <p:nvPr/>
        </p:nvPicPr>
        <p:blipFill>
          <a:blip r:embed="rId3">
            <a:alphaModFix/>
          </a:blip>
          <a:stretch>
            <a:fillRect/>
          </a:stretch>
        </p:blipFill>
        <p:spPr>
          <a:xfrm rot="4775069">
            <a:off x="9582706" y="500276"/>
            <a:ext cx="2064060" cy="1741599"/>
          </a:xfrm>
          <a:prstGeom prst="rect">
            <a:avLst/>
          </a:prstGeom>
          <a:noFill/>
          <a:ln>
            <a:noFill/>
          </a:ln>
        </p:spPr>
      </p:pic>
      <p:pic>
        <p:nvPicPr>
          <p:cNvPr id="328" name="Google Shape;328;g24c64f8c035_1_122"/>
          <p:cNvPicPr preferRelativeResize="0"/>
          <p:nvPr/>
        </p:nvPicPr>
        <p:blipFill>
          <a:blip r:embed="rId3">
            <a:alphaModFix/>
          </a:blip>
          <a:stretch>
            <a:fillRect/>
          </a:stretch>
        </p:blipFill>
        <p:spPr>
          <a:xfrm rot="4788622">
            <a:off x="461831" y="4817402"/>
            <a:ext cx="2064061" cy="17415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33"/>
        <p:cNvGrpSpPr/>
        <p:nvPr/>
      </p:nvGrpSpPr>
      <p:grpSpPr>
        <a:xfrm>
          <a:off x="0" y="0"/>
          <a:ext cx="0" cy="0"/>
          <a:chOff x="0" y="0"/>
          <a:chExt cx="0" cy="0"/>
        </a:xfrm>
      </p:grpSpPr>
      <p:sp>
        <p:nvSpPr>
          <p:cNvPr id="334" name="Google Shape;334;g24c64f8c035_1_162"/>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335" name="Google Shape;335;g24c64f8c035_1_162"/>
          <p:cNvSpPr txBox="1">
            <a:spLocks noGrp="1"/>
          </p:cNvSpPr>
          <p:nvPr>
            <p:ph type="body" idx="6"/>
          </p:nvPr>
        </p:nvSpPr>
        <p:spPr>
          <a:xfrm>
            <a:off x="1736700" y="1407747"/>
            <a:ext cx="8718600" cy="4042500"/>
          </a:xfrm>
          <a:prstGeom prst="rect">
            <a:avLst/>
          </a:prstGeom>
          <a:solidFill>
            <a:srgbClr val="CFE2F3"/>
          </a:solidFill>
        </p:spPr>
        <p:txBody>
          <a:bodyPr spcFirstLastPara="1" wrap="square" lIns="91425" tIns="45700" rIns="91425" bIns="45700" anchor="ctr" anchorCtr="0">
            <a:noAutofit/>
          </a:bodyPr>
          <a:lstStyle/>
          <a:p>
            <a:pPr marL="0" lvl="0" indent="457200" algn="ctr" rtl="0">
              <a:spcBef>
                <a:spcPts val="0"/>
              </a:spcBef>
              <a:spcAft>
                <a:spcPts val="0"/>
              </a:spcAft>
              <a:buNone/>
            </a:pPr>
            <a:r>
              <a:rPr lang="en-US" sz="2200">
                <a:solidFill>
                  <a:srgbClr val="000000"/>
                </a:solidFill>
                <a:latin typeface="Times New Roman"/>
                <a:ea typeface="Times New Roman"/>
                <a:cs typeface="Times New Roman"/>
                <a:sym typeface="Times New Roman"/>
              </a:rPr>
              <a:t>Bedside reporting entails the practice of disseminating shift change information directly at the patient's bedside, as opposed to the traditional method of conducting such exchanges at the nursing station. This approach not only fosters patient engagement in their own care but also facilitates an environment  of transparent and efficacious communication between the healthcare professionals and the client.</a:t>
            </a:r>
            <a:endParaRPr sz="2200">
              <a:solidFill>
                <a:srgbClr val="000000"/>
              </a:solidFill>
              <a:latin typeface="Times New Roman"/>
              <a:ea typeface="Times New Roman"/>
              <a:cs typeface="Times New Roman"/>
              <a:sym typeface="Times New Roman"/>
            </a:endParaRPr>
          </a:p>
        </p:txBody>
      </p:sp>
      <p:sp>
        <p:nvSpPr>
          <p:cNvPr id="336" name="Google Shape;336;g24c64f8c035_1_162"/>
          <p:cNvSpPr txBox="1">
            <a:spLocks noGrp="1"/>
          </p:cNvSpPr>
          <p:nvPr>
            <p:ph type="title"/>
          </p:nvPr>
        </p:nvSpPr>
        <p:spPr>
          <a:xfrm>
            <a:off x="3075012" y="563149"/>
            <a:ext cx="6042000" cy="642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latin typeface="Times New Roman"/>
                <a:ea typeface="Times New Roman"/>
                <a:cs typeface="Times New Roman"/>
                <a:sym typeface="Times New Roman"/>
              </a:rPr>
              <a:t>What is Bedside Report?</a:t>
            </a:r>
            <a:endParaRPr sz="4200">
              <a:latin typeface="Times New Roman"/>
              <a:ea typeface="Times New Roman"/>
              <a:cs typeface="Times New Roman"/>
              <a:sym typeface="Times New Roman"/>
            </a:endParaRPr>
          </a:p>
        </p:txBody>
      </p:sp>
      <p:pic>
        <p:nvPicPr>
          <p:cNvPr id="337" name="Google Shape;337;g24c64f8c035_1_162"/>
          <p:cNvPicPr preferRelativeResize="0"/>
          <p:nvPr/>
        </p:nvPicPr>
        <p:blipFill>
          <a:blip r:embed="rId3">
            <a:alphaModFix/>
          </a:blip>
          <a:stretch>
            <a:fillRect/>
          </a:stretch>
        </p:blipFill>
        <p:spPr>
          <a:xfrm>
            <a:off x="9448150" y="4611573"/>
            <a:ext cx="1993800" cy="1682277"/>
          </a:xfrm>
          <a:prstGeom prst="rect">
            <a:avLst/>
          </a:prstGeom>
          <a:noFill/>
          <a:ln>
            <a:noFill/>
          </a:ln>
        </p:spPr>
      </p:pic>
      <p:pic>
        <p:nvPicPr>
          <p:cNvPr id="338" name="Google Shape;338;g24c64f8c035_1_162"/>
          <p:cNvPicPr preferRelativeResize="0"/>
          <p:nvPr/>
        </p:nvPicPr>
        <p:blipFill>
          <a:blip r:embed="rId3">
            <a:alphaModFix/>
          </a:blip>
          <a:stretch>
            <a:fillRect/>
          </a:stretch>
        </p:blipFill>
        <p:spPr>
          <a:xfrm>
            <a:off x="879850" y="563149"/>
            <a:ext cx="1993800" cy="1682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43"/>
        <p:cNvGrpSpPr/>
        <p:nvPr/>
      </p:nvGrpSpPr>
      <p:grpSpPr>
        <a:xfrm>
          <a:off x="0" y="0"/>
          <a:ext cx="0" cy="0"/>
          <a:chOff x="0" y="0"/>
          <a:chExt cx="0" cy="0"/>
        </a:xfrm>
      </p:grpSpPr>
      <p:sp>
        <p:nvSpPr>
          <p:cNvPr id="344" name="Google Shape;344;g28a54aab6aa_0_0"/>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345" name="Google Shape;345;g28a54aab6aa_0_0"/>
          <p:cNvSpPr txBox="1">
            <a:spLocks noGrp="1"/>
          </p:cNvSpPr>
          <p:nvPr>
            <p:ph type="body" idx="1"/>
          </p:nvPr>
        </p:nvSpPr>
        <p:spPr>
          <a:xfrm>
            <a:off x="8691419" y="1125633"/>
            <a:ext cx="2937600" cy="11928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Font typeface="Times New Roman"/>
              <a:buChar char="-"/>
            </a:pPr>
            <a:r>
              <a:rPr lang="en-US" sz="2000">
                <a:latin typeface="Times New Roman"/>
                <a:ea typeface="Times New Roman"/>
                <a:cs typeface="Times New Roman"/>
                <a:sym typeface="Times New Roman"/>
              </a:rPr>
              <a:t>Shift Report at the Nurses station </a:t>
            </a:r>
            <a:endParaRPr sz="2000">
              <a:latin typeface="Times New Roman"/>
              <a:ea typeface="Times New Roman"/>
              <a:cs typeface="Times New Roman"/>
              <a:sym typeface="Times New Roman"/>
            </a:endParaRPr>
          </a:p>
        </p:txBody>
      </p:sp>
      <p:sp>
        <p:nvSpPr>
          <p:cNvPr id="346" name="Google Shape;346;g28a54aab6aa_0_0"/>
          <p:cNvSpPr txBox="1">
            <a:spLocks noGrp="1"/>
          </p:cNvSpPr>
          <p:nvPr>
            <p:ph type="body" idx="3"/>
          </p:nvPr>
        </p:nvSpPr>
        <p:spPr>
          <a:xfrm>
            <a:off x="8691419" y="746129"/>
            <a:ext cx="2937600" cy="426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solidFill>
                  <a:srgbClr val="1C7286"/>
                </a:solidFill>
                <a:latin typeface="Times New Roman"/>
                <a:ea typeface="Times New Roman"/>
                <a:cs typeface="Times New Roman"/>
                <a:sym typeface="Times New Roman"/>
              </a:rPr>
              <a:t>Common Practice</a:t>
            </a:r>
            <a:endParaRPr sz="2400">
              <a:solidFill>
                <a:srgbClr val="1C7286"/>
              </a:solidFill>
              <a:latin typeface="Times New Roman"/>
              <a:ea typeface="Times New Roman"/>
              <a:cs typeface="Times New Roman"/>
              <a:sym typeface="Times New Roman"/>
            </a:endParaRPr>
          </a:p>
        </p:txBody>
      </p:sp>
      <p:sp>
        <p:nvSpPr>
          <p:cNvPr id="347" name="Google Shape;347;g28a54aab6aa_0_0"/>
          <p:cNvSpPr txBox="1">
            <a:spLocks noGrp="1"/>
          </p:cNvSpPr>
          <p:nvPr>
            <p:ph type="body" idx="4"/>
          </p:nvPr>
        </p:nvSpPr>
        <p:spPr>
          <a:xfrm>
            <a:off x="8691419" y="5086342"/>
            <a:ext cx="2937600" cy="11067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Font typeface="Times New Roman"/>
              <a:buChar char="-"/>
            </a:pPr>
            <a:r>
              <a:rPr lang="en-US" sz="2000">
                <a:latin typeface="Times New Roman"/>
                <a:ea typeface="Times New Roman"/>
                <a:cs typeface="Times New Roman"/>
                <a:sym typeface="Times New Roman"/>
              </a:rPr>
              <a:t>Encompass the roles of a nurse</a:t>
            </a:r>
            <a:endParaRPr sz="2000">
              <a:latin typeface="Times New Roman"/>
              <a:ea typeface="Times New Roman"/>
              <a:cs typeface="Times New Roman"/>
              <a:sym typeface="Times New Roman"/>
            </a:endParaRPr>
          </a:p>
        </p:txBody>
      </p:sp>
      <p:sp>
        <p:nvSpPr>
          <p:cNvPr id="348" name="Google Shape;348;g28a54aab6aa_0_0"/>
          <p:cNvSpPr txBox="1">
            <a:spLocks noGrp="1"/>
          </p:cNvSpPr>
          <p:nvPr>
            <p:ph type="body" idx="5"/>
          </p:nvPr>
        </p:nvSpPr>
        <p:spPr>
          <a:xfrm>
            <a:off x="8691419" y="4337338"/>
            <a:ext cx="2937600" cy="426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solidFill>
                  <a:srgbClr val="1C7286"/>
                </a:solidFill>
                <a:latin typeface="Times New Roman"/>
                <a:ea typeface="Times New Roman"/>
                <a:cs typeface="Times New Roman"/>
                <a:sym typeface="Times New Roman"/>
              </a:rPr>
              <a:t>Guiding Principles of Nursing </a:t>
            </a:r>
            <a:endParaRPr sz="2400">
              <a:solidFill>
                <a:srgbClr val="1C7286"/>
              </a:solidFill>
              <a:latin typeface="Times New Roman"/>
              <a:ea typeface="Times New Roman"/>
              <a:cs typeface="Times New Roman"/>
              <a:sym typeface="Times New Roman"/>
            </a:endParaRPr>
          </a:p>
        </p:txBody>
      </p:sp>
      <p:sp>
        <p:nvSpPr>
          <p:cNvPr id="349" name="Google Shape;349;g28a54aab6aa_0_0"/>
          <p:cNvSpPr txBox="1">
            <a:spLocks noGrp="1"/>
          </p:cNvSpPr>
          <p:nvPr>
            <p:ph type="body" idx="6"/>
          </p:nvPr>
        </p:nvSpPr>
        <p:spPr>
          <a:xfrm>
            <a:off x="8691419" y="2697841"/>
            <a:ext cx="2937600" cy="11067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Font typeface="Times New Roman"/>
              <a:buChar char="-"/>
            </a:pPr>
            <a:r>
              <a:rPr lang="en-US" sz="2000">
                <a:latin typeface="Times New Roman"/>
                <a:ea typeface="Times New Roman"/>
                <a:cs typeface="Times New Roman"/>
                <a:sym typeface="Times New Roman"/>
              </a:rPr>
              <a:t>To efficiently guide the bedside report to enhance the patient and nurses experience</a:t>
            </a:r>
            <a:endParaRPr sz="2000">
              <a:latin typeface="Times New Roman"/>
              <a:ea typeface="Times New Roman"/>
              <a:cs typeface="Times New Roman"/>
              <a:sym typeface="Times New Roman"/>
            </a:endParaRPr>
          </a:p>
        </p:txBody>
      </p:sp>
      <p:sp>
        <p:nvSpPr>
          <p:cNvPr id="350" name="Google Shape;350;g28a54aab6aa_0_0"/>
          <p:cNvSpPr txBox="1">
            <a:spLocks noGrp="1"/>
          </p:cNvSpPr>
          <p:nvPr>
            <p:ph type="body" idx="7"/>
          </p:nvPr>
        </p:nvSpPr>
        <p:spPr>
          <a:xfrm>
            <a:off x="8691419" y="2005143"/>
            <a:ext cx="2937600" cy="426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solidFill>
                  <a:srgbClr val="1C7286"/>
                </a:solidFill>
                <a:latin typeface="Times New Roman"/>
                <a:ea typeface="Times New Roman"/>
                <a:cs typeface="Times New Roman"/>
                <a:sym typeface="Times New Roman"/>
              </a:rPr>
              <a:t>Improving Techniques</a:t>
            </a:r>
            <a:endParaRPr sz="2400" dirty="0">
              <a:solidFill>
                <a:srgbClr val="1C7286"/>
              </a:solidFill>
              <a:latin typeface="Times New Roman"/>
              <a:ea typeface="Times New Roman"/>
              <a:cs typeface="Times New Roman"/>
              <a:sym typeface="Times New Roman"/>
            </a:endParaRPr>
          </a:p>
        </p:txBody>
      </p:sp>
      <p:sp>
        <p:nvSpPr>
          <p:cNvPr id="351" name="Google Shape;351;g28a54aab6aa_0_0"/>
          <p:cNvSpPr txBox="1">
            <a:spLocks noGrp="1"/>
          </p:cNvSpPr>
          <p:nvPr>
            <p:ph type="title"/>
          </p:nvPr>
        </p:nvSpPr>
        <p:spPr>
          <a:xfrm rot="-5400000">
            <a:off x="-1694778" y="3087751"/>
            <a:ext cx="5719800" cy="682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Times New Roman"/>
                <a:ea typeface="Times New Roman"/>
                <a:cs typeface="Times New Roman"/>
                <a:sym typeface="Times New Roman"/>
              </a:rPr>
              <a:t>Background/Introduction</a:t>
            </a:r>
            <a:endParaRPr sz="4200">
              <a:latin typeface="Times New Roman"/>
              <a:ea typeface="Times New Roman"/>
              <a:cs typeface="Times New Roman"/>
              <a:sym typeface="Times New Roman"/>
            </a:endParaRPr>
          </a:p>
        </p:txBody>
      </p:sp>
      <p:pic>
        <p:nvPicPr>
          <p:cNvPr id="352" name="Google Shape;352;g28a54aab6aa_0_0"/>
          <p:cNvPicPr preferRelativeResize="0"/>
          <p:nvPr/>
        </p:nvPicPr>
        <p:blipFill>
          <a:blip r:embed="rId3">
            <a:alphaModFix amt="80000"/>
          </a:blip>
          <a:stretch>
            <a:fillRect/>
          </a:stretch>
        </p:blipFill>
        <p:spPr>
          <a:xfrm>
            <a:off x="2381275" y="824275"/>
            <a:ext cx="4927325" cy="5128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7"/>
        <p:cNvGrpSpPr/>
        <p:nvPr/>
      </p:nvGrpSpPr>
      <p:grpSpPr>
        <a:xfrm>
          <a:off x="0" y="0"/>
          <a:ext cx="0" cy="0"/>
          <a:chOff x="0" y="0"/>
          <a:chExt cx="0" cy="0"/>
        </a:xfrm>
      </p:grpSpPr>
      <p:sp>
        <p:nvSpPr>
          <p:cNvPr id="358" name="Google Shape;358;g24c64f8c035_0_45"/>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359" name="Google Shape;359;g24c64f8c035_0_45"/>
          <p:cNvSpPr txBox="1">
            <a:spLocks noGrp="1"/>
          </p:cNvSpPr>
          <p:nvPr>
            <p:ph type="title"/>
          </p:nvPr>
        </p:nvSpPr>
        <p:spPr>
          <a:xfrm>
            <a:off x="2528225" y="658425"/>
            <a:ext cx="6772200" cy="666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4200">
                <a:latin typeface="Times New Roman"/>
                <a:ea typeface="Times New Roman"/>
                <a:cs typeface="Times New Roman"/>
                <a:sym typeface="Times New Roman"/>
              </a:rPr>
              <a:t>Guiding Principles of Nursing</a:t>
            </a:r>
            <a:endParaRPr sz="4200">
              <a:latin typeface="Times New Roman"/>
              <a:ea typeface="Times New Roman"/>
              <a:cs typeface="Times New Roman"/>
              <a:sym typeface="Times New Roman"/>
            </a:endParaRPr>
          </a:p>
        </p:txBody>
      </p:sp>
      <p:sp>
        <p:nvSpPr>
          <p:cNvPr id="360" name="Google Shape;360;g24c64f8c035_0_45"/>
          <p:cNvSpPr txBox="1"/>
          <p:nvPr/>
        </p:nvSpPr>
        <p:spPr>
          <a:xfrm>
            <a:off x="8614125" y="2089200"/>
            <a:ext cx="17901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61" name="Google Shape;361;g24c64f8c035_0_45" title="Chart"/>
          <p:cNvPicPr preferRelativeResize="0"/>
          <p:nvPr/>
        </p:nvPicPr>
        <p:blipFill>
          <a:blip r:embed="rId3">
            <a:alphaModFix/>
          </a:blip>
          <a:stretch>
            <a:fillRect/>
          </a:stretch>
        </p:blipFill>
        <p:spPr>
          <a:xfrm>
            <a:off x="1943125" y="1585795"/>
            <a:ext cx="8305800" cy="5135753"/>
          </a:xfrm>
          <a:prstGeom prst="rect">
            <a:avLst/>
          </a:prstGeom>
          <a:noFill/>
          <a:ln>
            <a:noFill/>
          </a:ln>
        </p:spPr>
      </p:pic>
      <p:sp>
        <p:nvSpPr>
          <p:cNvPr id="362" name="Google Shape;362;g24c64f8c035_0_45"/>
          <p:cNvSpPr txBox="1"/>
          <p:nvPr/>
        </p:nvSpPr>
        <p:spPr>
          <a:xfrm>
            <a:off x="1271675" y="1862400"/>
            <a:ext cx="2013600" cy="6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latin typeface="Times New Roman"/>
                <a:ea typeface="Times New Roman"/>
                <a:cs typeface="Times New Roman"/>
                <a:sym typeface="Times New Roman"/>
              </a:rPr>
              <a:t>Patient Centered Care</a:t>
            </a:r>
            <a:r>
              <a:rPr lang="en-US"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p:txBody>
      </p:sp>
      <p:sp>
        <p:nvSpPr>
          <p:cNvPr id="363" name="Google Shape;363;g24c64f8c035_0_45"/>
          <p:cNvSpPr txBox="1"/>
          <p:nvPr/>
        </p:nvSpPr>
        <p:spPr>
          <a:xfrm>
            <a:off x="9058250" y="2089200"/>
            <a:ext cx="15594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latin typeface="Times New Roman"/>
                <a:ea typeface="Times New Roman"/>
                <a:cs typeface="Times New Roman"/>
                <a:sym typeface="Times New Roman"/>
              </a:rPr>
              <a:t>Advocacy</a:t>
            </a:r>
            <a:endParaRPr sz="2100" b="1">
              <a:latin typeface="Times New Roman"/>
              <a:ea typeface="Times New Roman"/>
              <a:cs typeface="Times New Roman"/>
              <a:sym typeface="Times New Roman"/>
            </a:endParaRPr>
          </a:p>
        </p:txBody>
      </p:sp>
      <p:sp>
        <p:nvSpPr>
          <p:cNvPr id="364" name="Google Shape;364;g24c64f8c035_0_45"/>
          <p:cNvSpPr txBox="1"/>
          <p:nvPr/>
        </p:nvSpPr>
        <p:spPr>
          <a:xfrm>
            <a:off x="1453325" y="5207850"/>
            <a:ext cx="16503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latin typeface="Times New Roman"/>
                <a:ea typeface="Times New Roman"/>
                <a:cs typeface="Times New Roman"/>
                <a:sym typeface="Times New Roman"/>
              </a:rPr>
              <a:t>Caring</a:t>
            </a:r>
            <a:endParaRPr sz="2100" b="1">
              <a:latin typeface="Times New Roman"/>
              <a:ea typeface="Times New Roman"/>
              <a:cs typeface="Times New Roman"/>
              <a:sym typeface="Times New Roman"/>
            </a:endParaRPr>
          </a:p>
        </p:txBody>
      </p:sp>
      <p:sp>
        <p:nvSpPr>
          <p:cNvPr id="365" name="Google Shape;365;g24c64f8c035_0_45"/>
          <p:cNvSpPr txBox="1"/>
          <p:nvPr/>
        </p:nvSpPr>
        <p:spPr>
          <a:xfrm>
            <a:off x="9300475" y="5223000"/>
            <a:ext cx="2164800" cy="4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latin typeface="Times New Roman"/>
                <a:ea typeface="Times New Roman"/>
                <a:cs typeface="Times New Roman"/>
                <a:sym typeface="Times New Roman"/>
              </a:rPr>
              <a:t>Professionalism</a:t>
            </a:r>
            <a:endParaRPr sz="2100" b="1">
              <a:latin typeface="Times New Roman"/>
              <a:ea typeface="Times New Roman"/>
              <a:cs typeface="Times New Roman"/>
              <a:sym typeface="Times New Roman"/>
            </a:endParaRPr>
          </a:p>
        </p:txBody>
      </p:sp>
      <p:sp>
        <p:nvSpPr>
          <p:cNvPr id="366" name="Google Shape;366;g24c64f8c035_0_45"/>
          <p:cNvSpPr txBox="1"/>
          <p:nvPr/>
        </p:nvSpPr>
        <p:spPr>
          <a:xfrm>
            <a:off x="1943125" y="2634225"/>
            <a:ext cx="1347300" cy="439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24c64f8c035_0_45"/>
          <p:cNvSpPr txBox="1"/>
          <p:nvPr/>
        </p:nvSpPr>
        <p:spPr>
          <a:xfrm>
            <a:off x="8835525" y="2634225"/>
            <a:ext cx="1347300" cy="439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24c64f8c035_0_45"/>
          <p:cNvSpPr txBox="1"/>
          <p:nvPr/>
        </p:nvSpPr>
        <p:spPr>
          <a:xfrm>
            <a:off x="1943125" y="5739750"/>
            <a:ext cx="1347300" cy="439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24c64f8c035_0_45"/>
          <p:cNvSpPr txBox="1"/>
          <p:nvPr/>
        </p:nvSpPr>
        <p:spPr>
          <a:xfrm>
            <a:off x="8835525" y="5739750"/>
            <a:ext cx="1347300" cy="439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4"/>
        <p:cNvGrpSpPr/>
        <p:nvPr/>
      </p:nvGrpSpPr>
      <p:grpSpPr>
        <a:xfrm>
          <a:off x="0" y="0"/>
          <a:ext cx="0" cy="0"/>
          <a:chOff x="0" y="0"/>
          <a:chExt cx="0" cy="0"/>
        </a:xfrm>
      </p:grpSpPr>
      <p:sp>
        <p:nvSpPr>
          <p:cNvPr id="375" name="Google Shape;375;g28ba93a4c1b_0_0"/>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376" name="Google Shape;376;g28ba93a4c1b_0_0"/>
          <p:cNvSpPr txBox="1">
            <a:spLocks noGrp="1"/>
          </p:cNvSpPr>
          <p:nvPr>
            <p:ph type="body" idx="2"/>
          </p:nvPr>
        </p:nvSpPr>
        <p:spPr>
          <a:xfrm>
            <a:off x="963928"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100">
                <a:latin typeface="Times New Roman"/>
                <a:ea typeface="Times New Roman"/>
                <a:cs typeface="Times New Roman"/>
                <a:sym typeface="Times New Roman"/>
              </a:rPr>
              <a:t>Dorothea Orem’s Self-Care Deficit Theory</a:t>
            </a:r>
            <a:endParaRPr sz="2100">
              <a:latin typeface="Times New Roman"/>
              <a:ea typeface="Times New Roman"/>
              <a:cs typeface="Times New Roman"/>
              <a:sym typeface="Times New Roman"/>
            </a:endParaRPr>
          </a:p>
        </p:txBody>
      </p:sp>
      <p:sp>
        <p:nvSpPr>
          <p:cNvPr id="377" name="Google Shape;377;g28ba93a4c1b_0_0"/>
          <p:cNvSpPr txBox="1">
            <a:spLocks noGrp="1"/>
          </p:cNvSpPr>
          <p:nvPr>
            <p:ph type="body" idx="3"/>
          </p:nvPr>
        </p:nvSpPr>
        <p:spPr>
          <a:xfrm>
            <a:off x="4750644"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100">
                <a:latin typeface="Times New Roman"/>
                <a:ea typeface="Times New Roman"/>
                <a:cs typeface="Times New Roman"/>
                <a:sym typeface="Times New Roman"/>
              </a:rPr>
              <a:t>Jean Watson’s Theory of Human Caring</a:t>
            </a:r>
            <a:endParaRPr sz="2100">
              <a:latin typeface="Times New Roman"/>
              <a:ea typeface="Times New Roman"/>
              <a:cs typeface="Times New Roman"/>
              <a:sym typeface="Times New Roman"/>
            </a:endParaRPr>
          </a:p>
        </p:txBody>
      </p:sp>
      <p:sp>
        <p:nvSpPr>
          <p:cNvPr id="378" name="Google Shape;378;g28ba93a4c1b_0_0"/>
          <p:cNvSpPr txBox="1">
            <a:spLocks noGrp="1"/>
          </p:cNvSpPr>
          <p:nvPr>
            <p:ph type="body" idx="4"/>
          </p:nvPr>
        </p:nvSpPr>
        <p:spPr>
          <a:xfrm>
            <a:off x="8551543" y="2683198"/>
            <a:ext cx="2667000" cy="60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100">
                <a:latin typeface="Times New Roman"/>
                <a:ea typeface="Times New Roman"/>
                <a:cs typeface="Times New Roman"/>
                <a:sym typeface="Times New Roman"/>
              </a:rPr>
              <a:t>Hildegard Peplau’s Interpersonal Relations Theory</a:t>
            </a:r>
            <a:endParaRPr sz="2100">
              <a:latin typeface="Times New Roman"/>
              <a:ea typeface="Times New Roman"/>
              <a:cs typeface="Times New Roman"/>
              <a:sym typeface="Times New Roman"/>
            </a:endParaRPr>
          </a:p>
        </p:txBody>
      </p:sp>
      <p:sp>
        <p:nvSpPr>
          <p:cNvPr id="379" name="Google Shape;379;g28ba93a4c1b_0_0"/>
          <p:cNvSpPr txBox="1">
            <a:spLocks noGrp="1"/>
          </p:cNvSpPr>
          <p:nvPr>
            <p:ph type="body" idx="5"/>
          </p:nvPr>
        </p:nvSpPr>
        <p:spPr>
          <a:xfrm>
            <a:off x="837625" y="3584825"/>
            <a:ext cx="2961900" cy="175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500">
                <a:latin typeface="Times New Roman"/>
                <a:ea typeface="Times New Roman"/>
                <a:cs typeface="Times New Roman"/>
                <a:sym typeface="Times New Roman"/>
              </a:rPr>
              <a:t>Promotes patients’ independence and self care. Bedside reporting empowers patients by involving them in their care decisions and informing them about their health status, promoting self-care and self-management.</a:t>
            </a:r>
            <a:endParaRPr sz="1500">
              <a:latin typeface="Times New Roman"/>
              <a:ea typeface="Times New Roman"/>
              <a:cs typeface="Times New Roman"/>
              <a:sym typeface="Times New Roman"/>
            </a:endParaRPr>
          </a:p>
        </p:txBody>
      </p:sp>
      <p:sp>
        <p:nvSpPr>
          <p:cNvPr id="380" name="Google Shape;380;g28ba93a4c1b_0_0"/>
          <p:cNvSpPr txBox="1">
            <a:spLocks noGrp="1"/>
          </p:cNvSpPr>
          <p:nvPr>
            <p:ph type="body" idx="6"/>
          </p:nvPr>
        </p:nvSpPr>
        <p:spPr>
          <a:xfrm>
            <a:off x="4548500" y="3584700"/>
            <a:ext cx="3094200" cy="1558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500">
                <a:latin typeface="Times New Roman"/>
                <a:ea typeface="Times New Roman"/>
                <a:cs typeface="Times New Roman"/>
                <a:sym typeface="Times New Roman"/>
              </a:rPr>
              <a:t>Emphasizes the significance of the caring aspect in nursing. Bedside reporting enhances the perception of care and empathy as healthcare providers communicate with patients directly and demonstrate a genuine concern for their well being. </a:t>
            </a:r>
            <a:endParaRPr sz="1500">
              <a:latin typeface="Times New Roman"/>
              <a:ea typeface="Times New Roman"/>
              <a:cs typeface="Times New Roman"/>
              <a:sym typeface="Times New Roman"/>
            </a:endParaRPr>
          </a:p>
        </p:txBody>
      </p:sp>
      <p:sp>
        <p:nvSpPr>
          <p:cNvPr id="381" name="Google Shape;381;g28ba93a4c1b_0_0"/>
          <p:cNvSpPr txBox="1">
            <a:spLocks noGrp="1"/>
          </p:cNvSpPr>
          <p:nvPr>
            <p:ph type="body" idx="7"/>
          </p:nvPr>
        </p:nvSpPr>
        <p:spPr>
          <a:xfrm>
            <a:off x="8391800" y="3584700"/>
            <a:ext cx="2961900" cy="175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1500">
                <a:latin typeface="Times New Roman"/>
                <a:ea typeface="Times New Roman"/>
                <a:cs typeface="Times New Roman"/>
                <a:sym typeface="Times New Roman"/>
              </a:rPr>
              <a:t>Focuses on the therapeutic nurse-patient relationship. Bedside reporting fosters a more intimate nurse-patient connection, allowing for trust, open communication, and collaboration, which are central elements in Peplau’s theory.</a:t>
            </a:r>
            <a:endParaRPr sz="1500">
              <a:latin typeface="Times New Roman"/>
              <a:ea typeface="Times New Roman"/>
              <a:cs typeface="Times New Roman"/>
              <a:sym typeface="Times New Roman"/>
            </a:endParaRPr>
          </a:p>
        </p:txBody>
      </p:sp>
      <p:sp>
        <p:nvSpPr>
          <p:cNvPr id="382" name="Google Shape;382;g28ba93a4c1b_0_0"/>
          <p:cNvSpPr txBox="1">
            <a:spLocks noGrp="1"/>
          </p:cNvSpPr>
          <p:nvPr>
            <p:ph type="title"/>
          </p:nvPr>
        </p:nvSpPr>
        <p:spPr>
          <a:xfrm>
            <a:off x="3181350" y="671807"/>
            <a:ext cx="5829300" cy="639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a:latin typeface="Times New Roman"/>
                <a:ea typeface="Times New Roman"/>
                <a:cs typeface="Times New Roman"/>
                <a:sym typeface="Times New Roman"/>
              </a:rPr>
              <a:t>Theoretical Framework</a:t>
            </a:r>
            <a:endParaRPr sz="42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387" name="Google Shape;387;p3"/>
          <p:cNvSpPr txBox="1">
            <a:spLocks noGrp="1"/>
          </p:cNvSpPr>
          <p:nvPr>
            <p:ph type="title"/>
          </p:nvPr>
        </p:nvSpPr>
        <p:spPr>
          <a:xfrm>
            <a:off x="4119749" y="673545"/>
            <a:ext cx="6408900" cy="66600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SzPts val="4000"/>
              <a:buFont typeface="Arial"/>
              <a:buNone/>
            </a:pPr>
            <a:r>
              <a:rPr lang="en-US" sz="4200">
                <a:latin typeface="Times New Roman"/>
                <a:ea typeface="Times New Roman"/>
                <a:cs typeface="Times New Roman"/>
                <a:sym typeface="Times New Roman"/>
              </a:rPr>
              <a:t>Common Misconceptions</a:t>
            </a:r>
            <a:endParaRPr sz="4200">
              <a:latin typeface="Times New Roman"/>
              <a:ea typeface="Times New Roman"/>
              <a:cs typeface="Times New Roman"/>
              <a:sym typeface="Times New Roman"/>
            </a:endParaRPr>
          </a:p>
        </p:txBody>
      </p:sp>
      <p:sp>
        <p:nvSpPr>
          <p:cNvPr id="388" name="Google Shape;388;p3"/>
          <p:cNvSpPr txBox="1">
            <a:spLocks noGrp="1"/>
          </p:cNvSpPr>
          <p:nvPr>
            <p:ph type="body" idx="2"/>
          </p:nvPr>
        </p:nvSpPr>
        <p:spPr>
          <a:xfrm>
            <a:off x="838200" y="1774871"/>
            <a:ext cx="3281700" cy="42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1700">
                <a:solidFill>
                  <a:srgbClr val="1C7286"/>
                </a:solidFill>
                <a:latin typeface="Times New Roman"/>
                <a:ea typeface="Times New Roman"/>
                <a:cs typeface="Times New Roman"/>
                <a:sym typeface="Times New Roman"/>
              </a:rPr>
              <a:t>IT TAKES TOO MUCH TIME</a:t>
            </a:r>
            <a:endParaRPr sz="1700">
              <a:solidFill>
                <a:srgbClr val="1C7286"/>
              </a:solidFill>
              <a:latin typeface="Times New Roman"/>
              <a:ea typeface="Times New Roman"/>
              <a:cs typeface="Times New Roman"/>
              <a:sym typeface="Times New Roman"/>
            </a:endParaRPr>
          </a:p>
        </p:txBody>
      </p:sp>
      <p:sp>
        <p:nvSpPr>
          <p:cNvPr id="389" name="Google Shape;389;p3"/>
          <p:cNvSpPr txBox="1">
            <a:spLocks noGrp="1"/>
          </p:cNvSpPr>
          <p:nvPr>
            <p:ph type="body" idx="4"/>
          </p:nvPr>
        </p:nvSpPr>
        <p:spPr>
          <a:xfrm>
            <a:off x="2178050" y="4171798"/>
            <a:ext cx="3281700" cy="54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4"/>
              </a:buClr>
              <a:buSzPts val="1600"/>
              <a:buNone/>
            </a:pPr>
            <a:r>
              <a:rPr lang="en-US" sz="1700">
                <a:solidFill>
                  <a:srgbClr val="1C7286"/>
                </a:solidFill>
                <a:latin typeface="Times New Roman"/>
                <a:ea typeface="Times New Roman"/>
                <a:cs typeface="Times New Roman"/>
                <a:sym typeface="Times New Roman"/>
              </a:rPr>
              <a:t>SHIFT REPORT IS ONLY FOR NURSES</a:t>
            </a:r>
            <a:endParaRPr sz="1700">
              <a:solidFill>
                <a:srgbClr val="1C7286"/>
              </a:solidFill>
              <a:latin typeface="Times New Roman"/>
              <a:ea typeface="Times New Roman"/>
              <a:cs typeface="Times New Roman"/>
              <a:sym typeface="Times New Roman"/>
            </a:endParaRPr>
          </a:p>
        </p:txBody>
      </p:sp>
      <p:sp>
        <p:nvSpPr>
          <p:cNvPr id="390" name="Google Shape;390;p3"/>
          <p:cNvSpPr txBox="1">
            <a:spLocks noGrp="1"/>
          </p:cNvSpPr>
          <p:nvPr>
            <p:ph type="body" idx="6"/>
          </p:nvPr>
        </p:nvSpPr>
        <p:spPr>
          <a:xfrm>
            <a:off x="4455222" y="1774833"/>
            <a:ext cx="3281700" cy="42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1700">
                <a:solidFill>
                  <a:srgbClr val="1C7286"/>
                </a:solidFill>
                <a:latin typeface="Times New Roman"/>
                <a:ea typeface="Times New Roman"/>
                <a:cs typeface="Times New Roman"/>
                <a:sym typeface="Times New Roman"/>
              </a:rPr>
              <a:t>THERE IS NO DIFFERENCE</a:t>
            </a:r>
            <a:endParaRPr sz="1700">
              <a:solidFill>
                <a:srgbClr val="1C7286"/>
              </a:solidFill>
              <a:latin typeface="Times New Roman"/>
              <a:ea typeface="Times New Roman"/>
              <a:cs typeface="Times New Roman"/>
              <a:sym typeface="Times New Roman"/>
            </a:endParaRPr>
          </a:p>
        </p:txBody>
      </p:sp>
      <p:sp>
        <p:nvSpPr>
          <p:cNvPr id="391" name="Google Shape;391;p3"/>
          <p:cNvSpPr txBox="1">
            <a:spLocks noGrp="1"/>
          </p:cNvSpPr>
          <p:nvPr>
            <p:ph type="body" idx="8"/>
          </p:nvPr>
        </p:nvSpPr>
        <p:spPr>
          <a:xfrm>
            <a:off x="6341697" y="4145291"/>
            <a:ext cx="3281700" cy="426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4"/>
              </a:buClr>
              <a:buSzPts val="1600"/>
              <a:buNone/>
            </a:pPr>
            <a:r>
              <a:rPr lang="en-US" sz="1700">
                <a:solidFill>
                  <a:srgbClr val="1C7286"/>
                </a:solidFill>
                <a:latin typeface="Times New Roman"/>
                <a:ea typeface="Times New Roman"/>
                <a:cs typeface="Times New Roman"/>
                <a:sym typeface="Times New Roman"/>
              </a:rPr>
              <a:t>INTRUSIVE FOR PATIENTS </a:t>
            </a:r>
            <a:endParaRPr sz="1700">
              <a:solidFill>
                <a:srgbClr val="1C7286"/>
              </a:solidFill>
              <a:latin typeface="Times New Roman"/>
              <a:ea typeface="Times New Roman"/>
              <a:cs typeface="Times New Roman"/>
              <a:sym typeface="Times New Roman"/>
            </a:endParaRPr>
          </a:p>
        </p:txBody>
      </p:sp>
      <p:sp>
        <p:nvSpPr>
          <p:cNvPr id="392" name="Google Shape;392;p3"/>
          <p:cNvSpPr txBox="1">
            <a:spLocks noGrp="1"/>
          </p:cNvSpPr>
          <p:nvPr>
            <p:ph type="body" idx="13"/>
          </p:nvPr>
        </p:nvSpPr>
        <p:spPr>
          <a:xfrm>
            <a:off x="8072257" y="1951183"/>
            <a:ext cx="3281700" cy="426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4"/>
              </a:buClr>
              <a:buSzPts val="1600"/>
              <a:buNone/>
            </a:pPr>
            <a:r>
              <a:rPr lang="en-US" sz="1700">
                <a:solidFill>
                  <a:srgbClr val="1C7286"/>
                </a:solidFill>
                <a:latin typeface="Times New Roman"/>
                <a:ea typeface="Times New Roman"/>
                <a:cs typeface="Times New Roman"/>
                <a:sym typeface="Times New Roman"/>
              </a:rPr>
              <a:t>THE PATIENTS DON’T GAIN ANYTHING </a:t>
            </a:r>
            <a:endParaRPr sz="1700">
              <a:solidFill>
                <a:srgbClr val="1C7286"/>
              </a:solidFill>
              <a:latin typeface="Times New Roman"/>
              <a:ea typeface="Times New Roman"/>
              <a:cs typeface="Times New Roman"/>
              <a:sym typeface="Times New Roman"/>
            </a:endParaRPr>
          </a:p>
        </p:txBody>
      </p:sp>
      <p:sp>
        <p:nvSpPr>
          <p:cNvPr id="393" name="Google Shape;393;p3"/>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394" name="Google Shape;394;p3"/>
          <p:cNvPicPr preferRelativeResize="0"/>
          <p:nvPr/>
        </p:nvPicPr>
        <p:blipFill>
          <a:blip r:embed="rId3">
            <a:alphaModFix/>
          </a:blip>
          <a:stretch>
            <a:fillRect/>
          </a:stretch>
        </p:blipFill>
        <p:spPr>
          <a:xfrm>
            <a:off x="1431850" y="2377475"/>
            <a:ext cx="1336023" cy="1336023"/>
          </a:xfrm>
          <a:prstGeom prst="rect">
            <a:avLst/>
          </a:prstGeom>
          <a:noFill/>
          <a:ln>
            <a:noFill/>
          </a:ln>
        </p:spPr>
      </p:pic>
      <p:pic>
        <p:nvPicPr>
          <p:cNvPr id="395" name="Google Shape;395;p3"/>
          <p:cNvPicPr preferRelativeResize="0"/>
          <p:nvPr/>
        </p:nvPicPr>
        <p:blipFill>
          <a:blip r:embed="rId4">
            <a:alphaModFix/>
          </a:blip>
          <a:stretch>
            <a:fillRect/>
          </a:stretch>
        </p:blipFill>
        <p:spPr>
          <a:xfrm>
            <a:off x="8874500" y="2300875"/>
            <a:ext cx="1786977" cy="1786977"/>
          </a:xfrm>
          <a:prstGeom prst="rect">
            <a:avLst/>
          </a:prstGeom>
          <a:noFill/>
          <a:ln>
            <a:noFill/>
          </a:ln>
        </p:spPr>
      </p:pic>
      <p:pic>
        <p:nvPicPr>
          <p:cNvPr id="396" name="Google Shape;396;p3"/>
          <p:cNvPicPr preferRelativeResize="0"/>
          <p:nvPr/>
        </p:nvPicPr>
        <p:blipFill>
          <a:blip r:embed="rId5">
            <a:alphaModFix/>
          </a:blip>
          <a:stretch>
            <a:fillRect/>
          </a:stretch>
        </p:blipFill>
        <p:spPr>
          <a:xfrm>
            <a:off x="2997925" y="4797600"/>
            <a:ext cx="1641948" cy="1641948"/>
          </a:xfrm>
          <a:prstGeom prst="rect">
            <a:avLst/>
          </a:prstGeom>
          <a:noFill/>
          <a:ln>
            <a:noFill/>
          </a:ln>
        </p:spPr>
      </p:pic>
      <p:pic>
        <p:nvPicPr>
          <p:cNvPr id="397" name="Google Shape;397;p3"/>
          <p:cNvPicPr preferRelativeResize="0"/>
          <p:nvPr/>
        </p:nvPicPr>
        <p:blipFill>
          <a:blip r:embed="rId6">
            <a:alphaModFix/>
          </a:blip>
          <a:stretch>
            <a:fillRect/>
          </a:stretch>
        </p:blipFill>
        <p:spPr>
          <a:xfrm>
            <a:off x="7432525" y="4654226"/>
            <a:ext cx="1336025" cy="1786963"/>
          </a:xfrm>
          <a:prstGeom prst="rect">
            <a:avLst/>
          </a:prstGeom>
          <a:noFill/>
          <a:ln>
            <a:noFill/>
          </a:ln>
        </p:spPr>
      </p:pic>
      <p:pic>
        <p:nvPicPr>
          <p:cNvPr id="398" name="Google Shape;398;p3"/>
          <p:cNvPicPr preferRelativeResize="0"/>
          <p:nvPr/>
        </p:nvPicPr>
        <p:blipFill>
          <a:blip r:embed="rId7">
            <a:alphaModFix/>
          </a:blip>
          <a:stretch>
            <a:fillRect/>
          </a:stretch>
        </p:blipFill>
        <p:spPr>
          <a:xfrm>
            <a:off x="5246250" y="2328225"/>
            <a:ext cx="1149874" cy="1434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2"/>
        <p:cNvGrpSpPr/>
        <p:nvPr/>
      </p:nvGrpSpPr>
      <p:grpSpPr>
        <a:xfrm>
          <a:off x="0" y="0"/>
          <a:ext cx="0" cy="0"/>
          <a:chOff x="0" y="0"/>
          <a:chExt cx="0" cy="0"/>
        </a:xfrm>
      </p:grpSpPr>
      <p:sp>
        <p:nvSpPr>
          <p:cNvPr id="403" name="Google Shape;403;p4"/>
          <p:cNvSpPr txBox="1">
            <a:spLocks noGrp="1"/>
          </p:cNvSpPr>
          <p:nvPr>
            <p:ph type="title"/>
          </p:nvPr>
        </p:nvSpPr>
        <p:spPr>
          <a:xfrm rot="-5400000">
            <a:off x="-743575" y="3074200"/>
            <a:ext cx="5976300" cy="63930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SzPts val="4000"/>
              <a:buFont typeface="Arial"/>
              <a:buNone/>
            </a:pPr>
            <a:r>
              <a:rPr lang="en-US" sz="4200">
                <a:latin typeface="Times New Roman"/>
                <a:ea typeface="Times New Roman"/>
                <a:cs typeface="Times New Roman"/>
                <a:sym typeface="Times New Roman"/>
              </a:rPr>
              <a:t>Evidence Based Practice </a:t>
            </a:r>
            <a:endParaRPr sz="4200">
              <a:latin typeface="Times New Roman"/>
              <a:ea typeface="Times New Roman"/>
              <a:cs typeface="Times New Roman"/>
              <a:sym typeface="Times New Roman"/>
            </a:endParaRPr>
          </a:p>
        </p:txBody>
      </p:sp>
      <p:pic>
        <p:nvPicPr>
          <p:cNvPr id="404" name="Google Shape;404;p4"/>
          <p:cNvPicPr preferRelativeResize="0">
            <a:picLocks noGrp="1"/>
          </p:cNvPicPr>
          <p:nvPr>
            <p:ph type="pic" idx="2"/>
          </p:nvPr>
        </p:nvPicPr>
        <p:blipFill rotWithShape="1">
          <a:blip r:embed="rId3">
            <a:alphaModFix amt="57000"/>
          </a:blip>
          <a:srcRect l="79" r="69"/>
          <a:stretch/>
        </p:blipFill>
        <p:spPr>
          <a:xfrm>
            <a:off x="4414645" y="758825"/>
            <a:ext cx="599148" cy="600074"/>
          </a:xfrm>
          <a:prstGeom prst="rect">
            <a:avLst/>
          </a:prstGeom>
          <a:noFill/>
          <a:ln>
            <a:noFill/>
          </a:ln>
        </p:spPr>
      </p:pic>
      <p:sp>
        <p:nvSpPr>
          <p:cNvPr id="405" name="Google Shape;405;p4"/>
          <p:cNvSpPr txBox="1">
            <a:spLocks noGrp="1"/>
          </p:cNvSpPr>
          <p:nvPr>
            <p:ph type="body" idx="1"/>
          </p:nvPr>
        </p:nvSpPr>
        <p:spPr>
          <a:xfrm>
            <a:off x="4414645" y="1388209"/>
            <a:ext cx="3281555" cy="42639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2000">
                <a:solidFill>
                  <a:srgbClr val="1C7286"/>
                </a:solidFill>
                <a:latin typeface="Times New Roman"/>
                <a:ea typeface="Times New Roman"/>
                <a:cs typeface="Times New Roman"/>
                <a:sym typeface="Times New Roman"/>
              </a:rPr>
              <a:t>Improve Patient Safety</a:t>
            </a:r>
            <a:endParaRPr sz="2000">
              <a:solidFill>
                <a:srgbClr val="1C7286"/>
              </a:solidFill>
              <a:latin typeface="Times New Roman"/>
              <a:ea typeface="Times New Roman"/>
              <a:cs typeface="Times New Roman"/>
              <a:sym typeface="Times New Roman"/>
            </a:endParaRPr>
          </a:p>
        </p:txBody>
      </p:sp>
      <p:sp>
        <p:nvSpPr>
          <p:cNvPr id="406" name="Google Shape;406;p4"/>
          <p:cNvSpPr txBox="1">
            <a:spLocks noGrp="1"/>
          </p:cNvSpPr>
          <p:nvPr>
            <p:ph type="body" idx="3"/>
          </p:nvPr>
        </p:nvSpPr>
        <p:spPr>
          <a:xfrm>
            <a:off x="4414645" y="1767713"/>
            <a:ext cx="3281555" cy="1125740"/>
          </a:xfrm>
          <a:prstGeom prst="rect">
            <a:avLst/>
          </a:prstGeom>
          <a:noFill/>
          <a:ln>
            <a:noFill/>
          </a:ln>
        </p:spPr>
        <p:txBody>
          <a:bodyPr spcFirstLastPara="1" wrap="square" lIns="91425" tIns="45700" rIns="91425" bIns="45700" anchor="t" anchorCtr="0">
            <a:noAutofit/>
          </a:bodyPr>
          <a:lstStyle/>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Decrease risk of medication errors</a:t>
            </a:r>
            <a:endParaRPr sz="1600">
              <a:latin typeface="Times New Roman"/>
              <a:ea typeface="Times New Roman"/>
              <a:cs typeface="Times New Roman"/>
              <a:sym typeface="Times New Roman"/>
            </a:endParaRPr>
          </a:p>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Safety checks</a:t>
            </a:r>
            <a:endParaRPr sz="1600">
              <a:latin typeface="Times New Roman"/>
              <a:ea typeface="Times New Roman"/>
              <a:cs typeface="Times New Roman"/>
              <a:sym typeface="Times New Roman"/>
            </a:endParaRPr>
          </a:p>
        </p:txBody>
      </p:sp>
      <p:pic>
        <p:nvPicPr>
          <p:cNvPr id="407" name="Google Shape;407;p4"/>
          <p:cNvPicPr preferRelativeResize="0">
            <a:picLocks noGrp="1"/>
          </p:cNvPicPr>
          <p:nvPr>
            <p:ph type="pic" idx="4"/>
          </p:nvPr>
        </p:nvPicPr>
        <p:blipFill rotWithShape="1">
          <a:blip r:embed="rId4">
            <a:alphaModFix amt="62000"/>
          </a:blip>
          <a:srcRect l="79" r="69"/>
          <a:stretch/>
        </p:blipFill>
        <p:spPr>
          <a:xfrm>
            <a:off x="4414650" y="3205850"/>
            <a:ext cx="722578" cy="723700"/>
          </a:xfrm>
          <a:prstGeom prst="rect">
            <a:avLst/>
          </a:prstGeom>
          <a:noFill/>
          <a:ln>
            <a:noFill/>
          </a:ln>
        </p:spPr>
      </p:pic>
      <p:sp>
        <p:nvSpPr>
          <p:cNvPr id="408" name="Google Shape;408;p4"/>
          <p:cNvSpPr txBox="1">
            <a:spLocks noGrp="1"/>
          </p:cNvSpPr>
          <p:nvPr>
            <p:ph type="body" idx="5"/>
          </p:nvPr>
        </p:nvSpPr>
        <p:spPr>
          <a:xfrm>
            <a:off x="4414645" y="3866925"/>
            <a:ext cx="3281555" cy="42889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2000">
                <a:solidFill>
                  <a:srgbClr val="1C7286"/>
                </a:solidFill>
                <a:latin typeface="Times New Roman"/>
                <a:ea typeface="Times New Roman"/>
                <a:cs typeface="Times New Roman"/>
                <a:sym typeface="Times New Roman"/>
              </a:rPr>
              <a:t>Patient Centered Care</a:t>
            </a:r>
            <a:endParaRPr sz="2000">
              <a:solidFill>
                <a:srgbClr val="1C7286"/>
              </a:solidFill>
              <a:latin typeface="Times New Roman"/>
              <a:ea typeface="Times New Roman"/>
              <a:cs typeface="Times New Roman"/>
              <a:sym typeface="Times New Roman"/>
            </a:endParaRPr>
          </a:p>
        </p:txBody>
      </p:sp>
      <p:sp>
        <p:nvSpPr>
          <p:cNvPr id="409" name="Google Shape;409;p4"/>
          <p:cNvSpPr txBox="1">
            <a:spLocks noGrp="1"/>
          </p:cNvSpPr>
          <p:nvPr>
            <p:ph type="body" idx="6"/>
          </p:nvPr>
        </p:nvSpPr>
        <p:spPr>
          <a:xfrm>
            <a:off x="4414645" y="4287950"/>
            <a:ext cx="3281700" cy="1429200"/>
          </a:xfrm>
          <a:prstGeom prst="rect">
            <a:avLst/>
          </a:prstGeom>
          <a:noFill/>
          <a:ln>
            <a:noFill/>
          </a:ln>
        </p:spPr>
        <p:txBody>
          <a:bodyPr spcFirstLastPara="1" wrap="square" lIns="91425" tIns="45700" rIns="91425" bIns="45700" anchor="t" anchorCtr="0">
            <a:normAutofit/>
          </a:bodyPr>
          <a:lstStyle/>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Transparency </a:t>
            </a:r>
            <a:endParaRPr sz="1600">
              <a:latin typeface="Times New Roman"/>
              <a:ea typeface="Times New Roman"/>
              <a:cs typeface="Times New Roman"/>
              <a:sym typeface="Times New Roman"/>
            </a:endParaRPr>
          </a:p>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Less anxiety about care </a:t>
            </a:r>
            <a:endParaRPr sz="1600">
              <a:latin typeface="Times New Roman"/>
              <a:ea typeface="Times New Roman"/>
              <a:cs typeface="Times New Roman"/>
              <a:sym typeface="Times New Roman"/>
            </a:endParaRPr>
          </a:p>
        </p:txBody>
      </p:sp>
      <p:pic>
        <p:nvPicPr>
          <p:cNvPr id="410" name="Google Shape;410;p4" descr="Group of women outline"/>
          <p:cNvPicPr preferRelativeResize="0">
            <a:picLocks noGrp="1"/>
          </p:cNvPicPr>
          <p:nvPr>
            <p:ph type="pic" idx="7"/>
          </p:nvPr>
        </p:nvPicPr>
        <p:blipFill rotWithShape="1">
          <a:blip r:embed="rId5">
            <a:alphaModFix/>
          </a:blip>
          <a:srcRect/>
          <a:stretch/>
        </p:blipFill>
        <p:spPr>
          <a:xfrm>
            <a:off x="8077157" y="773142"/>
            <a:ext cx="599148" cy="600075"/>
          </a:xfrm>
          <a:prstGeom prst="rect">
            <a:avLst/>
          </a:prstGeom>
          <a:noFill/>
          <a:ln>
            <a:noFill/>
          </a:ln>
        </p:spPr>
      </p:pic>
      <p:sp>
        <p:nvSpPr>
          <p:cNvPr id="411" name="Google Shape;411;p4"/>
          <p:cNvSpPr txBox="1">
            <a:spLocks noGrp="1"/>
          </p:cNvSpPr>
          <p:nvPr>
            <p:ph type="body" idx="8"/>
          </p:nvPr>
        </p:nvSpPr>
        <p:spPr>
          <a:xfrm>
            <a:off x="8072244" y="1388209"/>
            <a:ext cx="3281556" cy="42639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2000">
                <a:solidFill>
                  <a:srgbClr val="1C7286"/>
                </a:solidFill>
                <a:latin typeface="Times New Roman"/>
                <a:ea typeface="Times New Roman"/>
                <a:cs typeface="Times New Roman"/>
                <a:sym typeface="Times New Roman"/>
              </a:rPr>
              <a:t>Improves Communication</a:t>
            </a:r>
            <a:endParaRPr sz="2000">
              <a:solidFill>
                <a:srgbClr val="1C7286"/>
              </a:solidFill>
              <a:latin typeface="Times New Roman"/>
              <a:ea typeface="Times New Roman"/>
              <a:cs typeface="Times New Roman"/>
              <a:sym typeface="Times New Roman"/>
            </a:endParaRPr>
          </a:p>
        </p:txBody>
      </p:sp>
      <p:sp>
        <p:nvSpPr>
          <p:cNvPr id="412" name="Google Shape;412;p4"/>
          <p:cNvSpPr txBox="1">
            <a:spLocks noGrp="1"/>
          </p:cNvSpPr>
          <p:nvPr>
            <p:ph type="body" idx="9"/>
          </p:nvPr>
        </p:nvSpPr>
        <p:spPr>
          <a:xfrm>
            <a:off x="8072244" y="1767713"/>
            <a:ext cx="3281556" cy="1125740"/>
          </a:xfrm>
          <a:prstGeom prst="rect">
            <a:avLst/>
          </a:prstGeom>
          <a:noFill/>
          <a:ln>
            <a:noFill/>
          </a:ln>
        </p:spPr>
        <p:txBody>
          <a:bodyPr spcFirstLastPara="1" wrap="square" lIns="91425" tIns="45700" rIns="91425" bIns="45700" anchor="t" anchorCtr="0">
            <a:noAutofit/>
          </a:bodyPr>
          <a:lstStyle/>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Medical professionals</a:t>
            </a:r>
            <a:endParaRPr sz="1600">
              <a:latin typeface="Times New Roman"/>
              <a:ea typeface="Times New Roman"/>
              <a:cs typeface="Times New Roman"/>
              <a:sym typeface="Times New Roman"/>
            </a:endParaRPr>
          </a:p>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Patients</a:t>
            </a:r>
            <a:endParaRPr sz="1600">
              <a:latin typeface="Times New Roman"/>
              <a:ea typeface="Times New Roman"/>
              <a:cs typeface="Times New Roman"/>
              <a:sym typeface="Times New Roman"/>
            </a:endParaRPr>
          </a:p>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Family</a:t>
            </a:r>
            <a:endParaRPr sz="1600">
              <a:latin typeface="Times New Roman"/>
              <a:ea typeface="Times New Roman"/>
              <a:cs typeface="Times New Roman"/>
              <a:sym typeface="Times New Roman"/>
            </a:endParaRPr>
          </a:p>
        </p:txBody>
      </p:sp>
      <p:pic>
        <p:nvPicPr>
          <p:cNvPr id="413" name="Google Shape;413;p4"/>
          <p:cNvPicPr preferRelativeResize="0">
            <a:picLocks noGrp="1"/>
          </p:cNvPicPr>
          <p:nvPr>
            <p:ph type="pic" idx="13"/>
          </p:nvPr>
        </p:nvPicPr>
        <p:blipFill rotWithShape="1">
          <a:blip r:embed="rId6">
            <a:alphaModFix amt="61000"/>
          </a:blip>
          <a:srcRect t="12545" b="12553"/>
          <a:stretch/>
        </p:blipFill>
        <p:spPr>
          <a:xfrm>
            <a:off x="8072244" y="3237794"/>
            <a:ext cx="599148" cy="600075"/>
          </a:xfrm>
          <a:prstGeom prst="rect">
            <a:avLst/>
          </a:prstGeom>
          <a:noFill/>
          <a:ln>
            <a:noFill/>
          </a:ln>
        </p:spPr>
      </p:pic>
      <p:sp>
        <p:nvSpPr>
          <p:cNvPr id="414" name="Google Shape;414;p4"/>
          <p:cNvSpPr txBox="1">
            <a:spLocks noGrp="1"/>
          </p:cNvSpPr>
          <p:nvPr>
            <p:ph type="body" idx="14"/>
          </p:nvPr>
        </p:nvSpPr>
        <p:spPr>
          <a:xfrm>
            <a:off x="8072244" y="3866925"/>
            <a:ext cx="3281556" cy="42889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1600"/>
              <a:buNone/>
            </a:pPr>
            <a:r>
              <a:rPr lang="en-US" sz="2000">
                <a:solidFill>
                  <a:srgbClr val="1C7286"/>
                </a:solidFill>
                <a:latin typeface="Times New Roman"/>
                <a:ea typeface="Times New Roman"/>
                <a:cs typeface="Times New Roman"/>
                <a:sym typeface="Times New Roman"/>
              </a:rPr>
              <a:t>Time Management</a:t>
            </a:r>
            <a:endParaRPr sz="2000">
              <a:solidFill>
                <a:srgbClr val="1C7286"/>
              </a:solidFill>
              <a:latin typeface="Times New Roman"/>
              <a:ea typeface="Times New Roman"/>
              <a:cs typeface="Times New Roman"/>
              <a:sym typeface="Times New Roman"/>
            </a:endParaRPr>
          </a:p>
        </p:txBody>
      </p:sp>
      <p:sp>
        <p:nvSpPr>
          <p:cNvPr id="415" name="Google Shape;415;p4"/>
          <p:cNvSpPr txBox="1">
            <a:spLocks noGrp="1"/>
          </p:cNvSpPr>
          <p:nvPr>
            <p:ph type="body" idx="15"/>
          </p:nvPr>
        </p:nvSpPr>
        <p:spPr>
          <a:xfrm>
            <a:off x="8072244" y="4248925"/>
            <a:ext cx="3281556" cy="1429216"/>
          </a:xfrm>
          <a:prstGeom prst="rect">
            <a:avLst/>
          </a:prstGeom>
          <a:noFill/>
          <a:ln>
            <a:noFill/>
          </a:ln>
        </p:spPr>
        <p:txBody>
          <a:bodyPr spcFirstLastPara="1" wrap="square" lIns="91425" tIns="45700" rIns="91425" bIns="45700" anchor="t" anchorCtr="0">
            <a:normAutofit/>
          </a:bodyPr>
          <a:lstStyle/>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Cluster care</a:t>
            </a:r>
            <a:endParaRPr sz="1600">
              <a:latin typeface="Times New Roman"/>
              <a:ea typeface="Times New Roman"/>
              <a:cs typeface="Times New Roman"/>
              <a:sym typeface="Times New Roman"/>
            </a:endParaRPr>
          </a:p>
          <a:p>
            <a:pPr marL="457200" lvl="0" indent="-330200" algn="l" rtl="0">
              <a:lnSpc>
                <a:spcPct val="125000"/>
              </a:lnSpc>
              <a:spcBef>
                <a:spcPts val="0"/>
              </a:spcBef>
              <a:spcAft>
                <a:spcPts val="0"/>
              </a:spcAft>
              <a:buSzPts val="1600"/>
              <a:buFont typeface="Times New Roman"/>
              <a:buChar char="-"/>
            </a:pPr>
            <a:r>
              <a:rPr lang="en-US" sz="1600">
                <a:latin typeface="Times New Roman"/>
                <a:ea typeface="Times New Roman"/>
                <a:cs typeface="Times New Roman"/>
                <a:sym typeface="Times New Roman"/>
              </a:rPr>
              <a:t>Reduces redundancy </a:t>
            </a:r>
            <a:endParaRPr sz="1600">
              <a:latin typeface="Times New Roman"/>
              <a:ea typeface="Times New Roman"/>
              <a:cs typeface="Times New Roman"/>
              <a:sym typeface="Times New Roman"/>
            </a:endParaRPr>
          </a:p>
        </p:txBody>
      </p:sp>
      <p:sp>
        <p:nvSpPr>
          <p:cNvPr id="416" name="Google Shape;416;p4"/>
          <p:cNvSpPr txBox="1">
            <a:spLocks noGrp="1"/>
          </p:cNvSpPr>
          <p:nvPr>
            <p:ph type="sldNum" idx="12"/>
          </p:nvPr>
        </p:nvSpPr>
        <p:spPr>
          <a:xfrm>
            <a:off x="8610600" y="6515753"/>
            <a:ext cx="2743200" cy="20572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1"/>
        <p:cNvGrpSpPr/>
        <p:nvPr/>
      </p:nvGrpSpPr>
      <p:grpSpPr>
        <a:xfrm>
          <a:off x="0" y="0"/>
          <a:ext cx="0" cy="0"/>
          <a:chOff x="0" y="0"/>
          <a:chExt cx="0" cy="0"/>
        </a:xfrm>
      </p:grpSpPr>
      <p:sp>
        <p:nvSpPr>
          <p:cNvPr id="422" name="Google Shape;422;g24c64f8c035_1_23"/>
          <p:cNvSpPr txBox="1">
            <a:spLocks noGrp="1"/>
          </p:cNvSpPr>
          <p:nvPr>
            <p:ph type="sldNum" idx="12"/>
          </p:nvPr>
        </p:nvSpPr>
        <p:spPr>
          <a:xfrm>
            <a:off x="8610600" y="6515753"/>
            <a:ext cx="2743200" cy="205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423" name="Google Shape;423;g24c64f8c035_1_23"/>
          <p:cNvSpPr txBox="1">
            <a:spLocks noGrp="1"/>
          </p:cNvSpPr>
          <p:nvPr>
            <p:ph type="body" idx="1"/>
          </p:nvPr>
        </p:nvSpPr>
        <p:spPr>
          <a:xfrm>
            <a:off x="757045" y="2155009"/>
            <a:ext cx="2824500" cy="3392700"/>
          </a:xfrm>
          <a:prstGeom prst="rect">
            <a:avLst/>
          </a:prstGeom>
        </p:spPr>
        <p:txBody>
          <a:bodyPr spcFirstLastPara="1" wrap="square" lIns="91425" tIns="45700" rIns="91425" bIns="45700" anchor="t" anchorCtr="0">
            <a:noAutofit/>
          </a:bodyPr>
          <a:lstStyle/>
          <a:p>
            <a:pPr marL="457200" lvl="0" indent="-317500" algn="l" rtl="0">
              <a:spcBef>
                <a:spcPts val="1500"/>
              </a:spcBef>
              <a:spcAft>
                <a:spcPts val="0"/>
              </a:spcAft>
              <a:buSzPts val="1400"/>
              <a:buFont typeface="Times New Roman"/>
              <a:buChar char="-"/>
            </a:pPr>
            <a:r>
              <a:rPr lang="en-US">
                <a:latin typeface="Times New Roman"/>
                <a:ea typeface="Times New Roman"/>
                <a:cs typeface="Times New Roman"/>
                <a:sym typeface="Times New Roman"/>
              </a:rPr>
              <a:t>More time efficient</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Able to cluster care</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US">
                <a:latin typeface="Times New Roman"/>
                <a:ea typeface="Times New Roman"/>
                <a:cs typeface="Times New Roman"/>
                <a:sym typeface="Times New Roman"/>
              </a:rPr>
              <a:t>Organization and prioritizing client needs is streamlined</a:t>
            </a:r>
            <a:endParaRPr>
              <a:latin typeface="Times New Roman"/>
              <a:ea typeface="Times New Roman"/>
              <a:cs typeface="Times New Roman"/>
              <a:sym typeface="Times New Roman"/>
            </a:endParaRPr>
          </a:p>
        </p:txBody>
      </p:sp>
      <p:sp>
        <p:nvSpPr>
          <p:cNvPr id="424" name="Google Shape;424;g24c64f8c035_1_23"/>
          <p:cNvSpPr txBox="1">
            <a:spLocks noGrp="1"/>
          </p:cNvSpPr>
          <p:nvPr>
            <p:ph type="body" idx="3"/>
          </p:nvPr>
        </p:nvSpPr>
        <p:spPr>
          <a:xfrm>
            <a:off x="757045" y="1558656"/>
            <a:ext cx="2824500" cy="5814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Key Points</a:t>
            </a:r>
            <a:endParaRPr sz="2200">
              <a:solidFill>
                <a:srgbClr val="1C7286"/>
              </a:solidFill>
              <a:latin typeface="Times New Roman"/>
              <a:ea typeface="Times New Roman"/>
              <a:cs typeface="Times New Roman"/>
              <a:sym typeface="Times New Roman"/>
            </a:endParaRPr>
          </a:p>
        </p:txBody>
      </p:sp>
      <p:sp>
        <p:nvSpPr>
          <p:cNvPr id="425" name="Google Shape;425;g24c64f8c035_1_23"/>
          <p:cNvSpPr txBox="1">
            <a:spLocks noGrp="1"/>
          </p:cNvSpPr>
          <p:nvPr>
            <p:ph type="body" idx="4"/>
          </p:nvPr>
        </p:nvSpPr>
        <p:spPr>
          <a:xfrm>
            <a:off x="4045450" y="2139075"/>
            <a:ext cx="3852600" cy="4252500"/>
          </a:xfrm>
          <a:prstGeom prst="rect">
            <a:avLst/>
          </a:prstGeom>
        </p:spPr>
        <p:txBody>
          <a:bodyPr spcFirstLastPara="1" wrap="square" lIns="91425" tIns="45700" rIns="91425" bIns="45700" anchor="t" anchorCtr="0">
            <a:noAutofit/>
          </a:bodyPr>
          <a:lstStyle/>
          <a:p>
            <a:pPr marL="457200" lvl="0" indent="-317500" algn="l" rtl="0">
              <a:spcBef>
                <a:spcPts val="1500"/>
              </a:spcBef>
              <a:spcAft>
                <a:spcPts val="0"/>
              </a:spcAft>
              <a:buClr>
                <a:srgbClr val="000000"/>
              </a:buClr>
              <a:buSzPts val="1400"/>
              <a:buFont typeface="Times New Roman"/>
              <a:buChar char="-"/>
            </a:pPr>
            <a:r>
              <a:rPr lang="en-US">
                <a:solidFill>
                  <a:srgbClr val="000000"/>
                </a:solidFill>
                <a:latin typeface="Times New Roman"/>
                <a:ea typeface="Times New Roman"/>
                <a:cs typeface="Times New Roman"/>
                <a:sym typeface="Times New Roman"/>
              </a:rPr>
              <a:t>“After a prolonged handoff time, some nurses have difficulty getting organized, prioritizing their workflow, and starting their nursing care”</a:t>
            </a:r>
            <a:endParaRPr>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US" sz="1400">
                <a:solidFill>
                  <a:srgbClr val="000000"/>
                </a:solidFill>
                <a:latin typeface="Times New Roman"/>
                <a:ea typeface="Times New Roman"/>
                <a:cs typeface="Times New Roman"/>
                <a:sym typeface="Times New Roman"/>
              </a:rPr>
              <a:t>Regarding shift handoff at the Nurses Station</a:t>
            </a:r>
            <a:endParaRPr sz="140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Char char="-"/>
            </a:pPr>
            <a:r>
              <a:rPr lang="en-US">
                <a:solidFill>
                  <a:srgbClr val="000000"/>
                </a:solidFill>
                <a:latin typeface="Times New Roman"/>
                <a:ea typeface="Times New Roman"/>
                <a:cs typeface="Times New Roman"/>
                <a:sym typeface="Times New Roman"/>
              </a:rPr>
              <a:t>“Nurses involved patients in this process and it only spent 1.5 min.”</a:t>
            </a:r>
            <a:endParaRPr>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a:solidFill>
                  <a:srgbClr val="000000"/>
                </a:solidFill>
                <a:latin typeface="Times New Roman"/>
                <a:ea typeface="Times New Roman"/>
                <a:cs typeface="Times New Roman"/>
                <a:sym typeface="Times New Roman"/>
              </a:rPr>
              <a:t>“Better communication also helps the oncoming nurse prioritize assignments according to need. The nurse is informed about the patient earlier in the shift because report time is shortened.”</a:t>
            </a:r>
            <a:endParaRPr>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a:solidFill>
                  <a:srgbClr val="000000"/>
                </a:solidFill>
                <a:latin typeface="Times New Roman"/>
                <a:ea typeface="Times New Roman"/>
                <a:cs typeface="Times New Roman"/>
                <a:sym typeface="Times New Roman"/>
              </a:rPr>
              <a:t>“The advantages for the nurse begin with the efficiency of report, which streamlines all pertinent information and saves nursing time.”</a:t>
            </a:r>
            <a:endParaRPr>
              <a:solidFill>
                <a:srgbClr val="000000"/>
              </a:solidFill>
              <a:latin typeface="Times New Roman"/>
              <a:ea typeface="Times New Roman"/>
              <a:cs typeface="Times New Roman"/>
              <a:sym typeface="Times New Roman"/>
            </a:endParaRPr>
          </a:p>
        </p:txBody>
      </p:sp>
      <p:sp>
        <p:nvSpPr>
          <p:cNvPr id="426" name="Google Shape;426;g24c64f8c035_1_23"/>
          <p:cNvSpPr txBox="1">
            <a:spLocks noGrp="1"/>
          </p:cNvSpPr>
          <p:nvPr>
            <p:ph type="body" idx="5"/>
          </p:nvPr>
        </p:nvSpPr>
        <p:spPr>
          <a:xfrm>
            <a:off x="4683752" y="1558659"/>
            <a:ext cx="2824500" cy="581400"/>
          </a:xfrm>
          <a:prstGeom prst="rect">
            <a:avLst/>
          </a:prstGeom>
        </p:spPr>
        <p:txBody>
          <a:bodyPr spcFirstLastPara="1" wrap="square" lIns="91425" tIns="45700" rIns="91425" bIns="45700" anchor="b" anchorCtr="0">
            <a:noAutofit/>
          </a:bodyPr>
          <a:lstStyle/>
          <a:p>
            <a:pPr marL="0" lvl="0" indent="0" algn="ctr" rtl="0">
              <a:spcBef>
                <a:spcPts val="1000"/>
              </a:spcBef>
              <a:spcAft>
                <a:spcPts val="0"/>
              </a:spcAft>
              <a:buNone/>
            </a:pPr>
            <a:r>
              <a:rPr lang="en-US" sz="2200">
                <a:solidFill>
                  <a:srgbClr val="1C7286"/>
                </a:solidFill>
                <a:latin typeface="Times New Roman"/>
                <a:ea typeface="Times New Roman"/>
                <a:cs typeface="Times New Roman"/>
                <a:sym typeface="Times New Roman"/>
              </a:rPr>
              <a:t>Evidence</a:t>
            </a:r>
            <a:endParaRPr sz="2200">
              <a:solidFill>
                <a:srgbClr val="1C7286"/>
              </a:solidFill>
              <a:latin typeface="Times New Roman"/>
              <a:ea typeface="Times New Roman"/>
              <a:cs typeface="Times New Roman"/>
              <a:sym typeface="Times New Roman"/>
            </a:endParaRPr>
          </a:p>
        </p:txBody>
      </p:sp>
      <p:sp>
        <p:nvSpPr>
          <p:cNvPr id="427" name="Google Shape;427;g24c64f8c035_1_23"/>
          <p:cNvSpPr txBox="1">
            <a:spLocks noGrp="1"/>
          </p:cNvSpPr>
          <p:nvPr>
            <p:ph type="title"/>
          </p:nvPr>
        </p:nvSpPr>
        <p:spPr>
          <a:xfrm>
            <a:off x="724203" y="671808"/>
            <a:ext cx="6042000" cy="63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a:latin typeface="Times New Roman"/>
                <a:ea typeface="Times New Roman"/>
                <a:cs typeface="Times New Roman"/>
                <a:sym typeface="Times New Roman"/>
              </a:rPr>
              <a:t>Time Management</a:t>
            </a:r>
            <a:endParaRPr sz="4200">
              <a:latin typeface="Times New Roman"/>
              <a:ea typeface="Times New Roman"/>
              <a:cs typeface="Times New Roman"/>
              <a:sym typeface="Times New Roman"/>
            </a:endParaRPr>
          </a:p>
        </p:txBody>
      </p:sp>
      <p:pic>
        <p:nvPicPr>
          <p:cNvPr id="428" name="Google Shape;428;g24c64f8c035_1_23"/>
          <p:cNvPicPr preferRelativeResize="0"/>
          <p:nvPr/>
        </p:nvPicPr>
        <p:blipFill>
          <a:blip r:embed="rId3">
            <a:alphaModFix amt="80000"/>
          </a:blip>
          <a:stretch>
            <a:fillRect/>
          </a:stretch>
        </p:blipFill>
        <p:spPr>
          <a:xfrm>
            <a:off x="8241950" y="1044075"/>
            <a:ext cx="3852600" cy="46159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2">
      <a:dk1>
        <a:srgbClr val="000000"/>
      </a:dk1>
      <a:lt1>
        <a:srgbClr val="FFFFFF"/>
      </a:lt1>
      <a:dk2>
        <a:srgbClr val="44546A"/>
      </a:dk2>
      <a:lt2>
        <a:srgbClr val="E7E6E6"/>
      </a:lt2>
      <a:accent1>
        <a:srgbClr val="1C7286"/>
      </a:accent1>
      <a:accent2>
        <a:srgbClr val="A8CADC"/>
      </a:accent2>
      <a:accent3>
        <a:srgbClr val="74A9EA"/>
      </a:accent3>
      <a:accent4>
        <a:srgbClr val="04B3C3"/>
      </a:accent4>
      <a:accent5>
        <a:srgbClr val="5F8473"/>
      </a:accent5>
      <a:accent6>
        <a:srgbClr val="D1EF5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Widescreen</PresentationFormat>
  <Paragraphs>185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Abstract</vt:lpstr>
      <vt:lpstr>What is Bedside Report?</vt:lpstr>
      <vt:lpstr>Background/Introduction</vt:lpstr>
      <vt:lpstr>Guiding Principles of Nursing</vt:lpstr>
      <vt:lpstr>Theoretical Framework</vt:lpstr>
      <vt:lpstr>Common Misconceptions</vt:lpstr>
      <vt:lpstr>Evidence Based Practice </vt:lpstr>
      <vt:lpstr>Time Management</vt:lpstr>
      <vt:lpstr>Safety</vt:lpstr>
      <vt:lpstr>Communication</vt:lpstr>
      <vt:lpstr>Patient Centered Care</vt:lpstr>
      <vt:lpstr>The Five Stages of Bedside Report</vt:lpstr>
      <vt:lpstr>Roles During Bedside Shift Report</vt:lpstr>
      <vt:lpstr>Why Bedside Report?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Konner Spalding</dc:creator>
  <cp:lastModifiedBy>Konner Spalding</cp:lastModifiedBy>
  <cp:revision>1</cp:revision>
  <dcterms:created xsi:type="dcterms:W3CDTF">2023-09-19T01:37:57Z</dcterms:created>
  <dcterms:modified xsi:type="dcterms:W3CDTF">2023-10-12T00:52:08Z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