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Merriweather Light"/>
      <p:regular r:id="rId15"/>
      <p:bold r:id="rId16"/>
      <p:italic r:id="rId17"/>
      <p:boldItalic r:id="rId18"/>
    </p:embeddedFont>
    <p:embeddedFont>
      <p:font typeface="Montserrat"/>
      <p:regular r:id="rId19"/>
      <p:bold r:id="rId20"/>
      <p:italic r:id="rId21"/>
      <p:boldItalic r:id="rId22"/>
    </p:embeddedFont>
    <p:embeddedFont>
      <p:font typeface="Open Sans SemiBold"/>
      <p:regular r:id="rId23"/>
      <p:bold r:id="rId24"/>
      <p:italic r:id="rId25"/>
      <p:boldItalic r:id="rId26"/>
    </p:embeddedFont>
    <p:embeddedFont>
      <p:font typeface="Vidaloka"/>
      <p:regular r:id="rId27"/>
    </p:embeddedFont>
    <p:embeddedFont>
      <p:font typeface="Russo One"/>
      <p:regular r:id="rId28"/>
    </p:embeddedFont>
    <p:embeddedFont>
      <p:font typeface="Mako"/>
      <p:regular r:id="rId29"/>
    </p:embeddedFont>
    <p:embeddedFont>
      <p:font typeface="Crimson Text"/>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704">
          <p15:clr>
            <a:srgbClr val="9AA0A6"/>
          </p15:clr>
        </p15:guide>
        <p15:guide id="2" pos="43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704"/>
        <p:guide pos="4392"/>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rimsonText-bold.fntdata"/><Relationship Id="rId30" Type="http://schemas.openxmlformats.org/officeDocument/2006/relationships/font" Target="fonts/CrimsonText-regular.fntdata"/><Relationship Id="rId33" Type="http://schemas.openxmlformats.org/officeDocument/2006/relationships/font" Target="fonts/CrimsonText-boldItalic.fntdata"/><Relationship Id="rId32" Type="http://schemas.openxmlformats.org/officeDocument/2006/relationships/font" Target="fonts/CrimsonText-italic.fntdata"/><Relationship Id="rId35" Type="http://schemas.openxmlformats.org/officeDocument/2006/relationships/font" Target="fonts/OpenSans-bold.fntdata"/><Relationship Id="rId34" Type="http://schemas.openxmlformats.org/officeDocument/2006/relationships/font" Target="fonts/OpenSans-regular.fntdata"/><Relationship Id="rId37" Type="http://schemas.openxmlformats.org/officeDocument/2006/relationships/font" Target="fonts/OpenSans-boldItalic.fntdata"/><Relationship Id="rId36" Type="http://schemas.openxmlformats.org/officeDocument/2006/relationships/font" Target="fonts/OpenSans-italic.fntdata"/><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OpenSansSemiBold-bold.fntdata"/><Relationship Id="rId23" Type="http://schemas.openxmlformats.org/officeDocument/2006/relationships/font" Target="fonts/OpenSansSemiBold-regular.fntdata"/><Relationship Id="rId26" Type="http://schemas.openxmlformats.org/officeDocument/2006/relationships/font" Target="fonts/OpenSansSemiBold-boldItalic.fntdata"/><Relationship Id="rId25" Type="http://schemas.openxmlformats.org/officeDocument/2006/relationships/font" Target="fonts/OpenSansSemiBold-italic.fntdata"/><Relationship Id="rId28" Type="http://schemas.openxmlformats.org/officeDocument/2006/relationships/font" Target="fonts/RussoOne-regular.fntdata"/><Relationship Id="rId27" Type="http://schemas.openxmlformats.org/officeDocument/2006/relationships/font" Target="fonts/Vidaloka-regular.fntdata"/><Relationship Id="rId29" Type="http://schemas.openxmlformats.org/officeDocument/2006/relationships/font" Target="fonts/Mako-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erriweatherLight-regular.fntdata"/><Relationship Id="rId14" Type="http://schemas.openxmlformats.org/officeDocument/2006/relationships/slide" Target="slides/slide9.xml"/><Relationship Id="rId17" Type="http://schemas.openxmlformats.org/officeDocument/2006/relationships/font" Target="fonts/MerriweatherLight-italic.fntdata"/><Relationship Id="rId16" Type="http://schemas.openxmlformats.org/officeDocument/2006/relationships/font" Target="fonts/MerriweatherLight-bold.fntdata"/><Relationship Id="rId19" Type="http://schemas.openxmlformats.org/officeDocument/2006/relationships/font" Target="fonts/Montserrat-regular.fntdata"/><Relationship Id="rId18" Type="http://schemas.openxmlformats.org/officeDocument/2006/relationships/font" Target="fonts/MerriweatherLigh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cc7554a049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cc7554a049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05aad17dc0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105aad17dc0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 sz="1200">
                <a:solidFill>
                  <a:schemeClr val="dk1"/>
                </a:solidFill>
                <a:latin typeface="Montserrat"/>
                <a:ea typeface="Montserrat"/>
                <a:cs typeface="Montserrat"/>
                <a:sym typeface="Montserrat"/>
              </a:rPr>
              <a:t>Prophylactic treatment of pressure injuries is extremely important for providing quality care.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cd8a80d6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cd8a80d6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Control group just had conventional prevention measures (linen draw sheet, wedges, pillows). Intervention group used turning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Turning pad- designed to redistribute pressure over larger surface area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4b18b0780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4b18b0780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 in the UK ICU, found that patients were being turned on average q4hrs and 5% of patients stayed in same position longer than 8hrs.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4b18b078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4b18b078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cf7a3c50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cf7a3c50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4b18b0780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24b18b0780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4b18b0780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4b18b0780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039975" y="1248300"/>
            <a:ext cx="7064100" cy="2052600"/>
          </a:xfrm>
          <a:prstGeom prst="rect">
            <a:avLst/>
          </a:prstGeom>
        </p:spPr>
        <p:txBody>
          <a:bodyPr anchorCtr="0" anchor="t" bIns="91425" lIns="91425" spcFirstLastPara="1" rIns="91425" wrap="square" tIns="91425">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1040000" y="3300900"/>
            <a:ext cx="7064100" cy="441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cxnSp>
        <p:nvCxnSpPr>
          <p:cNvPr id="11" name="Google Shape;11;p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2" name="Google Shape;12;p2"/>
          <p:cNvCxnSpPr/>
          <p:nvPr/>
        </p:nvCxnSpPr>
        <p:spPr>
          <a:xfrm flipH="1">
            <a:off x="-257975" y="-72550"/>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3" name="Google Shape;13;p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4" name="Google Shape;14;p2"/>
          <p:cNvCxnSpPr/>
          <p:nvPr/>
        </p:nvCxnSpPr>
        <p:spPr>
          <a:xfrm flipH="1">
            <a:off x="6467450" y="3935375"/>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5" name="Shape 65"/>
        <p:cNvGrpSpPr/>
        <p:nvPr/>
      </p:nvGrpSpPr>
      <p:grpSpPr>
        <a:xfrm>
          <a:off x="0" y="0"/>
          <a:ext cx="0" cy="0"/>
          <a:chOff x="0" y="0"/>
          <a:chExt cx="0" cy="0"/>
        </a:xfrm>
      </p:grpSpPr>
      <p:sp>
        <p:nvSpPr>
          <p:cNvPr id="66" name="Google Shape;66;p11"/>
          <p:cNvSpPr txBox="1"/>
          <p:nvPr>
            <p:ph hasCustomPrompt="1" type="title"/>
          </p:nvPr>
        </p:nvSpPr>
        <p:spPr>
          <a:xfrm>
            <a:off x="713225" y="1345363"/>
            <a:ext cx="7717500" cy="1644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p:nvPr>
            <p:ph idx="1" type="subTitle"/>
          </p:nvPr>
        </p:nvSpPr>
        <p:spPr>
          <a:xfrm>
            <a:off x="1514325" y="3188648"/>
            <a:ext cx="6120300" cy="3750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sz="1600"/>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p:txBody>
      </p:sp>
      <p:cxnSp>
        <p:nvCxnSpPr>
          <p:cNvPr id="68" name="Google Shape;68;p1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69" name="Google Shape;69;p1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70" name="Google Shape;70;p11"/>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71" name="Google Shape;71;p11"/>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72" name="Shape 7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73" name="Shape 73"/>
        <p:cNvGrpSpPr/>
        <p:nvPr/>
      </p:nvGrpSpPr>
      <p:grpSpPr>
        <a:xfrm>
          <a:off x="0" y="0"/>
          <a:ext cx="0" cy="0"/>
          <a:chOff x="0" y="0"/>
          <a:chExt cx="0" cy="0"/>
        </a:xfrm>
      </p:grpSpPr>
      <p:sp>
        <p:nvSpPr>
          <p:cNvPr id="74" name="Google Shape;74;p13"/>
          <p:cNvSpPr txBox="1"/>
          <p:nvPr>
            <p:ph type="title"/>
          </p:nvPr>
        </p:nvSpPr>
        <p:spPr>
          <a:xfrm>
            <a:off x="713225" y="445025"/>
            <a:ext cx="35838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5" name="Google Shape;75;p13"/>
          <p:cNvSpPr txBox="1"/>
          <p:nvPr>
            <p:ph idx="1" type="subTitle"/>
          </p:nvPr>
        </p:nvSpPr>
        <p:spPr>
          <a:xfrm>
            <a:off x="5859325" y="1405390"/>
            <a:ext cx="2486100" cy="40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76" name="Google Shape;76;p13"/>
          <p:cNvSpPr txBox="1"/>
          <p:nvPr>
            <p:ph idx="2" type="subTitle"/>
          </p:nvPr>
        </p:nvSpPr>
        <p:spPr>
          <a:xfrm>
            <a:off x="5859325" y="1806417"/>
            <a:ext cx="2486100" cy="61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7" name="Google Shape;77;p13"/>
          <p:cNvSpPr txBox="1"/>
          <p:nvPr>
            <p:ph idx="3" type="subTitle"/>
          </p:nvPr>
        </p:nvSpPr>
        <p:spPr>
          <a:xfrm>
            <a:off x="1903925" y="1405390"/>
            <a:ext cx="2486100" cy="40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78" name="Google Shape;78;p13"/>
          <p:cNvSpPr txBox="1"/>
          <p:nvPr>
            <p:ph idx="4" type="subTitle"/>
          </p:nvPr>
        </p:nvSpPr>
        <p:spPr>
          <a:xfrm>
            <a:off x="1903925" y="1806417"/>
            <a:ext cx="2486100" cy="61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9" name="Google Shape;79;p13"/>
          <p:cNvSpPr txBox="1"/>
          <p:nvPr>
            <p:ph idx="5" type="subTitle"/>
          </p:nvPr>
        </p:nvSpPr>
        <p:spPr>
          <a:xfrm>
            <a:off x="5859325" y="3171118"/>
            <a:ext cx="2486100" cy="46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80" name="Google Shape;80;p13"/>
          <p:cNvSpPr txBox="1"/>
          <p:nvPr>
            <p:ph idx="6" type="subTitle"/>
          </p:nvPr>
        </p:nvSpPr>
        <p:spPr>
          <a:xfrm>
            <a:off x="5859325" y="3565487"/>
            <a:ext cx="2486100" cy="61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1" name="Google Shape;81;p13"/>
          <p:cNvSpPr txBox="1"/>
          <p:nvPr>
            <p:ph idx="7" type="subTitle"/>
          </p:nvPr>
        </p:nvSpPr>
        <p:spPr>
          <a:xfrm>
            <a:off x="1903925" y="3171118"/>
            <a:ext cx="2486100" cy="46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82" name="Google Shape;82;p13"/>
          <p:cNvSpPr txBox="1"/>
          <p:nvPr>
            <p:ph idx="8" type="subTitle"/>
          </p:nvPr>
        </p:nvSpPr>
        <p:spPr>
          <a:xfrm>
            <a:off x="1903975" y="3565487"/>
            <a:ext cx="2486100" cy="61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3" name="Google Shape;83;p13"/>
          <p:cNvSpPr txBox="1"/>
          <p:nvPr>
            <p:ph hasCustomPrompt="1" idx="9" type="title"/>
          </p:nvPr>
        </p:nvSpPr>
        <p:spPr>
          <a:xfrm>
            <a:off x="798575" y="1417915"/>
            <a:ext cx="10392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84" name="Google Shape;84;p13"/>
          <p:cNvSpPr txBox="1"/>
          <p:nvPr>
            <p:ph hasCustomPrompt="1" idx="13" type="title"/>
          </p:nvPr>
        </p:nvSpPr>
        <p:spPr>
          <a:xfrm>
            <a:off x="4753975" y="1403976"/>
            <a:ext cx="10392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85" name="Google Shape;85;p13"/>
          <p:cNvSpPr txBox="1"/>
          <p:nvPr>
            <p:ph hasCustomPrompt="1" idx="14" type="title"/>
          </p:nvPr>
        </p:nvSpPr>
        <p:spPr>
          <a:xfrm>
            <a:off x="798625" y="3176773"/>
            <a:ext cx="10392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86" name="Google Shape;86;p13"/>
          <p:cNvSpPr txBox="1"/>
          <p:nvPr>
            <p:ph hasCustomPrompt="1" idx="15" type="title"/>
          </p:nvPr>
        </p:nvSpPr>
        <p:spPr>
          <a:xfrm>
            <a:off x="4753975" y="3162833"/>
            <a:ext cx="10392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cxnSp>
        <p:nvCxnSpPr>
          <p:cNvPr id="87" name="Google Shape;87;p1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88" name="Google Shape;88;p1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1">
    <p:spTree>
      <p:nvGrpSpPr>
        <p:cNvPr id="89" name="Shape 89"/>
        <p:cNvGrpSpPr/>
        <p:nvPr/>
      </p:nvGrpSpPr>
      <p:grpSpPr>
        <a:xfrm>
          <a:off x="0" y="0"/>
          <a:ext cx="0" cy="0"/>
          <a:chOff x="0" y="0"/>
          <a:chExt cx="0" cy="0"/>
        </a:xfrm>
      </p:grpSpPr>
      <p:sp>
        <p:nvSpPr>
          <p:cNvPr id="90" name="Google Shape;90;p14"/>
          <p:cNvSpPr txBox="1"/>
          <p:nvPr>
            <p:ph type="title"/>
          </p:nvPr>
        </p:nvSpPr>
        <p:spPr>
          <a:xfrm>
            <a:off x="720000" y="1677218"/>
            <a:ext cx="2336400" cy="40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1" name="Google Shape;91;p14"/>
          <p:cNvSpPr txBox="1"/>
          <p:nvPr>
            <p:ph hasCustomPrompt="1" idx="2" type="title"/>
          </p:nvPr>
        </p:nvSpPr>
        <p:spPr>
          <a:xfrm>
            <a:off x="1482600" y="1095325"/>
            <a:ext cx="811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2" name="Google Shape;92;p14"/>
          <p:cNvSpPr txBox="1"/>
          <p:nvPr>
            <p:ph idx="1" type="subTitle"/>
          </p:nvPr>
        </p:nvSpPr>
        <p:spPr>
          <a:xfrm>
            <a:off x="720000" y="2081199"/>
            <a:ext cx="2336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3" name="Google Shape;93;p14"/>
          <p:cNvSpPr txBox="1"/>
          <p:nvPr>
            <p:ph idx="3" type="title"/>
          </p:nvPr>
        </p:nvSpPr>
        <p:spPr>
          <a:xfrm>
            <a:off x="3403800" y="1677218"/>
            <a:ext cx="2336400" cy="40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4" name="Google Shape;94;p14"/>
          <p:cNvSpPr txBox="1"/>
          <p:nvPr>
            <p:ph hasCustomPrompt="1" idx="4" type="title"/>
          </p:nvPr>
        </p:nvSpPr>
        <p:spPr>
          <a:xfrm>
            <a:off x="4166400" y="1095325"/>
            <a:ext cx="811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5" name="Google Shape;95;p14"/>
          <p:cNvSpPr txBox="1"/>
          <p:nvPr>
            <p:ph idx="5" type="subTitle"/>
          </p:nvPr>
        </p:nvSpPr>
        <p:spPr>
          <a:xfrm>
            <a:off x="3403800" y="2081208"/>
            <a:ext cx="2336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6" name="Google Shape;96;p14"/>
          <p:cNvSpPr txBox="1"/>
          <p:nvPr>
            <p:ph idx="6" type="title"/>
          </p:nvPr>
        </p:nvSpPr>
        <p:spPr>
          <a:xfrm>
            <a:off x="6087600" y="1677218"/>
            <a:ext cx="2336400" cy="40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4"/>
          <p:cNvSpPr txBox="1"/>
          <p:nvPr>
            <p:ph hasCustomPrompt="1" idx="7" type="title"/>
          </p:nvPr>
        </p:nvSpPr>
        <p:spPr>
          <a:xfrm>
            <a:off x="6850200" y="1095325"/>
            <a:ext cx="811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8" name="Google Shape;98;p14"/>
          <p:cNvSpPr txBox="1"/>
          <p:nvPr>
            <p:ph idx="8" type="subTitle"/>
          </p:nvPr>
        </p:nvSpPr>
        <p:spPr>
          <a:xfrm>
            <a:off x="6087600" y="2081208"/>
            <a:ext cx="2336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9" name="Google Shape;99;p14"/>
          <p:cNvSpPr txBox="1"/>
          <p:nvPr>
            <p:ph idx="9" type="title"/>
          </p:nvPr>
        </p:nvSpPr>
        <p:spPr>
          <a:xfrm>
            <a:off x="720000" y="3313579"/>
            <a:ext cx="2336400" cy="40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0" name="Google Shape;100;p14"/>
          <p:cNvSpPr txBox="1"/>
          <p:nvPr>
            <p:ph hasCustomPrompt="1" idx="13" type="title"/>
          </p:nvPr>
        </p:nvSpPr>
        <p:spPr>
          <a:xfrm>
            <a:off x="1482600" y="2714087"/>
            <a:ext cx="811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1" name="Google Shape;101;p14"/>
          <p:cNvSpPr txBox="1"/>
          <p:nvPr>
            <p:ph idx="14" type="subTitle"/>
          </p:nvPr>
        </p:nvSpPr>
        <p:spPr>
          <a:xfrm>
            <a:off x="720000" y="3705863"/>
            <a:ext cx="2336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2" name="Google Shape;102;p14"/>
          <p:cNvSpPr txBox="1"/>
          <p:nvPr>
            <p:ph idx="15" type="title"/>
          </p:nvPr>
        </p:nvSpPr>
        <p:spPr>
          <a:xfrm>
            <a:off x="3403800" y="3313579"/>
            <a:ext cx="2336400" cy="40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3" name="Google Shape;103;p14"/>
          <p:cNvSpPr txBox="1"/>
          <p:nvPr>
            <p:ph hasCustomPrompt="1" idx="16" type="title"/>
          </p:nvPr>
        </p:nvSpPr>
        <p:spPr>
          <a:xfrm>
            <a:off x="4166400" y="2714087"/>
            <a:ext cx="811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4" name="Google Shape;104;p14"/>
          <p:cNvSpPr txBox="1"/>
          <p:nvPr>
            <p:ph idx="17" type="subTitle"/>
          </p:nvPr>
        </p:nvSpPr>
        <p:spPr>
          <a:xfrm>
            <a:off x="3403800" y="3705863"/>
            <a:ext cx="2336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5" name="Google Shape;105;p14"/>
          <p:cNvSpPr txBox="1"/>
          <p:nvPr>
            <p:ph idx="18" type="title"/>
          </p:nvPr>
        </p:nvSpPr>
        <p:spPr>
          <a:xfrm>
            <a:off x="6087600" y="3313579"/>
            <a:ext cx="2336400" cy="40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6" name="Google Shape;106;p14"/>
          <p:cNvSpPr txBox="1"/>
          <p:nvPr>
            <p:ph hasCustomPrompt="1" idx="19" type="title"/>
          </p:nvPr>
        </p:nvSpPr>
        <p:spPr>
          <a:xfrm>
            <a:off x="6850200" y="2714087"/>
            <a:ext cx="811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7" name="Google Shape;107;p14"/>
          <p:cNvSpPr txBox="1"/>
          <p:nvPr>
            <p:ph idx="20" type="subTitle"/>
          </p:nvPr>
        </p:nvSpPr>
        <p:spPr>
          <a:xfrm>
            <a:off x="6087600" y="3705863"/>
            <a:ext cx="2336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08" name="Google Shape;108;p14"/>
          <p:cNvSpPr txBox="1"/>
          <p:nvPr>
            <p:ph idx="21" type="title"/>
          </p:nvPr>
        </p:nvSpPr>
        <p:spPr>
          <a:xfrm>
            <a:off x="2332400" y="445025"/>
            <a:ext cx="4479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109" name="Google Shape;109;p1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10" name="Google Shape;110;p1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11" name="Google Shape;111;p14"/>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12" name="Google Shape;112;p14"/>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113" name="Shape 113"/>
        <p:cNvGrpSpPr/>
        <p:nvPr/>
      </p:nvGrpSpPr>
      <p:grpSpPr>
        <a:xfrm>
          <a:off x="0" y="0"/>
          <a:ext cx="0" cy="0"/>
          <a:chOff x="0" y="0"/>
          <a:chExt cx="0" cy="0"/>
        </a:xfrm>
      </p:grpSpPr>
      <p:sp>
        <p:nvSpPr>
          <p:cNvPr id="114" name="Google Shape;114;p15"/>
          <p:cNvSpPr txBox="1"/>
          <p:nvPr>
            <p:ph type="title"/>
          </p:nvPr>
        </p:nvSpPr>
        <p:spPr>
          <a:xfrm>
            <a:off x="2410500" y="2808253"/>
            <a:ext cx="4323000" cy="49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a:lvl1pPr>
            <a:lvl2pPr lvl="1" rtl="0" algn="ctr">
              <a:spcBef>
                <a:spcPts val="0"/>
              </a:spcBef>
              <a:spcAft>
                <a:spcPts val="0"/>
              </a:spcAft>
              <a:buSzPts val="4800"/>
              <a:buFont typeface="Crimson Text"/>
              <a:buNone/>
              <a:defRPr sz="4800">
                <a:latin typeface="Crimson Text"/>
                <a:ea typeface="Crimson Text"/>
                <a:cs typeface="Crimson Text"/>
                <a:sym typeface="Crimson Text"/>
              </a:defRPr>
            </a:lvl2pPr>
            <a:lvl3pPr lvl="2" rtl="0" algn="ctr">
              <a:spcBef>
                <a:spcPts val="0"/>
              </a:spcBef>
              <a:spcAft>
                <a:spcPts val="0"/>
              </a:spcAft>
              <a:buSzPts val="4800"/>
              <a:buFont typeface="Crimson Text"/>
              <a:buNone/>
              <a:defRPr sz="4800">
                <a:latin typeface="Crimson Text"/>
                <a:ea typeface="Crimson Text"/>
                <a:cs typeface="Crimson Text"/>
                <a:sym typeface="Crimson Text"/>
              </a:defRPr>
            </a:lvl3pPr>
            <a:lvl4pPr lvl="3" rtl="0" algn="ctr">
              <a:spcBef>
                <a:spcPts val="0"/>
              </a:spcBef>
              <a:spcAft>
                <a:spcPts val="0"/>
              </a:spcAft>
              <a:buSzPts val="4800"/>
              <a:buFont typeface="Crimson Text"/>
              <a:buNone/>
              <a:defRPr sz="4800">
                <a:latin typeface="Crimson Text"/>
                <a:ea typeface="Crimson Text"/>
                <a:cs typeface="Crimson Text"/>
                <a:sym typeface="Crimson Text"/>
              </a:defRPr>
            </a:lvl4pPr>
            <a:lvl5pPr lvl="4" rtl="0" algn="ctr">
              <a:spcBef>
                <a:spcPts val="0"/>
              </a:spcBef>
              <a:spcAft>
                <a:spcPts val="0"/>
              </a:spcAft>
              <a:buSzPts val="4800"/>
              <a:buFont typeface="Crimson Text"/>
              <a:buNone/>
              <a:defRPr sz="4800">
                <a:latin typeface="Crimson Text"/>
                <a:ea typeface="Crimson Text"/>
                <a:cs typeface="Crimson Text"/>
                <a:sym typeface="Crimson Text"/>
              </a:defRPr>
            </a:lvl5pPr>
            <a:lvl6pPr lvl="5" rtl="0" algn="ctr">
              <a:spcBef>
                <a:spcPts val="0"/>
              </a:spcBef>
              <a:spcAft>
                <a:spcPts val="0"/>
              </a:spcAft>
              <a:buSzPts val="4800"/>
              <a:buFont typeface="Crimson Text"/>
              <a:buNone/>
              <a:defRPr sz="4800">
                <a:latin typeface="Crimson Text"/>
                <a:ea typeface="Crimson Text"/>
                <a:cs typeface="Crimson Text"/>
                <a:sym typeface="Crimson Text"/>
              </a:defRPr>
            </a:lvl6pPr>
            <a:lvl7pPr lvl="6" rtl="0" algn="ctr">
              <a:spcBef>
                <a:spcPts val="0"/>
              </a:spcBef>
              <a:spcAft>
                <a:spcPts val="0"/>
              </a:spcAft>
              <a:buSzPts val="4800"/>
              <a:buFont typeface="Crimson Text"/>
              <a:buNone/>
              <a:defRPr sz="4800">
                <a:latin typeface="Crimson Text"/>
                <a:ea typeface="Crimson Text"/>
                <a:cs typeface="Crimson Text"/>
                <a:sym typeface="Crimson Text"/>
              </a:defRPr>
            </a:lvl7pPr>
            <a:lvl8pPr lvl="7" rtl="0" algn="ctr">
              <a:spcBef>
                <a:spcPts val="0"/>
              </a:spcBef>
              <a:spcAft>
                <a:spcPts val="0"/>
              </a:spcAft>
              <a:buSzPts val="4800"/>
              <a:buFont typeface="Crimson Text"/>
              <a:buNone/>
              <a:defRPr sz="4800">
                <a:latin typeface="Crimson Text"/>
                <a:ea typeface="Crimson Text"/>
                <a:cs typeface="Crimson Text"/>
                <a:sym typeface="Crimson Text"/>
              </a:defRPr>
            </a:lvl8pPr>
            <a:lvl9pPr lvl="8" rtl="0" algn="ctr">
              <a:spcBef>
                <a:spcPts val="0"/>
              </a:spcBef>
              <a:spcAft>
                <a:spcPts val="0"/>
              </a:spcAft>
              <a:buSzPts val="4800"/>
              <a:buFont typeface="Crimson Text"/>
              <a:buNone/>
              <a:defRPr sz="4800">
                <a:latin typeface="Crimson Text"/>
                <a:ea typeface="Crimson Text"/>
                <a:cs typeface="Crimson Text"/>
                <a:sym typeface="Crimson Text"/>
              </a:defRPr>
            </a:lvl9pPr>
          </a:lstStyle>
          <a:p/>
        </p:txBody>
      </p:sp>
      <p:sp>
        <p:nvSpPr>
          <p:cNvPr id="115" name="Google Shape;115;p15"/>
          <p:cNvSpPr txBox="1"/>
          <p:nvPr>
            <p:ph idx="1" type="subTitle"/>
          </p:nvPr>
        </p:nvSpPr>
        <p:spPr>
          <a:xfrm>
            <a:off x="1842900" y="1661963"/>
            <a:ext cx="5458200" cy="99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16" name="Google Shape;116;p1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17" name="Google Shape;117;p1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12">
    <p:spTree>
      <p:nvGrpSpPr>
        <p:cNvPr id="118" name="Shape 118"/>
        <p:cNvGrpSpPr/>
        <p:nvPr/>
      </p:nvGrpSpPr>
      <p:grpSpPr>
        <a:xfrm>
          <a:off x="0" y="0"/>
          <a:ext cx="0" cy="0"/>
          <a:chOff x="0" y="0"/>
          <a:chExt cx="0" cy="0"/>
        </a:xfrm>
      </p:grpSpPr>
      <p:sp>
        <p:nvSpPr>
          <p:cNvPr id="119" name="Google Shape;119;p16"/>
          <p:cNvSpPr txBox="1"/>
          <p:nvPr>
            <p:ph type="title"/>
          </p:nvPr>
        </p:nvSpPr>
        <p:spPr>
          <a:xfrm>
            <a:off x="699900" y="2821263"/>
            <a:ext cx="4323000" cy="4977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a:lvl1pPr>
            <a:lvl2pPr lvl="1" rtl="0" algn="ctr">
              <a:spcBef>
                <a:spcPts val="0"/>
              </a:spcBef>
              <a:spcAft>
                <a:spcPts val="0"/>
              </a:spcAft>
              <a:buSzPts val="4800"/>
              <a:buFont typeface="Crimson Text"/>
              <a:buNone/>
              <a:defRPr sz="4800">
                <a:latin typeface="Crimson Text"/>
                <a:ea typeface="Crimson Text"/>
                <a:cs typeface="Crimson Text"/>
                <a:sym typeface="Crimson Text"/>
              </a:defRPr>
            </a:lvl2pPr>
            <a:lvl3pPr lvl="2" rtl="0" algn="ctr">
              <a:spcBef>
                <a:spcPts val="0"/>
              </a:spcBef>
              <a:spcAft>
                <a:spcPts val="0"/>
              </a:spcAft>
              <a:buSzPts val="4800"/>
              <a:buFont typeface="Crimson Text"/>
              <a:buNone/>
              <a:defRPr sz="4800">
                <a:latin typeface="Crimson Text"/>
                <a:ea typeface="Crimson Text"/>
                <a:cs typeface="Crimson Text"/>
                <a:sym typeface="Crimson Text"/>
              </a:defRPr>
            </a:lvl3pPr>
            <a:lvl4pPr lvl="3" rtl="0" algn="ctr">
              <a:spcBef>
                <a:spcPts val="0"/>
              </a:spcBef>
              <a:spcAft>
                <a:spcPts val="0"/>
              </a:spcAft>
              <a:buSzPts val="4800"/>
              <a:buFont typeface="Crimson Text"/>
              <a:buNone/>
              <a:defRPr sz="4800">
                <a:latin typeface="Crimson Text"/>
                <a:ea typeface="Crimson Text"/>
                <a:cs typeface="Crimson Text"/>
                <a:sym typeface="Crimson Text"/>
              </a:defRPr>
            </a:lvl4pPr>
            <a:lvl5pPr lvl="4" rtl="0" algn="ctr">
              <a:spcBef>
                <a:spcPts val="0"/>
              </a:spcBef>
              <a:spcAft>
                <a:spcPts val="0"/>
              </a:spcAft>
              <a:buSzPts val="4800"/>
              <a:buFont typeface="Crimson Text"/>
              <a:buNone/>
              <a:defRPr sz="4800">
                <a:latin typeface="Crimson Text"/>
                <a:ea typeface="Crimson Text"/>
                <a:cs typeface="Crimson Text"/>
                <a:sym typeface="Crimson Text"/>
              </a:defRPr>
            </a:lvl5pPr>
            <a:lvl6pPr lvl="5" rtl="0" algn="ctr">
              <a:spcBef>
                <a:spcPts val="0"/>
              </a:spcBef>
              <a:spcAft>
                <a:spcPts val="0"/>
              </a:spcAft>
              <a:buSzPts val="4800"/>
              <a:buFont typeface="Crimson Text"/>
              <a:buNone/>
              <a:defRPr sz="4800">
                <a:latin typeface="Crimson Text"/>
                <a:ea typeface="Crimson Text"/>
                <a:cs typeface="Crimson Text"/>
                <a:sym typeface="Crimson Text"/>
              </a:defRPr>
            </a:lvl6pPr>
            <a:lvl7pPr lvl="6" rtl="0" algn="ctr">
              <a:spcBef>
                <a:spcPts val="0"/>
              </a:spcBef>
              <a:spcAft>
                <a:spcPts val="0"/>
              </a:spcAft>
              <a:buSzPts val="4800"/>
              <a:buFont typeface="Crimson Text"/>
              <a:buNone/>
              <a:defRPr sz="4800">
                <a:latin typeface="Crimson Text"/>
                <a:ea typeface="Crimson Text"/>
                <a:cs typeface="Crimson Text"/>
                <a:sym typeface="Crimson Text"/>
              </a:defRPr>
            </a:lvl7pPr>
            <a:lvl8pPr lvl="7" rtl="0" algn="ctr">
              <a:spcBef>
                <a:spcPts val="0"/>
              </a:spcBef>
              <a:spcAft>
                <a:spcPts val="0"/>
              </a:spcAft>
              <a:buSzPts val="4800"/>
              <a:buFont typeface="Crimson Text"/>
              <a:buNone/>
              <a:defRPr sz="4800">
                <a:latin typeface="Crimson Text"/>
                <a:ea typeface="Crimson Text"/>
                <a:cs typeface="Crimson Text"/>
                <a:sym typeface="Crimson Text"/>
              </a:defRPr>
            </a:lvl8pPr>
            <a:lvl9pPr lvl="8" rtl="0" algn="ctr">
              <a:spcBef>
                <a:spcPts val="0"/>
              </a:spcBef>
              <a:spcAft>
                <a:spcPts val="0"/>
              </a:spcAft>
              <a:buSzPts val="4800"/>
              <a:buFont typeface="Crimson Text"/>
              <a:buNone/>
              <a:defRPr sz="4800">
                <a:latin typeface="Crimson Text"/>
                <a:ea typeface="Crimson Text"/>
                <a:cs typeface="Crimson Text"/>
                <a:sym typeface="Crimson Text"/>
              </a:defRPr>
            </a:lvl9pPr>
          </a:lstStyle>
          <a:p/>
        </p:txBody>
      </p:sp>
      <p:sp>
        <p:nvSpPr>
          <p:cNvPr id="120" name="Google Shape;120;p16"/>
          <p:cNvSpPr txBox="1"/>
          <p:nvPr>
            <p:ph idx="1" type="subTitle"/>
          </p:nvPr>
        </p:nvSpPr>
        <p:spPr>
          <a:xfrm>
            <a:off x="699900" y="1675902"/>
            <a:ext cx="5458200" cy="99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21" name="Google Shape;121;p1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22" name="Google Shape;122;p1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23" name="Google Shape;123;p16"/>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24" name="Google Shape;124;p16"/>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3">
    <p:spTree>
      <p:nvGrpSpPr>
        <p:cNvPr id="125" name="Shape 125"/>
        <p:cNvGrpSpPr/>
        <p:nvPr/>
      </p:nvGrpSpPr>
      <p:grpSpPr>
        <a:xfrm>
          <a:off x="0" y="0"/>
          <a:ext cx="0" cy="0"/>
          <a:chOff x="0" y="0"/>
          <a:chExt cx="0" cy="0"/>
        </a:xfrm>
      </p:grpSpPr>
      <p:sp>
        <p:nvSpPr>
          <p:cNvPr id="126" name="Google Shape;126;p17"/>
          <p:cNvSpPr txBox="1"/>
          <p:nvPr>
            <p:ph idx="1" type="subTitle"/>
          </p:nvPr>
        </p:nvSpPr>
        <p:spPr>
          <a:xfrm>
            <a:off x="2648400" y="1682000"/>
            <a:ext cx="3847200" cy="2379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Char char="●"/>
              <a:defRPr sz="1400"/>
            </a:lvl1pPr>
            <a:lvl2pPr lvl="1" rtl="0" algn="ctr">
              <a:spcBef>
                <a:spcPts val="0"/>
              </a:spcBef>
              <a:spcAft>
                <a:spcPts val="0"/>
              </a:spcAft>
              <a:buClr>
                <a:schemeClr val="dk1"/>
              </a:buClr>
              <a:buSzPts val="1400"/>
              <a:buChar char="○"/>
              <a:defRPr/>
            </a:lvl2pPr>
            <a:lvl3pPr lvl="2" rtl="0" algn="ctr">
              <a:spcBef>
                <a:spcPts val="0"/>
              </a:spcBef>
              <a:spcAft>
                <a:spcPts val="0"/>
              </a:spcAft>
              <a:buClr>
                <a:schemeClr val="dk1"/>
              </a:buClr>
              <a:buSzPts val="1400"/>
              <a:buChar char="■"/>
              <a:defRPr/>
            </a:lvl3pPr>
            <a:lvl4pPr lvl="3" rtl="0" algn="ctr">
              <a:spcBef>
                <a:spcPts val="0"/>
              </a:spcBef>
              <a:spcAft>
                <a:spcPts val="0"/>
              </a:spcAft>
              <a:buClr>
                <a:schemeClr val="dk1"/>
              </a:buClr>
              <a:buSzPts val="1400"/>
              <a:buChar char="●"/>
              <a:defRPr/>
            </a:lvl4pPr>
            <a:lvl5pPr lvl="4" rtl="0" algn="ctr">
              <a:spcBef>
                <a:spcPts val="0"/>
              </a:spcBef>
              <a:spcAft>
                <a:spcPts val="0"/>
              </a:spcAft>
              <a:buClr>
                <a:schemeClr val="dk1"/>
              </a:buClr>
              <a:buSzPts val="1400"/>
              <a:buChar char="○"/>
              <a:defRPr/>
            </a:lvl5pPr>
            <a:lvl6pPr lvl="5" rtl="0" algn="ctr">
              <a:spcBef>
                <a:spcPts val="0"/>
              </a:spcBef>
              <a:spcAft>
                <a:spcPts val="0"/>
              </a:spcAft>
              <a:buClr>
                <a:schemeClr val="dk1"/>
              </a:buClr>
              <a:buSzPts val="1400"/>
              <a:buChar char="■"/>
              <a:defRPr/>
            </a:lvl6pPr>
            <a:lvl7pPr lvl="6" rtl="0" algn="ctr">
              <a:spcBef>
                <a:spcPts val="0"/>
              </a:spcBef>
              <a:spcAft>
                <a:spcPts val="0"/>
              </a:spcAft>
              <a:buClr>
                <a:schemeClr val="dk1"/>
              </a:buClr>
              <a:buSzPts val="1400"/>
              <a:buChar char="●"/>
              <a:defRPr/>
            </a:lvl7pPr>
            <a:lvl8pPr lvl="7" rtl="0" algn="ctr">
              <a:spcBef>
                <a:spcPts val="0"/>
              </a:spcBef>
              <a:spcAft>
                <a:spcPts val="0"/>
              </a:spcAft>
              <a:buClr>
                <a:schemeClr val="dk1"/>
              </a:buClr>
              <a:buSzPts val="1400"/>
              <a:buChar char="○"/>
              <a:defRPr/>
            </a:lvl8pPr>
            <a:lvl9pPr lvl="8" rtl="0" algn="ctr">
              <a:spcBef>
                <a:spcPts val="0"/>
              </a:spcBef>
              <a:spcAft>
                <a:spcPts val="0"/>
              </a:spcAft>
              <a:buClr>
                <a:schemeClr val="dk1"/>
              </a:buClr>
              <a:buSzPts val="1400"/>
              <a:buChar char="■"/>
              <a:defRPr/>
            </a:lvl9pPr>
          </a:lstStyle>
          <a:p/>
        </p:txBody>
      </p:sp>
      <p:sp>
        <p:nvSpPr>
          <p:cNvPr id="127" name="Google Shape;127;p17"/>
          <p:cNvSpPr txBox="1"/>
          <p:nvPr>
            <p:ph type="title"/>
          </p:nvPr>
        </p:nvSpPr>
        <p:spPr>
          <a:xfrm>
            <a:off x="1732050" y="445025"/>
            <a:ext cx="5679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cxnSp>
        <p:nvCxnSpPr>
          <p:cNvPr id="128" name="Google Shape;128;p1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29" name="Google Shape;129;p1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30" name="Google Shape;130;p17"/>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31" name="Google Shape;131;p17"/>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
    <p:spTree>
      <p:nvGrpSpPr>
        <p:cNvPr id="132" name="Shape 132"/>
        <p:cNvGrpSpPr/>
        <p:nvPr/>
      </p:nvGrpSpPr>
      <p:grpSpPr>
        <a:xfrm>
          <a:off x="0" y="0"/>
          <a:ext cx="0" cy="0"/>
          <a:chOff x="0" y="0"/>
          <a:chExt cx="0" cy="0"/>
        </a:xfrm>
      </p:grpSpPr>
      <p:sp>
        <p:nvSpPr>
          <p:cNvPr id="133" name="Google Shape;133;p18"/>
          <p:cNvSpPr txBox="1"/>
          <p:nvPr>
            <p:ph type="title"/>
          </p:nvPr>
        </p:nvSpPr>
        <p:spPr>
          <a:xfrm>
            <a:off x="1994850" y="1482825"/>
            <a:ext cx="5154300" cy="1291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9000"/>
              <a:buNone/>
              <a:defRPr sz="9000"/>
            </a:lvl1pPr>
            <a:lvl2pPr lvl="1" rtl="0" algn="ctr">
              <a:spcBef>
                <a:spcPts val="0"/>
              </a:spcBef>
              <a:spcAft>
                <a:spcPts val="0"/>
              </a:spcAft>
              <a:buSzPts val="9000"/>
              <a:buNone/>
              <a:defRPr sz="9000"/>
            </a:lvl2pPr>
            <a:lvl3pPr lvl="2" rtl="0" algn="ctr">
              <a:spcBef>
                <a:spcPts val="0"/>
              </a:spcBef>
              <a:spcAft>
                <a:spcPts val="0"/>
              </a:spcAft>
              <a:buSzPts val="9000"/>
              <a:buNone/>
              <a:defRPr sz="9000"/>
            </a:lvl3pPr>
            <a:lvl4pPr lvl="3" rtl="0" algn="ctr">
              <a:spcBef>
                <a:spcPts val="0"/>
              </a:spcBef>
              <a:spcAft>
                <a:spcPts val="0"/>
              </a:spcAft>
              <a:buSzPts val="9000"/>
              <a:buNone/>
              <a:defRPr sz="9000"/>
            </a:lvl4pPr>
            <a:lvl5pPr lvl="4" rtl="0" algn="ctr">
              <a:spcBef>
                <a:spcPts val="0"/>
              </a:spcBef>
              <a:spcAft>
                <a:spcPts val="0"/>
              </a:spcAft>
              <a:buSzPts val="9000"/>
              <a:buNone/>
              <a:defRPr sz="9000"/>
            </a:lvl5pPr>
            <a:lvl6pPr lvl="5" rtl="0" algn="ctr">
              <a:spcBef>
                <a:spcPts val="0"/>
              </a:spcBef>
              <a:spcAft>
                <a:spcPts val="0"/>
              </a:spcAft>
              <a:buSzPts val="9000"/>
              <a:buNone/>
              <a:defRPr sz="9000"/>
            </a:lvl6pPr>
            <a:lvl7pPr lvl="6" rtl="0" algn="ctr">
              <a:spcBef>
                <a:spcPts val="0"/>
              </a:spcBef>
              <a:spcAft>
                <a:spcPts val="0"/>
              </a:spcAft>
              <a:buSzPts val="9000"/>
              <a:buNone/>
              <a:defRPr sz="9000"/>
            </a:lvl7pPr>
            <a:lvl8pPr lvl="7" rtl="0" algn="ctr">
              <a:spcBef>
                <a:spcPts val="0"/>
              </a:spcBef>
              <a:spcAft>
                <a:spcPts val="0"/>
              </a:spcAft>
              <a:buSzPts val="9000"/>
              <a:buNone/>
              <a:defRPr sz="9000"/>
            </a:lvl8pPr>
            <a:lvl9pPr lvl="8" rtl="0" algn="ctr">
              <a:spcBef>
                <a:spcPts val="0"/>
              </a:spcBef>
              <a:spcAft>
                <a:spcPts val="0"/>
              </a:spcAft>
              <a:buSzPts val="9000"/>
              <a:buNone/>
              <a:defRPr sz="9000"/>
            </a:lvl9pPr>
          </a:lstStyle>
          <a:p/>
        </p:txBody>
      </p:sp>
      <p:sp>
        <p:nvSpPr>
          <p:cNvPr id="134" name="Google Shape;134;p18"/>
          <p:cNvSpPr txBox="1"/>
          <p:nvPr>
            <p:ph idx="1" type="subTitle"/>
          </p:nvPr>
        </p:nvSpPr>
        <p:spPr>
          <a:xfrm>
            <a:off x="2299500" y="2972150"/>
            <a:ext cx="4545000" cy="55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cxnSp>
        <p:nvCxnSpPr>
          <p:cNvPr id="135" name="Google Shape;135;p1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36" name="Google Shape;136;p1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4">
    <p:spTree>
      <p:nvGrpSpPr>
        <p:cNvPr id="137" name="Shape 137"/>
        <p:cNvGrpSpPr/>
        <p:nvPr/>
      </p:nvGrpSpPr>
      <p:grpSpPr>
        <a:xfrm>
          <a:off x="0" y="0"/>
          <a:ext cx="0" cy="0"/>
          <a:chOff x="0" y="0"/>
          <a:chExt cx="0" cy="0"/>
        </a:xfrm>
      </p:grpSpPr>
      <p:sp>
        <p:nvSpPr>
          <p:cNvPr id="138" name="Google Shape;138;p19"/>
          <p:cNvSpPr txBox="1"/>
          <p:nvPr>
            <p:ph type="title"/>
          </p:nvPr>
        </p:nvSpPr>
        <p:spPr>
          <a:xfrm>
            <a:off x="3742850" y="1549875"/>
            <a:ext cx="4545000" cy="1291200"/>
          </a:xfrm>
          <a:prstGeom prst="rect">
            <a:avLst/>
          </a:prstGeom>
        </p:spPr>
        <p:txBody>
          <a:bodyPr anchorCtr="0" anchor="t" bIns="91425" lIns="91425" spcFirstLastPara="1" rIns="91425" wrap="square" tIns="91425">
            <a:noAutofit/>
          </a:bodyPr>
          <a:lstStyle>
            <a:lvl1pPr lvl="0" rtl="0">
              <a:spcBef>
                <a:spcPts val="0"/>
              </a:spcBef>
              <a:spcAft>
                <a:spcPts val="0"/>
              </a:spcAft>
              <a:buSzPts val="9000"/>
              <a:buNone/>
              <a:defRPr sz="9000"/>
            </a:lvl1pPr>
            <a:lvl2pPr lvl="1" rtl="0">
              <a:spcBef>
                <a:spcPts val="0"/>
              </a:spcBef>
              <a:spcAft>
                <a:spcPts val="0"/>
              </a:spcAft>
              <a:buSzPts val="9000"/>
              <a:buNone/>
              <a:defRPr sz="9000"/>
            </a:lvl2pPr>
            <a:lvl3pPr lvl="2" rtl="0">
              <a:spcBef>
                <a:spcPts val="0"/>
              </a:spcBef>
              <a:spcAft>
                <a:spcPts val="0"/>
              </a:spcAft>
              <a:buSzPts val="9000"/>
              <a:buNone/>
              <a:defRPr sz="9000"/>
            </a:lvl3pPr>
            <a:lvl4pPr lvl="3" rtl="0">
              <a:spcBef>
                <a:spcPts val="0"/>
              </a:spcBef>
              <a:spcAft>
                <a:spcPts val="0"/>
              </a:spcAft>
              <a:buSzPts val="9000"/>
              <a:buNone/>
              <a:defRPr sz="9000"/>
            </a:lvl4pPr>
            <a:lvl5pPr lvl="4" rtl="0">
              <a:spcBef>
                <a:spcPts val="0"/>
              </a:spcBef>
              <a:spcAft>
                <a:spcPts val="0"/>
              </a:spcAft>
              <a:buSzPts val="9000"/>
              <a:buNone/>
              <a:defRPr sz="9000"/>
            </a:lvl5pPr>
            <a:lvl6pPr lvl="5" rtl="0">
              <a:spcBef>
                <a:spcPts val="0"/>
              </a:spcBef>
              <a:spcAft>
                <a:spcPts val="0"/>
              </a:spcAft>
              <a:buSzPts val="9000"/>
              <a:buNone/>
              <a:defRPr sz="9000"/>
            </a:lvl6pPr>
            <a:lvl7pPr lvl="6" rtl="0">
              <a:spcBef>
                <a:spcPts val="0"/>
              </a:spcBef>
              <a:spcAft>
                <a:spcPts val="0"/>
              </a:spcAft>
              <a:buSzPts val="9000"/>
              <a:buNone/>
              <a:defRPr sz="9000"/>
            </a:lvl7pPr>
            <a:lvl8pPr lvl="7" rtl="0">
              <a:spcBef>
                <a:spcPts val="0"/>
              </a:spcBef>
              <a:spcAft>
                <a:spcPts val="0"/>
              </a:spcAft>
              <a:buSzPts val="9000"/>
              <a:buNone/>
              <a:defRPr sz="9000"/>
            </a:lvl8pPr>
            <a:lvl9pPr lvl="8" rtl="0">
              <a:spcBef>
                <a:spcPts val="0"/>
              </a:spcBef>
              <a:spcAft>
                <a:spcPts val="0"/>
              </a:spcAft>
              <a:buSzPts val="9000"/>
              <a:buNone/>
              <a:defRPr sz="9000"/>
            </a:lvl9pPr>
          </a:lstStyle>
          <a:p/>
        </p:txBody>
      </p:sp>
      <p:sp>
        <p:nvSpPr>
          <p:cNvPr id="139" name="Google Shape;139;p19"/>
          <p:cNvSpPr txBox="1"/>
          <p:nvPr>
            <p:ph idx="1" type="subTitle"/>
          </p:nvPr>
        </p:nvSpPr>
        <p:spPr>
          <a:xfrm>
            <a:off x="3742850" y="3039213"/>
            <a:ext cx="4545000" cy="55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cxnSp>
        <p:nvCxnSpPr>
          <p:cNvPr id="140" name="Google Shape;140;p1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41" name="Google Shape;141;p1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42" name="Google Shape;142;p19"/>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43" name="Google Shape;143;p19"/>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44" name="Google Shape;144;p19"/>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45" name="Google Shape;145;p19"/>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5">
    <p:spTree>
      <p:nvGrpSpPr>
        <p:cNvPr id="146" name="Shape 146"/>
        <p:cNvGrpSpPr/>
        <p:nvPr/>
      </p:nvGrpSpPr>
      <p:grpSpPr>
        <a:xfrm>
          <a:off x="0" y="0"/>
          <a:ext cx="0" cy="0"/>
          <a:chOff x="0" y="0"/>
          <a:chExt cx="0" cy="0"/>
        </a:xfrm>
      </p:grpSpPr>
      <p:sp>
        <p:nvSpPr>
          <p:cNvPr id="147" name="Google Shape;147;p20"/>
          <p:cNvSpPr txBox="1"/>
          <p:nvPr>
            <p:ph type="title"/>
          </p:nvPr>
        </p:nvSpPr>
        <p:spPr>
          <a:xfrm>
            <a:off x="1677925" y="2511803"/>
            <a:ext cx="3714900" cy="805800"/>
          </a:xfrm>
          <a:prstGeom prst="rect">
            <a:avLst/>
          </a:prstGeom>
          <a:noFill/>
        </p:spPr>
        <p:txBody>
          <a:bodyPr anchorCtr="0" anchor="t" bIns="91425" lIns="91425" spcFirstLastPara="1" rIns="91425" wrap="square" tIns="91425">
            <a:noAutofit/>
          </a:bodyPr>
          <a:lstStyle>
            <a:lvl1pPr lvl="0" rtl="0" algn="r">
              <a:spcBef>
                <a:spcPts val="0"/>
              </a:spcBef>
              <a:spcAft>
                <a:spcPts val="0"/>
              </a:spcAft>
              <a:buClr>
                <a:schemeClr val="accent4"/>
              </a:buClr>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8" name="Google Shape;148;p20"/>
          <p:cNvSpPr txBox="1"/>
          <p:nvPr>
            <p:ph hasCustomPrompt="1" idx="2" type="title"/>
          </p:nvPr>
        </p:nvSpPr>
        <p:spPr>
          <a:xfrm>
            <a:off x="3741925" y="1484693"/>
            <a:ext cx="1650900" cy="978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6000"/>
              <a:buNone/>
              <a:defRPr sz="7000">
                <a:solidFill>
                  <a:schemeClr val="accent1"/>
                </a:solidFill>
              </a:defRPr>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a:r>
              <a:t>xx%</a:t>
            </a:r>
          </a:p>
        </p:txBody>
      </p:sp>
      <p:sp>
        <p:nvSpPr>
          <p:cNvPr id="149" name="Google Shape;149;p20"/>
          <p:cNvSpPr txBox="1"/>
          <p:nvPr>
            <p:ph idx="1" type="subTitle"/>
          </p:nvPr>
        </p:nvSpPr>
        <p:spPr>
          <a:xfrm>
            <a:off x="831625" y="3244000"/>
            <a:ext cx="4561200" cy="393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50" name="Google Shape;150;p20"/>
          <p:cNvCxnSpPr/>
          <p:nvPr/>
        </p:nvCxnSpPr>
        <p:spPr>
          <a:xfrm rot="10800000">
            <a:off x="-30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51" name="Google Shape;151;p20"/>
          <p:cNvCxnSpPr/>
          <p:nvPr/>
        </p:nvCxnSpPr>
        <p:spPr>
          <a:xfrm rot="10800000">
            <a:off x="-30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52" name="Google Shape;152;p20"/>
          <p:cNvCxnSpPr/>
          <p:nvPr/>
        </p:nvCxnSpPr>
        <p:spPr>
          <a:xfrm>
            <a:off x="-112875" y="3979775"/>
            <a:ext cx="1378500" cy="12363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53" name="Google Shape;153;p20"/>
          <p:cNvCxnSpPr/>
          <p:nvPr/>
        </p:nvCxnSpPr>
        <p:spPr>
          <a:xfrm>
            <a:off x="7908725" y="-88700"/>
            <a:ext cx="1418700" cy="10644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2714550" y="2366272"/>
            <a:ext cx="3714900" cy="8184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accent4"/>
              </a:buClr>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 name="Google Shape;17;p3"/>
          <p:cNvSpPr txBox="1"/>
          <p:nvPr>
            <p:ph hasCustomPrompt="1" idx="2" type="title"/>
          </p:nvPr>
        </p:nvSpPr>
        <p:spPr>
          <a:xfrm>
            <a:off x="3746550" y="1339163"/>
            <a:ext cx="1650900" cy="9783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None/>
              <a:defRPr sz="7000">
                <a:solidFill>
                  <a:schemeClr val="accent1"/>
                </a:solidFill>
              </a:defRPr>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a:r>
              <a:t>xx%</a:t>
            </a:r>
          </a:p>
        </p:txBody>
      </p:sp>
      <p:sp>
        <p:nvSpPr>
          <p:cNvPr id="18" name="Google Shape;18;p3"/>
          <p:cNvSpPr txBox="1"/>
          <p:nvPr>
            <p:ph idx="1" type="subTitle"/>
          </p:nvPr>
        </p:nvSpPr>
        <p:spPr>
          <a:xfrm>
            <a:off x="2291400" y="3076675"/>
            <a:ext cx="4561200" cy="393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0" name="Google Shape;20;p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1" name="Google Shape;21;p3"/>
          <p:cNvCxnSpPr/>
          <p:nvPr/>
        </p:nvCxnSpPr>
        <p:spPr>
          <a:xfrm flipH="1">
            <a:off x="7948925" y="3979775"/>
            <a:ext cx="1378500" cy="12363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2" name="Google Shape;22;p3"/>
          <p:cNvCxnSpPr/>
          <p:nvPr/>
        </p:nvCxnSpPr>
        <p:spPr>
          <a:xfrm flipH="1">
            <a:off x="-112875" y="-88700"/>
            <a:ext cx="1418700" cy="10644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154" name="Shape 154"/>
        <p:cNvGrpSpPr/>
        <p:nvPr/>
      </p:nvGrpSpPr>
      <p:grpSpPr>
        <a:xfrm>
          <a:off x="0" y="0"/>
          <a:ext cx="0" cy="0"/>
          <a:chOff x="0" y="0"/>
          <a:chExt cx="0" cy="0"/>
        </a:xfrm>
      </p:grpSpPr>
      <p:sp>
        <p:nvSpPr>
          <p:cNvPr id="155" name="Google Shape;155;p21"/>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156" name="Google Shape;156;p2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57" name="Google Shape;157;p2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58" name="Google Shape;158;p21"/>
          <p:cNvCxnSpPr/>
          <p:nvPr/>
        </p:nvCxnSpPr>
        <p:spPr>
          <a:xfrm>
            <a:off x="7207350" y="-153175"/>
            <a:ext cx="2120400" cy="12738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6">
    <p:spTree>
      <p:nvGrpSpPr>
        <p:cNvPr id="159" name="Shape 159"/>
        <p:cNvGrpSpPr/>
        <p:nvPr/>
      </p:nvGrpSpPr>
      <p:grpSpPr>
        <a:xfrm>
          <a:off x="0" y="0"/>
          <a:ext cx="0" cy="0"/>
          <a:chOff x="0" y="0"/>
          <a:chExt cx="0" cy="0"/>
        </a:xfrm>
      </p:grpSpPr>
      <p:cxnSp>
        <p:nvCxnSpPr>
          <p:cNvPr id="160" name="Google Shape;160;p2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61" name="Google Shape;161;p2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62" name="Google Shape;162;p22"/>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63" name="Google Shape;163;p22"/>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64" name="Google Shape;164;p22"/>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65" name="Google Shape;165;p22"/>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166" name="Google Shape;166;p22"/>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7">
    <p:spTree>
      <p:nvGrpSpPr>
        <p:cNvPr id="167" name="Shape 167"/>
        <p:cNvGrpSpPr/>
        <p:nvPr/>
      </p:nvGrpSpPr>
      <p:grpSpPr>
        <a:xfrm>
          <a:off x="0" y="0"/>
          <a:ext cx="0" cy="0"/>
          <a:chOff x="0" y="0"/>
          <a:chExt cx="0" cy="0"/>
        </a:xfrm>
      </p:grpSpPr>
      <p:sp>
        <p:nvSpPr>
          <p:cNvPr id="168" name="Google Shape;168;p23"/>
          <p:cNvSpPr txBox="1"/>
          <p:nvPr>
            <p:ph type="title"/>
          </p:nvPr>
        </p:nvSpPr>
        <p:spPr>
          <a:xfrm>
            <a:off x="1877475" y="445025"/>
            <a:ext cx="5389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9" name="Google Shape;169;p23"/>
          <p:cNvSpPr txBox="1"/>
          <p:nvPr>
            <p:ph idx="1" type="subTitle"/>
          </p:nvPr>
        </p:nvSpPr>
        <p:spPr>
          <a:xfrm>
            <a:off x="3226708" y="1405390"/>
            <a:ext cx="2486100" cy="401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170" name="Google Shape;170;p23"/>
          <p:cNvSpPr txBox="1"/>
          <p:nvPr>
            <p:ph idx="2" type="subTitle"/>
          </p:nvPr>
        </p:nvSpPr>
        <p:spPr>
          <a:xfrm>
            <a:off x="3226708" y="1806417"/>
            <a:ext cx="2486100" cy="618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1" name="Google Shape;171;p23"/>
          <p:cNvSpPr txBox="1"/>
          <p:nvPr>
            <p:ph idx="3" type="subTitle"/>
          </p:nvPr>
        </p:nvSpPr>
        <p:spPr>
          <a:xfrm>
            <a:off x="719108" y="1405390"/>
            <a:ext cx="2486100" cy="401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172" name="Google Shape;172;p23"/>
          <p:cNvSpPr txBox="1"/>
          <p:nvPr>
            <p:ph idx="4" type="subTitle"/>
          </p:nvPr>
        </p:nvSpPr>
        <p:spPr>
          <a:xfrm>
            <a:off x="719108" y="1806417"/>
            <a:ext cx="2486100" cy="618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3" name="Google Shape;173;p23"/>
          <p:cNvSpPr txBox="1"/>
          <p:nvPr>
            <p:ph idx="5" type="subTitle"/>
          </p:nvPr>
        </p:nvSpPr>
        <p:spPr>
          <a:xfrm>
            <a:off x="3226708" y="3171118"/>
            <a:ext cx="2486100" cy="461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174" name="Google Shape;174;p23"/>
          <p:cNvSpPr txBox="1"/>
          <p:nvPr>
            <p:ph idx="6" type="subTitle"/>
          </p:nvPr>
        </p:nvSpPr>
        <p:spPr>
          <a:xfrm>
            <a:off x="3226708" y="3565487"/>
            <a:ext cx="2486100" cy="618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5" name="Google Shape;175;p23"/>
          <p:cNvSpPr txBox="1"/>
          <p:nvPr>
            <p:ph idx="7" type="subTitle"/>
          </p:nvPr>
        </p:nvSpPr>
        <p:spPr>
          <a:xfrm>
            <a:off x="719108" y="3171118"/>
            <a:ext cx="2486100" cy="461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176" name="Google Shape;176;p23"/>
          <p:cNvSpPr txBox="1"/>
          <p:nvPr>
            <p:ph idx="8" type="subTitle"/>
          </p:nvPr>
        </p:nvSpPr>
        <p:spPr>
          <a:xfrm>
            <a:off x="719158" y="3565487"/>
            <a:ext cx="2486100" cy="618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77" name="Google Shape;177;p2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78" name="Google Shape;178;p2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8">
    <p:spTree>
      <p:nvGrpSpPr>
        <p:cNvPr id="179" name="Shape 179"/>
        <p:cNvGrpSpPr/>
        <p:nvPr/>
      </p:nvGrpSpPr>
      <p:grpSpPr>
        <a:xfrm>
          <a:off x="0" y="0"/>
          <a:ext cx="0" cy="0"/>
          <a:chOff x="0" y="0"/>
          <a:chExt cx="0" cy="0"/>
        </a:xfrm>
      </p:grpSpPr>
      <p:cxnSp>
        <p:nvCxnSpPr>
          <p:cNvPr id="180" name="Google Shape;180;p2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81" name="Google Shape;181;p2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82" name="Google Shape;182;p24"/>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83" name="Google Shape;183;p24"/>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184" name="Google Shape;184;p24"/>
          <p:cNvSpPr txBox="1"/>
          <p:nvPr>
            <p:ph idx="1" type="body"/>
          </p:nvPr>
        </p:nvSpPr>
        <p:spPr>
          <a:xfrm>
            <a:off x="5547900" y="3007750"/>
            <a:ext cx="2883000" cy="15954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3000">
                <a:solidFill>
                  <a:schemeClr val="dk1"/>
                </a:solidFill>
                <a:latin typeface="Vidaloka"/>
                <a:ea typeface="Vidaloka"/>
                <a:cs typeface="Vidaloka"/>
                <a:sym typeface="Vidaloka"/>
              </a:defRPr>
            </a:lvl1pPr>
            <a:lvl2pPr indent="-317500" lvl="1" marL="914400" rtl="0">
              <a:lnSpc>
                <a:spcPct val="100000"/>
              </a:lnSpc>
              <a:spcBef>
                <a:spcPts val="0"/>
              </a:spcBef>
              <a:spcAft>
                <a:spcPts val="0"/>
              </a:spcAft>
              <a:buSzPts val="1400"/>
              <a:buChar char="○"/>
              <a:defRPr sz="3000">
                <a:latin typeface="Vidaloka"/>
                <a:ea typeface="Vidaloka"/>
                <a:cs typeface="Vidaloka"/>
                <a:sym typeface="Vidaloka"/>
              </a:defRPr>
            </a:lvl2pPr>
            <a:lvl3pPr indent="-317500" lvl="2" marL="1371600" rtl="0">
              <a:lnSpc>
                <a:spcPct val="100000"/>
              </a:lnSpc>
              <a:spcBef>
                <a:spcPts val="0"/>
              </a:spcBef>
              <a:spcAft>
                <a:spcPts val="0"/>
              </a:spcAft>
              <a:buSzPts val="1400"/>
              <a:buChar char="■"/>
              <a:defRPr sz="3000">
                <a:latin typeface="Vidaloka"/>
                <a:ea typeface="Vidaloka"/>
                <a:cs typeface="Vidaloka"/>
                <a:sym typeface="Vidaloka"/>
              </a:defRPr>
            </a:lvl3pPr>
            <a:lvl4pPr indent="-317500" lvl="3" marL="1828800" rtl="0">
              <a:lnSpc>
                <a:spcPct val="100000"/>
              </a:lnSpc>
              <a:spcBef>
                <a:spcPts val="0"/>
              </a:spcBef>
              <a:spcAft>
                <a:spcPts val="0"/>
              </a:spcAft>
              <a:buSzPts val="1400"/>
              <a:buChar char="●"/>
              <a:defRPr sz="3000">
                <a:latin typeface="Vidaloka"/>
                <a:ea typeface="Vidaloka"/>
                <a:cs typeface="Vidaloka"/>
                <a:sym typeface="Vidaloka"/>
              </a:defRPr>
            </a:lvl4pPr>
            <a:lvl5pPr indent="-317500" lvl="4" marL="2286000" rtl="0">
              <a:lnSpc>
                <a:spcPct val="100000"/>
              </a:lnSpc>
              <a:spcBef>
                <a:spcPts val="0"/>
              </a:spcBef>
              <a:spcAft>
                <a:spcPts val="0"/>
              </a:spcAft>
              <a:buSzPts val="1400"/>
              <a:buChar char="○"/>
              <a:defRPr sz="3000">
                <a:latin typeface="Vidaloka"/>
                <a:ea typeface="Vidaloka"/>
                <a:cs typeface="Vidaloka"/>
                <a:sym typeface="Vidaloka"/>
              </a:defRPr>
            </a:lvl5pPr>
            <a:lvl6pPr indent="-317500" lvl="5" marL="2743200" rtl="0">
              <a:lnSpc>
                <a:spcPct val="100000"/>
              </a:lnSpc>
              <a:spcBef>
                <a:spcPts val="0"/>
              </a:spcBef>
              <a:spcAft>
                <a:spcPts val="0"/>
              </a:spcAft>
              <a:buSzPts val="1400"/>
              <a:buChar char="■"/>
              <a:defRPr sz="3000">
                <a:latin typeface="Vidaloka"/>
                <a:ea typeface="Vidaloka"/>
                <a:cs typeface="Vidaloka"/>
                <a:sym typeface="Vidaloka"/>
              </a:defRPr>
            </a:lvl6pPr>
            <a:lvl7pPr indent="-317500" lvl="6" marL="3200400" rtl="0">
              <a:lnSpc>
                <a:spcPct val="100000"/>
              </a:lnSpc>
              <a:spcBef>
                <a:spcPts val="0"/>
              </a:spcBef>
              <a:spcAft>
                <a:spcPts val="0"/>
              </a:spcAft>
              <a:buSzPts val="1400"/>
              <a:buChar char="●"/>
              <a:defRPr sz="3000">
                <a:latin typeface="Vidaloka"/>
                <a:ea typeface="Vidaloka"/>
                <a:cs typeface="Vidaloka"/>
                <a:sym typeface="Vidaloka"/>
              </a:defRPr>
            </a:lvl7pPr>
            <a:lvl8pPr indent="-317500" lvl="7" marL="3657600" rtl="0">
              <a:lnSpc>
                <a:spcPct val="100000"/>
              </a:lnSpc>
              <a:spcBef>
                <a:spcPts val="0"/>
              </a:spcBef>
              <a:spcAft>
                <a:spcPts val="0"/>
              </a:spcAft>
              <a:buSzPts val="1400"/>
              <a:buChar char="○"/>
              <a:defRPr sz="3000">
                <a:latin typeface="Vidaloka"/>
                <a:ea typeface="Vidaloka"/>
                <a:cs typeface="Vidaloka"/>
                <a:sym typeface="Vidaloka"/>
              </a:defRPr>
            </a:lvl8pPr>
            <a:lvl9pPr indent="-317500" lvl="8" marL="4114800" rtl="0">
              <a:lnSpc>
                <a:spcPct val="100000"/>
              </a:lnSpc>
              <a:spcBef>
                <a:spcPts val="0"/>
              </a:spcBef>
              <a:spcAft>
                <a:spcPts val="0"/>
              </a:spcAft>
              <a:buSzPts val="1400"/>
              <a:buChar char="■"/>
              <a:defRPr sz="3000">
                <a:latin typeface="Vidaloka"/>
                <a:ea typeface="Vidaloka"/>
                <a:cs typeface="Vidaloka"/>
                <a:sym typeface="Vidaloka"/>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CUSTOM_19">
    <p:spTree>
      <p:nvGrpSpPr>
        <p:cNvPr id="185" name="Shape 185"/>
        <p:cNvGrpSpPr/>
        <p:nvPr/>
      </p:nvGrpSpPr>
      <p:grpSpPr>
        <a:xfrm>
          <a:off x="0" y="0"/>
          <a:ext cx="0" cy="0"/>
          <a:chOff x="0" y="0"/>
          <a:chExt cx="0" cy="0"/>
        </a:xfrm>
      </p:grpSpPr>
      <p:sp>
        <p:nvSpPr>
          <p:cNvPr id="186" name="Google Shape;186;p25"/>
          <p:cNvSpPr txBox="1"/>
          <p:nvPr>
            <p:ph hasCustomPrompt="1" type="title"/>
          </p:nvPr>
        </p:nvSpPr>
        <p:spPr>
          <a:xfrm>
            <a:off x="713225" y="1345375"/>
            <a:ext cx="6120300" cy="1644300"/>
          </a:xfrm>
          <a:prstGeom prst="rect">
            <a:avLst/>
          </a:prstGeom>
        </p:spPr>
        <p:txBody>
          <a:bodyPr anchorCtr="0" anchor="t" bIns="91425" lIns="91425" spcFirstLastPara="1" rIns="91425" wrap="square" tIns="91425">
            <a:noAutofit/>
          </a:bodyPr>
          <a:lstStyle>
            <a:lvl1pPr lvl="0" rtl="0">
              <a:spcBef>
                <a:spcPts val="0"/>
              </a:spcBef>
              <a:spcAft>
                <a:spcPts val="0"/>
              </a:spcAft>
              <a:buSzPts val="12000"/>
              <a:buNone/>
              <a:defRPr sz="12000">
                <a:solidFill>
                  <a:schemeClr val="accent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87" name="Google Shape;187;p25"/>
          <p:cNvSpPr txBox="1"/>
          <p:nvPr>
            <p:ph idx="1" type="subTitle"/>
          </p:nvPr>
        </p:nvSpPr>
        <p:spPr>
          <a:xfrm>
            <a:off x="713225" y="3188648"/>
            <a:ext cx="6120300" cy="3750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cxnSp>
        <p:nvCxnSpPr>
          <p:cNvPr id="188" name="Google Shape;188;p2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89" name="Google Shape;189;p2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90" name="Google Shape;190;p25"/>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191" name="Google Shape;191;p25"/>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spTree>
      <p:nvGrpSpPr>
        <p:cNvPr id="192" name="Shape 192"/>
        <p:cNvGrpSpPr/>
        <p:nvPr/>
      </p:nvGrpSpPr>
      <p:grpSpPr>
        <a:xfrm>
          <a:off x="0" y="0"/>
          <a:ext cx="0" cy="0"/>
          <a:chOff x="0" y="0"/>
          <a:chExt cx="0" cy="0"/>
        </a:xfrm>
      </p:grpSpPr>
      <p:sp>
        <p:nvSpPr>
          <p:cNvPr id="193" name="Google Shape;193;p26"/>
          <p:cNvSpPr txBox="1"/>
          <p:nvPr>
            <p:ph type="title"/>
          </p:nvPr>
        </p:nvSpPr>
        <p:spPr>
          <a:xfrm>
            <a:off x="4956100" y="2467375"/>
            <a:ext cx="2475300" cy="648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94" name="Google Shape;194;p26"/>
          <p:cNvSpPr txBox="1"/>
          <p:nvPr>
            <p:ph hasCustomPrompt="1" idx="2" type="title"/>
          </p:nvPr>
        </p:nvSpPr>
        <p:spPr>
          <a:xfrm>
            <a:off x="4956100" y="1402325"/>
            <a:ext cx="1650900" cy="9783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7000">
                <a:solidFill>
                  <a:schemeClr val="accent1"/>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a:r>
              <a:t>xx%</a:t>
            </a:r>
          </a:p>
        </p:txBody>
      </p:sp>
      <p:sp>
        <p:nvSpPr>
          <p:cNvPr id="195" name="Google Shape;195;p26"/>
          <p:cNvSpPr txBox="1"/>
          <p:nvPr>
            <p:ph idx="1" type="subTitle"/>
          </p:nvPr>
        </p:nvSpPr>
        <p:spPr>
          <a:xfrm>
            <a:off x="4956100" y="3116275"/>
            <a:ext cx="2475300" cy="624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96" name="Google Shape;196;p2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97" name="Google Shape;197;p2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198" name="Google Shape;198;p26"/>
          <p:cNvCxnSpPr/>
          <p:nvPr/>
        </p:nvCxnSpPr>
        <p:spPr>
          <a:xfrm>
            <a:off x="-209600" y="2402450"/>
            <a:ext cx="3144300" cy="27897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20">
    <p:spTree>
      <p:nvGrpSpPr>
        <p:cNvPr id="199" name="Shape 199"/>
        <p:cNvGrpSpPr/>
        <p:nvPr/>
      </p:nvGrpSpPr>
      <p:grpSpPr>
        <a:xfrm>
          <a:off x="0" y="0"/>
          <a:ext cx="0" cy="0"/>
          <a:chOff x="0" y="0"/>
          <a:chExt cx="0" cy="0"/>
        </a:xfrm>
      </p:grpSpPr>
      <p:sp>
        <p:nvSpPr>
          <p:cNvPr id="200" name="Google Shape;200;p27"/>
          <p:cNvSpPr txBox="1"/>
          <p:nvPr>
            <p:ph type="title"/>
          </p:nvPr>
        </p:nvSpPr>
        <p:spPr>
          <a:xfrm>
            <a:off x="4373850" y="944250"/>
            <a:ext cx="2475300" cy="6489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201" name="Google Shape;201;p27"/>
          <p:cNvSpPr txBox="1"/>
          <p:nvPr>
            <p:ph hasCustomPrompt="1" idx="2" type="title"/>
          </p:nvPr>
        </p:nvSpPr>
        <p:spPr>
          <a:xfrm>
            <a:off x="2294850" y="1096650"/>
            <a:ext cx="1650900" cy="978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7000">
                <a:solidFill>
                  <a:schemeClr val="accent1"/>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a:r>
              <a:t>xx%</a:t>
            </a:r>
          </a:p>
        </p:txBody>
      </p:sp>
      <p:sp>
        <p:nvSpPr>
          <p:cNvPr id="202" name="Google Shape;202;p27"/>
          <p:cNvSpPr txBox="1"/>
          <p:nvPr>
            <p:ph idx="1" type="subTitle"/>
          </p:nvPr>
        </p:nvSpPr>
        <p:spPr>
          <a:xfrm>
            <a:off x="4373850" y="1593150"/>
            <a:ext cx="2475300" cy="624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203" name="Google Shape;203;p2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04" name="Google Shape;204;p2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05" name="Google Shape;205;p27"/>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06" name="Google Shape;206;p27"/>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07" name="Google Shape;207;p27"/>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08" name="Google Shape;208;p27"/>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_1">
    <p:spTree>
      <p:nvGrpSpPr>
        <p:cNvPr id="209" name="Shape 209"/>
        <p:cNvGrpSpPr/>
        <p:nvPr/>
      </p:nvGrpSpPr>
      <p:grpSpPr>
        <a:xfrm>
          <a:off x="0" y="0"/>
          <a:ext cx="0" cy="0"/>
          <a:chOff x="0" y="0"/>
          <a:chExt cx="0" cy="0"/>
        </a:xfrm>
      </p:grpSpPr>
      <p:sp>
        <p:nvSpPr>
          <p:cNvPr id="210" name="Google Shape;210;p28"/>
          <p:cNvSpPr txBox="1"/>
          <p:nvPr>
            <p:ph type="title"/>
          </p:nvPr>
        </p:nvSpPr>
        <p:spPr>
          <a:xfrm>
            <a:off x="1043725" y="922567"/>
            <a:ext cx="3123000" cy="2257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1" name="Google Shape;211;p28"/>
          <p:cNvSpPr txBox="1"/>
          <p:nvPr>
            <p:ph idx="1" type="subTitle"/>
          </p:nvPr>
        </p:nvSpPr>
        <p:spPr>
          <a:xfrm>
            <a:off x="1043725" y="3360938"/>
            <a:ext cx="3013500" cy="78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cxnSp>
        <p:nvCxnSpPr>
          <p:cNvPr id="212" name="Google Shape;212;p2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13" name="Google Shape;213;p2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14" name="Google Shape;214;p28"/>
          <p:cNvCxnSpPr/>
          <p:nvPr/>
        </p:nvCxnSpPr>
        <p:spPr>
          <a:xfrm>
            <a:off x="5322650" y="-80625"/>
            <a:ext cx="4005000" cy="20073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1">
    <p:spTree>
      <p:nvGrpSpPr>
        <p:cNvPr id="215" name="Shape 215"/>
        <p:cNvGrpSpPr/>
        <p:nvPr/>
      </p:nvGrpSpPr>
      <p:grpSpPr>
        <a:xfrm>
          <a:off x="0" y="0"/>
          <a:ext cx="0" cy="0"/>
          <a:chOff x="0" y="0"/>
          <a:chExt cx="0" cy="0"/>
        </a:xfrm>
      </p:grpSpPr>
      <p:sp>
        <p:nvSpPr>
          <p:cNvPr id="216" name="Google Shape;216;p29"/>
          <p:cNvSpPr txBox="1"/>
          <p:nvPr>
            <p:ph type="title"/>
          </p:nvPr>
        </p:nvSpPr>
        <p:spPr>
          <a:xfrm>
            <a:off x="5310925" y="962565"/>
            <a:ext cx="3123000" cy="22575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7" name="Google Shape;217;p29"/>
          <p:cNvSpPr txBox="1"/>
          <p:nvPr>
            <p:ph idx="1" type="subTitle"/>
          </p:nvPr>
        </p:nvSpPr>
        <p:spPr>
          <a:xfrm>
            <a:off x="5310925" y="3400935"/>
            <a:ext cx="3013500" cy="78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solidFill>
                  <a:schemeClr val="dk1"/>
                </a:solidFill>
              </a:defRPr>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cxnSp>
        <p:nvCxnSpPr>
          <p:cNvPr id="218" name="Google Shape;218;p2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19" name="Google Shape;219;p2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20" name="Google Shape;220;p29"/>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21" name="Google Shape;221;p29"/>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22" name="Google Shape;222;p29"/>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23" name="Google Shape;223;p29"/>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224" name="Shape 224"/>
        <p:cNvGrpSpPr/>
        <p:nvPr/>
      </p:nvGrpSpPr>
      <p:grpSpPr>
        <a:xfrm>
          <a:off x="0" y="0"/>
          <a:ext cx="0" cy="0"/>
          <a:chOff x="0" y="0"/>
          <a:chExt cx="0" cy="0"/>
        </a:xfrm>
      </p:grpSpPr>
      <p:sp>
        <p:nvSpPr>
          <p:cNvPr id="225" name="Google Shape;225;p30"/>
          <p:cNvSpPr txBox="1"/>
          <p:nvPr>
            <p:ph idx="1" type="subTitle"/>
          </p:nvPr>
        </p:nvSpPr>
        <p:spPr>
          <a:xfrm>
            <a:off x="3509000" y="25320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26" name="Google Shape;226;p30"/>
          <p:cNvSpPr txBox="1"/>
          <p:nvPr>
            <p:ph idx="2" type="subTitle"/>
          </p:nvPr>
        </p:nvSpPr>
        <p:spPr>
          <a:xfrm>
            <a:off x="3509025" y="2948247"/>
            <a:ext cx="2126100" cy="81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7" name="Google Shape;227;p30"/>
          <p:cNvSpPr txBox="1"/>
          <p:nvPr>
            <p:ph idx="3" type="subTitle"/>
          </p:nvPr>
        </p:nvSpPr>
        <p:spPr>
          <a:xfrm>
            <a:off x="953025" y="25320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28" name="Google Shape;228;p30"/>
          <p:cNvSpPr txBox="1"/>
          <p:nvPr>
            <p:ph idx="4" type="subTitle"/>
          </p:nvPr>
        </p:nvSpPr>
        <p:spPr>
          <a:xfrm>
            <a:off x="953125" y="2948247"/>
            <a:ext cx="2126100" cy="81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9" name="Google Shape;229;p30"/>
          <p:cNvSpPr txBox="1"/>
          <p:nvPr>
            <p:ph idx="5" type="subTitle"/>
          </p:nvPr>
        </p:nvSpPr>
        <p:spPr>
          <a:xfrm>
            <a:off x="6064875" y="25320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30" name="Google Shape;230;p30"/>
          <p:cNvSpPr txBox="1"/>
          <p:nvPr>
            <p:ph idx="6" type="subTitle"/>
          </p:nvPr>
        </p:nvSpPr>
        <p:spPr>
          <a:xfrm>
            <a:off x="6064875" y="2948247"/>
            <a:ext cx="2126100" cy="81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1" name="Google Shape;231;p30"/>
          <p:cNvSpPr txBox="1"/>
          <p:nvPr>
            <p:ph type="title"/>
          </p:nvPr>
        </p:nvSpPr>
        <p:spPr>
          <a:xfrm>
            <a:off x="713225" y="445025"/>
            <a:ext cx="6655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32" name="Google Shape;232;p30"/>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33" name="Google Shape;233;p30"/>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4"/>
          <p:cNvSpPr txBox="1"/>
          <p:nvPr>
            <p:ph idx="1" type="body"/>
          </p:nvPr>
        </p:nvSpPr>
        <p:spPr>
          <a:xfrm>
            <a:off x="713250" y="1272925"/>
            <a:ext cx="7717500" cy="3295800"/>
          </a:xfrm>
          <a:prstGeom prst="rect">
            <a:avLst/>
          </a:prstGeom>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Lato"/>
              <a:buChar char="●"/>
              <a:defRPr sz="1100"/>
            </a:lvl1pPr>
            <a:lvl2pPr indent="-317500" lvl="1" marL="914400">
              <a:spcBef>
                <a:spcPts val="0"/>
              </a:spcBef>
              <a:spcAft>
                <a:spcPts val="0"/>
              </a:spcAft>
              <a:buClr>
                <a:schemeClr val="dk1"/>
              </a:buClr>
              <a:buSzPts val="1400"/>
              <a:buFont typeface="Lato"/>
              <a:buChar char="○"/>
              <a:defRPr/>
            </a:lvl2pPr>
            <a:lvl3pPr indent="-317500" lvl="2" marL="1371600">
              <a:spcBef>
                <a:spcPts val="0"/>
              </a:spcBef>
              <a:spcAft>
                <a:spcPts val="0"/>
              </a:spcAft>
              <a:buClr>
                <a:schemeClr val="dk1"/>
              </a:buClr>
              <a:buSzPts val="1400"/>
              <a:buFont typeface="Lato"/>
              <a:buChar char="■"/>
              <a:defRPr/>
            </a:lvl3pPr>
            <a:lvl4pPr indent="-317500" lvl="3" marL="1828800">
              <a:spcBef>
                <a:spcPts val="0"/>
              </a:spcBef>
              <a:spcAft>
                <a:spcPts val="0"/>
              </a:spcAft>
              <a:buClr>
                <a:schemeClr val="dk1"/>
              </a:buClr>
              <a:buSzPts val="1400"/>
              <a:buFont typeface="Lato"/>
              <a:buChar char="●"/>
              <a:defRPr/>
            </a:lvl4pPr>
            <a:lvl5pPr indent="-317500" lvl="4" marL="2286000">
              <a:spcBef>
                <a:spcPts val="0"/>
              </a:spcBef>
              <a:spcAft>
                <a:spcPts val="0"/>
              </a:spcAft>
              <a:buClr>
                <a:schemeClr val="dk1"/>
              </a:buClr>
              <a:buSzPts val="1400"/>
              <a:buFont typeface="Lato"/>
              <a:buChar char="○"/>
              <a:defRPr/>
            </a:lvl5pPr>
            <a:lvl6pPr indent="-317500" lvl="5" marL="2743200">
              <a:spcBef>
                <a:spcPts val="0"/>
              </a:spcBef>
              <a:spcAft>
                <a:spcPts val="0"/>
              </a:spcAft>
              <a:buClr>
                <a:schemeClr val="dk1"/>
              </a:buClr>
              <a:buSzPts val="1400"/>
              <a:buFont typeface="Lato"/>
              <a:buChar char="■"/>
              <a:defRPr/>
            </a:lvl6pPr>
            <a:lvl7pPr indent="-317500" lvl="6" marL="3200400">
              <a:spcBef>
                <a:spcPts val="0"/>
              </a:spcBef>
              <a:spcAft>
                <a:spcPts val="0"/>
              </a:spcAft>
              <a:buClr>
                <a:schemeClr val="dk1"/>
              </a:buClr>
              <a:buSzPts val="1400"/>
              <a:buFont typeface="Lato"/>
              <a:buChar char="●"/>
              <a:defRPr/>
            </a:lvl7pPr>
            <a:lvl8pPr indent="-317500" lvl="7" marL="3657600">
              <a:spcBef>
                <a:spcPts val="0"/>
              </a:spcBef>
              <a:spcAft>
                <a:spcPts val="0"/>
              </a:spcAft>
              <a:buClr>
                <a:schemeClr val="dk1"/>
              </a:buClr>
              <a:buSzPts val="1400"/>
              <a:buFont typeface="Lato"/>
              <a:buChar char="○"/>
              <a:defRPr/>
            </a:lvl8pPr>
            <a:lvl9pPr indent="-317500" lvl="8" marL="4114800">
              <a:spcBef>
                <a:spcPts val="0"/>
              </a:spcBef>
              <a:spcAft>
                <a:spcPts val="0"/>
              </a:spcAft>
              <a:buClr>
                <a:schemeClr val="dk1"/>
              </a:buClr>
              <a:buSzPts val="1400"/>
              <a:buFont typeface="Lato"/>
              <a:buChar char="■"/>
              <a:defRPr/>
            </a:lvl9pPr>
          </a:lstStyle>
          <a:p/>
        </p:txBody>
      </p:sp>
      <p:cxnSp>
        <p:nvCxnSpPr>
          <p:cNvPr id="26" name="Google Shape;26;p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7" name="Google Shape;27;p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8" name="Google Shape;28;p4"/>
          <p:cNvCxnSpPr/>
          <p:nvPr/>
        </p:nvCxnSpPr>
        <p:spPr>
          <a:xfrm>
            <a:off x="6884900" y="-113600"/>
            <a:ext cx="2565600" cy="13062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2">
    <p:spTree>
      <p:nvGrpSpPr>
        <p:cNvPr id="234" name="Shape 234"/>
        <p:cNvGrpSpPr/>
        <p:nvPr/>
      </p:nvGrpSpPr>
      <p:grpSpPr>
        <a:xfrm>
          <a:off x="0" y="0"/>
          <a:ext cx="0" cy="0"/>
          <a:chOff x="0" y="0"/>
          <a:chExt cx="0" cy="0"/>
        </a:xfrm>
      </p:grpSpPr>
      <p:sp>
        <p:nvSpPr>
          <p:cNvPr id="235" name="Google Shape;235;p31"/>
          <p:cNvSpPr txBox="1"/>
          <p:nvPr>
            <p:ph idx="1" type="subTitle"/>
          </p:nvPr>
        </p:nvSpPr>
        <p:spPr>
          <a:xfrm>
            <a:off x="3509000" y="16938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36" name="Google Shape;236;p31"/>
          <p:cNvSpPr txBox="1"/>
          <p:nvPr>
            <p:ph idx="2" type="subTitle"/>
          </p:nvPr>
        </p:nvSpPr>
        <p:spPr>
          <a:xfrm>
            <a:off x="3509025" y="2110049"/>
            <a:ext cx="2126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7" name="Google Shape;237;p31"/>
          <p:cNvSpPr txBox="1"/>
          <p:nvPr>
            <p:ph idx="3" type="subTitle"/>
          </p:nvPr>
        </p:nvSpPr>
        <p:spPr>
          <a:xfrm>
            <a:off x="953025" y="16938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38" name="Google Shape;238;p31"/>
          <p:cNvSpPr txBox="1"/>
          <p:nvPr>
            <p:ph idx="4" type="subTitle"/>
          </p:nvPr>
        </p:nvSpPr>
        <p:spPr>
          <a:xfrm>
            <a:off x="953125" y="2110049"/>
            <a:ext cx="2126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9" name="Google Shape;239;p31"/>
          <p:cNvSpPr txBox="1"/>
          <p:nvPr>
            <p:ph idx="5" type="subTitle"/>
          </p:nvPr>
        </p:nvSpPr>
        <p:spPr>
          <a:xfrm>
            <a:off x="6064875" y="16938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0" name="Google Shape;240;p31"/>
          <p:cNvSpPr txBox="1"/>
          <p:nvPr>
            <p:ph idx="6" type="subTitle"/>
          </p:nvPr>
        </p:nvSpPr>
        <p:spPr>
          <a:xfrm>
            <a:off x="6064875" y="2110049"/>
            <a:ext cx="2126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41" name="Google Shape;241;p31"/>
          <p:cNvSpPr txBox="1"/>
          <p:nvPr>
            <p:ph type="title"/>
          </p:nvPr>
        </p:nvSpPr>
        <p:spPr>
          <a:xfrm>
            <a:off x="1244250" y="445025"/>
            <a:ext cx="665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atin typeface="Merriweather Light"/>
                <a:ea typeface="Merriweather Light"/>
                <a:cs typeface="Merriweather Light"/>
                <a:sym typeface="Merriweather Light"/>
              </a:defRPr>
            </a:lvl2pPr>
            <a:lvl3pPr lvl="2" rtl="0" algn="ctr">
              <a:spcBef>
                <a:spcPts val="0"/>
              </a:spcBef>
              <a:spcAft>
                <a:spcPts val="0"/>
              </a:spcAft>
              <a:buSzPts val="3000"/>
              <a:buNone/>
              <a:defRPr>
                <a:latin typeface="Merriweather Light"/>
                <a:ea typeface="Merriweather Light"/>
                <a:cs typeface="Merriweather Light"/>
                <a:sym typeface="Merriweather Light"/>
              </a:defRPr>
            </a:lvl3pPr>
            <a:lvl4pPr lvl="3" rtl="0" algn="ctr">
              <a:spcBef>
                <a:spcPts val="0"/>
              </a:spcBef>
              <a:spcAft>
                <a:spcPts val="0"/>
              </a:spcAft>
              <a:buSzPts val="3000"/>
              <a:buNone/>
              <a:defRPr>
                <a:latin typeface="Merriweather Light"/>
                <a:ea typeface="Merriweather Light"/>
                <a:cs typeface="Merriweather Light"/>
                <a:sym typeface="Merriweather Light"/>
              </a:defRPr>
            </a:lvl4pPr>
            <a:lvl5pPr lvl="4" rtl="0" algn="ctr">
              <a:spcBef>
                <a:spcPts val="0"/>
              </a:spcBef>
              <a:spcAft>
                <a:spcPts val="0"/>
              </a:spcAft>
              <a:buSzPts val="3000"/>
              <a:buNone/>
              <a:defRPr>
                <a:latin typeface="Merriweather Light"/>
                <a:ea typeface="Merriweather Light"/>
                <a:cs typeface="Merriweather Light"/>
                <a:sym typeface="Merriweather Light"/>
              </a:defRPr>
            </a:lvl5pPr>
            <a:lvl6pPr lvl="5" rtl="0" algn="ctr">
              <a:spcBef>
                <a:spcPts val="0"/>
              </a:spcBef>
              <a:spcAft>
                <a:spcPts val="0"/>
              </a:spcAft>
              <a:buSzPts val="3000"/>
              <a:buNone/>
              <a:defRPr>
                <a:latin typeface="Merriweather Light"/>
                <a:ea typeface="Merriweather Light"/>
                <a:cs typeface="Merriweather Light"/>
                <a:sym typeface="Merriweather Light"/>
              </a:defRPr>
            </a:lvl6pPr>
            <a:lvl7pPr lvl="6" rtl="0" algn="ctr">
              <a:spcBef>
                <a:spcPts val="0"/>
              </a:spcBef>
              <a:spcAft>
                <a:spcPts val="0"/>
              </a:spcAft>
              <a:buSzPts val="3000"/>
              <a:buNone/>
              <a:defRPr>
                <a:latin typeface="Merriweather Light"/>
                <a:ea typeface="Merriweather Light"/>
                <a:cs typeface="Merriweather Light"/>
                <a:sym typeface="Merriweather Light"/>
              </a:defRPr>
            </a:lvl7pPr>
            <a:lvl8pPr lvl="7" rtl="0" algn="ctr">
              <a:spcBef>
                <a:spcPts val="0"/>
              </a:spcBef>
              <a:spcAft>
                <a:spcPts val="0"/>
              </a:spcAft>
              <a:buSzPts val="3000"/>
              <a:buNone/>
              <a:defRPr>
                <a:latin typeface="Merriweather Light"/>
                <a:ea typeface="Merriweather Light"/>
                <a:cs typeface="Merriweather Light"/>
                <a:sym typeface="Merriweather Light"/>
              </a:defRPr>
            </a:lvl8pPr>
            <a:lvl9pPr lvl="8" rtl="0" algn="ctr">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242" name="Google Shape;242;p31"/>
          <p:cNvSpPr txBox="1"/>
          <p:nvPr>
            <p:ph idx="7" type="subTitle"/>
          </p:nvPr>
        </p:nvSpPr>
        <p:spPr>
          <a:xfrm>
            <a:off x="3509000" y="33987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3" name="Google Shape;243;p31"/>
          <p:cNvSpPr txBox="1"/>
          <p:nvPr>
            <p:ph idx="8" type="subTitle"/>
          </p:nvPr>
        </p:nvSpPr>
        <p:spPr>
          <a:xfrm>
            <a:off x="3509025" y="3814949"/>
            <a:ext cx="2126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44" name="Google Shape;244;p31"/>
          <p:cNvSpPr txBox="1"/>
          <p:nvPr>
            <p:ph idx="9" type="subTitle"/>
          </p:nvPr>
        </p:nvSpPr>
        <p:spPr>
          <a:xfrm>
            <a:off x="953025" y="33987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5" name="Google Shape;245;p31"/>
          <p:cNvSpPr txBox="1"/>
          <p:nvPr>
            <p:ph idx="13" type="subTitle"/>
          </p:nvPr>
        </p:nvSpPr>
        <p:spPr>
          <a:xfrm>
            <a:off x="953125" y="3814949"/>
            <a:ext cx="2126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46" name="Google Shape;246;p31"/>
          <p:cNvSpPr txBox="1"/>
          <p:nvPr>
            <p:ph idx="14" type="subTitle"/>
          </p:nvPr>
        </p:nvSpPr>
        <p:spPr>
          <a:xfrm>
            <a:off x="6064875" y="33987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7" name="Google Shape;247;p31"/>
          <p:cNvSpPr txBox="1"/>
          <p:nvPr>
            <p:ph idx="15" type="subTitle"/>
          </p:nvPr>
        </p:nvSpPr>
        <p:spPr>
          <a:xfrm>
            <a:off x="6064875" y="3814949"/>
            <a:ext cx="2126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248" name="Google Shape;248;p3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49" name="Google Shape;249;p3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50" name="Google Shape;250;p31"/>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51" name="Google Shape;251;p31"/>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
  <p:cSld name="CUSTOM_32">
    <p:spTree>
      <p:nvGrpSpPr>
        <p:cNvPr id="252" name="Shape 252"/>
        <p:cNvGrpSpPr/>
        <p:nvPr/>
      </p:nvGrpSpPr>
      <p:grpSpPr>
        <a:xfrm>
          <a:off x="0" y="0"/>
          <a:ext cx="0" cy="0"/>
          <a:chOff x="0" y="0"/>
          <a:chExt cx="0" cy="0"/>
        </a:xfrm>
      </p:grpSpPr>
      <p:sp>
        <p:nvSpPr>
          <p:cNvPr id="253" name="Google Shape;253;p32"/>
          <p:cNvSpPr txBox="1"/>
          <p:nvPr>
            <p:ph idx="1" type="subTitle"/>
          </p:nvPr>
        </p:nvSpPr>
        <p:spPr>
          <a:xfrm>
            <a:off x="3414050" y="1714429"/>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54" name="Google Shape;254;p32"/>
          <p:cNvSpPr txBox="1"/>
          <p:nvPr>
            <p:ph idx="2" type="subTitle"/>
          </p:nvPr>
        </p:nvSpPr>
        <p:spPr>
          <a:xfrm>
            <a:off x="3564200" y="2124122"/>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55" name="Google Shape;255;p32"/>
          <p:cNvSpPr txBox="1"/>
          <p:nvPr>
            <p:ph idx="3" type="subTitle"/>
          </p:nvPr>
        </p:nvSpPr>
        <p:spPr>
          <a:xfrm>
            <a:off x="705725" y="1714429"/>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56" name="Google Shape;256;p32"/>
          <p:cNvSpPr txBox="1"/>
          <p:nvPr>
            <p:ph idx="4" type="subTitle"/>
          </p:nvPr>
        </p:nvSpPr>
        <p:spPr>
          <a:xfrm>
            <a:off x="855875" y="2124122"/>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57" name="Google Shape;257;p32"/>
          <p:cNvSpPr txBox="1"/>
          <p:nvPr>
            <p:ph idx="5" type="subTitle"/>
          </p:nvPr>
        </p:nvSpPr>
        <p:spPr>
          <a:xfrm>
            <a:off x="6122325" y="1714429"/>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58" name="Google Shape;258;p32"/>
          <p:cNvSpPr txBox="1"/>
          <p:nvPr>
            <p:ph idx="6" type="subTitle"/>
          </p:nvPr>
        </p:nvSpPr>
        <p:spPr>
          <a:xfrm>
            <a:off x="6272475" y="2124122"/>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59" name="Google Shape;259;p32"/>
          <p:cNvSpPr txBox="1"/>
          <p:nvPr>
            <p:ph idx="7" type="subTitle"/>
          </p:nvPr>
        </p:nvSpPr>
        <p:spPr>
          <a:xfrm>
            <a:off x="3414050" y="3453326"/>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0" name="Google Shape;260;p32"/>
          <p:cNvSpPr txBox="1"/>
          <p:nvPr>
            <p:ph idx="8" type="subTitle"/>
          </p:nvPr>
        </p:nvSpPr>
        <p:spPr>
          <a:xfrm>
            <a:off x="3564200" y="3869536"/>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61" name="Google Shape;261;p32"/>
          <p:cNvSpPr txBox="1"/>
          <p:nvPr>
            <p:ph idx="9" type="subTitle"/>
          </p:nvPr>
        </p:nvSpPr>
        <p:spPr>
          <a:xfrm>
            <a:off x="705725" y="3453326"/>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2" name="Google Shape;262;p32"/>
          <p:cNvSpPr txBox="1"/>
          <p:nvPr>
            <p:ph idx="13" type="subTitle"/>
          </p:nvPr>
        </p:nvSpPr>
        <p:spPr>
          <a:xfrm>
            <a:off x="855875" y="3869536"/>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63" name="Google Shape;263;p32"/>
          <p:cNvSpPr txBox="1"/>
          <p:nvPr>
            <p:ph idx="14" type="subTitle"/>
          </p:nvPr>
        </p:nvSpPr>
        <p:spPr>
          <a:xfrm>
            <a:off x="6122325" y="3453326"/>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4" name="Google Shape;264;p32"/>
          <p:cNvSpPr txBox="1"/>
          <p:nvPr>
            <p:ph idx="15" type="subTitle"/>
          </p:nvPr>
        </p:nvSpPr>
        <p:spPr>
          <a:xfrm>
            <a:off x="6272475" y="3869536"/>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65" name="Google Shape;265;p32"/>
          <p:cNvSpPr txBox="1"/>
          <p:nvPr>
            <p:ph type="title"/>
          </p:nvPr>
        </p:nvSpPr>
        <p:spPr>
          <a:xfrm>
            <a:off x="713225" y="445025"/>
            <a:ext cx="6080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66" name="Google Shape;266;p3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67" name="Google Shape;267;p3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33">
    <p:spTree>
      <p:nvGrpSpPr>
        <p:cNvPr id="268" name="Shape 268"/>
        <p:cNvGrpSpPr/>
        <p:nvPr/>
      </p:nvGrpSpPr>
      <p:grpSpPr>
        <a:xfrm>
          <a:off x="0" y="0"/>
          <a:ext cx="0" cy="0"/>
          <a:chOff x="0" y="0"/>
          <a:chExt cx="0" cy="0"/>
        </a:xfrm>
      </p:grpSpPr>
      <p:sp>
        <p:nvSpPr>
          <p:cNvPr id="269" name="Google Shape;269;p33"/>
          <p:cNvSpPr txBox="1"/>
          <p:nvPr>
            <p:ph idx="1" type="subTitle"/>
          </p:nvPr>
        </p:nvSpPr>
        <p:spPr>
          <a:xfrm>
            <a:off x="3414050" y="1714429"/>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0" name="Google Shape;270;p33"/>
          <p:cNvSpPr txBox="1"/>
          <p:nvPr>
            <p:ph idx="2" type="subTitle"/>
          </p:nvPr>
        </p:nvSpPr>
        <p:spPr>
          <a:xfrm>
            <a:off x="3564200" y="2124122"/>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1" name="Google Shape;271;p33"/>
          <p:cNvSpPr txBox="1"/>
          <p:nvPr>
            <p:ph idx="3" type="subTitle"/>
          </p:nvPr>
        </p:nvSpPr>
        <p:spPr>
          <a:xfrm>
            <a:off x="705725" y="1714429"/>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2" name="Google Shape;272;p33"/>
          <p:cNvSpPr txBox="1"/>
          <p:nvPr>
            <p:ph idx="4" type="subTitle"/>
          </p:nvPr>
        </p:nvSpPr>
        <p:spPr>
          <a:xfrm>
            <a:off x="855875" y="2124122"/>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3" name="Google Shape;273;p33"/>
          <p:cNvSpPr txBox="1"/>
          <p:nvPr>
            <p:ph idx="5" type="subTitle"/>
          </p:nvPr>
        </p:nvSpPr>
        <p:spPr>
          <a:xfrm>
            <a:off x="6122325" y="1714429"/>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4" name="Google Shape;274;p33"/>
          <p:cNvSpPr txBox="1"/>
          <p:nvPr>
            <p:ph idx="6" type="subTitle"/>
          </p:nvPr>
        </p:nvSpPr>
        <p:spPr>
          <a:xfrm>
            <a:off x="6272475" y="2124122"/>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5" name="Google Shape;275;p33"/>
          <p:cNvSpPr txBox="1"/>
          <p:nvPr>
            <p:ph idx="7" type="subTitle"/>
          </p:nvPr>
        </p:nvSpPr>
        <p:spPr>
          <a:xfrm>
            <a:off x="2059863" y="3148526"/>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6" name="Google Shape;276;p33"/>
          <p:cNvSpPr txBox="1"/>
          <p:nvPr>
            <p:ph idx="8" type="subTitle"/>
          </p:nvPr>
        </p:nvSpPr>
        <p:spPr>
          <a:xfrm>
            <a:off x="2210013" y="3564736"/>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7" name="Google Shape;277;p33"/>
          <p:cNvSpPr txBox="1"/>
          <p:nvPr>
            <p:ph idx="9" type="subTitle"/>
          </p:nvPr>
        </p:nvSpPr>
        <p:spPr>
          <a:xfrm>
            <a:off x="4768138" y="3148526"/>
            <a:ext cx="23160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8" name="Google Shape;278;p33"/>
          <p:cNvSpPr txBox="1"/>
          <p:nvPr>
            <p:ph idx="13" type="subTitle"/>
          </p:nvPr>
        </p:nvSpPr>
        <p:spPr>
          <a:xfrm>
            <a:off x="4918288" y="3564736"/>
            <a:ext cx="20157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9" name="Google Shape;279;p33"/>
          <p:cNvSpPr txBox="1"/>
          <p:nvPr>
            <p:ph type="title"/>
          </p:nvPr>
        </p:nvSpPr>
        <p:spPr>
          <a:xfrm>
            <a:off x="1531650" y="445025"/>
            <a:ext cx="608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atin typeface="Merriweather Light"/>
                <a:ea typeface="Merriweather Light"/>
                <a:cs typeface="Merriweather Light"/>
                <a:sym typeface="Merriweather Light"/>
              </a:defRPr>
            </a:lvl2pPr>
            <a:lvl3pPr lvl="2" rtl="0" algn="ctr">
              <a:spcBef>
                <a:spcPts val="0"/>
              </a:spcBef>
              <a:spcAft>
                <a:spcPts val="0"/>
              </a:spcAft>
              <a:buSzPts val="3000"/>
              <a:buNone/>
              <a:defRPr>
                <a:latin typeface="Merriweather Light"/>
                <a:ea typeface="Merriweather Light"/>
                <a:cs typeface="Merriweather Light"/>
                <a:sym typeface="Merriweather Light"/>
              </a:defRPr>
            </a:lvl3pPr>
            <a:lvl4pPr lvl="3" rtl="0" algn="ctr">
              <a:spcBef>
                <a:spcPts val="0"/>
              </a:spcBef>
              <a:spcAft>
                <a:spcPts val="0"/>
              </a:spcAft>
              <a:buSzPts val="3000"/>
              <a:buNone/>
              <a:defRPr>
                <a:latin typeface="Merriweather Light"/>
                <a:ea typeface="Merriweather Light"/>
                <a:cs typeface="Merriweather Light"/>
                <a:sym typeface="Merriweather Light"/>
              </a:defRPr>
            </a:lvl4pPr>
            <a:lvl5pPr lvl="4" rtl="0" algn="ctr">
              <a:spcBef>
                <a:spcPts val="0"/>
              </a:spcBef>
              <a:spcAft>
                <a:spcPts val="0"/>
              </a:spcAft>
              <a:buSzPts val="3000"/>
              <a:buNone/>
              <a:defRPr>
                <a:latin typeface="Merriweather Light"/>
                <a:ea typeface="Merriweather Light"/>
                <a:cs typeface="Merriweather Light"/>
                <a:sym typeface="Merriweather Light"/>
              </a:defRPr>
            </a:lvl5pPr>
            <a:lvl6pPr lvl="5" rtl="0" algn="ctr">
              <a:spcBef>
                <a:spcPts val="0"/>
              </a:spcBef>
              <a:spcAft>
                <a:spcPts val="0"/>
              </a:spcAft>
              <a:buSzPts val="3000"/>
              <a:buNone/>
              <a:defRPr>
                <a:latin typeface="Merriweather Light"/>
                <a:ea typeface="Merriweather Light"/>
                <a:cs typeface="Merriweather Light"/>
                <a:sym typeface="Merriweather Light"/>
              </a:defRPr>
            </a:lvl6pPr>
            <a:lvl7pPr lvl="6" rtl="0" algn="ctr">
              <a:spcBef>
                <a:spcPts val="0"/>
              </a:spcBef>
              <a:spcAft>
                <a:spcPts val="0"/>
              </a:spcAft>
              <a:buSzPts val="3000"/>
              <a:buNone/>
              <a:defRPr>
                <a:latin typeface="Merriweather Light"/>
                <a:ea typeface="Merriweather Light"/>
                <a:cs typeface="Merriweather Light"/>
                <a:sym typeface="Merriweather Light"/>
              </a:defRPr>
            </a:lvl7pPr>
            <a:lvl8pPr lvl="7" rtl="0" algn="ctr">
              <a:spcBef>
                <a:spcPts val="0"/>
              </a:spcBef>
              <a:spcAft>
                <a:spcPts val="0"/>
              </a:spcAft>
              <a:buSzPts val="3000"/>
              <a:buNone/>
              <a:defRPr>
                <a:latin typeface="Merriweather Light"/>
                <a:ea typeface="Merriweather Light"/>
                <a:cs typeface="Merriweather Light"/>
                <a:sym typeface="Merriweather Light"/>
              </a:defRPr>
            </a:lvl8pPr>
            <a:lvl9pPr lvl="8" rtl="0" algn="ctr">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80" name="Google Shape;280;p3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81" name="Google Shape;281;p3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82" name="Google Shape;282;p33"/>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83" name="Google Shape;283;p33"/>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34">
    <p:spTree>
      <p:nvGrpSpPr>
        <p:cNvPr id="284" name="Shape 284"/>
        <p:cNvGrpSpPr/>
        <p:nvPr/>
      </p:nvGrpSpPr>
      <p:grpSpPr>
        <a:xfrm>
          <a:off x="0" y="0"/>
          <a:ext cx="0" cy="0"/>
          <a:chOff x="0" y="0"/>
          <a:chExt cx="0" cy="0"/>
        </a:xfrm>
      </p:grpSpPr>
      <p:sp>
        <p:nvSpPr>
          <p:cNvPr id="285" name="Google Shape;285;p34"/>
          <p:cNvSpPr txBox="1"/>
          <p:nvPr>
            <p:ph type="title"/>
          </p:nvPr>
        </p:nvSpPr>
        <p:spPr>
          <a:xfrm>
            <a:off x="716225" y="1073000"/>
            <a:ext cx="5640600" cy="28566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cxnSp>
        <p:nvCxnSpPr>
          <p:cNvPr id="286" name="Google Shape;286;p3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87" name="Google Shape;287;p3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288" name="Google Shape;288;p34"/>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89" name="Google Shape;289;p34"/>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90" name="Google Shape;290;p34"/>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291" name="Google Shape;291;p34"/>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35">
    <p:spTree>
      <p:nvGrpSpPr>
        <p:cNvPr id="292" name="Shape 292"/>
        <p:cNvGrpSpPr/>
        <p:nvPr/>
      </p:nvGrpSpPr>
      <p:grpSpPr>
        <a:xfrm>
          <a:off x="0" y="0"/>
          <a:ext cx="0" cy="0"/>
          <a:chOff x="0" y="0"/>
          <a:chExt cx="0" cy="0"/>
        </a:xfrm>
      </p:grpSpPr>
      <p:sp>
        <p:nvSpPr>
          <p:cNvPr id="293" name="Google Shape;293;p35"/>
          <p:cNvSpPr txBox="1"/>
          <p:nvPr>
            <p:ph idx="1" type="subTitle"/>
          </p:nvPr>
        </p:nvSpPr>
        <p:spPr>
          <a:xfrm>
            <a:off x="4916850" y="1894200"/>
            <a:ext cx="2316000" cy="48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94" name="Google Shape;294;p35"/>
          <p:cNvSpPr txBox="1"/>
          <p:nvPr>
            <p:ph idx="2" type="subTitle"/>
          </p:nvPr>
        </p:nvSpPr>
        <p:spPr>
          <a:xfrm>
            <a:off x="5058900" y="2296473"/>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95" name="Google Shape;295;p35"/>
          <p:cNvSpPr txBox="1"/>
          <p:nvPr>
            <p:ph idx="3" type="subTitle"/>
          </p:nvPr>
        </p:nvSpPr>
        <p:spPr>
          <a:xfrm>
            <a:off x="1911150" y="1894200"/>
            <a:ext cx="2316000" cy="48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96" name="Google Shape;296;p35"/>
          <p:cNvSpPr txBox="1"/>
          <p:nvPr>
            <p:ph idx="4" type="subTitle"/>
          </p:nvPr>
        </p:nvSpPr>
        <p:spPr>
          <a:xfrm>
            <a:off x="2053300" y="2296473"/>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97" name="Google Shape;297;p35"/>
          <p:cNvSpPr txBox="1"/>
          <p:nvPr>
            <p:ph idx="5" type="subTitle"/>
          </p:nvPr>
        </p:nvSpPr>
        <p:spPr>
          <a:xfrm>
            <a:off x="4916850" y="3528902"/>
            <a:ext cx="2316000" cy="48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98" name="Google Shape;298;p35"/>
          <p:cNvSpPr txBox="1"/>
          <p:nvPr>
            <p:ph idx="6" type="subTitle"/>
          </p:nvPr>
        </p:nvSpPr>
        <p:spPr>
          <a:xfrm>
            <a:off x="5058900" y="3923733"/>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99" name="Google Shape;299;p35"/>
          <p:cNvSpPr txBox="1"/>
          <p:nvPr>
            <p:ph idx="7" type="subTitle"/>
          </p:nvPr>
        </p:nvSpPr>
        <p:spPr>
          <a:xfrm>
            <a:off x="1911150" y="3528902"/>
            <a:ext cx="2316000" cy="48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00" name="Google Shape;300;p35"/>
          <p:cNvSpPr txBox="1"/>
          <p:nvPr>
            <p:ph idx="8" type="subTitle"/>
          </p:nvPr>
        </p:nvSpPr>
        <p:spPr>
          <a:xfrm>
            <a:off x="2053200" y="3923733"/>
            <a:ext cx="20319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01" name="Google Shape;301;p35"/>
          <p:cNvSpPr txBox="1"/>
          <p:nvPr>
            <p:ph type="title"/>
          </p:nvPr>
        </p:nvSpPr>
        <p:spPr>
          <a:xfrm>
            <a:off x="713225" y="445025"/>
            <a:ext cx="6480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02" name="Google Shape;302;p3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03" name="Google Shape;303;p3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36">
    <p:spTree>
      <p:nvGrpSpPr>
        <p:cNvPr id="304" name="Shape 304"/>
        <p:cNvGrpSpPr/>
        <p:nvPr/>
      </p:nvGrpSpPr>
      <p:grpSpPr>
        <a:xfrm>
          <a:off x="0" y="0"/>
          <a:ext cx="0" cy="0"/>
          <a:chOff x="0" y="0"/>
          <a:chExt cx="0" cy="0"/>
        </a:xfrm>
      </p:grpSpPr>
      <p:sp>
        <p:nvSpPr>
          <p:cNvPr id="305" name="Google Shape;305;p36"/>
          <p:cNvSpPr txBox="1"/>
          <p:nvPr>
            <p:ph idx="1" type="subTitle"/>
          </p:nvPr>
        </p:nvSpPr>
        <p:spPr>
          <a:xfrm>
            <a:off x="3571925" y="2904446"/>
            <a:ext cx="2015400" cy="49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06" name="Google Shape;306;p36"/>
          <p:cNvSpPr txBox="1"/>
          <p:nvPr>
            <p:ph idx="2" type="subTitle"/>
          </p:nvPr>
        </p:nvSpPr>
        <p:spPr>
          <a:xfrm>
            <a:off x="3571925" y="3306722"/>
            <a:ext cx="2015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07" name="Google Shape;307;p36"/>
          <p:cNvSpPr txBox="1"/>
          <p:nvPr>
            <p:ph idx="3" type="subTitle"/>
          </p:nvPr>
        </p:nvSpPr>
        <p:spPr>
          <a:xfrm>
            <a:off x="1088400" y="2904446"/>
            <a:ext cx="2015400" cy="49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08" name="Google Shape;308;p36"/>
          <p:cNvSpPr txBox="1"/>
          <p:nvPr>
            <p:ph idx="4" type="subTitle"/>
          </p:nvPr>
        </p:nvSpPr>
        <p:spPr>
          <a:xfrm>
            <a:off x="1088400" y="3306722"/>
            <a:ext cx="2015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09" name="Google Shape;309;p36"/>
          <p:cNvSpPr txBox="1"/>
          <p:nvPr>
            <p:ph idx="5" type="subTitle"/>
          </p:nvPr>
        </p:nvSpPr>
        <p:spPr>
          <a:xfrm>
            <a:off x="6055450" y="2904446"/>
            <a:ext cx="2015400" cy="49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10" name="Google Shape;310;p36"/>
          <p:cNvSpPr txBox="1"/>
          <p:nvPr>
            <p:ph idx="6" type="subTitle"/>
          </p:nvPr>
        </p:nvSpPr>
        <p:spPr>
          <a:xfrm>
            <a:off x="6055450" y="3306722"/>
            <a:ext cx="20154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11" name="Google Shape;311;p36"/>
          <p:cNvSpPr txBox="1"/>
          <p:nvPr>
            <p:ph type="title"/>
          </p:nvPr>
        </p:nvSpPr>
        <p:spPr>
          <a:xfrm>
            <a:off x="713225" y="445025"/>
            <a:ext cx="5517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12" name="Google Shape;312;p3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13" name="Google Shape;313;p3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14" name="Google Shape;314;p36"/>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23">
    <p:spTree>
      <p:nvGrpSpPr>
        <p:cNvPr id="315" name="Shape 315"/>
        <p:cNvGrpSpPr/>
        <p:nvPr/>
      </p:nvGrpSpPr>
      <p:grpSpPr>
        <a:xfrm>
          <a:off x="0" y="0"/>
          <a:ext cx="0" cy="0"/>
          <a:chOff x="0" y="0"/>
          <a:chExt cx="0" cy="0"/>
        </a:xfrm>
      </p:grpSpPr>
      <p:cxnSp>
        <p:nvCxnSpPr>
          <p:cNvPr id="316" name="Google Shape;316;p3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17" name="Google Shape;317;p3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18" name="Google Shape;318;p37"/>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19" name="Google Shape;319;p37"/>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20" name="Google Shape;320;p37"/>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21" name="Google Shape;321;p37"/>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322" name="Google Shape;322;p37"/>
          <p:cNvSpPr txBox="1"/>
          <p:nvPr>
            <p:ph type="title"/>
          </p:nvPr>
        </p:nvSpPr>
        <p:spPr>
          <a:xfrm>
            <a:off x="2780100" y="445025"/>
            <a:ext cx="3583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3" name="Google Shape;323;p37"/>
          <p:cNvSpPr txBox="1"/>
          <p:nvPr>
            <p:ph idx="1" type="subTitle"/>
          </p:nvPr>
        </p:nvSpPr>
        <p:spPr>
          <a:xfrm>
            <a:off x="5306650" y="1710190"/>
            <a:ext cx="2486100" cy="40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324" name="Google Shape;324;p37"/>
          <p:cNvSpPr txBox="1"/>
          <p:nvPr>
            <p:ph idx="2" type="subTitle"/>
          </p:nvPr>
        </p:nvSpPr>
        <p:spPr>
          <a:xfrm>
            <a:off x="5306650" y="2111217"/>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25" name="Google Shape;325;p37"/>
          <p:cNvSpPr txBox="1"/>
          <p:nvPr>
            <p:ph idx="3" type="subTitle"/>
          </p:nvPr>
        </p:nvSpPr>
        <p:spPr>
          <a:xfrm>
            <a:off x="1351250" y="1710190"/>
            <a:ext cx="2486100" cy="40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326" name="Google Shape;326;p37"/>
          <p:cNvSpPr txBox="1"/>
          <p:nvPr>
            <p:ph idx="4" type="subTitle"/>
          </p:nvPr>
        </p:nvSpPr>
        <p:spPr>
          <a:xfrm>
            <a:off x="1351250" y="2111217"/>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27" name="Google Shape;327;p37"/>
          <p:cNvSpPr txBox="1"/>
          <p:nvPr>
            <p:ph idx="5" type="subTitle"/>
          </p:nvPr>
        </p:nvSpPr>
        <p:spPr>
          <a:xfrm>
            <a:off x="5306650" y="3552118"/>
            <a:ext cx="2486100" cy="46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328" name="Google Shape;328;p37"/>
          <p:cNvSpPr txBox="1"/>
          <p:nvPr>
            <p:ph idx="6" type="subTitle"/>
          </p:nvPr>
        </p:nvSpPr>
        <p:spPr>
          <a:xfrm>
            <a:off x="5306650" y="3946487"/>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29" name="Google Shape;329;p37"/>
          <p:cNvSpPr txBox="1"/>
          <p:nvPr>
            <p:ph idx="7" type="subTitle"/>
          </p:nvPr>
        </p:nvSpPr>
        <p:spPr>
          <a:xfrm>
            <a:off x="1351250" y="3552118"/>
            <a:ext cx="2486100" cy="46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400">
                <a:latin typeface="Vidaloka"/>
                <a:ea typeface="Vidaloka"/>
                <a:cs typeface="Vidaloka"/>
                <a:sym typeface="Vidaloka"/>
              </a:defRPr>
            </a:lvl1pPr>
            <a:lvl2pPr lvl="1" rtl="0" algn="ctr">
              <a:spcBef>
                <a:spcPts val="0"/>
              </a:spcBef>
              <a:spcAft>
                <a:spcPts val="0"/>
              </a:spcAft>
              <a:buSzPts val="2100"/>
              <a:buNone/>
              <a:defRPr b="1" sz="2100"/>
            </a:lvl2pPr>
            <a:lvl3pPr lvl="2" rtl="0" algn="ctr">
              <a:spcBef>
                <a:spcPts val="0"/>
              </a:spcBef>
              <a:spcAft>
                <a:spcPts val="0"/>
              </a:spcAft>
              <a:buSzPts val="2100"/>
              <a:buNone/>
              <a:defRPr b="1" sz="2100"/>
            </a:lvl3pPr>
            <a:lvl4pPr lvl="3" rtl="0" algn="ctr">
              <a:spcBef>
                <a:spcPts val="0"/>
              </a:spcBef>
              <a:spcAft>
                <a:spcPts val="0"/>
              </a:spcAft>
              <a:buSzPts val="2100"/>
              <a:buNone/>
              <a:defRPr b="1" sz="2100"/>
            </a:lvl4pPr>
            <a:lvl5pPr lvl="4" rtl="0" algn="ctr">
              <a:spcBef>
                <a:spcPts val="0"/>
              </a:spcBef>
              <a:spcAft>
                <a:spcPts val="0"/>
              </a:spcAft>
              <a:buSzPts val="2100"/>
              <a:buNone/>
              <a:defRPr b="1" sz="2100"/>
            </a:lvl5pPr>
            <a:lvl6pPr lvl="5" rtl="0" algn="ctr">
              <a:spcBef>
                <a:spcPts val="0"/>
              </a:spcBef>
              <a:spcAft>
                <a:spcPts val="0"/>
              </a:spcAft>
              <a:buSzPts val="2100"/>
              <a:buNone/>
              <a:defRPr b="1" sz="2100"/>
            </a:lvl6pPr>
            <a:lvl7pPr lvl="6" rtl="0" algn="ctr">
              <a:spcBef>
                <a:spcPts val="0"/>
              </a:spcBef>
              <a:spcAft>
                <a:spcPts val="0"/>
              </a:spcAft>
              <a:buSzPts val="2100"/>
              <a:buNone/>
              <a:defRPr b="1" sz="2100"/>
            </a:lvl7pPr>
            <a:lvl8pPr lvl="7" rtl="0" algn="ctr">
              <a:spcBef>
                <a:spcPts val="0"/>
              </a:spcBef>
              <a:spcAft>
                <a:spcPts val="0"/>
              </a:spcAft>
              <a:buSzPts val="2100"/>
              <a:buNone/>
              <a:defRPr b="1" sz="2100"/>
            </a:lvl8pPr>
            <a:lvl9pPr lvl="8" rtl="0" algn="ctr">
              <a:spcBef>
                <a:spcPts val="0"/>
              </a:spcBef>
              <a:spcAft>
                <a:spcPts val="0"/>
              </a:spcAft>
              <a:buSzPts val="2100"/>
              <a:buNone/>
              <a:defRPr b="1" sz="2100"/>
            </a:lvl9pPr>
          </a:lstStyle>
          <a:p/>
        </p:txBody>
      </p:sp>
      <p:sp>
        <p:nvSpPr>
          <p:cNvPr id="330" name="Google Shape;330;p37"/>
          <p:cNvSpPr txBox="1"/>
          <p:nvPr>
            <p:ph idx="8" type="subTitle"/>
          </p:nvPr>
        </p:nvSpPr>
        <p:spPr>
          <a:xfrm>
            <a:off x="1351300" y="3946487"/>
            <a:ext cx="2486100" cy="61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31" name="Google Shape;331;p37"/>
          <p:cNvSpPr txBox="1"/>
          <p:nvPr>
            <p:ph hasCustomPrompt="1" idx="9" type="title"/>
          </p:nvPr>
        </p:nvSpPr>
        <p:spPr>
          <a:xfrm>
            <a:off x="1351250" y="1131425"/>
            <a:ext cx="24861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332" name="Google Shape;332;p37"/>
          <p:cNvSpPr txBox="1"/>
          <p:nvPr>
            <p:ph hasCustomPrompt="1" idx="13" type="title"/>
          </p:nvPr>
        </p:nvSpPr>
        <p:spPr>
          <a:xfrm>
            <a:off x="5306650" y="1131425"/>
            <a:ext cx="24861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333" name="Google Shape;333;p37"/>
          <p:cNvSpPr txBox="1"/>
          <p:nvPr>
            <p:ph hasCustomPrompt="1" idx="14" type="title"/>
          </p:nvPr>
        </p:nvSpPr>
        <p:spPr>
          <a:xfrm>
            <a:off x="1351300" y="2964563"/>
            <a:ext cx="24861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
        <p:nvSpPr>
          <p:cNvPr id="334" name="Google Shape;334;p37"/>
          <p:cNvSpPr txBox="1"/>
          <p:nvPr>
            <p:ph hasCustomPrompt="1" idx="15" type="title"/>
          </p:nvPr>
        </p:nvSpPr>
        <p:spPr>
          <a:xfrm>
            <a:off x="5306650" y="2964563"/>
            <a:ext cx="2486100" cy="667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4000"/>
              <a:buNone/>
              <a:defRPr sz="3800">
                <a:solidFill>
                  <a:schemeClr val="accent1"/>
                </a:solidFill>
              </a:defRPr>
            </a:lvl1pPr>
            <a:lvl2pPr lvl="1" rtl="0" algn="ctr">
              <a:spcBef>
                <a:spcPts val="0"/>
              </a:spcBef>
              <a:spcAft>
                <a:spcPts val="0"/>
              </a:spcAft>
              <a:buClr>
                <a:schemeClr val="dk2"/>
              </a:buClr>
              <a:buSzPts val="4000"/>
              <a:buNone/>
              <a:defRPr sz="4000">
                <a:solidFill>
                  <a:schemeClr val="dk2"/>
                </a:solidFill>
              </a:defRPr>
            </a:lvl2pPr>
            <a:lvl3pPr lvl="2" rtl="0" algn="ctr">
              <a:spcBef>
                <a:spcPts val="0"/>
              </a:spcBef>
              <a:spcAft>
                <a:spcPts val="0"/>
              </a:spcAft>
              <a:buClr>
                <a:schemeClr val="dk2"/>
              </a:buClr>
              <a:buSzPts val="4000"/>
              <a:buNone/>
              <a:defRPr sz="4000">
                <a:solidFill>
                  <a:schemeClr val="dk2"/>
                </a:solidFill>
              </a:defRPr>
            </a:lvl3pPr>
            <a:lvl4pPr lvl="3" rtl="0" algn="ctr">
              <a:spcBef>
                <a:spcPts val="0"/>
              </a:spcBef>
              <a:spcAft>
                <a:spcPts val="0"/>
              </a:spcAft>
              <a:buClr>
                <a:schemeClr val="dk2"/>
              </a:buClr>
              <a:buSzPts val="4000"/>
              <a:buNone/>
              <a:defRPr sz="4000">
                <a:solidFill>
                  <a:schemeClr val="dk2"/>
                </a:solidFill>
              </a:defRPr>
            </a:lvl4pPr>
            <a:lvl5pPr lvl="4" rtl="0" algn="ctr">
              <a:spcBef>
                <a:spcPts val="0"/>
              </a:spcBef>
              <a:spcAft>
                <a:spcPts val="0"/>
              </a:spcAft>
              <a:buClr>
                <a:schemeClr val="dk2"/>
              </a:buClr>
              <a:buSzPts val="4000"/>
              <a:buNone/>
              <a:defRPr sz="4000">
                <a:solidFill>
                  <a:schemeClr val="dk2"/>
                </a:solidFill>
              </a:defRPr>
            </a:lvl5pPr>
            <a:lvl6pPr lvl="5" rtl="0" algn="ctr">
              <a:spcBef>
                <a:spcPts val="0"/>
              </a:spcBef>
              <a:spcAft>
                <a:spcPts val="0"/>
              </a:spcAft>
              <a:buClr>
                <a:schemeClr val="dk2"/>
              </a:buClr>
              <a:buSzPts val="4000"/>
              <a:buNone/>
              <a:defRPr sz="4000">
                <a:solidFill>
                  <a:schemeClr val="dk2"/>
                </a:solidFill>
              </a:defRPr>
            </a:lvl6pPr>
            <a:lvl7pPr lvl="6" rtl="0" algn="ctr">
              <a:spcBef>
                <a:spcPts val="0"/>
              </a:spcBef>
              <a:spcAft>
                <a:spcPts val="0"/>
              </a:spcAft>
              <a:buClr>
                <a:schemeClr val="dk2"/>
              </a:buClr>
              <a:buSzPts val="4000"/>
              <a:buNone/>
              <a:defRPr sz="4000">
                <a:solidFill>
                  <a:schemeClr val="dk2"/>
                </a:solidFill>
              </a:defRPr>
            </a:lvl7pPr>
            <a:lvl8pPr lvl="7" rtl="0" algn="ctr">
              <a:spcBef>
                <a:spcPts val="0"/>
              </a:spcBef>
              <a:spcAft>
                <a:spcPts val="0"/>
              </a:spcAft>
              <a:buClr>
                <a:schemeClr val="dk2"/>
              </a:buClr>
              <a:buSzPts val="4000"/>
              <a:buNone/>
              <a:defRPr sz="4000">
                <a:solidFill>
                  <a:schemeClr val="dk2"/>
                </a:solidFill>
              </a:defRPr>
            </a:lvl8pPr>
            <a:lvl9pPr lvl="8" rtl="0" algn="ctr">
              <a:spcBef>
                <a:spcPts val="0"/>
              </a:spcBef>
              <a:spcAft>
                <a:spcPts val="0"/>
              </a:spcAft>
              <a:buClr>
                <a:schemeClr val="dk2"/>
              </a:buClr>
              <a:buSzPts val="4000"/>
              <a:buNone/>
              <a:defRPr sz="4000">
                <a:solidFill>
                  <a:schemeClr val="dk2"/>
                </a:solidFill>
              </a:defRPr>
            </a:lvl9pPr>
          </a:lstStyle>
          <a:p>
            <a:r>
              <a:t>xx%</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_2_1">
    <p:spTree>
      <p:nvGrpSpPr>
        <p:cNvPr id="335" name="Shape 335"/>
        <p:cNvGrpSpPr/>
        <p:nvPr/>
      </p:nvGrpSpPr>
      <p:grpSpPr>
        <a:xfrm>
          <a:off x="0" y="0"/>
          <a:ext cx="0" cy="0"/>
          <a:chOff x="0" y="0"/>
          <a:chExt cx="0" cy="0"/>
        </a:xfrm>
      </p:grpSpPr>
      <p:sp>
        <p:nvSpPr>
          <p:cNvPr id="336" name="Google Shape;336;p38"/>
          <p:cNvSpPr txBox="1"/>
          <p:nvPr>
            <p:ph idx="1" type="subTitle"/>
          </p:nvPr>
        </p:nvSpPr>
        <p:spPr>
          <a:xfrm>
            <a:off x="3718325" y="3294199"/>
            <a:ext cx="16428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37" name="Google Shape;337;p38"/>
          <p:cNvSpPr txBox="1"/>
          <p:nvPr>
            <p:ph idx="2" type="subTitle"/>
          </p:nvPr>
        </p:nvSpPr>
        <p:spPr>
          <a:xfrm>
            <a:off x="3617675" y="3703897"/>
            <a:ext cx="1844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accent4"/>
              </a:buClr>
              <a:buSzPts val="1400"/>
              <a:buNone/>
              <a:defRPr>
                <a:solidFill>
                  <a:schemeClr val="accent4"/>
                </a:solidFill>
              </a:defRPr>
            </a:lvl2pPr>
            <a:lvl3pPr lvl="2" rtl="0" algn="ctr">
              <a:spcBef>
                <a:spcPts val="0"/>
              </a:spcBef>
              <a:spcAft>
                <a:spcPts val="0"/>
              </a:spcAft>
              <a:buClr>
                <a:schemeClr val="accent4"/>
              </a:buClr>
              <a:buSzPts val="1400"/>
              <a:buNone/>
              <a:defRPr>
                <a:solidFill>
                  <a:schemeClr val="accent4"/>
                </a:solidFill>
              </a:defRPr>
            </a:lvl3pPr>
            <a:lvl4pPr lvl="3" rtl="0" algn="ctr">
              <a:spcBef>
                <a:spcPts val="0"/>
              </a:spcBef>
              <a:spcAft>
                <a:spcPts val="0"/>
              </a:spcAft>
              <a:buClr>
                <a:schemeClr val="accent4"/>
              </a:buClr>
              <a:buSzPts val="1400"/>
              <a:buNone/>
              <a:defRPr>
                <a:solidFill>
                  <a:schemeClr val="accent4"/>
                </a:solidFill>
              </a:defRPr>
            </a:lvl4pPr>
            <a:lvl5pPr lvl="4" rtl="0" algn="ctr">
              <a:spcBef>
                <a:spcPts val="0"/>
              </a:spcBef>
              <a:spcAft>
                <a:spcPts val="0"/>
              </a:spcAft>
              <a:buClr>
                <a:schemeClr val="accent4"/>
              </a:buClr>
              <a:buSzPts val="1400"/>
              <a:buNone/>
              <a:defRPr>
                <a:solidFill>
                  <a:schemeClr val="accent4"/>
                </a:solidFill>
              </a:defRPr>
            </a:lvl5pPr>
            <a:lvl6pPr lvl="5" rtl="0" algn="ctr">
              <a:spcBef>
                <a:spcPts val="0"/>
              </a:spcBef>
              <a:spcAft>
                <a:spcPts val="0"/>
              </a:spcAft>
              <a:buClr>
                <a:schemeClr val="accent4"/>
              </a:buClr>
              <a:buSzPts val="1400"/>
              <a:buNone/>
              <a:defRPr>
                <a:solidFill>
                  <a:schemeClr val="accent4"/>
                </a:solidFill>
              </a:defRPr>
            </a:lvl6pPr>
            <a:lvl7pPr lvl="6" rtl="0" algn="ctr">
              <a:spcBef>
                <a:spcPts val="0"/>
              </a:spcBef>
              <a:spcAft>
                <a:spcPts val="0"/>
              </a:spcAft>
              <a:buClr>
                <a:schemeClr val="accent4"/>
              </a:buClr>
              <a:buSzPts val="1400"/>
              <a:buNone/>
              <a:defRPr>
                <a:solidFill>
                  <a:schemeClr val="accent4"/>
                </a:solidFill>
              </a:defRPr>
            </a:lvl7pPr>
            <a:lvl8pPr lvl="7" rtl="0" algn="ctr">
              <a:spcBef>
                <a:spcPts val="0"/>
              </a:spcBef>
              <a:spcAft>
                <a:spcPts val="0"/>
              </a:spcAft>
              <a:buClr>
                <a:schemeClr val="accent4"/>
              </a:buClr>
              <a:buSzPts val="1400"/>
              <a:buNone/>
              <a:defRPr>
                <a:solidFill>
                  <a:schemeClr val="accent4"/>
                </a:solidFill>
              </a:defRPr>
            </a:lvl8pPr>
            <a:lvl9pPr lvl="8" rtl="0" algn="ctr">
              <a:spcBef>
                <a:spcPts val="0"/>
              </a:spcBef>
              <a:spcAft>
                <a:spcPts val="0"/>
              </a:spcAft>
              <a:buClr>
                <a:schemeClr val="accent4"/>
              </a:buClr>
              <a:buSzPts val="1400"/>
              <a:buNone/>
              <a:defRPr>
                <a:solidFill>
                  <a:schemeClr val="accent4"/>
                </a:solidFill>
              </a:defRPr>
            </a:lvl9pPr>
          </a:lstStyle>
          <a:p/>
        </p:txBody>
      </p:sp>
      <p:sp>
        <p:nvSpPr>
          <p:cNvPr id="338" name="Google Shape;338;p38"/>
          <p:cNvSpPr txBox="1"/>
          <p:nvPr>
            <p:ph idx="3" type="subTitle"/>
          </p:nvPr>
        </p:nvSpPr>
        <p:spPr>
          <a:xfrm>
            <a:off x="1328025" y="3294199"/>
            <a:ext cx="16428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39" name="Google Shape;339;p38"/>
          <p:cNvSpPr txBox="1"/>
          <p:nvPr>
            <p:ph idx="4" type="subTitle"/>
          </p:nvPr>
        </p:nvSpPr>
        <p:spPr>
          <a:xfrm>
            <a:off x="1227426" y="3703897"/>
            <a:ext cx="1844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accent4"/>
              </a:buClr>
              <a:buSzPts val="1400"/>
              <a:buNone/>
              <a:defRPr>
                <a:solidFill>
                  <a:schemeClr val="accent4"/>
                </a:solidFill>
              </a:defRPr>
            </a:lvl2pPr>
            <a:lvl3pPr lvl="2" rtl="0" algn="ctr">
              <a:spcBef>
                <a:spcPts val="0"/>
              </a:spcBef>
              <a:spcAft>
                <a:spcPts val="0"/>
              </a:spcAft>
              <a:buClr>
                <a:schemeClr val="accent4"/>
              </a:buClr>
              <a:buSzPts val="1400"/>
              <a:buNone/>
              <a:defRPr>
                <a:solidFill>
                  <a:schemeClr val="accent4"/>
                </a:solidFill>
              </a:defRPr>
            </a:lvl3pPr>
            <a:lvl4pPr lvl="3" rtl="0" algn="ctr">
              <a:spcBef>
                <a:spcPts val="0"/>
              </a:spcBef>
              <a:spcAft>
                <a:spcPts val="0"/>
              </a:spcAft>
              <a:buClr>
                <a:schemeClr val="accent4"/>
              </a:buClr>
              <a:buSzPts val="1400"/>
              <a:buNone/>
              <a:defRPr>
                <a:solidFill>
                  <a:schemeClr val="accent4"/>
                </a:solidFill>
              </a:defRPr>
            </a:lvl4pPr>
            <a:lvl5pPr lvl="4" rtl="0" algn="ctr">
              <a:spcBef>
                <a:spcPts val="0"/>
              </a:spcBef>
              <a:spcAft>
                <a:spcPts val="0"/>
              </a:spcAft>
              <a:buClr>
                <a:schemeClr val="accent4"/>
              </a:buClr>
              <a:buSzPts val="1400"/>
              <a:buNone/>
              <a:defRPr>
                <a:solidFill>
                  <a:schemeClr val="accent4"/>
                </a:solidFill>
              </a:defRPr>
            </a:lvl5pPr>
            <a:lvl6pPr lvl="5" rtl="0" algn="ctr">
              <a:spcBef>
                <a:spcPts val="0"/>
              </a:spcBef>
              <a:spcAft>
                <a:spcPts val="0"/>
              </a:spcAft>
              <a:buClr>
                <a:schemeClr val="accent4"/>
              </a:buClr>
              <a:buSzPts val="1400"/>
              <a:buNone/>
              <a:defRPr>
                <a:solidFill>
                  <a:schemeClr val="accent4"/>
                </a:solidFill>
              </a:defRPr>
            </a:lvl6pPr>
            <a:lvl7pPr lvl="6" rtl="0" algn="ctr">
              <a:spcBef>
                <a:spcPts val="0"/>
              </a:spcBef>
              <a:spcAft>
                <a:spcPts val="0"/>
              </a:spcAft>
              <a:buClr>
                <a:schemeClr val="accent4"/>
              </a:buClr>
              <a:buSzPts val="1400"/>
              <a:buNone/>
              <a:defRPr>
                <a:solidFill>
                  <a:schemeClr val="accent4"/>
                </a:solidFill>
              </a:defRPr>
            </a:lvl7pPr>
            <a:lvl8pPr lvl="7" rtl="0" algn="ctr">
              <a:spcBef>
                <a:spcPts val="0"/>
              </a:spcBef>
              <a:spcAft>
                <a:spcPts val="0"/>
              </a:spcAft>
              <a:buClr>
                <a:schemeClr val="accent4"/>
              </a:buClr>
              <a:buSzPts val="1400"/>
              <a:buNone/>
              <a:defRPr>
                <a:solidFill>
                  <a:schemeClr val="accent4"/>
                </a:solidFill>
              </a:defRPr>
            </a:lvl8pPr>
            <a:lvl9pPr lvl="8" rtl="0" algn="ctr">
              <a:spcBef>
                <a:spcPts val="0"/>
              </a:spcBef>
              <a:spcAft>
                <a:spcPts val="0"/>
              </a:spcAft>
              <a:buClr>
                <a:schemeClr val="accent4"/>
              </a:buClr>
              <a:buSzPts val="1400"/>
              <a:buNone/>
              <a:defRPr>
                <a:solidFill>
                  <a:schemeClr val="accent4"/>
                </a:solidFill>
              </a:defRPr>
            </a:lvl9pPr>
          </a:lstStyle>
          <a:p/>
        </p:txBody>
      </p:sp>
      <p:sp>
        <p:nvSpPr>
          <p:cNvPr id="340" name="Google Shape;340;p38"/>
          <p:cNvSpPr txBox="1"/>
          <p:nvPr>
            <p:ph idx="5" type="subTitle"/>
          </p:nvPr>
        </p:nvSpPr>
        <p:spPr>
          <a:xfrm>
            <a:off x="6108550" y="3294199"/>
            <a:ext cx="1643100" cy="43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41" name="Google Shape;341;p38"/>
          <p:cNvSpPr txBox="1"/>
          <p:nvPr>
            <p:ph idx="6" type="subTitle"/>
          </p:nvPr>
        </p:nvSpPr>
        <p:spPr>
          <a:xfrm>
            <a:off x="6008050" y="3703897"/>
            <a:ext cx="18441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sz="1400">
                <a:solidFill>
                  <a:schemeClr val="dk1"/>
                </a:solidFill>
              </a:defRPr>
            </a:lvl1pPr>
            <a:lvl2pPr lvl="1" rtl="0" algn="ctr">
              <a:spcBef>
                <a:spcPts val="0"/>
              </a:spcBef>
              <a:spcAft>
                <a:spcPts val="0"/>
              </a:spcAft>
              <a:buClr>
                <a:schemeClr val="accent4"/>
              </a:buClr>
              <a:buSzPts val="1400"/>
              <a:buNone/>
              <a:defRPr>
                <a:solidFill>
                  <a:schemeClr val="accent4"/>
                </a:solidFill>
              </a:defRPr>
            </a:lvl2pPr>
            <a:lvl3pPr lvl="2" rtl="0" algn="ctr">
              <a:spcBef>
                <a:spcPts val="0"/>
              </a:spcBef>
              <a:spcAft>
                <a:spcPts val="0"/>
              </a:spcAft>
              <a:buClr>
                <a:schemeClr val="accent4"/>
              </a:buClr>
              <a:buSzPts val="1400"/>
              <a:buNone/>
              <a:defRPr>
                <a:solidFill>
                  <a:schemeClr val="accent4"/>
                </a:solidFill>
              </a:defRPr>
            </a:lvl3pPr>
            <a:lvl4pPr lvl="3" rtl="0" algn="ctr">
              <a:spcBef>
                <a:spcPts val="0"/>
              </a:spcBef>
              <a:spcAft>
                <a:spcPts val="0"/>
              </a:spcAft>
              <a:buClr>
                <a:schemeClr val="accent4"/>
              </a:buClr>
              <a:buSzPts val="1400"/>
              <a:buNone/>
              <a:defRPr>
                <a:solidFill>
                  <a:schemeClr val="accent4"/>
                </a:solidFill>
              </a:defRPr>
            </a:lvl4pPr>
            <a:lvl5pPr lvl="4" rtl="0" algn="ctr">
              <a:spcBef>
                <a:spcPts val="0"/>
              </a:spcBef>
              <a:spcAft>
                <a:spcPts val="0"/>
              </a:spcAft>
              <a:buClr>
                <a:schemeClr val="accent4"/>
              </a:buClr>
              <a:buSzPts val="1400"/>
              <a:buNone/>
              <a:defRPr>
                <a:solidFill>
                  <a:schemeClr val="accent4"/>
                </a:solidFill>
              </a:defRPr>
            </a:lvl5pPr>
            <a:lvl6pPr lvl="5" rtl="0" algn="ctr">
              <a:spcBef>
                <a:spcPts val="0"/>
              </a:spcBef>
              <a:spcAft>
                <a:spcPts val="0"/>
              </a:spcAft>
              <a:buClr>
                <a:schemeClr val="accent4"/>
              </a:buClr>
              <a:buSzPts val="1400"/>
              <a:buNone/>
              <a:defRPr>
                <a:solidFill>
                  <a:schemeClr val="accent4"/>
                </a:solidFill>
              </a:defRPr>
            </a:lvl6pPr>
            <a:lvl7pPr lvl="6" rtl="0" algn="ctr">
              <a:spcBef>
                <a:spcPts val="0"/>
              </a:spcBef>
              <a:spcAft>
                <a:spcPts val="0"/>
              </a:spcAft>
              <a:buClr>
                <a:schemeClr val="accent4"/>
              </a:buClr>
              <a:buSzPts val="1400"/>
              <a:buNone/>
              <a:defRPr>
                <a:solidFill>
                  <a:schemeClr val="accent4"/>
                </a:solidFill>
              </a:defRPr>
            </a:lvl7pPr>
            <a:lvl8pPr lvl="7" rtl="0" algn="ctr">
              <a:spcBef>
                <a:spcPts val="0"/>
              </a:spcBef>
              <a:spcAft>
                <a:spcPts val="0"/>
              </a:spcAft>
              <a:buClr>
                <a:schemeClr val="accent4"/>
              </a:buClr>
              <a:buSzPts val="1400"/>
              <a:buNone/>
              <a:defRPr>
                <a:solidFill>
                  <a:schemeClr val="accent4"/>
                </a:solidFill>
              </a:defRPr>
            </a:lvl8pPr>
            <a:lvl9pPr lvl="8" rtl="0" algn="ctr">
              <a:spcBef>
                <a:spcPts val="0"/>
              </a:spcBef>
              <a:spcAft>
                <a:spcPts val="0"/>
              </a:spcAft>
              <a:buClr>
                <a:schemeClr val="accent4"/>
              </a:buClr>
              <a:buSzPts val="1400"/>
              <a:buNone/>
              <a:defRPr>
                <a:solidFill>
                  <a:schemeClr val="accent4"/>
                </a:solidFill>
              </a:defRPr>
            </a:lvl9pPr>
          </a:lstStyle>
          <a:p/>
        </p:txBody>
      </p:sp>
      <p:sp>
        <p:nvSpPr>
          <p:cNvPr id="342" name="Google Shape;342;p38"/>
          <p:cNvSpPr txBox="1"/>
          <p:nvPr>
            <p:ph type="title"/>
          </p:nvPr>
        </p:nvSpPr>
        <p:spPr>
          <a:xfrm>
            <a:off x="713225" y="445025"/>
            <a:ext cx="3188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43" name="Google Shape;343;p3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44" name="Google Shape;344;p3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5">
    <p:spTree>
      <p:nvGrpSpPr>
        <p:cNvPr id="345" name="Shape 345"/>
        <p:cNvGrpSpPr/>
        <p:nvPr/>
      </p:nvGrpSpPr>
      <p:grpSpPr>
        <a:xfrm>
          <a:off x="0" y="0"/>
          <a:ext cx="0" cy="0"/>
          <a:chOff x="0" y="0"/>
          <a:chExt cx="0" cy="0"/>
        </a:xfrm>
      </p:grpSpPr>
      <p:sp>
        <p:nvSpPr>
          <p:cNvPr id="346" name="Google Shape;346;p39"/>
          <p:cNvSpPr txBox="1"/>
          <p:nvPr>
            <p:ph idx="1" type="subTitle"/>
          </p:nvPr>
        </p:nvSpPr>
        <p:spPr>
          <a:xfrm>
            <a:off x="4750175" y="1632746"/>
            <a:ext cx="20148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47" name="Google Shape;347;p39"/>
          <p:cNvSpPr txBox="1"/>
          <p:nvPr>
            <p:ph idx="2" type="subTitle"/>
          </p:nvPr>
        </p:nvSpPr>
        <p:spPr>
          <a:xfrm>
            <a:off x="4750184" y="2035022"/>
            <a:ext cx="20148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48" name="Google Shape;348;p39"/>
          <p:cNvSpPr txBox="1"/>
          <p:nvPr>
            <p:ph idx="3" type="subTitle"/>
          </p:nvPr>
        </p:nvSpPr>
        <p:spPr>
          <a:xfrm>
            <a:off x="2306450" y="1632746"/>
            <a:ext cx="20148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49" name="Google Shape;349;p39"/>
          <p:cNvSpPr txBox="1"/>
          <p:nvPr>
            <p:ph idx="4" type="subTitle"/>
          </p:nvPr>
        </p:nvSpPr>
        <p:spPr>
          <a:xfrm>
            <a:off x="2306462" y="2035022"/>
            <a:ext cx="20148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50" name="Google Shape;350;p39"/>
          <p:cNvSpPr txBox="1"/>
          <p:nvPr>
            <p:ph idx="5" type="subTitle"/>
          </p:nvPr>
        </p:nvSpPr>
        <p:spPr>
          <a:xfrm>
            <a:off x="4750175" y="3062273"/>
            <a:ext cx="20148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51" name="Google Shape;351;p39"/>
          <p:cNvSpPr txBox="1"/>
          <p:nvPr>
            <p:ph idx="6" type="subTitle"/>
          </p:nvPr>
        </p:nvSpPr>
        <p:spPr>
          <a:xfrm>
            <a:off x="4750184" y="3471047"/>
            <a:ext cx="20148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52" name="Google Shape;352;p39"/>
          <p:cNvSpPr txBox="1"/>
          <p:nvPr>
            <p:ph idx="7" type="subTitle"/>
          </p:nvPr>
        </p:nvSpPr>
        <p:spPr>
          <a:xfrm>
            <a:off x="2306450" y="3062273"/>
            <a:ext cx="20148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53" name="Google Shape;353;p39"/>
          <p:cNvSpPr txBox="1"/>
          <p:nvPr>
            <p:ph idx="8" type="subTitle"/>
          </p:nvPr>
        </p:nvSpPr>
        <p:spPr>
          <a:xfrm>
            <a:off x="2306462" y="3471047"/>
            <a:ext cx="20148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54" name="Google Shape;354;p39"/>
          <p:cNvSpPr txBox="1"/>
          <p:nvPr>
            <p:ph type="title"/>
          </p:nvPr>
        </p:nvSpPr>
        <p:spPr>
          <a:xfrm>
            <a:off x="713225" y="445025"/>
            <a:ext cx="2785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55" name="Google Shape;355;p3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56" name="Google Shape;356;p3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26">
    <p:spTree>
      <p:nvGrpSpPr>
        <p:cNvPr id="357" name="Shape 357"/>
        <p:cNvGrpSpPr/>
        <p:nvPr/>
      </p:nvGrpSpPr>
      <p:grpSpPr>
        <a:xfrm>
          <a:off x="0" y="0"/>
          <a:ext cx="0" cy="0"/>
          <a:chOff x="0" y="0"/>
          <a:chExt cx="0" cy="0"/>
        </a:xfrm>
      </p:grpSpPr>
      <p:cxnSp>
        <p:nvCxnSpPr>
          <p:cNvPr id="358" name="Google Shape;358;p40"/>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59" name="Google Shape;359;p40"/>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60" name="Google Shape;360;p40"/>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61" name="Google Shape;361;p40"/>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62" name="Google Shape;362;p40"/>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63" name="Google Shape;363;p40"/>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364" name="Google Shape;364;p40"/>
          <p:cNvSpPr txBox="1"/>
          <p:nvPr>
            <p:ph idx="1" type="subTitle"/>
          </p:nvPr>
        </p:nvSpPr>
        <p:spPr>
          <a:xfrm>
            <a:off x="728750" y="1112872"/>
            <a:ext cx="20148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65" name="Google Shape;365;p40"/>
          <p:cNvSpPr txBox="1"/>
          <p:nvPr>
            <p:ph idx="2" type="subTitle"/>
          </p:nvPr>
        </p:nvSpPr>
        <p:spPr>
          <a:xfrm>
            <a:off x="728762" y="1515149"/>
            <a:ext cx="20148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66" name="Google Shape;366;p40"/>
          <p:cNvSpPr txBox="1"/>
          <p:nvPr>
            <p:ph idx="3" type="subTitle"/>
          </p:nvPr>
        </p:nvSpPr>
        <p:spPr>
          <a:xfrm>
            <a:off x="728750" y="2036386"/>
            <a:ext cx="20148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67" name="Google Shape;367;p40"/>
          <p:cNvSpPr txBox="1"/>
          <p:nvPr>
            <p:ph idx="4" type="subTitle"/>
          </p:nvPr>
        </p:nvSpPr>
        <p:spPr>
          <a:xfrm>
            <a:off x="728762" y="2445160"/>
            <a:ext cx="20148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68" name="Google Shape;368;p40"/>
          <p:cNvSpPr txBox="1"/>
          <p:nvPr>
            <p:ph type="title"/>
          </p:nvPr>
        </p:nvSpPr>
        <p:spPr>
          <a:xfrm>
            <a:off x="1531650" y="445025"/>
            <a:ext cx="608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atin typeface="Merriweather Light"/>
                <a:ea typeface="Merriweather Light"/>
                <a:cs typeface="Merriweather Light"/>
                <a:sym typeface="Merriweather Light"/>
              </a:defRPr>
            </a:lvl2pPr>
            <a:lvl3pPr lvl="2" rtl="0" algn="ctr">
              <a:spcBef>
                <a:spcPts val="0"/>
              </a:spcBef>
              <a:spcAft>
                <a:spcPts val="0"/>
              </a:spcAft>
              <a:buSzPts val="3000"/>
              <a:buNone/>
              <a:defRPr>
                <a:latin typeface="Merriweather Light"/>
                <a:ea typeface="Merriweather Light"/>
                <a:cs typeface="Merriweather Light"/>
                <a:sym typeface="Merriweather Light"/>
              </a:defRPr>
            </a:lvl3pPr>
            <a:lvl4pPr lvl="3" rtl="0" algn="ctr">
              <a:spcBef>
                <a:spcPts val="0"/>
              </a:spcBef>
              <a:spcAft>
                <a:spcPts val="0"/>
              </a:spcAft>
              <a:buSzPts val="3000"/>
              <a:buNone/>
              <a:defRPr>
                <a:latin typeface="Merriweather Light"/>
                <a:ea typeface="Merriweather Light"/>
                <a:cs typeface="Merriweather Light"/>
                <a:sym typeface="Merriweather Light"/>
              </a:defRPr>
            </a:lvl4pPr>
            <a:lvl5pPr lvl="4" rtl="0" algn="ctr">
              <a:spcBef>
                <a:spcPts val="0"/>
              </a:spcBef>
              <a:spcAft>
                <a:spcPts val="0"/>
              </a:spcAft>
              <a:buSzPts val="3000"/>
              <a:buNone/>
              <a:defRPr>
                <a:latin typeface="Merriweather Light"/>
                <a:ea typeface="Merriweather Light"/>
                <a:cs typeface="Merriweather Light"/>
                <a:sym typeface="Merriweather Light"/>
              </a:defRPr>
            </a:lvl5pPr>
            <a:lvl6pPr lvl="5" rtl="0" algn="ctr">
              <a:spcBef>
                <a:spcPts val="0"/>
              </a:spcBef>
              <a:spcAft>
                <a:spcPts val="0"/>
              </a:spcAft>
              <a:buSzPts val="3000"/>
              <a:buNone/>
              <a:defRPr>
                <a:latin typeface="Merriweather Light"/>
                <a:ea typeface="Merriweather Light"/>
                <a:cs typeface="Merriweather Light"/>
                <a:sym typeface="Merriweather Light"/>
              </a:defRPr>
            </a:lvl6pPr>
            <a:lvl7pPr lvl="6" rtl="0" algn="ctr">
              <a:spcBef>
                <a:spcPts val="0"/>
              </a:spcBef>
              <a:spcAft>
                <a:spcPts val="0"/>
              </a:spcAft>
              <a:buSzPts val="3000"/>
              <a:buNone/>
              <a:defRPr>
                <a:latin typeface="Merriweather Light"/>
                <a:ea typeface="Merriweather Light"/>
                <a:cs typeface="Merriweather Light"/>
                <a:sym typeface="Merriweather Light"/>
              </a:defRPr>
            </a:lvl7pPr>
            <a:lvl8pPr lvl="7" rtl="0" algn="ctr">
              <a:spcBef>
                <a:spcPts val="0"/>
              </a:spcBef>
              <a:spcAft>
                <a:spcPts val="0"/>
              </a:spcAft>
              <a:buSzPts val="3000"/>
              <a:buNone/>
              <a:defRPr>
                <a:latin typeface="Merriweather Light"/>
                <a:ea typeface="Merriweather Light"/>
                <a:cs typeface="Merriweather Light"/>
                <a:sym typeface="Merriweather Light"/>
              </a:defRPr>
            </a:lvl8pPr>
            <a:lvl9pPr lvl="8" rtl="0" algn="ctr">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369" name="Google Shape;369;p40"/>
          <p:cNvSpPr txBox="1"/>
          <p:nvPr>
            <p:ph idx="5" type="subTitle"/>
          </p:nvPr>
        </p:nvSpPr>
        <p:spPr>
          <a:xfrm>
            <a:off x="728750" y="2997225"/>
            <a:ext cx="2014800" cy="499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70" name="Google Shape;370;p40"/>
          <p:cNvSpPr txBox="1"/>
          <p:nvPr>
            <p:ph idx="6" type="subTitle"/>
          </p:nvPr>
        </p:nvSpPr>
        <p:spPr>
          <a:xfrm>
            <a:off x="728762" y="3405999"/>
            <a:ext cx="2014800" cy="5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type="title"/>
          </p:nvPr>
        </p:nvSpPr>
        <p:spPr>
          <a:xfrm>
            <a:off x="713225" y="445025"/>
            <a:ext cx="56811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5"/>
          <p:cNvSpPr txBox="1"/>
          <p:nvPr>
            <p:ph idx="1" type="subTitle"/>
          </p:nvPr>
        </p:nvSpPr>
        <p:spPr>
          <a:xfrm>
            <a:off x="5038975" y="2551449"/>
            <a:ext cx="2486100" cy="50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SzPts val="2400"/>
              <a:buFont typeface="Vidaloka"/>
              <a:buNone/>
              <a:defRPr b="1" sz="2400">
                <a:latin typeface="Vidaloka"/>
                <a:ea typeface="Vidaloka"/>
                <a:cs typeface="Vidaloka"/>
                <a:sym typeface="Vidaloka"/>
              </a:defRPr>
            </a:lvl2pPr>
            <a:lvl3pPr lvl="2" rtl="0" algn="ctr">
              <a:spcBef>
                <a:spcPts val="0"/>
              </a:spcBef>
              <a:spcAft>
                <a:spcPts val="0"/>
              </a:spcAft>
              <a:buSzPts val="2400"/>
              <a:buFont typeface="Vidaloka"/>
              <a:buNone/>
              <a:defRPr b="1" sz="2400">
                <a:latin typeface="Vidaloka"/>
                <a:ea typeface="Vidaloka"/>
                <a:cs typeface="Vidaloka"/>
                <a:sym typeface="Vidaloka"/>
              </a:defRPr>
            </a:lvl3pPr>
            <a:lvl4pPr lvl="3" rtl="0" algn="ctr">
              <a:spcBef>
                <a:spcPts val="0"/>
              </a:spcBef>
              <a:spcAft>
                <a:spcPts val="0"/>
              </a:spcAft>
              <a:buSzPts val="2400"/>
              <a:buFont typeface="Vidaloka"/>
              <a:buNone/>
              <a:defRPr b="1" sz="2400">
                <a:latin typeface="Vidaloka"/>
                <a:ea typeface="Vidaloka"/>
                <a:cs typeface="Vidaloka"/>
                <a:sym typeface="Vidaloka"/>
              </a:defRPr>
            </a:lvl4pPr>
            <a:lvl5pPr lvl="4" rtl="0" algn="ctr">
              <a:spcBef>
                <a:spcPts val="0"/>
              </a:spcBef>
              <a:spcAft>
                <a:spcPts val="0"/>
              </a:spcAft>
              <a:buSzPts val="2400"/>
              <a:buFont typeface="Vidaloka"/>
              <a:buNone/>
              <a:defRPr b="1" sz="2400">
                <a:latin typeface="Vidaloka"/>
                <a:ea typeface="Vidaloka"/>
                <a:cs typeface="Vidaloka"/>
                <a:sym typeface="Vidaloka"/>
              </a:defRPr>
            </a:lvl5pPr>
            <a:lvl6pPr lvl="5" rtl="0" algn="ctr">
              <a:spcBef>
                <a:spcPts val="0"/>
              </a:spcBef>
              <a:spcAft>
                <a:spcPts val="0"/>
              </a:spcAft>
              <a:buSzPts val="2400"/>
              <a:buFont typeface="Vidaloka"/>
              <a:buNone/>
              <a:defRPr b="1" sz="2400">
                <a:latin typeface="Vidaloka"/>
                <a:ea typeface="Vidaloka"/>
                <a:cs typeface="Vidaloka"/>
                <a:sym typeface="Vidaloka"/>
              </a:defRPr>
            </a:lvl6pPr>
            <a:lvl7pPr lvl="6" rtl="0" algn="ctr">
              <a:spcBef>
                <a:spcPts val="0"/>
              </a:spcBef>
              <a:spcAft>
                <a:spcPts val="0"/>
              </a:spcAft>
              <a:buSzPts val="2400"/>
              <a:buFont typeface="Vidaloka"/>
              <a:buNone/>
              <a:defRPr b="1" sz="2400">
                <a:latin typeface="Vidaloka"/>
                <a:ea typeface="Vidaloka"/>
                <a:cs typeface="Vidaloka"/>
                <a:sym typeface="Vidaloka"/>
              </a:defRPr>
            </a:lvl7pPr>
            <a:lvl8pPr lvl="7" rtl="0" algn="ctr">
              <a:spcBef>
                <a:spcPts val="0"/>
              </a:spcBef>
              <a:spcAft>
                <a:spcPts val="0"/>
              </a:spcAft>
              <a:buSzPts val="2400"/>
              <a:buFont typeface="Vidaloka"/>
              <a:buNone/>
              <a:defRPr b="1" sz="2400">
                <a:latin typeface="Vidaloka"/>
                <a:ea typeface="Vidaloka"/>
                <a:cs typeface="Vidaloka"/>
                <a:sym typeface="Vidaloka"/>
              </a:defRPr>
            </a:lvl8pPr>
            <a:lvl9pPr lvl="8" rtl="0" algn="ctr">
              <a:spcBef>
                <a:spcPts val="0"/>
              </a:spcBef>
              <a:spcAft>
                <a:spcPts val="0"/>
              </a:spcAft>
              <a:buSzPts val="2400"/>
              <a:buFont typeface="Vidaloka"/>
              <a:buNone/>
              <a:defRPr b="1" sz="2400">
                <a:latin typeface="Vidaloka"/>
                <a:ea typeface="Vidaloka"/>
                <a:cs typeface="Vidaloka"/>
                <a:sym typeface="Vidaloka"/>
              </a:defRPr>
            </a:lvl9pPr>
          </a:lstStyle>
          <a:p/>
        </p:txBody>
      </p:sp>
      <p:sp>
        <p:nvSpPr>
          <p:cNvPr id="32" name="Google Shape;32;p5"/>
          <p:cNvSpPr txBox="1"/>
          <p:nvPr>
            <p:ph idx="2" type="subTitle"/>
          </p:nvPr>
        </p:nvSpPr>
        <p:spPr>
          <a:xfrm>
            <a:off x="5038975" y="2961200"/>
            <a:ext cx="2486100" cy="90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3" name="Google Shape;33;p5"/>
          <p:cNvSpPr txBox="1"/>
          <p:nvPr>
            <p:ph idx="3" type="subTitle"/>
          </p:nvPr>
        </p:nvSpPr>
        <p:spPr>
          <a:xfrm>
            <a:off x="1693175" y="2551449"/>
            <a:ext cx="2486100" cy="50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SzPts val="2400"/>
              <a:buFont typeface="Vidaloka"/>
              <a:buNone/>
              <a:defRPr b="1" sz="2400">
                <a:latin typeface="Vidaloka"/>
                <a:ea typeface="Vidaloka"/>
                <a:cs typeface="Vidaloka"/>
                <a:sym typeface="Vidaloka"/>
              </a:defRPr>
            </a:lvl2pPr>
            <a:lvl3pPr lvl="2" rtl="0" algn="ctr">
              <a:spcBef>
                <a:spcPts val="0"/>
              </a:spcBef>
              <a:spcAft>
                <a:spcPts val="0"/>
              </a:spcAft>
              <a:buSzPts val="2400"/>
              <a:buFont typeface="Vidaloka"/>
              <a:buNone/>
              <a:defRPr b="1" sz="2400">
                <a:latin typeface="Vidaloka"/>
                <a:ea typeface="Vidaloka"/>
                <a:cs typeface="Vidaloka"/>
                <a:sym typeface="Vidaloka"/>
              </a:defRPr>
            </a:lvl3pPr>
            <a:lvl4pPr lvl="3" rtl="0" algn="ctr">
              <a:spcBef>
                <a:spcPts val="0"/>
              </a:spcBef>
              <a:spcAft>
                <a:spcPts val="0"/>
              </a:spcAft>
              <a:buSzPts val="2400"/>
              <a:buFont typeface="Vidaloka"/>
              <a:buNone/>
              <a:defRPr b="1" sz="2400">
                <a:latin typeface="Vidaloka"/>
                <a:ea typeface="Vidaloka"/>
                <a:cs typeface="Vidaloka"/>
                <a:sym typeface="Vidaloka"/>
              </a:defRPr>
            </a:lvl4pPr>
            <a:lvl5pPr lvl="4" rtl="0" algn="ctr">
              <a:spcBef>
                <a:spcPts val="0"/>
              </a:spcBef>
              <a:spcAft>
                <a:spcPts val="0"/>
              </a:spcAft>
              <a:buSzPts val="2400"/>
              <a:buFont typeface="Vidaloka"/>
              <a:buNone/>
              <a:defRPr b="1" sz="2400">
                <a:latin typeface="Vidaloka"/>
                <a:ea typeface="Vidaloka"/>
                <a:cs typeface="Vidaloka"/>
                <a:sym typeface="Vidaloka"/>
              </a:defRPr>
            </a:lvl5pPr>
            <a:lvl6pPr lvl="5" rtl="0" algn="ctr">
              <a:spcBef>
                <a:spcPts val="0"/>
              </a:spcBef>
              <a:spcAft>
                <a:spcPts val="0"/>
              </a:spcAft>
              <a:buSzPts val="2400"/>
              <a:buFont typeface="Vidaloka"/>
              <a:buNone/>
              <a:defRPr b="1" sz="2400">
                <a:latin typeface="Vidaloka"/>
                <a:ea typeface="Vidaloka"/>
                <a:cs typeface="Vidaloka"/>
                <a:sym typeface="Vidaloka"/>
              </a:defRPr>
            </a:lvl6pPr>
            <a:lvl7pPr lvl="6" rtl="0" algn="ctr">
              <a:spcBef>
                <a:spcPts val="0"/>
              </a:spcBef>
              <a:spcAft>
                <a:spcPts val="0"/>
              </a:spcAft>
              <a:buSzPts val="2400"/>
              <a:buFont typeface="Vidaloka"/>
              <a:buNone/>
              <a:defRPr b="1" sz="2400">
                <a:latin typeface="Vidaloka"/>
                <a:ea typeface="Vidaloka"/>
                <a:cs typeface="Vidaloka"/>
                <a:sym typeface="Vidaloka"/>
              </a:defRPr>
            </a:lvl7pPr>
            <a:lvl8pPr lvl="7" rtl="0" algn="ctr">
              <a:spcBef>
                <a:spcPts val="0"/>
              </a:spcBef>
              <a:spcAft>
                <a:spcPts val="0"/>
              </a:spcAft>
              <a:buSzPts val="2400"/>
              <a:buFont typeface="Vidaloka"/>
              <a:buNone/>
              <a:defRPr b="1" sz="2400">
                <a:latin typeface="Vidaloka"/>
                <a:ea typeface="Vidaloka"/>
                <a:cs typeface="Vidaloka"/>
                <a:sym typeface="Vidaloka"/>
              </a:defRPr>
            </a:lvl8pPr>
            <a:lvl9pPr lvl="8" rtl="0" algn="ctr">
              <a:spcBef>
                <a:spcPts val="0"/>
              </a:spcBef>
              <a:spcAft>
                <a:spcPts val="0"/>
              </a:spcAft>
              <a:buSzPts val="2400"/>
              <a:buFont typeface="Vidaloka"/>
              <a:buNone/>
              <a:defRPr b="1" sz="2400">
                <a:latin typeface="Vidaloka"/>
                <a:ea typeface="Vidaloka"/>
                <a:cs typeface="Vidaloka"/>
                <a:sym typeface="Vidaloka"/>
              </a:defRPr>
            </a:lvl9pPr>
          </a:lstStyle>
          <a:p/>
        </p:txBody>
      </p:sp>
      <p:sp>
        <p:nvSpPr>
          <p:cNvPr id="34" name="Google Shape;34;p5"/>
          <p:cNvSpPr txBox="1"/>
          <p:nvPr>
            <p:ph idx="4" type="subTitle"/>
          </p:nvPr>
        </p:nvSpPr>
        <p:spPr>
          <a:xfrm>
            <a:off x="1693175" y="2961200"/>
            <a:ext cx="2486100" cy="90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35" name="Google Shape;35;p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6" name="Google Shape;36;p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7" name="Google Shape;37;p5"/>
          <p:cNvCxnSpPr/>
          <p:nvPr/>
        </p:nvCxnSpPr>
        <p:spPr>
          <a:xfrm flipH="1">
            <a:off x="6935750" y="3931325"/>
            <a:ext cx="2549400" cy="13545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6">
    <p:spTree>
      <p:nvGrpSpPr>
        <p:cNvPr id="371" name="Shape 371"/>
        <p:cNvGrpSpPr/>
        <p:nvPr/>
      </p:nvGrpSpPr>
      <p:grpSpPr>
        <a:xfrm>
          <a:off x="0" y="0"/>
          <a:ext cx="0" cy="0"/>
          <a:chOff x="0" y="0"/>
          <a:chExt cx="0" cy="0"/>
        </a:xfrm>
      </p:grpSpPr>
      <p:sp>
        <p:nvSpPr>
          <p:cNvPr id="372" name="Google Shape;372;p41"/>
          <p:cNvSpPr txBox="1"/>
          <p:nvPr>
            <p:ph hasCustomPrompt="1" type="title"/>
          </p:nvPr>
        </p:nvSpPr>
        <p:spPr>
          <a:xfrm>
            <a:off x="2592925" y="714600"/>
            <a:ext cx="3958200" cy="615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5000"/>
              <a:buNone/>
              <a:defRPr sz="45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3" name="Google Shape;373;p41"/>
          <p:cNvSpPr txBox="1"/>
          <p:nvPr>
            <p:ph idx="1" type="subTitle"/>
          </p:nvPr>
        </p:nvSpPr>
        <p:spPr>
          <a:xfrm>
            <a:off x="2364984" y="1346400"/>
            <a:ext cx="4414200" cy="37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5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74" name="Google Shape;374;p41"/>
          <p:cNvSpPr txBox="1"/>
          <p:nvPr>
            <p:ph hasCustomPrompt="1" idx="2" type="title"/>
          </p:nvPr>
        </p:nvSpPr>
        <p:spPr>
          <a:xfrm>
            <a:off x="2592925" y="2063025"/>
            <a:ext cx="3958200" cy="615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5000"/>
              <a:buNone/>
              <a:defRPr sz="43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5" name="Google Shape;375;p41"/>
          <p:cNvSpPr txBox="1"/>
          <p:nvPr>
            <p:ph idx="3" type="subTitle"/>
          </p:nvPr>
        </p:nvSpPr>
        <p:spPr>
          <a:xfrm>
            <a:off x="2364984" y="2694825"/>
            <a:ext cx="4414200" cy="37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5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76" name="Google Shape;376;p41"/>
          <p:cNvSpPr txBox="1"/>
          <p:nvPr>
            <p:ph hasCustomPrompt="1" idx="4" type="title"/>
          </p:nvPr>
        </p:nvSpPr>
        <p:spPr>
          <a:xfrm>
            <a:off x="2592925" y="3411450"/>
            <a:ext cx="3958200" cy="615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5000"/>
              <a:buNone/>
              <a:defRPr sz="43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7" name="Google Shape;377;p41"/>
          <p:cNvSpPr txBox="1"/>
          <p:nvPr>
            <p:ph idx="5" type="subTitle"/>
          </p:nvPr>
        </p:nvSpPr>
        <p:spPr>
          <a:xfrm>
            <a:off x="2364950" y="4043250"/>
            <a:ext cx="4414200" cy="377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5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378" name="Google Shape;378;p4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79" name="Google Shape;379;p4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28">
    <p:spTree>
      <p:nvGrpSpPr>
        <p:cNvPr id="380" name="Shape 380"/>
        <p:cNvGrpSpPr/>
        <p:nvPr/>
      </p:nvGrpSpPr>
      <p:grpSpPr>
        <a:xfrm>
          <a:off x="0" y="0"/>
          <a:ext cx="0" cy="0"/>
          <a:chOff x="0" y="0"/>
          <a:chExt cx="0" cy="0"/>
        </a:xfrm>
      </p:grpSpPr>
      <p:sp>
        <p:nvSpPr>
          <p:cNvPr id="381" name="Google Shape;381;p42"/>
          <p:cNvSpPr txBox="1"/>
          <p:nvPr>
            <p:ph idx="1" type="subTitle"/>
          </p:nvPr>
        </p:nvSpPr>
        <p:spPr>
          <a:xfrm>
            <a:off x="5700609" y="2084269"/>
            <a:ext cx="27645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82" name="Google Shape;382;p42"/>
          <p:cNvSpPr txBox="1"/>
          <p:nvPr>
            <p:ph idx="2" type="subTitle"/>
          </p:nvPr>
        </p:nvSpPr>
        <p:spPr>
          <a:xfrm>
            <a:off x="5700621" y="2486544"/>
            <a:ext cx="2764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83" name="Google Shape;383;p42"/>
          <p:cNvSpPr txBox="1"/>
          <p:nvPr>
            <p:ph idx="3" type="subTitle"/>
          </p:nvPr>
        </p:nvSpPr>
        <p:spPr>
          <a:xfrm>
            <a:off x="1973988" y="902134"/>
            <a:ext cx="27645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84" name="Google Shape;384;p42"/>
          <p:cNvSpPr txBox="1"/>
          <p:nvPr>
            <p:ph idx="4" type="subTitle"/>
          </p:nvPr>
        </p:nvSpPr>
        <p:spPr>
          <a:xfrm>
            <a:off x="1973988" y="1304410"/>
            <a:ext cx="2764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85" name="Google Shape;385;p42"/>
          <p:cNvSpPr txBox="1"/>
          <p:nvPr>
            <p:ph idx="5" type="subTitle"/>
          </p:nvPr>
        </p:nvSpPr>
        <p:spPr>
          <a:xfrm>
            <a:off x="1973988" y="3290875"/>
            <a:ext cx="2764500" cy="49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86" name="Google Shape;386;p42"/>
          <p:cNvSpPr txBox="1"/>
          <p:nvPr>
            <p:ph idx="6" type="subTitle"/>
          </p:nvPr>
        </p:nvSpPr>
        <p:spPr>
          <a:xfrm>
            <a:off x="1973988" y="3699649"/>
            <a:ext cx="27645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387" name="Google Shape;387;p4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88" name="Google Shape;388;p4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89" name="Google Shape;389;p42"/>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90" name="Google Shape;390;p42"/>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391" name="Google Shape;391;p42"/>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392" name="Google Shape;392;p42"/>
          <p:cNvSpPr txBox="1"/>
          <p:nvPr>
            <p:ph hasCustomPrompt="1" type="title"/>
          </p:nvPr>
        </p:nvSpPr>
        <p:spPr>
          <a:xfrm>
            <a:off x="733000" y="1114450"/>
            <a:ext cx="1118100" cy="615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1"/>
              </a:buClr>
              <a:buSzPts val="5000"/>
              <a:buNone/>
              <a:defRPr sz="45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3" name="Google Shape;393;p42"/>
          <p:cNvSpPr txBox="1"/>
          <p:nvPr>
            <p:ph hasCustomPrompt="1" idx="7" type="title"/>
          </p:nvPr>
        </p:nvSpPr>
        <p:spPr>
          <a:xfrm>
            <a:off x="733000" y="3503175"/>
            <a:ext cx="1118100" cy="615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1"/>
              </a:buClr>
              <a:buSzPts val="5000"/>
              <a:buNone/>
              <a:defRPr sz="45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4" name="Google Shape;394;p42"/>
          <p:cNvSpPr txBox="1"/>
          <p:nvPr>
            <p:ph hasCustomPrompt="1" idx="8" type="title"/>
          </p:nvPr>
        </p:nvSpPr>
        <p:spPr>
          <a:xfrm>
            <a:off x="4441002" y="2276488"/>
            <a:ext cx="1118100" cy="615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1"/>
              </a:buClr>
              <a:buSzPts val="5000"/>
              <a:buNone/>
              <a:defRPr sz="4500">
                <a:solidFill>
                  <a:schemeClr val="accent1"/>
                </a:solidFill>
              </a:defRPr>
            </a:lvl1pPr>
            <a:lvl2pPr lvl="1"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rtl="0" algn="ctr">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7_1">
    <p:spTree>
      <p:nvGrpSpPr>
        <p:cNvPr id="395" name="Shape 395"/>
        <p:cNvGrpSpPr/>
        <p:nvPr/>
      </p:nvGrpSpPr>
      <p:grpSpPr>
        <a:xfrm>
          <a:off x="0" y="0"/>
          <a:ext cx="0" cy="0"/>
          <a:chOff x="0" y="0"/>
          <a:chExt cx="0" cy="0"/>
        </a:xfrm>
      </p:grpSpPr>
      <p:sp>
        <p:nvSpPr>
          <p:cNvPr id="396" name="Google Shape;396;p43"/>
          <p:cNvSpPr txBox="1"/>
          <p:nvPr>
            <p:ph type="title"/>
          </p:nvPr>
        </p:nvSpPr>
        <p:spPr>
          <a:xfrm>
            <a:off x="803750" y="2040496"/>
            <a:ext cx="4087500" cy="673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97" name="Google Shape;397;p43"/>
          <p:cNvSpPr txBox="1"/>
          <p:nvPr>
            <p:ph idx="1" type="subTitle"/>
          </p:nvPr>
        </p:nvSpPr>
        <p:spPr>
          <a:xfrm>
            <a:off x="803750" y="2693525"/>
            <a:ext cx="3159300" cy="55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Font typeface="Josefin Sans"/>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398" name="Google Shape;398;p4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399" name="Google Shape;399;p4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7_2">
    <p:spTree>
      <p:nvGrpSpPr>
        <p:cNvPr id="400" name="Shape 400"/>
        <p:cNvGrpSpPr/>
        <p:nvPr/>
      </p:nvGrpSpPr>
      <p:grpSpPr>
        <a:xfrm>
          <a:off x="0" y="0"/>
          <a:ext cx="0" cy="0"/>
          <a:chOff x="0" y="0"/>
          <a:chExt cx="0" cy="0"/>
        </a:xfrm>
      </p:grpSpPr>
      <p:sp>
        <p:nvSpPr>
          <p:cNvPr id="401" name="Google Shape;401;p44"/>
          <p:cNvSpPr txBox="1"/>
          <p:nvPr>
            <p:ph type="title"/>
          </p:nvPr>
        </p:nvSpPr>
        <p:spPr>
          <a:xfrm>
            <a:off x="4490150" y="2047725"/>
            <a:ext cx="3364200" cy="628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p:txBody>
      </p:sp>
      <p:sp>
        <p:nvSpPr>
          <p:cNvPr id="402" name="Google Shape;402;p44"/>
          <p:cNvSpPr txBox="1"/>
          <p:nvPr>
            <p:ph idx="1" type="subTitle"/>
          </p:nvPr>
        </p:nvSpPr>
        <p:spPr>
          <a:xfrm>
            <a:off x="4855550" y="2694825"/>
            <a:ext cx="2998800" cy="558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Font typeface="Josefin Sans"/>
              <a:buNone/>
              <a:defRPr sz="1400">
                <a:solidFill>
                  <a:schemeClr val="dk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cxnSp>
        <p:nvCxnSpPr>
          <p:cNvPr id="403" name="Google Shape;403;p44"/>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04" name="Google Shape;404;p44"/>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8">
    <p:spTree>
      <p:nvGrpSpPr>
        <p:cNvPr id="405" name="Shape 405"/>
        <p:cNvGrpSpPr/>
        <p:nvPr/>
      </p:nvGrpSpPr>
      <p:grpSpPr>
        <a:xfrm>
          <a:off x="0" y="0"/>
          <a:ext cx="0" cy="0"/>
          <a:chOff x="0" y="0"/>
          <a:chExt cx="0" cy="0"/>
        </a:xfrm>
      </p:grpSpPr>
      <p:sp>
        <p:nvSpPr>
          <p:cNvPr id="406" name="Google Shape;406;p45"/>
          <p:cNvSpPr txBox="1"/>
          <p:nvPr>
            <p:ph idx="1" type="subTitle"/>
          </p:nvPr>
        </p:nvSpPr>
        <p:spPr>
          <a:xfrm>
            <a:off x="4166800" y="1453525"/>
            <a:ext cx="3957600" cy="2889000"/>
          </a:xfrm>
          <a:prstGeom prst="rect">
            <a:avLst/>
          </a:prstGeom>
        </p:spPr>
        <p:txBody>
          <a:bodyPr anchorCtr="0" anchor="ctr" bIns="91425" lIns="91425" spcFirstLastPara="1" rIns="91425" wrap="square" tIns="91425">
            <a:noAutofit/>
          </a:bodyPr>
          <a:lstStyle>
            <a:lvl1pPr lvl="0" marR="38100" rtl="0" algn="ctr">
              <a:lnSpc>
                <a:spcPct val="100000"/>
              </a:lnSpc>
              <a:spcBef>
                <a:spcPts val="0"/>
              </a:spcBef>
              <a:spcAft>
                <a:spcPts val="0"/>
              </a:spcAft>
              <a:buClr>
                <a:schemeClr val="accent1"/>
              </a:buClr>
              <a:buSzPts val="1400"/>
              <a:buChar char="●"/>
              <a:defRPr sz="1400"/>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sp>
        <p:nvSpPr>
          <p:cNvPr id="407" name="Google Shape;407;p45"/>
          <p:cNvSpPr txBox="1"/>
          <p:nvPr>
            <p:ph type="title"/>
          </p:nvPr>
        </p:nvSpPr>
        <p:spPr>
          <a:xfrm>
            <a:off x="713225" y="445025"/>
            <a:ext cx="4502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408" name="Google Shape;408;p45"/>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09" name="Google Shape;409;p45"/>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10" name="Google Shape;410;p45"/>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9">
    <p:spTree>
      <p:nvGrpSpPr>
        <p:cNvPr id="411" name="Shape 411"/>
        <p:cNvGrpSpPr/>
        <p:nvPr/>
      </p:nvGrpSpPr>
      <p:grpSpPr>
        <a:xfrm>
          <a:off x="0" y="0"/>
          <a:ext cx="0" cy="0"/>
          <a:chOff x="0" y="0"/>
          <a:chExt cx="0" cy="0"/>
        </a:xfrm>
      </p:grpSpPr>
      <p:cxnSp>
        <p:nvCxnSpPr>
          <p:cNvPr id="412" name="Google Shape;412;p4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13" name="Google Shape;413;p4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14" name="Google Shape;414;p46"/>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15" name="Google Shape;415;p46"/>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16" name="Google Shape;416;p46"/>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17" name="Google Shape;417;p46"/>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
        <p:nvSpPr>
          <p:cNvPr id="418" name="Google Shape;418;p46"/>
          <p:cNvSpPr txBox="1"/>
          <p:nvPr>
            <p:ph type="title"/>
          </p:nvPr>
        </p:nvSpPr>
        <p:spPr>
          <a:xfrm>
            <a:off x="1531650" y="445025"/>
            <a:ext cx="6080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atin typeface="Merriweather Light"/>
                <a:ea typeface="Merriweather Light"/>
                <a:cs typeface="Merriweather Light"/>
                <a:sym typeface="Merriweather Light"/>
              </a:defRPr>
            </a:lvl2pPr>
            <a:lvl3pPr lvl="2" rtl="0" algn="ctr">
              <a:spcBef>
                <a:spcPts val="0"/>
              </a:spcBef>
              <a:spcAft>
                <a:spcPts val="0"/>
              </a:spcAft>
              <a:buSzPts val="3000"/>
              <a:buNone/>
              <a:defRPr>
                <a:latin typeface="Merriweather Light"/>
                <a:ea typeface="Merriweather Light"/>
                <a:cs typeface="Merriweather Light"/>
                <a:sym typeface="Merriweather Light"/>
              </a:defRPr>
            </a:lvl3pPr>
            <a:lvl4pPr lvl="3" rtl="0" algn="ctr">
              <a:spcBef>
                <a:spcPts val="0"/>
              </a:spcBef>
              <a:spcAft>
                <a:spcPts val="0"/>
              </a:spcAft>
              <a:buSzPts val="3000"/>
              <a:buNone/>
              <a:defRPr>
                <a:latin typeface="Merriweather Light"/>
                <a:ea typeface="Merriweather Light"/>
                <a:cs typeface="Merriweather Light"/>
                <a:sym typeface="Merriweather Light"/>
              </a:defRPr>
            </a:lvl4pPr>
            <a:lvl5pPr lvl="4" rtl="0" algn="ctr">
              <a:spcBef>
                <a:spcPts val="0"/>
              </a:spcBef>
              <a:spcAft>
                <a:spcPts val="0"/>
              </a:spcAft>
              <a:buSzPts val="3000"/>
              <a:buNone/>
              <a:defRPr>
                <a:latin typeface="Merriweather Light"/>
                <a:ea typeface="Merriweather Light"/>
                <a:cs typeface="Merriweather Light"/>
                <a:sym typeface="Merriweather Light"/>
              </a:defRPr>
            </a:lvl5pPr>
            <a:lvl6pPr lvl="5" rtl="0" algn="ctr">
              <a:spcBef>
                <a:spcPts val="0"/>
              </a:spcBef>
              <a:spcAft>
                <a:spcPts val="0"/>
              </a:spcAft>
              <a:buSzPts val="3000"/>
              <a:buNone/>
              <a:defRPr>
                <a:latin typeface="Merriweather Light"/>
                <a:ea typeface="Merriweather Light"/>
                <a:cs typeface="Merriweather Light"/>
                <a:sym typeface="Merriweather Light"/>
              </a:defRPr>
            </a:lvl6pPr>
            <a:lvl7pPr lvl="6" rtl="0" algn="ctr">
              <a:spcBef>
                <a:spcPts val="0"/>
              </a:spcBef>
              <a:spcAft>
                <a:spcPts val="0"/>
              </a:spcAft>
              <a:buSzPts val="3000"/>
              <a:buNone/>
              <a:defRPr>
                <a:latin typeface="Merriweather Light"/>
                <a:ea typeface="Merriweather Light"/>
                <a:cs typeface="Merriweather Light"/>
                <a:sym typeface="Merriweather Light"/>
              </a:defRPr>
            </a:lvl7pPr>
            <a:lvl8pPr lvl="7" rtl="0" algn="ctr">
              <a:spcBef>
                <a:spcPts val="0"/>
              </a:spcBef>
              <a:spcAft>
                <a:spcPts val="0"/>
              </a:spcAft>
              <a:buSzPts val="3000"/>
              <a:buNone/>
              <a:defRPr>
                <a:latin typeface="Merriweather Light"/>
                <a:ea typeface="Merriweather Light"/>
                <a:cs typeface="Merriweather Light"/>
                <a:sym typeface="Merriweather Light"/>
              </a:defRPr>
            </a:lvl8pPr>
            <a:lvl9pPr lvl="8" rtl="0" algn="ctr">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419" name="Google Shape;419;p46"/>
          <p:cNvSpPr txBox="1"/>
          <p:nvPr>
            <p:ph idx="1" type="subTitle"/>
          </p:nvPr>
        </p:nvSpPr>
        <p:spPr>
          <a:xfrm>
            <a:off x="4525188" y="1537663"/>
            <a:ext cx="3957600" cy="2889000"/>
          </a:xfrm>
          <a:prstGeom prst="rect">
            <a:avLst/>
          </a:prstGeom>
        </p:spPr>
        <p:txBody>
          <a:bodyPr anchorCtr="0" anchor="ctr" bIns="91425" lIns="91425" spcFirstLastPara="1" rIns="91425" wrap="square" tIns="91425">
            <a:noAutofit/>
          </a:bodyPr>
          <a:lstStyle>
            <a:lvl1pPr lvl="0" marR="38100" rtl="0" algn="ctr">
              <a:lnSpc>
                <a:spcPct val="100000"/>
              </a:lnSpc>
              <a:spcBef>
                <a:spcPts val="0"/>
              </a:spcBef>
              <a:spcAft>
                <a:spcPts val="0"/>
              </a:spcAft>
              <a:buClr>
                <a:schemeClr val="accent1"/>
              </a:buClr>
              <a:buSzPts val="1400"/>
              <a:buChar char="●"/>
              <a:defRPr sz="1400"/>
            </a:lvl1pPr>
            <a:lvl2pPr lvl="1" rtl="0" algn="ctr">
              <a:spcBef>
                <a:spcPts val="0"/>
              </a:spcBef>
              <a:spcAft>
                <a:spcPts val="0"/>
              </a:spcAft>
              <a:buClr>
                <a:schemeClr val="dk1"/>
              </a:buClr>
              <a:buSzPts val="1400"/>
              <a:buChar char="○"/>
              <a:defRPr/>
            </a:lvl2pPr>
            <a:lvl3pPr lvl="2" rtl="0" algn="ctr">
              <a:spcBef>
                <a:spcPts val="0"/>
              </a:spcBef>
              <a:spcAft>
                <a:spcPts val="0"/>
              </a:spcAft>
              <a:buClr>
                <a:schemeClr val="dk1"/>
              </a:buClr>
              <a:buSzPts val="1400"/>
              <a:buChar char="■"/>
              <a:defRPr/>
            </a:lvl3pPr>
            <a:lvl4pPr lvl="3" rtl="0" algn="ctr">
              <a:spcBef>
                <a:spcPts val="0"/>
              </a:spcBef>
              <a:spcAft>
                <a:spcPts val="0"/>
              </a:spcAft>
              <a:buClr>
                <a:schemeClr val="dk1"/>
              </a:buClr>
              <a:buSzPts val="1400"/>
              <a:buChar char="●"/>
              <a:defRPr/>
            </a:lvl4pPr>
            <a:lvl5pPr lvl="4" rtl="0" algn="ctr">
              <a:spcBef>
                <a:spcPts val="0"/>
              </a:spcBef>
              <a:spcAft>
                <a:spcPts val="0"/>
              </a:spcAft>
              <a:buClr>
                <a:schemeClr val="dk1"/>
              </a:buClr>
              <a:buSzPts val="1400"/>
              <a:buChar char="○"/>
              <a:defRPr/>
            </a:lvl5pPr>
            <a:lvl6pPr lvl="5" rtl="0" algn="ctr">
              <a:spcBef>
                <a:spcPts val="0"/>
              </a:spcBef>
              <a:spcAft>
                <a:spcPts val="0"/>
              </a:spcAft>
              <a:buClr>
                <a:schemeClr val="dk1"/>
              </a:buClr>
              <a:buSzPts val="1400"/>
              <a:buChar char="■"/>
              <a:defRPr/>
            </a:lvl6pPr>
            <a:lvl7pPr lvl="6" rtl="0" algn="ctr">
              <a:spcBef>
                <a:spcPts val="0"/>
              </a:spcBef>
              <a:spcAft>
                <a:spcPts val="0"/>
              </a:spcAft>
              <a:buClr>
                <a:schemeClr val="dk1"/>
              </a:buClr>
              <a:buSzPts val="1400"/>
              <a:buChar char="●"/>
              <a:defRPr/>
            </a:lvl7pPr>
            <a:lvl8pPr lvl="7" rtl="0" algn="ctr">
              <a:spcBef>
                <a:spcPts val="0"/>
              </a:spcBef>
              <a:spcAft>
                <a:spcPts val="0"/>
              </a:spcAft>
              <a:buClr>
                <a:schemeClr val="dk1"/>
              </a:buClr>
              <a:buSzPts val="1400"/>
              <a:buChar char="○"/>
              <a:defRPr/>
            </a:lvl8pPr>
            <a:lvl9pPr lvl="8" rtl="0" algn="ctr">
              <a:spcBef>
                <a:spcPts val="0"/>
              </a:spcBef>
              <a:spcAft>
                <a:spcPts val="0"/>
              </a:spcAft>
              <a:buClr>
                <a:schemeClr val="dk1"/>
              </a:buClr>
              <a:buSzPts val="1400"/>
              <a:buChar char="■"/>
              <a:defRPr/>
            </a:lvl9pPr>
          </a:lstStyle>
          <a:p/>
        </p:txBody>
      </p:sp>
      <p:sp>
        <p:nvSpPr>
          <p:cNvPr id="420" name="Google Shape;420;p46"/>
          <p:cNvSpPr txBox="1"/>
          <p:nvPr>
            <p:ph idx="2" type="subTitle"/>
          </p:nvPr>
        </p:nvSpPr>
        <p:spPr>
          <a:xfrm>
            <a:off x="661213" y="1537663"/>
            <a:ext cx="3957600" cy="2889000"/>
          </a:xfrm>
          <a:prstGeom prst="rect">
            <a:avLst/>
          </a:prstGeom>
        </p:spPr>
        <p:txBody>
          <a:bodyPr anchorCtr="0" anchor="ctr" bIns="91425" lIns="91425" spcFirstLastPara="1" rIns="91425" wrap="square" tIns="91425">
            <a:noAutofit/>
          </a:bodyPr>
          <a:lstStyle>
            <a:lvl1pPr lvl="0" marR="38100" rtl="0" algn="ctr">
              <a:lnSpc>
                <a:spcPct val="100000"/>
              </a:lnSpc>
              <a:spcBef>
                <a:spcPts val="0"/>
              </a:spcBef>
              <a:spcAft>
                <a:spcPts val="0"/>
              </a:spcAft>
              <a:buClr>
                <a:schemeClr val="accent1"/>
              </a:buClr>
              <a:buSzPts val="1400"/>
              <a:buChar char="●"/>
              <a:defRPr sz="1400"/>
            </a:lvl1pPr>
            <a:lvl2pPr lvl="1" rtl="0" algn="ctr">
              <a:spcBef>
                <a:spcPts val="0"/>
              </a:spcBef>
              <a:spcAft>
                <a:spcPts val="0"/>
              </a:spcAft>
              <a:buClr>
                <a:schemeClr val="dk1"/>
              </a:buClr>
              <a:buSzPts val="1400"/>
              <a:buChar char="○"/>
              <a:defRPr/>
            </a:lvl2pPr>
            <a:lvl3pPr lvl="2" rtl="0" algn="ctr">
              <a:spcBef>
                <a:spcPts val="0"/>
              </a:spcBef>
              <a:spcAft>
                <a:spcPts val="0"/>
              </a:spcAft>
              <a:buClr>
                <a:schemeClr val="dk1"/>
              </a:buClr>
              <a:buSzPts val="1400"/>
              <a:buChar char="■"/>
              <a:defRPr/>
            </a:lvl3pPr>
            <a:lvl4pPr lvl="3" rtl="0" algn="ctr">
              <a:spcBef>
                <a:spcPts val="0"/>
              </a:spcBef>
              <a:spcAft>
                <a:spcPts val="0"/>
              </a:spcAft>
              <a:buClr>
                <a:schemeClr val="dk1"/>
              </a:buClr>
              <a:buSzPts val="1400"/>
              <a:buChar char="●"/>
              <a:defRPr/>
            </a:lvl4pPr>
            <a:lvl5pPr lvl="4" rtl="0" algn="ctr">
              <a:spcBef>
                <a:spcPts val="0"/>
              </a:spcBef>
              <a:spcAft>
                <a:spcPts val="0"/>
              </a:spcAft>
              <a:buClr>
                <a:schemeClr val="dk1"/>
              </a:buClr>
              <a:buSzPts val="1400"/>
              <a:buChar char="○"/>
              <a:defRPr/>
            </a:lvl5pPr>
            <a:lvl6pPr lvl="5" rtl="0" algn="ctr">
              <a:spcBef>
                <a:spcPts val="0"/>
              </a:spcBef>
              <a:spcAft>
                <a:spcPts val="0"/>
              </a:spcAft>
              <a:buClr>
                <a:schemeClr val="dk1"/>
              </a:buClr>
              <a:buSzPts val="1400"/>
              <a:buChar char="■"/>
              <a:defRPr/>
            </a:lvl6pPr>
            <a:lvl7pPr lvl="6" rtl="0" algn="ctr">
              <a:spcBef>
                <a:spcPts val="0"/>
              </a:spcBef>
              <a:spcAft>
                <a:spcPts val="0"/>
              </a:spcAft>
              <a:buClr>
                <a:schemeClr val="dk1"/>
              </a:buClr>
              <a:buSzPts val="1400"/>
              <a:buChar char="●"/>
              <a:defRPr/>
            </a:lvl7pPr>
            <a:lvl8pPr lvl="7" rtl="0" algn="ctr">
              <a:spcBef>
                <a:spcPts val="0"/>
              </a:spcBef>
              <a:spcAft>
                <a:spcPts val="0"/>
              </a:spcAft>
              <a:buClr>
                <a:schemeClr val="dk1"/>
              </a:buClr>
              <a:buSzPts val="1400"/>
              <a:buChar char="○"/>
              <a:defRPr/>
            </a:lvl8pPr>
            <a:lvl9pPr lvl="8" rtl="0" algn="ctr">
              <a:spcBef>
                <a:spcPts val="0"/>
              </a:spcBef>
              <a:spcAft>
                <a:spcPts val="0"/>
              </a:spcAft>
              <a:buClr>
                <a:schemeClr val="dk1"/>
              </a:buClr>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9">
    <p:spTree>
      <p:nvGrpSpPr>
        <p:cNvPr id="421" name="Shape 421"/>
        <p:cNvGrpSpPr/>
        <p:nvPr/>
      </p:nvGrpSpPr>
      <p:grpSpPr>
        <a:xfrm>
          <a:off x="0" y="0"/>
          <a:ext cx="0" cy="0"/>
          <a:chOff x="0" y="0"/>
          <a:chExt cx="0" cy="0"/>
        </a:xfrm>
      </p:grpSpPr>
      <p:sp>
        <p:nvSpPr>
          <p:cNvPr id="422" name="Google Shape;422;p47"/>
          <p:cNvSpPr txBox="1"/>
          <p:nvPr>
            <p:ph idx="1" type="subTitle"/>
          </p:nvPr>
        </p:nvSpPr>
        <p:spPr>
          <a:xfrm>
            <a:off x="4816075" y="3616375"/>
            <a:ext cx="2942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23" name="Google Shape;423;p47"/>
          <p:cNvSpPr txBox="1"/>
          <p:nvPr>
            <p:ph idx="2" type="subTitle"/>
          </p:nvPr>
        </p:nvSpPr>
        <p:spPr>
          <a:xfrm>
            <a:off x="4816200" y="3956375"/>
            <a:ext cx="2941800" cy="65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24" name="Google Shape;424;p47"/>
          <p:cNvSpPr txBox="1"/>
          <p:nvPr>
            <p:ph idx="3" type="subTitle"/>
          </p:nvPr>
        </p:nvSpPr>
        <p:spPr>
          <a:xfrm>
            <a:off x="1385829" y="3616375"/>
            <a:ext cx="2942100" cy="35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25" name="Google Shape;425;p47"/>
          <p:cNvSpPr txBox="1"/>
          <p:nvPr>
            <p:ph idx="4" type="subTitle"/>
          </p:nvPr>
        </p:nvSpPr>
        <p:spPr>
          <a:xfrm>
            <a:off x="1386025" y="3956375"/>
            <a:ext cx="2941800" cy="65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26" name="Google Shape;426;p47"/>
          <p:cNvSpPr txBox="1"/>
          <p:nvPr>
            <p:ph type="title"/>
          </p:nvPr>
        </p:nvSpPr>
        <p:spPr>
          <a:xfrm>
            <a:off x="713225" y="445025"/>
            <a:ext cx="27291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427" name="Google Shape;427;p4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28" name="Google Shape;428;p4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1">
    <p:spTree>
      <p:nvGrpSpPr>
        <p:cNvPr id="429" name="Shape 429"/>
        <p:cNvGrpSpPr/>
        <p:nvPr/>
      </p:nvGrpSpPr>
      <p:grpSpPr>
        <a:xfrm>
          <a:off x="0" y="0"/>
          <a:ext cx="0" cy="0"/>
          <a:chOff x="0" y="0"/>
          <a:chExt cx="0" cy="0"/>
        </a:xfrm>
      </p:grpSpPr>
      <p:sp>
        <p:nvSpPr>
          <p:cNvPr id="430" name="Google Shape;430;p48"/>
          <p:cNvSpPr txBox="1"/>
          <p:nvPr>
            <p:ph type="title"/>
          </p:nvPr>
        </p:nvSpPr>
        <p:spPr>
          <a:xfrm>
            <a:off x="1244250" y="445025"/>
            <a:ext cx="665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atin typeface="Merriweather Light"/>
                <a:ea typeface="Merriweather Light"/>
                <a:cs typeface="Merriweather Light"/>
                <a:sym typeface="Merriweather Light"/>
              </a:defRPr>
            </a:lvl2pPr>
            <a:lvl3pPr lvl="2" rtl="0" algn="ctr">
              <a:spcBef>
                <a:spcPts val="0"/>
              </a:spcBef>
              <a:spcAft>
                <a:spcPts val="0"/>
              </a:spcAft>
              <a:buSzPts val="3000"/>
              <a:buNone/>
              <a:defRPr>
                <a:latin typeface="Merriweather Light"/>
                <a:ea typeface="Merriweather Light"/>
                <a:cs typeface="Merriweather Light"/>
                <a:sym typeface="Merriweather Light"/>
              </a:defRPr>
            </a:lvl3pPr>
            <a:lvl4pPr lvl="3" rtl="0" algn="ctr">
              <a:spcBef>
                <a:spcPts val="0"/>
              </a:spcBef>
              <a:spcAft>
                <a:spcPts val="0"/>
              </a:spcAft>
              <a:buSzPts val="3000"/>
              <a:buNone/>
              <a:defRPr>
                <a:latin typeface="Merriweather Light"/>
                <a:ea typeface="Merriweather Light"/>
                <a:cs typeface="Merriweather Light"/>
                <a:sym typeface="Merriweather Light"/>
              </a:defRPr>
            </a:lvl4pPr>
            <a:lvl5pPr lvl="4" rtl="0" algn="ctr">
              <a:spcBef>
                <a:spcPts val="0"/>
              </a:spcBef>
              <a:spcAft>
                <a:spcPts val="0"/>
              </a:spcAft>
              <a:buSzPts val="3000"/>
              <a:buNone/>
              <a:defRPr>
                <a:latin typeface="Merriweather Light"/>
                <a:ea typeface="Merriweather Light"/>
                <a:cs typeface="Merriweather Light"/>
                <a:sym typeface="Merriweather Light"/>
              </a:defRPr>
            </a:lvl5pPr>
            <a:lvl6pPr lvl="5" rtl="0" algn="ctr">
              <a:spcBef>
                <a:spcPts val="0"/>
              </a:spcBef>
              <a:spcAft>
                <a:spcPts val="0"/>
              </a:spcAft>
              <a:buSzPts val="3000"/>
              <a:buNone/>
              <a:defRPr>
                <a:latin typeface="Merriweather Light"/>
                <a:ea typeface="Merriweather Light"/>
                <a:cs typeface="Merriweather Light"/>
                <a:sym typeface="Merriweather Light"/>
              </a:defRPr>
            </a:lvl6pPr>
            <a:lvl7pPr lvl="6" rtl="0" algn="ctr">
              <a:spcBef>
                <a:spcPts val="0"/>
              </a:spcBef>
              <a:spcAft>
                <a:spcPts val="0"/>
              </a:spcAft>
              <a:buSzPts val="3000"/>
              <a:buNone/>
              <a:defRPr>
                <a:latin typeface="Merriweather Light"/>
                <a:ea typeface="Merriweather Light"/>
                <a:cs typeface="Merriweather Light"/>
                <a:sym typeface="Merriweather Light"/>
              </a:defRPr>
            </a:lvl7pPr>
            <a:lvl8pPr lvl="7" rtl="0" algn="ctr">
              <a:spcBef>
                <a:spcPts val="0"/>
              </a:spcBef>
              <a:spcAft>
                <a:spcPts val="0"/>
              </a:spcAft>
              <a:buSzPts val="3000"/>
              <a:buNone/>
              <a:defRPr>
                <a:latin typeface="Merriweather Light"/>
                <a:ea typeface="Merriweather Light"/>
                <a:cs typeface="Merriweather Light"/>
                <a:sym typeface="Merriweather Light"/>
              </a:defRPr>
            </a:lvl8pPr>
            <a:lvl9pPr lvl="8" rtl="0" algn="ctr">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431" name="Google Shape;431;p48"/>
          <p:cNvSpPr txBox="1"/>
          <p:nvPr>
            <p:ph idx="1" type="subTitle"/>
          </p:nvPr>
        </p:nvSpPr>
        <p:spPr>
          <a:xfrm>
            <a:off x="3509000" y="33987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32" name="Google Shape;432;p48"/>
          <p:cNvSpPr txBox="1"/>
          <p:nvPr>
            <p:ph idx="2" type="subTitle"/>
          </p:nvPr>
        </p:nvSpPr>
        <p:spPr>
          <a:xfrm>
            <a:off x="3509025" y="3814950"/>
            <a:ext cx="2126100" cy="88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33" name="Google Shape;433;p48"/>
          <p:cNvSpPr txBox="1"/>
          <p:nvPr>
            <p:ph idx="3" type="subTitle"/>
          </p:nvPr>
        </p:nvSpPr>
        <p:spPr>
          <a:xfrm>
            <a:off x="953025" y="33987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34" name="Google Shape;434;p48"/>
          <p:cNvSpPr txBox="1"/>
          <p:nvPr>
            <p:ph idx="4" type="subTitle"/>
          </p:nvPr>
        </p:nvSpPr>
        <p:spPr>
          <a:xfrm>
            <a:off x="953125" y="3814951"/>
            <a:ext cx="2126100" cy="88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35" name="Google Shape;435;p48"/>
          <p:cNvSpPr txBox="1"/>
          <p:nvPr>
            <p:ph idx="5" type="subTitle"/>
          </p:nvPr>
        </p:nvSpPr>
        <p:spPr>
          <a:xfrm>
            <a:off x="6064875" y="3398751"/>
            <a:ext cx="2126100" cy="4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rtl="0" algn="ctr">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36" name="Google Shape;436;p48"/>
          <p:cNvSpPr txBox="1"/>
          <p:nvPr>
            <p:ph idx="6" type="subTitle"/>
          </p:nvPr>
        </p:nvSpPr>
        <p:spPr>
          <a:xfrm>
            <a:off x="6064875" y="3814950"/>
            <a:ext cx="2126100" cy="88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437" name="Google Shape;437;p4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38" name="Google Shape;438;p4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39" name="Google Shape;439;p48"/>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40" name="Google Shape;440;p48"/>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
    <p:spTree>
      <p:nvGrpSpPr>
        <p:cNvPr id="441" name="Shape 441"/>
        <p:cNvGrpSpPr/>
        <p:nvPr/>
      </p:nvGrpSpPr>
      <p:grpSpPr>
        <a:xfrm>
          <a:off x="0" y="0"/>
          <a:ext cx="0" cy="0"/>
          <a:chOff x="0" y="0"/>
          <a:chExt cx="0" cy="0"/>
        </a:xfrm>
      </p:grpSpPr>
      <p:sp>
        <p:nvSpPr>
          <p:cNvPr id="442" name="Google Shape;442;p49"/>
          <p:cNvSpPr txBox="1"/>
          <p:nvPr>
            <p:ph type="title"/>
          </p:nvPr>
        </p:nvSpPr>
        <p:spPr>
          <a:xfrm>
            <a:off x="2832900" y="791200"/>
            <a:ext cx="3478200" cy="922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300"/>
              <a:buNone/>
              <a:defRPr sz="7000"/>
            </a:lvl1pPr>
            <a:lvl2pPr lvl="1" rtl="0" algn="ctr">
              <a:spcBef>
                <a:spcPts val="0"/>
              </a:spcBef>
              <a:spcAft>
                <a:spcPts val="0"/>
              </a:spcAft>
              <a:buSzPts val="3000"/>
              <a:buNone/>
              <a:defRPr>
                <a:latin typeface="Open Sans"/>
                <a:ea typeface="Open Sans"/>
                <a:cs typeface="Open Sans"/>
                <a:sym typeface="Open Sans"/>
              </a:defRPr>
            </a:lvl2pPr>
            <a:lvl3pPr lvl="2" rtl="0" algn="ctr">
              <a:spcBef>
                <a:spcPts val="0"/>
              </a:spcBef>
              <a:spcAft>
                <a:spcPts val="0"/>
              </a:spcAft>
              <a:buSzPts val="3000"/>
              <a:buNone/>
              <a:defRPr>
                <a:latin typeface="Open Sans"/>
                <a:ea typeface="Open Sans"/>
                <a:cs typeface="Open Sans"/>
                <a:sym typeface="Open Sans"/>
              </a:defRPr>
            </a:lvl3pPr>
            <a:lvl4pPr lvl="3" rtl="0" algn="ctr">
              <a:spcBef>
                <a:spcPts val="0"/>
              </a:spcBef>
              <a:spcAft>
                <a:spcPts val="0"/>
              </a:spcAft>
              <a:buSzPts val="3000"/>
              <a:buNone/>
              <a:defRPr>
                <a:latin typeface="Open Sans"/>
                <a:ea typeface="Open Sans"/>
                <a:cs typeface="Open Sans"/>
                <a:sym typeface="Open Sans"/>
              </a:defRPr>
            </a:lvl4pPr>
            <a:lvl5pPr lvl="4" rtl="0" algn="ctr">
              <a:spcBef>
                <a:spcPts val="0"/>
              </a:spcBef>
              <a:spcAft>
                <a:spcPts val="0"/>
              </a:spcAft>
              <a:buSzPts val="3000"/>
              <a:buNone/>
              <a:defRPr>
                <a:latin typeface="Open Sans"/>
                <a:ea typeface="Open Sans"/>
                <a:cs typeface="Open Sans"/>
                <a:sym typeface="Open Sans"/>
              </a:defRPr>
            </a:lvl5pPr>
            <a:lvl6pPr lvl="5" rtl="0" algn="ctr">
              <a:spcBef>
                <a:spcPts val="0"/>
              </a:spcBef>
              <a:spcAft>
                <a:spcPts val="0"/>
              </a:spcAft>
              <a:buSzPts val="3000"/>
              <a:buNone/>
              <a:defRPr>
                <a:latin typeface="Open Sans"/>
                <a:ea typeface="Open Sans"/>
                <a:cs typeface="Open Sans"/>
                <a:sym typeface="Open Sans"/>
              </a:defRPr>
            </a:lvl6pPr>
            <a:lvl7pPr lvl="6" rtl="0" algn="ctr">
              <a:spcBef>
                <a:spcPts val="0"/>
              </a:spcBef>
              <a:spcAft>
                <a:spcPts val="0"/>
              </a:spcAft>
              <a:buSzPts val="3000"/>
              <a:buNone/>
              <a:defRPr>
                <a:latin typeface="Open Sans"/>
                <a:ea typeface="Open Sans"/>
                <a:cs typeface="Open Sans"/>
                <a:sym typeface="Open Sans"/>
              </a:defRPr>
            </a:lvl7pPr>
            <a:lvl8pPr lvl="7" rtl="0" algn="ctr">
              <a:spcBef>
                <a:spcPts val="0"/>
              </a:spcBef>
              <a:spcAft>
                <a:spcPts val="0"/>
              </a:spcAft>
              <a:buSzPts val="3000"/>
              <a:buNone/>
              <a:defRPr>
                <a:latin typeface="Open Sans"/>
                <a:ea typeface="Open Sans"/>
                <a:cs typeface="Open Sans"/>
                <a:sym typeface="Open Sans"/>
              </a:defRPr>
            </a:lvl8pPr>
            <a:lvl9pPr lvl="8" rtl="0" algn="ctr">
              <a:spcBef>
                <a:spcPts val="0"/>
              </a:spcBef>
              <a:spcAft>
                <a:spcPts val="0"/>
              </a:spcAft>
              <a:buSzPts val="3000"/>
              <a:buNone/>
              <a:defRPr>
                <a:latin typeface="Open Sans"/>
                <a:ea typeface="Open Sans"/>
                <a:cs typeface="Open Sans"/>
                <a:sym typeface="Open Sans"/>
              </a:defRPr>
            </a:lvl9pPr>
          </a:lstStyle>
          <a:p/>
        </p:txBody>
      </p:sp>
      <p:sp>
        <p:nvSpPr>
          <p:cNvPr id="443" name="Google Shape;443;p49"/>
          <p:cNvSpPr txBox="1"/>
          <p:nvPr>
            <p:ph idx="1" type="subTitle"/>
          </p:nvPr>
        </p:nvSpPr>
        <p:spPr>
          <a:xfrm>
            <a:off x="2983350" y="1749425"/>
            <a:ext cx="3177300" cy="922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44" name="Google Shape;444;p49"/>
          <p:cNvSpPr txBox="1"/>
          <p:nvPr/>
        </p:nvSpPr>
        <p:spPr>
          <a:xfrm>
            <a:off x="2900450" y="3438275"/>
            <a:ext cx="3343200" cy="7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solidFill>
                  <a:schemeClr val="dk2"/>
                </a:solidFill>
                <a:latin typeface="Montserrat"/>
                <a:ea typeface="Montserrat"/>
                <a:cs typeface="Montserrat"/>
                <a:sym typeface="Montserrat"/>
              </a:rPr>
              <a:t>CREDITS</a:t>
            </a:r>
            <a:r>
              <a:rPr lang="en" sz="1100">
                <a:solidFill>
                  <a:schemeClr val="dk2"/>
                </a:solidFill>
                <a:latin typeface="Montserrat"/>
                <a:ea typeface="Montserrat"/>
                <a:cs typeface="Montserrat"/>
                <a:sym typeface="Montserrat"/>
              </a:rPr>
              <a:t>: This presentation template was created by </a:t>
            </a:r>
            <a:r>
              <a:rPr b="1" lang="en" sz="1100">
                <a:solidFill>
                  <a:schemeClr val="dk2"/>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100">
                <a:solidFill>
                  <a:schemeClr val="dk2"/>
                </a:solidFill>
                <a:latin typeface="Montserrat"/>
                <a:ea typeface="Montserrat"/>
                <a:cs typeface="Montserrat"/>
                <a:sym typeface="Montserrat"/>
              </a:rPr>
              <a:t>, including icons by </a:t>
            </a:r>
            <a:r>
              <a:rPr b="1" lang="en" sz="1100">
                <a:solidFill>
                  <a:schemeClr val="dk2"/>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100">
                <a:solidFill>
                  <a:schemeClr val="dk2"/>
                </a:solidFill>
                <a:latin typeface="Montserrat"/>
                <a:ea typeface="Montserrat"/>
                <a:cs typeface="Montserrat"/>
                <a:sym typeface="Montserrat"/>
              </a:rPr>
              <a:t>, infographics &amp; images by </a:t>
            </a:r>
            <a:r>
              <a:rPr b="1" lang="en" sz="1100">
                <a:solidFill>
                  <a:schemeClr val="dk2"/>
                </a:solidFill>
                <a:uFill>
                  <a:noFill/>
                </a:uFill>
                <a:latin typeface="Montserrat"/>
                <a:ea typeface="Montserrat"/>
                <a:cs typeface="Montserrat"/>
                <a:sym typeface="Montserrat"/>
                <a:hlinkClick r:id="rId4">
                  <a:extLst>
                    <a:ext uri="{A12FA001-AC4F-418D-AE19-62706E023703}">
                      <ahyp:hlinkClr val="tx"/>
                    </a:ext>
                  </a:extLst>
                </a:hlinkClick>
              </a:rPr>
              <a:t>Freepik</a:t>
            </a:r>
            <a:endParaRPr b="1" sz="1100">
              <a:solidFill>
                <a:schemeClr val="dk2"/>
              </a:solidFill>
              <a:latin typeface="Montserrat"/>
              <a:ea typeface="Montserrat"/>
              <a:cs typeface="Montserrat"/>
              <a:sym typeface="Montserrat"/>
            </a:endParaRPr>
          </a:p>
        </p:txBody>
      </p:sp>
      <p:cxnSp>
        <p:nvCxnSpPr>
          <p:cNvPr id="445" name="Google Shape;445;p4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46" name="Google Shape;446;p49"/>
          <p:cNvCxnSpPr/>
          <p:nvPr/>
        </p:nvCxnSpPr>
        <p:spPr>
          <a:xfrm>
            <a:off x="-257975" y="3935375"/>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47" name="Google Shape;447;p4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48" name="Google Shape;448;p49"/>
          <p:cNvCxnSpPr/>
          <p:nvPr/>
        </p:nvCxnSpPr>
        <p:spPr>
          <a:xfrm>
            <a:off x="6467450" y="-72550"/>
            <a:ext cx="3047400" cy="13464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0">
    <p:spTree>
      <p:nvGrpSpPr>
        <p:cNvPr id="449" name="Shape 449"/>
        <p:cNvGrpSpPr/>
        <p:nvPr/>
      </p:nvGrpSpPr>
      <p:grpSpPr>
        <a:xfrm>
          <a:off x="0" y="0"/>
          <a:ext cx="0" cy="0"/>
          <a:chOff x="0" y="0"/>
          <a:chExt cx="0" cy="0"/>
        </a:xfrm>
      </p:grpSpPr>
      <p:cxnSp>
        <p:nvCxnSpPr>
          <p:cNvPr id="450" name="Google Shape;450;p50"/>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51" name="Google Shape;451;p50"/>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6"/>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cxnSp>
        <p:nvCxnSpPr>
          <p:cNvPr id="40" name="Google Shape;40;p6"/>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1" name="Google Shape;41;p6"/>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
    <p:spTree>
      <p:nvGrpSpPr>
        <p:cNvPr id="452" name="Shape 452"/>
        <p:cNvGrpSpPr/>
        <p:nvPr/>
      </p:nvGrpSpPr>
      <p:grpSpPr>
        <a:xfrm>
          <a:off x="0" y="0"/>
          <a:ext cx="0" cy="0"/>
          <a:chOff x="0" y="0"/>
          <a:chExt cx="0" cy="0"/>
        </a:xfrm>
      </p:grpSpPr>
      <p:cxnSp>
        <p:nvCxnSpPr>
          <p:cNvPr id="453" name="Google Shape;453;p51"/>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54" name="Google Shape;454;p51"/>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55" name="Google Shape;455;p51"/>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56" name="Google Shape;456;p51"/>
          <p:cNvCxnSpPr/>
          <p:nvPr/>
        </p:nvCxnSpPr>
        <p:spPr>
          <a:xfrm>
            <a:off x="-147275" y="3943475"/>
            <a:ext cx="1993200" cy="13302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0_1_1">
    <p:spTree>
      <p:nvGrpSpPr>
        <p:cNvPr id="457" name="Shape 457"/>
        <p:cNvGrpSpPr/>
        <p:nvPr/>
      </p:nvGrpSpPr>
      <p:grpSpPr>
        <a:xfrm>
          <a:off x="0" y="0"/>
          <a:ext cx="0" cy="0"/>
          <a:chOff x="0" y="0"/>
          <a:chExt cx="0" cy="0"/>
        </a:xfrm>
      </p:grpSpPr>
      <p:cxnSp>
        <p:nvCxnSpPr>
          <p:cNvPr id="458" name="Google Shape;458;p52"/>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59" name="Google Shape;459;p52"/>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60" name="Google Shape;460;p52"/>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0">
    <p:spTree>
      <p:nvGrpSpPr>
        <p:cNvPr id="461" name="Shape 461"/>
        <p:cNvGrpSpPr/>
        <p:nvPr/>
      </p:nvGrpSpPr>
      <p:grpSpPr>
        <a:xfrm>
          <a:off x="0" y="0"/>
          <a:ext cx="0" cy="0"/>
          <a:chOff x="0" y="0"/>
          <a:chExt cx="0" cy="0"/>
        </a:xfrm>
      </p:grpSpPr>
      <p:cxnSp>
        <p:nvCxnSpPr>
          <p:cNvPr id="462" name="Google Shape;462;p53"/>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63" name="Google Shape;463;p53"/>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64" name="Google Shape;464;p53"/>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65" name="Google Shape;465;p53"/>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66" name="Google Shape;466;p53"/>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467" name="Google Shape;467;p53"/>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 name="Shape 42"/>
        <p:cNvGrpSpPr/>
        <p:nvPr/>
      </p:nvGrpSpPr>
      <p:grpSpPr>
        <a:xfrm>
          <a:off x="0" y="0"/>
          <a:ext cx="0" cy="0"/>
          <a:chOff x="0" y="0"/>
          <a:chExt cx="0" cy="0"/>
        </a:xfrm>
      </p:grpSpPr>
      <p:sp>
        <p:nvSpPr>
          <p:cNvPr id="43" name="Google Shape;43;p7"/>
          <p:cNvSpPr txBox="1"/>
          <p:nvPr>
            <p:ph idx="1" type="subTitle"/>
          </p:nvPr>
        </p:nvSpPr>
        <p:spPr>
          <a:xfrm>
            <a:off x="2247500" y="1433050"/>
            <a:ext cx="1838100" cy="357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2pPr>
            <a:lvl3pPr lvl="2"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3pPr>
            <a:lvl4pPr lvl="3"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4pPr>
            <a:lvl5pPr lvl="4"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5pPr>
            <a:lvl6pPr lvl="5"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6pPr>
            <a:lvl7pPr lvl="6"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7pPr>
            <a:lvl8pPr lvl="7"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8pPr>
            <a:lvl9pPr lvl="8" rtl="0" algn="ctr">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9pPr>
          </a:lstStyle>
          <a:p/>
        </p:txBody>
      </p:sp>
      <p:sp>
        <p:nvSpPr>
          <p:cNvPr id="44" name="Google Shape;44;p7"/>
          <p:cNvSpPr txBox="1"/>
          <p:nvPr>
            <p:ph idx="2" type="subTitle"/>
          </p:nvPr>
        </p:nvSpPr>
        <p:spPr>
          <a:xfrm>
            <a:off x="2247500" y="1790050"/>
            <a:ext cx="5160300" cy="2754000"/>
          </a:xfrm>
          <a:prstGeom prst="rect">
            <a:avLst/>
          </a:prstGeom>
        </p:spPr>
        <p:txBody>
          <a:bodyPr anchorCtr="0" anchor="t" bIns="91425" lIns="91425" spcFirstLastPara="1" rIns="91425" wrap="square" tIns="91425">
            <a:noAutofit/>
          </a:bodyPr>
          <a:lstStyle>
            <a:lvl1pPr lvl="0" marR="50800" rtl="0">
              <a:lnSpc>
                <a:spcPct val="166000"/>
              </a:lnSpc>
              <a:spcBef>
                <a:spcPts val="0"/>
              </a:spcBef>
              <a:spcAft>
                <a:spcPts val="0"/>
              </a:spcAft>
              <a:buClr>
                <a:schemeClr val="accent1"/>
              </a:buClr>
              <a:buSzPts val="1400"/>
              <a:buChar char="●"/>
              <a:defRPr sz="1400">
                <a:solidFill>
                  <a:srgbClr val="374957"/>
                </a:solidFill>
              </a:defRPr>
            </a:lvl1pPr>
            <a:lvl2pPr lvl="1" rtl="0" algn="ctr">
              <a:spcBef>
                <a:spcPts val="0"/>
              </a:spcBef>
              <a:spcAft>
                <a:spcPts val="0"/>
              </a:spcAft>
              <a:buClr>
                <a:schemeClr val="dk1"/>
              </a:buClr>
              <a:buSzPts val="1400"/>
              <a:buChar char="○"/>
              <a:defRPr/>
            </a:lvl2pPr>
            <a:lvl3pPr lvl="2" rtl="0" algn="ctr">
              <a:spcBef>
                <a:spcPts val="0"/>
              </a:spcBef>
              <a:spcAft>
                <a:spcPts val="0"/>
              </a:spcAft>
              <a:buClr>
                <a:schemeClr val="dk1"/>
              </a:buClr>
              <a:buSzPts val="1400"/>
              <a:buChar char="■"/>
              <a:defRPr/>
            </a:lvl3pPr>
            <a:lvl4pPr lvl="3" rtl="0" algn="ctr">
              <a:spcBef>
                <a:spcPts val="0"/>
              </a:spcBef>
              <a:spcAft>
                <a:spcPts val="0"/>
              </a:spcAft>
              <a:buClr>
                <a:schemeClr val="dk1"/>
              </a:buClr>
              <a:buSzPts val="1400"/>
              <a:buChar char="●"/>
              <a:defRPr/>
            </a:lvl4pPr>
            <a:lvl5pPr lvl="4" rtl="0" algn="ctr">
              <a:spcBef>
                <a:spcPts val="0"/>
              </a:spcBef>
              <a:spcAft>
                <a:spcPts val="0"/>
              </a:spcAft>
              <a:buClr>
                <a:schemeClr val="dk1"/>
              </a:buClr>
              <a:buSzPts val="1400"/>
              <a:buChar char="○"/>
              <a:defRPr/>
            </a:lvl5pPr>
            <a:lvl6pPr lvl="5" rtl="0" algn="ctr">
              <a:spcBef>
                <a:spcPts val="0"/>
              </a:spcBef>
              <a:spcAft>
                <a:spcPts val="0"/>
              </a:spcAft>
              <a:buClr>
                <a:schemeClr val="dk1"/>
              </a:buClr>
              <a:buSzPts val="1400"/>
              <a:buChar char="■"/>
              <a:defRPr/>
            </a:lvl6pPr>
            <a:lvl7pPr lvl="6" rtl="0" algn="ctr">
              <a:spcBef>
                <a:spcPts val="0"/>
              </a:spcBef>
              <a:spcAft>
                <a:spcPts val="0"/>
              </a:spcAft>
              <a:buClr>
                <a:schemeClr val="dk1"/>
              </a:buClr>
              <a:buSzPts val="1400"/>
              <a:buChar char="●"/>
              <a:defRPr/>
            </a:lvl7pPr>
            <a:lvl8pPr lvl="7" rtl="0" algn="ctr">
              <a:spcBef>
                <a:spcPts val="0"/>
              </a:spcBef>
              <a:spcAft>
                <a:spcPts val="0"/>
              </a:spcAft>
              <a:buClr>
                <a:schemeClr val="dk1"/>
              </a:buClr>
              <a:buSzPts val="1400"/>
              <a:buChar char="○"/>
              <a:defRPr/>
            </a:lvl8pPr>
            <a:lvl9pPr lvl="8" rtl="0" algn="ctr">
              <a:spcBef>
                <a:spcPts val="0"/>
              </a:spcBef>
              <a:spcAft>
                <a:spcPts val="0"/>
              </a:spcAft>
              <a:buClr>
                <a:schemeClr val="dk1"/>
              </a:buClr>
              <a:buSzPts val="1400"/>
              <a:buChar char="■"/>
              <a:defRPr/>
            </a:lvl9pPr>
          </a:lstStyle>
          <a:p/>
        </p:txBody>
      </p:sp>
      <p:sp>
        <p:nvSpPr>
          <p:cNvPr id="45" name="Google Shape;45;p7"/>
          <p:cNvSpPr txBox="1"/>
          <p:nvPr>
            <p:ph type="title"/>
          </p:nvPr>
        </p:nvSpPr>
        <p:spPr>
          <a:xfrm>
            <a:off x="713225" y="445025"/>
            <a:ext cx="4297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46" name="Google Shape;46;p7"/>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47" name="Google Shape;47;p7"/>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 name="Shape 48"/>
        <p:cNvGrpSpPr/>
        <p:nvPr/>
      </p:nvGrpSpPr>
      <p:grpSpPr>
        <a:xfrm>
          <a:off x="0" y="0"/>
          <a:ext cx="0" cy="0"/>
          <a:chOff x="0" y="0"/>
          <a:chExt cx="0" cy="0"/>
        </a:xfrm>
      </p:grpSpPr>
      <p:sp>
        <p:nvSpPr>
          <p:cNvPr id="49" name="Google Shape;49;p8"/>
          <p:cNvSpPr txBox="1"/>
          <p:nvPr>
            <p:ph type="title"/>
          </p:nvPr>
        </p:nvSpPr>
        <p:spPr>
          <a:xfrm>
            <a:off x="1122500" y="1073000"/>
            <a:ext cx="6899100" cy="2856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cxnSp>
        <p:nvCxnSpPr>
          <p:cNvPr id="50" name="Google Shape;50;p8"/>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51" name="Google Shape;51;p8"/>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52" name="Google Shape;52;p8"/>
          <p:cNvCxnSpPr/>
          <p:nvPr/>
        </p:nvCxnSpPr>
        <p:spPr>
          <a:xfrm flipH="1">
            <a:off x="7093250" y="3935075"/>
            <a:ext cx="2332800" cy="1347000"/>
          </a:xfrm>
          <a:prstGeom prst="curvedConnector3">
            <a:avLst>
              <a:gd fmla="val 50000" name="adj1"/>
            </a:avLst>
          </a:prstGeom>
          <a:noFill/>
          <a:ln cap="flat" cmpd="sng" w="28575">
            <a:solidFill>
              <a:schemeClr val="accent2"/>
            </a:solidFill>
            <a:prstDash val="solid"/>
            <a:round/>
            <a:headEnd len="med" w="med" type="none"/>
            <a:tailEnd len="med" w="med" type="none"/>
          </a:ln>
        </p:spPr>
      </p:cxnSp>
      <p:cxnSp>
        <p:nvCxnSpPr>
          <p:cNvPr id="53" name="Google Shape;53;p8"/>
          <p:cNvCxnSpPr/>
          <p:nvPr/>
        </p:nvCxnSpPr>
        <p:spPr>
          <a:xfrm flipH="1">
            <a:off x="-420450" y="-121600"/>
            <a:ext cx="2332800" cy="13470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p9"/>
          <p:cNvSpPr txBox="1"/>
          <p:nvPr>
            <p:ph idx="1" type="subTitle"/>
          </p:nvPr>
        </p:nvSpPr>
        <p:spPr>
          <a:xfrm>
            <a:off x="895950" y="1682000"/>
            <a:ext cx="3847200" cy="2379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Char char="●"/>
              <a:defRPr sz="1400"/>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rtl="0" algn="ctr">
              <a:spcBef>
                <a:spcPts val="0"/>
              </a:spcBef>
              <a:spcAft>
                <a:spcPts val="0"/>
              </a:spcAft>
              <a:buSzPts val="1400"/>
              <a:buChar char="■"/>
              <a:defRPr/>
            </a:lvl6pPr>
            <a:lvl7pPr lvl="6" rtl="0" algn="ctr">
              <a:spcBef>
                <a:spcPts val="0"/>
              </a:spcBef>
              <a:spcAft>
                <a:spcPts val="0"/>
              </a:spcAft>
              <a:buSzPts val="1400"/>
              <a:buChar char="●"/>
              <a:defRPr/>
            </a:lvl7pPr>
            <a:lvl8pPr lvl="7" rtl="0" algn="ctr">
              <a:spcBef>
                <a:spcPts val="0"/>
              </a:spcBef>
              <a:spcAft>
                <a:spcPts val="0"/>
              </a:spcAft>
              <a:buSzPts val="1400"/>
              <a:buChar char="○"/>
              <a:defRPr/>
            </a:lvl8pPr>
            <a:lvl9pPr lvl="8" rtl="0" algn="ctr">
              <a:spcBef>
                <a:spcPts val="0"/>
              </a:spcBef>
              <a:spcAft>
                <a:spcPts val="0"/>
              </a:spcAft>
              <a:buSzPts val="1400"/>
              <a:buChar char="■"/>
              <a:defRPr/>
            </a:lvl9pPr>
          </a:lstStyle>
          <a:p/>
        </p:txBody>
      </p:sp>
      <p:sp>
        <p:nvSpPr>
          <p:cNvPr id="56" name="Google Shape;56;p9"/>
          <p:cNvSpPr txBox="1"/>
          <p:nvPr>
            <p:ph type="title"/>
          </p:nvPr>
        </p:nvSpPr>
        <p:spPr>
          <a:xfrm>
            <a:off x="713225" y="445025"/>
            <a:ext cx="5679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cxnSp>
        <p:nvCxnSpPr>
          <p:cNvPr id="57" name="Google Shape;57;p9"/>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58" name="Google Shape;58;p9"/>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59" name="Google Shape;59;p9"/>
          <p:cNvCxnSpPr/>
          <p:nvPr/>
        </p:nvCxnSpPr>
        <p:spPr>
          <a:xfrm flipH="1">
            <a:off x="5925450" y="2797500"/>
            <a:ext cx="3378000" cy="24669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p10"/>
          <p:cNvSpPr txBox="1"/>
          <p:nvPr>
            <p:ph idx="1" type="body"/>
          </p:nvPr>
        </p:nvSpPr>
        <p:spPr>
          <a:xfrm>
            <a:off x="713225" y="441927"/>
            <a:ext cx="3557100" cy="9777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800"/>
              <a:buNone/>
              <a:defRPr sz="3000">
                <a:latin typeface="Vidaloka"/>
                <a:ea typeface="Vidaloka"/>
                <a:cs typeface="Vidaloka"/>
                <a:sym typeface="Vidaloka"/>
              </a:defRPr>
            </a:lvl1pPr>
          </a:lstStyle>
          <a:p/>
        </p:txBody>
      </p:sp>
      <p:cxnSp>
        <p:nvCxnSpPr>
          <p:cNvPr id="62" name="Google Shape;62;p10"/>
          <p:cNvCxnSpPr/>
          <p:nvPr/>
        </p:nvCxnSpPr>
        <p:spPr>
          <a:xfrm>
            <a:off x="-72550" y="27410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63" name="Google Shape;63;p10"/>
          <p:cNvCxnSpPr/>
          <p:nvPr/>
        </p:nvCxnSpPr>
        <p:spPr>
          <a:xfrm>
            <a:off x="-72550" y="4877450"/>
            <a:ext cx="9287400" cy="0"/>
          </a:xfrm>
          <a:prstGeom prst="straightConnector1">
            <a:avLst/>
          </a:prstGeom>
          <a:noFill/>
          <a:ln cap="flat" cmpd="sng" w="28575">
            <a:solidFill>
              <a:schemeClr val="accent1"/>
            </a:solidFill>
            <a:prstDash val="solid"/>
            <a:round/>
            <a:headEnd len="med" w="med" type="none"/>
            <a:tailEnd len="med" w="med" type="none"/>
          </a:ln>
        </p:spPr>
      </p:cxnSp>
      <p:cxnSp>
        <p:nvCxnSpPr>
          <p:cNvPr id="64" name="Google Shape;64;p10"/>
          <p:cNvCxnSpPr/>
          <p:nvPr/>
        </p:nvCxnSpPr>
        <p:spPr>
          <a:xfrm flipH="1" rot="10800000">
            <a:off x="6144975" y="3103725"/>
            <a:ext cx="3118200" cy="2201100"/>
          </a:xfrm>
          <a:prstGeom prst="curvedConnector3">
            <a:avLst>
              <a:gd fmla="val 50000" name="adj1"/>
            </a:avLst>
          </a:prstGeom>
          <a:noFill/>
          <a:ln cap="flat" cmpd="sng" w="28575">
            <a:solidFill>
              <a:schemeClr val="accent2"/>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theme" Target="../theme/theme1.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i="1" sz="3000">
                <a:solidFill>
                  <a:schemeClr val="dk1"/>
                </a:solidFill>
              </a:defRPr>
            </a:lvl2pPr>
            <a:lvl3pPr lvl="2">
              <a:spcBef>
                <a:spcPts val="0"/>
              </a:spcBef>
              <a:spcAft>
                <a:spcPts val="0"/>
              </a:spcAft>
              <a:buClr>
                <a:schemeClr val="dk1"/>
              </a:buClr>
              <a:buSzPts val="3000"/>
              <a:buNone/>
              <a:defRPr i="1" sz="3000">
                <a:solidFill>
                  <a:schemeClr val="dk1"/>
                </a:solidFill>
              </a:defRPr>
            </a:lvl3pPr>
            <a:lvl4pPr lvl="3">
              <a:spcBef>
                <a:spcPts val="0"/>
              </a:spcBef>
              <a:spcAft>
                <a:spcPts val="0"/>
              </a:spcAft>
              <a:buClr>
                <a:schemeClr val="dk1"/>
              </a:buClr>
              <a:buSzPts val="3000"/>
              <a:buNone/>
              <a:defRPr i="1" sz="3000">
                <a:solidFill>
                  <a:schemeClr val="dk1"/>
                </a:solidFill>
              </a:defRPr>
            </a:lvl4pPr>
            <a:lvl5pPr lvl="4">
              <a:spcBef>
                <a:spcPts val="0"/>
              </a:spcBef>
              <a:spcAft>
                <a:spcPts val="0"/>
              </a:spcAft>
              <a:buClr>
                <a:schemeClr val="dk1"/>
              </a:buClr>
              <a:buSzPts val="3000"/>
              <a:buNone/>
              <a:defRPr i="1" sz="3000">
                <a:solidFill>
                  <a:schemeClr val="dk1"/>
                </a:solidFill>
              </a:defRPr>
            </a:lvl5pPr>
            <a:lvl6pPr lvl="5">
              <a:spcBef>
                <a:spcPts val="0"/>
              </a:spcBef>
              <a:spcAft>
                <a:spcPts val="0"/>
              </a:spcAft>
              <a:buClr>
                <a:schemeClr val="dk1"/>
              </a:buClr>
              <a:buSzPts val="3000"/>
              <a:buNone/>
              <a:defRPr i="1" sz="3000">
                <a:solidFill>
                  <a:schemeClr val="dk1"/>
                </a:solidFill>
              </a:defRPr>
            </a:lvl6pPr>
            <a:lvl7pPr lvl="6">
              <a:spcBef>
                <a:spcPts val="0"/>
              </a:spcBef>
              <a:spcAft>
                <a:spcPts val="0"/>
              </a:spcAft>
              <a:buClr>
                <a:schemeClr val="dk1"/>
              </a:buClr>
              <a:buSzPts val="3000"/>
              <a:buNone/>
              <a:defRPr i="1" sz="3000">
                <a:solidFill>
                  <a:schemeClr val="dk1"/>
                </a:solidFill>
              </a:defRPr>
            </a:lvl7pPr>
            <a:lvl8pPr lvl="7">
              <a:spcBef>
                <a:spcPts val="0"/>
              </a:spcBef>
              <a:spcAft>
                <a:spcPts val="0"/>
              </a:spcAft>
              <a:buClr>
                <a:schemeClr val="dk1"/>
              </a:buClr>
              <a:buSzPts val="3000"/>
              <a:buNone/>
              <a:defRPr i="1" sz="3000">
                <a:solidFill>
                  <a:schemeClr val="dk1"/>
                </a:solidFill>
              </a:defRPr>
            </a:lvl8pPr>
            <a:lvl9pPr lvl="8">
              <a:spcBef>
                <a:spcPts val="0"/>
              </a:spcBef>
              <a:spcAft>
                <a:spcPts val="0"/>
              </a:spcAft>
              <a:buClr>
                <a:schemeClr val="dk1"/>
              </a:buClr>
              <a:buSzPts val="3000"/>
              <a:buNone/>
              <a:defRPr i="1" sz="3000">
                <a:solidFill>
                  <a:schemeClr val="dk1"/>
                </a:solidFill>
              </a:defRPr>
            </a:lvl9pPr>
          </a:lstStyle>
          <a:p/>
        </p:txBody>
      </p:sp>
      <p:sp>
        <p:nvSpPr>
          <p:cNvPr id="7" name="Google Shape;7;p1"/>
          <p:cNvSpPr txBox="1"/>
          <p:nvPr>
            <p:ph idx="1" type="body"/>
          </p:nvPr>
        </p:nvSpPr>
        <p:spPr>
          <a:xfrm>
            <a:off x="713250" y="1152475"/>
            <a:ext cx="77175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hyperlink" Target="https://doi.org/10.1111/j.1532-5415.2012.04106.x" TargetMode="External"/><Relationship Id="rId4" Type="http://schemas.openxmlformats.org/officeDocument/2006/relationships/hyperlink" Target="https://nurseslabs.com/jean-watson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4"/>
          <p:cNvSpPr txBox="1"/>
          <p:nvPr>
            <p:ph type="ctrTitle"/>
          </p:nvPr>
        </p:nvSpPr>
        <p:spPr>
          <a:xfrm>
            <a:off x="1039950" y="1248300"/>
            <a:ext cx="7064100" cy="205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t>Preventing Pressure Injuries</a:t>
            </a:r>
            <a:r>
              <a:rPr lang="en" sz="4500"/>
              <a:t> in Critical Care Settings</a:t>
            </a:r>
            <a:endParaRPr sz="4500"/>
          </a:p>
        </p:txBody>
      </p:sp>
      <p:sp>
        <p:nvSpPr>
          <p:cNvPr id="473" name="Google Shape;473;p54"/>
          <p:cNvSpPr txBox="1"/>
          <p:nvPr>
            <p:ph idx="1" type="subTitle"/>
          </p:nvPr>
        </p:nvSpPr>
        <p:spPr>
          <a:xfrm>
            <a:off x="1039950" y="3602350"/>
            <a:ext cx="7064100" cy="44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Cassady Coomes &amp; Chassidy Eddlemon</a:t>
            </a:r>
            <a:endParaRPr>
              <a:solidFill>
                <a:schemeClr val="dk1"/>
              </a:solidFill>
            </a:endParaRPr>
          </a:p>
          <a:p>
            <a:pPr indent="0" lvl="0" marL="0" rtl="0" algn="ctr">
              <a:spcBef>
                <a:spcPts val="0"/>
              </a:spcBef>
              <a:spcAft>
                <a:spcPts val="0"/>
              </a:spcAft>
              <a:buClr>
                <a:schemeClr val="dk1"/>
              </a:buClr>
              <a:buSzPts val="1100"/>
              <a:buFont typeface="Arial"/>
              <a:buNone/>
            </a:pPr>
            <a:r>
              <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Murray State University</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72"/>
                                        </p:tgtEl>
                                        <p:attrNameLst>
                                          <p:attrName>style.visibility</p:attrName>
                                        </p:attrNameLst>
                                      </p:cBhvr>
                                      <p:to>
                                        <p:strVal val="visible"/>
                                      </p:to>
                                    </p:set>
                                    <p:anim calcmode="lin" valueType="num">
                                      <p:cBhvr additive="base">
                                        <p:cTn dur="1000"/>
                                        <p:tgtEl>
                                          <p:spTgt spid="47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473"/>
                                        </p:tgtEl>
                                        <p:attrNameLst>
                                          <p:attrName>style.visibility</p:attrName>
                                        </p:attrNameLst>
                                      </p:cBhvr>
                                      <p:to>
                                        <p:strVal val="visible"/>
                                      </p:to>
                                    </p:set>
                                    <p:anim calcmode="lin" valueType="num">
                                      <p:cBhvr additive="base">
                                        <p:cTn dur="1000"/>
                                        <p:tgtEl>
                                          <p:spTgt spid="47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5"/>
          <p:cNvSpPr txBox="1"/>
          <p:nvPr>
            <p:ph type="title"/>
          </p:nvPr>
        </p:nvSpPr>
        <p:spPr>
          <a:xfrm>
            <a:off x="713225" y="445025"/>
            <a:ext cx="471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479" name="Google Shape;479;p55"/>
          <p:cNvSpPr txBox="1"/>
          <p:nvPr>
            <p:ph idx="1" type="body"/>
          </p:nvPr>
        </p:nvSpPr>
        <p:spPr>
          <a:xfrm>
            <a:off x="713250" y="1172625"/>
            <a:ext cx="7717500" cy="32958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SzPts val="2000"/>
              <a:buChar char="❏"/>
            </a:pPr>
            <a:r>
              <a:rPr lang="en" sz="1300"/>
              <a:t>2.5 million people develop a HAPI each year, and 60,000 of these result in death as an outcome </a:t>
            </a:r>
            <a:endParaRPr sz="1300"/>
          </a:p>
          <a:p>
            <a:pPr indent="-355600" lvl="0" marL="457200" rtl="0" algn="l">
              <a:lnSpc>
                <a:spcPct val="200000"/>
              </a:lnSpc>
              <a:spcBef>
                <a:spcPts val="0"/>
              </a:spcBef>
              <a:spcAft>
                <a:spcPts val="0"/>
              </a:spcAft>
              <a:buSzPts val="2000"/>
              <a:buChar char="❏"/>
            </a:pPr>
            <a:r>
              <a:rPr lang="en" sz="1300"/>
              <a:t>HAPI development leads to longer hospital stays, delayed recovery, and increased pain and suffering</a:t>
            </a:r>
            <a:endParaRPr sz="1300"/>
          </a:p>
          <a:p>
            <a:pPr indent="-355600" lvl="0" marL="457200" rtl="0" algn="l">
              <a:lnSpc>
                <a:spcPct val="200000"/>
              </a:lnSpc>
              <a:spcBef>
                <a:spcPts val="0"/>
              </a:spcBef>
              <a:spcAft>
                <a:spcPts val="0"/>
              </a:spcAft>
              <a:buSzPts val="2000"/>
              <a:buChar char="❏"/>
            </a:pPr>
            <a:r>
              <a:rPr lang="en" sz="1300"/>
              <a:t>Higher acuity patients are especially susceptible to PI</a:t>
            </a:r>
            <a:endParaRPr sz="1300"/>
          </a:p>
          <a:p>
            <a:pPr indent="-355600" lvl="0" marL="457200" rtl="0" algn="l">
              <a:lnSpc>
                <a:spcPct val="200000"/>
              </a:lnSpc>
              <a:spcBef>
                <a:spcPts val="0"/>
              </a:spcBef>
              <a:spcAft>
                <a:spcPts val="0"/>
              </a:spcAft>
              <a:buSzPts val="2000"/>
              <a:buChar char="❏"/>
            </a:pPr>
            <a:r>
              <a:rPr lang="en" sz="1300"/>
              <a:t>Current practices do not offer sustained structural support, newer processes may prove to be more beneficial</a:t>
            </a:r>
            <a:endParaRPr sz="13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6"/>
          <p:cNvSpPr txBox="1"/>
          <p:nvPr>
            <p:ph idx="1" type="subTitle"/>
          </p:nvPr>
        </p:nvSpPr>
        <p:spPr>
          <a:xfrm>
            <a:off x="417000" y="1472575"/>
            <a:ext cx="8310000" cy="311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600" u="sng"/>
              <a:t>Jean Watson- </a:t>
            </a:r>
            <a:r>
              <a:rPr lang="en" sz="1600" u="sng"/>
              <a:t>Theory</a:t>
            </a:r>
            <a:r>
              <a:rPr lang="en" sz="1600" u="sng"/>
              <a:t> of Human Caring</a:t>
            </a:r>
            <a:endParaRPr sz="1600" u="sng"/>
          </a:p>
          <a:p>
            <a:pPr indent="0" lvl="0" marL="0" rtl="0" algn="ctr">
              <a:spcBef>
                <a:spcPts val="1000"/>
              </a:spcBef>
              <a:spcAft>
                <a:spcPts val="0"/>
              </a:spcAft>
              <a:buClr>
                <a:schemeClr val="dk1"/>
              </a:buClr>
              <a:buSzPts val="1100"/>
              <a:buFont typeface="Arial"/>
              <a:buNone/>
            </a:pPr>
            <a:r>
              <a:t/>
            </a:r>
            <a:endParaRPr sz="1600" u="sng"/>
          </a:p>
          <a:p>
            <a:pPr indent="0" lvl="0" marL="0" rtl="0" algn="ctr">
              <a:spcBef>
                <a:spcPts val="1000"/>
              </a:spcBef>
              <a:spcAft>
                <a:spcPts val="0"/>
              </a:spcAft>
              <a:buClr>
                <a:schemeClr val="dk1"/>
              </a:buClr>
              <a:buSzPts val="1100"/>
              <a:buFont typeface="Arial"/>
              <a:buNone/>
            </a:pPr>
            <a:r>
              <a:rPr lang="en" sz="1600"/>
              <a:t>“Nursing is concerned with promoting health, preventing illness, caring for the sick, and restoring health.”</a:t>
            </a:r>
            <a:endParaRPr sz="1600"/>
          </a:p>
          <a:p>
            <a:pPr indent="0" lvl="0" marL="0" rtl="0" algn="l">
              <a:spcBef>
                <a:spcPts val="1000"/>
              </a:spcBef>
              <a:spcAft>
                <a:spcPts val="0"/>
              </a:spcAft>
              <a:buClr>
                <a:schemeClr val="dk1"/>
              </a:buClr>
              <a:buSzPts val="1100"/>
              <a:buFont typeface="Arial"/>
              <a:buNone/>
            </a:pPr>
            <a:r>
              <a:t/>
            </a:r>
            <a:endParaRPr sz="1200">
              <a:solidFill>
                <a:schemeClr val="dk1"/>
              </a:solidFill>
            </a:endParaRPr>
          </a:p>
          <a:p>
            <a:pPr indent="0" lvl="0" marL="0" rtl="0" algn="l">
              <a:spcBef>
                <a:spcPts val="1200"/>
              </a:spcBef>
              <a:spcAft>
                <a:spcPts val="0"/>
              </a:spcAft>
              <a:buClr>
                <a:schemeClr val="dk1"/>
              </a:buClr>
              <a:buSzPts val="1100"/>
              <a:buFont typeface="Arial"/>
              <a:buNone/>
            </a:pPr>
            <a:r>
              <a:t/>
            </a:r>
            <a:endParaRPr b="1" sz="1200">
              <a:solidFill>
                <a:schemeClr val="dk1"/>
              </a:solidFill>
            </a:endParaRPr>
          </a:p>
          <a:p>
            <a:pPr indent="0" lvl="0" marL="0" rtl="0" algn="l">
              <a:spcBef>
                <a:spcPts val="1200"/>
              </a:spcBef>
              <a:spcAft>
                <a:spcPts val="0"/>
              </a:spcAft>
              <a:buClr>
                <a:schemeClr val="dk1"/>
              </a:buClr>
              <a:buSzPts val="1100"/>
              <a:buFont typeface="Arial"/>
              <a:buNone/>
            </a:pPr>
            <a:r>
              <a:rPr b="1" lang="en" sz="1200">
                <a:solidFill>
                  <a:schemeClr val="dk1"/>
                </a:solidFill>
              </a:rPr>
              <a:t>Research Purpose</a:t>
            </a:r>
            <a:endParaRPr b="1" sz="1200">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	To  identify prevention strategies that reduce the risk and incidence of hospital-acquired </a:t>
            </a:r>
            <a:endParaRPr sz="1200">
              <a:solidFill>
                <a:schemeClr val="dk1"/>
              </a:solidFill>
            </a:endParaRPr>
          </a:p>
          <a:p>
            <a:pPr indent="457200" lvl="0" marL="0" rtl="0" algn="l">
              <a:spcBef>
                <a:spcPts val="1200"/>
              </a:spcBef>
              <a:spcAft>
                <a:spcPts val="0"/>
              </a:spcAft>
              <a:buClr>
                <a:schemeClr val="dk1"/>
              </a:buClr>
              <a:buSzPts val="1100"/>
              <a:buFont typeface="Arial"/>
              <a:buNone/>
            </a:pPr>
            <a:r>
              <a:rPr lang="en" sz="1200">
                <a:solidFill>
                  <a:schemeClr val="dk1"/>
                </a:solidFill>
              </a:rPr>
              <a:t>pressure injuries. </a:t>
            </a:r>
            <a:endParaRPr b="1" sz="1600" u="sng"/>
          </a:p>
          <a:p>
            <a:pPr indent="0" lvl="0" marL="0" rtl="0" algn="l">
              <a:spcBef>
                <a:spcPts val="1200"/>
              </a:spcBef>
              <a:spcAft>
                <a:spcPts val="1200"/>
              </a:spcAft>
              <a:buClr>
                <a:schemeClr val="dk1"/>
              </a:buClr>
              <a:buSzPts val="1100"/>
              <a:buFont typeface="Arial"/>
              <a:buNone/>
            </a:pPr>
            <a:r>
              <a:t/>
            </a:r>
            <a:endParaRPr sz="1600"/>
          </a:p>
        </p:txBody>
      </p:sp>
      <p:sp>
        <p:nvSpPr>
          <p:cNvPr id="485" name="Google Shape;485;p56"/>
          <p:cNvSpPr txBox="1"/>
          <p:nvPr>
            <p:ph type="title"/>
          </p:nvPr>
        </p:nvSpPr>
        <p:spPr>
          <a:xfrm>
            <a:off x="1732050" y="445025"/>
            <a:ext cx="5679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Theoretical</a:t>
            </a:r>
            <a:r>
              <a:rPr lang="en"/>
              <a:t> Framework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484"/>
                                        </p:tgtEl>
                                        <p:attrNameLst>
                                          <p:attrName>style.visibility</p:attrName>
                                        </p:attrNameLst>
                                      </p:cBhvr>
                                      <p:to>
                                        <p:strVal val="visible"/>
                                      </p:to>
                                    </p:set>
                                    <p:anim calcmode="lin" valueType="num">
                                      <p:cBhvr additive="base">
                                        <p:cTn dur="1000"/>
                                        <p:tgtEl>
                                          <p:spTgt spid="48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485"/>
                                        </p:tgtEl>
                                        <p:attrNameLst>
                                          <p:attrName>style.visibility</p:attrName>
                                        </p:attrNameLst>
                                      </p:cBhvr>
                                      <p:to>
                                        <p:strVal val="visible"/>
                                      </p:to>
                                    </p:set>
                                    <p:anim calcmode="lin" valueType="num">
                                      <p:cBhvr additive="base">
                                        <p:cTn dur="1000"/>
                                        <p:tgtEl>
                                          <p:spTgt spid="48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7"/>
          <p:cNvSpPr txBox="1"/>
          <p:nvPr>
            <p:ph idx="1" type="subTitle"/>
          </p:nvPr>
        </p:nvSpPr>
        <p:spPr>
          <a:xfrm>
            <a:off x="895950" y="1682000"/>
            <a:ext cx="3847200" cy="237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Turning Pad</a:t>
            </a:r>
            <a:endParaRPr/>
          </a:p>
          <a:p>
            <a:pPr indent="-317500" lvl="0" marL="457200" rtl="0" algn="l">
              <a:spcBef>
                <a:spcPts val="1000"/>
              </a:spcBef>
              <a:spcAft>
                <a:spcPts val="0"/>
              </a:spcAft>
              <a:buSzPts val="1400"/>
              <a:buChar char="-"/>
            </a:pPr>
            <a:r>
              <a:rPr lang="en"/>
              <a:t>Illustrated indicators for optimal patient positioning</a:t>
            </a:r>
            <a:endParaRPr/>
          </a:p>
          <a:p>
            <a:pPr indent="-317500" lvl="0" marL="457200" rtl="0" algn="l">
              <a:spcBef>
                <a:spcPts val="0"/>
              </a:spcBef>
              <a:spcAft>
                <a:spcPts val="0"/>
              </a:spcAft>
              <a:buSzPts val="1400"/>
              <a:buChar char="-"/>
            </a:pPr>
            <a:r>
              <a:rPr lang="en"/>
              <a:t>Adapts to patient’s body </a:t>
            </a:r>
            <a:endParaRPr/>
          </a:p>
          <a:p>
            <a:pPr indent="-317500" lvl="0" marL="457200" rtl="0" algn="l">
              <a:spcBef>
                <a:spcPts val="0"/>
              </a:spcBef>
              <a:spcAft>
                <a:spcPts val="0"/>
              </a:spcAft>
              <a:buSzPts val="1400"/>
              <a:buChar char="-"/>
            </a:pPr>
            <a:r>
              <a:rPr lang="en"/>
              <a:t>Ergonomic handles</a:t>
            </a:r>
            <a:endParaRPr/>
          </a:p>
          <a:p>
            <a:pPr indent="0" lvl="0" marL="0" rtl="0" algn="l">
              <a:spcBef>
                <a:spcPts val="1000"/>
              </a:spcBef>
              <a:spcAft>
                <a:spcPts val="0"/>
              </a:spcAft>
              <a:buNone/>
            </a:pPr>
            <a:r>
              <a:rPr lang="en"/>
              <a:t>Fluidized Positioner</a:t>
            </a:r>
            <a:endParaRPr/>
          </a:p>
          <a:p>
            <a:pPr indent="-317500" lvl="0" marL="457200" rtl="0" algn="l">
              <a:spcBef>
                <a:spcPts val="1000"/>
              </a:spcBef>
              <a:spcAft>
                <a:spcPts val="0"/>
              </a:spcAft>
              <a:buSzPts val="1400"/>
              <a:buChar char="-"/>
            </a:pPr>
            <a:r>
              <a:rPr lang="en"/>
              <a:t>Can be moulded by hand to fit specific areas</a:t>
            </a:r>
            <a:endParaRPr/>
          </a:p>
          <a:p>
            <a:pPr indent="-317500" lvl="0" marL="457200" rtl="0" algn="l">
              <a:spcBef>
                <a:spcPts val="0"/>
              </a:spcBef>
              <a:spcAft>
                <a:spcPts val="0"/>
              </a:spcAft>
              <a:buSzPts val="1400"/>
              <a:buChar char="-"/>
            </a:pPr>
            <a:r>
              <a:rPr lang="en"/>
              <a:t>Maintains shape</a:t>
            </a:r>
            <a:endParaRPr/>
          </a:p>
          <a:p>
            <a:pPr indent="0" lvl="0" marL="0" rtl="0" algn="l">
              <a:spcBef>
                <a:spcPts val="1000"/>
              </a:spcBef>
              <a:spcAft>
                <a:spcPts val="1000"/>
              </a:spcAft>
              <a:buNone/>
            </a:pPr>
            <a:r>
              <a:rPr lang="en"/>
              <a:t>Use of the system showed decreased soft tissue deformation on MRI. </a:t>
            </a:r>
            <a:endParaRPr/>
          </a:p>
        </p:txBody>
      </p:sp>
      <p:sp>
        <p:nvSpPr>
          <p:cNvPr id="491" name="Google Shape;491;p57"/>
          <p:cNvSpPr txBox="1"/>
          <p:nvPr>
            <p:ph type="title"/>
          </p:nvPr>
        </p:nvSpPr>
        <p:spPr>
          <a:xfrm>
            <a:off x="713225" y="445025"/>
            <a:ext cx="567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Article #1</a:t>
            </a:r>
            <a:endParaRPr/>
          </a:p>
          <a:p>
            <a:pPr indent="0" lvl="0" marL="0" rtl="0" algn="l">
              <a:spcBef>
                <a:spcPts val="0"/>
              </a:spcBef>
              <a:spcAft>
                <a:spcPts val="0"/>
              </a:spcAft>
              <a:buNone/>
            </a:pPr>
            <a:r>
              <a:rPr lang="en" sz="2000"/>
              <a:t>Mölnlycke Tortoise Turning &amp; Positioning System</a:t>
            </a:r>
            <a:endParaRPr sz="2000"/>
          </a:p>
          <a:p>
            <a:pPr indent="0" lvl="0" marL="0" rtl="0" algn="l">
              <a:spcBef>
                <a:spcPts val="0"/>
              </a:spcBef>
              <a:spcAft>
                <a:spcPts val="0"/>
              </a:spcAft>
              <a:buNone/>
            </a:pPr>
            <a:r>
              <a:t/>
            </a:r>
            <a:endParaRPr/>
          </a:p>
        </p:txBody>
      </p:sp>
      <p:pic>
        <p:nvPicPr>
          <p:cNvPr id="492" name="Google Shape;492;p57"/>
          <p:cNvPicPr preferRelativeResize="0"/>
          <p:nvPr/>
        </p:nvPicPr>
        <p:blipFill>
          <a:blip r:embed="rId3">
            <a:alphaModFix/>
          </a:blip>
          <a:stretch>
            <a:fillRect/>
          </a:stretch>
        </p:blipFill>
        <p:spPr>
          <a:xfrm>
            <a:off x="4743150" y="2044625"/>
            <a:ext cx="3847200" cy="2143125"/>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58"/>
          <p:cNvSpPr txBox="1"/>
          <p:nvPr>
            <p:ph idx="1" type="subTitle"/>
          </p:nvPr>
        </p:nvSpPr>
        <p:spPr>
          <a:xfrm>
            <a:off x="895950" y="1682000"/>
            <a:ext cx="3847200" cy="23799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Wearable patient sensor that records body position &amp; provides feedback </a:t>
            </a:r>
            <a:endParaRPr sz="1500"/>
          </a:p>
          <a:p>
            <a:pPr indent="-323850" lvl="0" marL="457200" rtl="0" algn="l">
              <a:spcBef>
                <a:spcPts val="0"/>
              </a:spcBef>
              <a:spcAft>
                <a:spcPts val="0"/>
              </a:spcAft>
              <a:buSzPts val="1500"/>
              <a:buChar char="-"/>
            </a:pPr>
            <a:r>
              <a:rPr lang="en" sz="1500"/>
              <a:t>Nurses receive times for repositioning </a:t>
            </a:r>
            <a:endParaRPr sz="1500"/>
          </a:p>
          <a:p>
            <a:pPr indent="-323850" lvl="0" marL="457200" rtl="0" algn="l">
              <a:spcBef>
                <a:spcPts val="0"/>
              </a:spcBef>
              <a:spcAft>
                <a:spcPts val="0"/>
              </a:spcAft>
              <a:buSzPts val="1500"/>
              <a:buChar char="-"/>
            </a:pPr>
            <a:r>
              <a:rPr lang="en" sz="1500"/>
              <a:t>Visual warnings given if turning protocols were not met</a:t>
            </a:r>
            <a:endParaRPr sz="1500"/>
          </a:p>
          <a:p>
            <a:pPr indent="0" lvl="0" marL="0" rtl="0" algn="l">
              <a:spcBef>
                <a:spcPts val="1000"/>
              </a:spcBef>
              <a:spcAft>
                <a:spcPts val="0"/>
              </a:spcAft>
              <a:buNone/>
            </a:pPr>
            <a:r>
              <a:t/>
            </a:r>
            <a:endParaRPr/>
          </a:p>
          <a:p>
            <a:pPr indent="0" lvl="0" marL="0" rtl="0" algn="l">
              <a:spcBef>
                <a:spcPts val="1000"/>
              </a:spcBef>
              <a:spcAft>
                <a:spcPts val="0"/>
              </a:spcAft>
              <a:buNone/>
            </a:pPr>
            <a:r>
              <a:rPr lang="en"/>
              <a:t>Results: Turning compliance increased</a:t>
            </a:r>
            <a:endParaRPr/>
          </a:p>
          <a:p>
            <a:pPr indent="0" lvl="0" marL="0" rtl="0" algn="l">
              <a:spcBef>
                <a:spcPts val="1000"/>
              </a:spcBef>
              <a:spcAft>
                <a:spcPts val="0"/>
              </a:spcAft>
              <a:buNone/>
            </a:pPr>
            <a:r>
              <a:rPr lang="en"/>
              <a:t>Control group- 15 HAPIs</a:t>
            </a:r>
            <a:endParaRPr/>
          </a:p>
          <a:p>
            <a:pPr indent="0" lvl="0" marL="0" rtl="0" algn="l">
              <a:spcBef>
                <a:spcPts val="1000"/>
              </a:spcBef>
              <a:spcAft>
                <a:spcPts val="1000"/>
              </a:spcAft>
              <a:buNone/>
            </a:pPr>
            <a:r>
              <a:rPr lang="en"/>
              <a:t>Treatment Group- 5 HAPIs</a:t>
            </a:r>
            <a:endParaRPr/>
          </a:p>
        </p:txBody>
      </p:sp>
      <p:sp>
        <p:nvSpPr>
          <p:cNvPr id="498" name="Google Shape;498;p58"/>
          <p:cNvSpPr txBox="1"/>
          <p:nvPr>
            <p:ph type="title"/>
          </p:nvPr>
        </p:nvSpPr>
        <p:spPr>
          <a:xfrm>
            <a:off x="713225" y="445025"/>
            <a:ext cx="567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Article #2</a:t>
            </a:r>
            <a:endParaRPr/>
          </a:p>
          <a:p>
            <a:pPr indent="0" lvl="0" marL="0" rtl="0" algn="l">
              <a:spcBef>
                <a:spcPts val="0"/>
              </a:spcBef>
              <a:spcAft>
                <a:spcPts val="0"/>
              </a:spcAft>
              <a:buNone/>
            </a:pPr>
            <a:r>
              <a:rPr lang="en" sz="2000"/>
              <a:t>Leaf Patient Monitoring System</a:t>
            </a:r>
            <a:endParaRPr sz="2000"/>
          </a:p>
        </p:txBody>
      </p:sp>
      <p:pic>
        <p:nvPicPr>
          <p:cNvPr id="499" name="Google Shape;499;p58"/>
          <p:cNvPicPr preferRelativeResize="0"/>
          <p:nvPr/>
        </p:nvPicPr>
        <p:blipFill>
          <a:blip r:embed="rId3">
            <a:alphaModFix/>
          </a:blip>
          <a:stretch>
            <a:fillRect/>
          </a:stretch>
        </p:blipFill>
        <p:spPr>
          <a:xfrm>
            <a:off x="5807950" y="1294350"/>
            <a:ext cx="2537400" cy="2554800"/>
          </a:xfrm>
          <a:prstGeom prst="rect">
            <a:avLst/>
          </a:prstGeom>
          <a:noFill/>
          <a:ln cap="flat" cmpd="sng" w="28575">
            <a:solidFill>
              <a:schemeClr val="dk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9"/>
          <p:cNvSpPr txBox="1"/>
          <p:nvPr>
            <p:ph idx="1" type="subTitle"/>
          </p:nvPr>
        </p:nvSpPr>
        <p:spPr>
          <a:xfrm>
            <a:off x="895950" y="1682000"/>
            <a:ext cx="3847200" cy="2379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The aim of this study was to determine if multi-layer soft silicone dressings were effective in preventing sacral and heel PIs.</a:t>
            </a:r>
            <a:endParaRPr/>
          </a:p>
          <a:p>
            <a:pPr indent="-317500" lvl="0" marL="457200" rtl="0" algn="l">
              <a:spcBef>
                <a:spcPts val="0"/>
              </a:spcBef>
              <a:spcAft>
                <a:spcPts val="0"/>
              </a:spcAft>
              <a:buSzPts val="1400"/>
              <a:buChar char="-"/>
            </a:pPr>
            <a:r>
              <a:rPr lang="en"/>
              <a:t>The use of Mepilex dressings was shown to be most effective when applied upon admission</a:t>
            </a:r>
            <a:endParaRPr/>
          </a:p>
          <a:p>
            <a:pPr indent="0" lvl="0" marL="0" rtl="0" algn="l">
              <a:spcBef>
                <a:spcPts val="1000"/>
              </a:spcBef>
              <a:spcAft>
                <a:spcPts val="0"/>
              </a:spcAft>
              <a:buNone/>
            </a:pPr>
            <a:r>
              <a:rPr lang="en"/>
              <a:t>Results of Study:</a:t>
            </a:r>
            <a:endParaRPr/>
          </a:p>
          <a:p>
            <a:pPr indent="-317500" lvl="0" marL="457200" rtl="0" algn="l">
              <a:spcBef>
                <a:spcPts val="1000"/>
              </a:spcBef>
              <a:spcAft>
                <a:spcPts val="0"/>
              </a:spcAft>
              <a:buSzPts val="1400"/>
              <a:buChar char="-"/>
            </a:pPr>
            <a:r>
              <a:rPr lang="en"/>
              <a:t>18 PIs in Control Group</a:t>
            </a:r>
            <a:endParaRPr/>
          </a:p>
          <a:p>
            <a:pPr indent="-317500" lvl="0" marL="457200" rtl="0" algn="l">
              <a:spcBef>
                <a:spcPts val="0"/>
              </a:spcBef>
              <a:spcAft>
                <a:spcPts val="0"/>
              </a:spcAft>
              <a:buSzPts val="1400"/>
              <a:buChar char="-"/>
            </a:pPr>
            <a:r>
              <a:rPr lang="en"/>
              <a:t>5 PIs in Intervention Group</a:t>
            </a:r>
            <a:endParaRPr/>
          </a:p>
        </p:txBody>
      </p:sp>
      <p:sp>
        <p:nvSpPr>
          <p:cNvPr id="505" name="Google Shape;505;p59"/>
          <p:cNvSpPr txBox="1"/>
          <p:nvPr>
            <p:ph type="title"/>
          </p:nvPr>
        </p:nvSpPr>
        <p:spPr>
          <a:xfrm>
            <a:off x="713225" y="445025"/>
            <a:ext cx="567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Article #3</a:t>
            </a:r>
            <a:endParaRPr/>
          </a:p>
          <a:p>
            <a:pPr indent="0" lvl="0" marL="0" rtl="0" algn="l">
              <a:spcBef>
                <a:spcPts val="0"/>
              </a:spcBef>
              <a:spcAft>
                <a:spcPts val="0"/>
              </a:spcAft>
              <a:buNone/>
            </a:pPr>
            <a:r>
              <a:rPr lang="en" sz="2000"/>
              <a:t>Effectiveness of Mepilex Dressings in Highly Dependent Older Adults</a:t>
            </a:r>
            <a:endParaRPr sz="2000"/>
          </a:p>
        </p:txBody>
      </p:sp>
      <p:pic>
        <p:nvPicPr>
          <p:cNvPr id="506" name="Google Shape;506;p59"/>
          <p:cNvPicPr preferRelativeResize="0"/>
          <p:nvPr/>
        </p:nvPicPr>
        <p:blipFill rotWithShape="1">
          <a:blip r:embed="rId3">
            <a:alphaModFix/>
          </a:blip>
          <a:srcRect b="17556" l="3956" r="0" t="16144"/>
          <a:stretch/>
        </p:blipFill>
        <p:spPr>
          <a:xfrm>
            <a:off x="5976975" y="1513437"/>
            <a:ext cx="2299726" cy="21166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0"/>
          <p:cNvSpPr txBox="1"/>
          <p:nvPr>
            <p:ph type="title"/>
          </p:nvPr>
        </p:nvSpPr>
        <p:spPr>
          <a:xfrm>
            <a:off x="713225" y="445025"/>
            <a:ext cx="76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Recommendations for Practice</a:t>
            </a:r>
            <a:endParaRPr/>
          </a:p>
        </p:txBody>
      </p:sp>
      <p:sp>
        <p:nvSpPr>
          <p:cNvPr id="512" name="Google Shape;512;p60"/>
          <p:cNvSpPr txBox="1"/>
          <p:nvPr>
            <p:ph idx="3" type="subTitle"/>
          </p:nvPr>
        </p:nvSpPr>
        <p:spPr>
          <a:xfrm>
            <a:off x="744125" y="1866540"/>
            <a:ext cx="2486100" cy="40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400">
                <a:solidFill>
                  <a:schemeClr val="dk1"/>
                </a:solidFill>
              </a:rPr>
              <a:t>Product Consideration</a:t>
            </a:r>
            <a:endParaRPr sz="1800"/>
          </a:p>
        </p:txBody>
      </p:sp>
      <p:sp>
        <p:nvSpPr>
          <p:cNvPr id="513" name="Google Shape;513;p60"/>
          <p:cNvSpPr txBox="1"/>
          <p:nvPr>
            <p:ph idx="1" type="subTitle"/>
          </p:nvPr>
        </p:nvSpPr>
        <p:spPr>
          <a:xfrm>
            <a:off x="3394175" y="1866540"/>
            <a:ext cx="2486100" cy="40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400">
                <a:solidFill>
                  <a:schemeClr val="dk1"/>
                </a:solidFill>
              </a:rPr>
              <a:t>A “Buddy System”</a:t>
            </a:r>
            <a:endParaRPr sz="1400">
              <a:solidFill>
                <a:schemeClr val="dk1"/>
              </a:solidFill>
            </a:endParaRPr>
          </a:p>
          <a:p>
            <a:pPr indent="0" lvl="0" marL="0" rtl="0" algn="l">
              <a:spcBef>
                <a:spcPts val="0"/>
              </a:spcBef>
              <a:spcAft>
                <a:spcPts val="0"/>
              </a:spcAft>
              <a:buNone/>
            </a:pPr>
            <a:r>
              <a:t/>
            </a:r>
            <a:endParaRPr/>
          </a:p>
        </p:txBody>
      </p:sp>
      <p:sp>
        <p:nvSpPr>
          <p:cNvPr id="514" name="Google Shape;514;p60"/>
          <p:cNvSpPr txBox="1"/>
          <p:nvPr>
            <p:ph idx="2" type="subTitle"/>
          </p:nvPr>
        </p:nvSpPr>
        <p:spPr>
          <a:xfrm>
            <a:off x="3286325" y="2187192"/>
            <a:ext cx="2486100" cy="618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t>Instead of staff just charting that they repositioned a patient, create a buddy system that requires staff to sign off every two hours. </a:t>
            </a:r>
            <a:endParaRPr/>
          </a:p>
        </p:txBody>
      </p:sp>
      <p:sp>
        <p:nvSpPr>
          <p:cNvPr id="515" name="Google Shape;515;p60"/>
          <p:cNvSpPr txBox="1"/>
          <p:nvPr>
            <p:ph idx="4" type="subTitle"/>
          </p:nvPr>
        </p:nvSpPr>
        <p:spPr>
          <a:xfrm>
            <a:off x="713225" y="2187192"/>
            <a:ext cx="2486100" cy="618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t>Correctly using the products mentioned will prevent HAPIs. Even if it isn’t every product, the number of pressure injuries can be reduced.</a:t>
            </a:r>
            <a:endParaRPr/>
          </a:p>
        </p:txBody>
      </p:sp>
      <p:sp>
        <p:nvSpPr>
          <p:cNvPr id="516" name="Google Shape;516;p60"/>
          <p:cNvSpPr txBox="1"/>
          <p:nvPr>
            <p:ph idx="7" type="subTitle"/>
          </p:nvPr>
        </p:nvSpPr>
        <p:spPr>
          <a:xfrm>
            <a:off x="5981525" y="1836393"/>
            <a:ext cx="2486100" cy="46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400">
                <a:solidFill>
                  <a:schemeClr val="dk1"/>
                </a:solidFill>
              </a:rPr>
              <a:t>Frequent Inservices </a:t>
            </a:r>
            <a:endParaRPr sz="1400">
              <a:solidFill>
                <a:schemeClr val="dk1"/>
              </a:solidFill>
            </a:endParaRPr>
          </a:p>
          <a:p>
            <a:pPr indent="0" lvl="0" marL="0" rtl="0" algn="l">
              <a:spcBef>
                <a:spcPts val="0"/>
              </a:spcBef>
              <a:spcAft>
                <a:spcPts val="0"/>
              </a:spcAft>
              <a:buNone/>
            </a:pPr>
            <a:r>
              <a:t/>
            </a:r>
            <a:endParaRPr/>
          </a:p>
        </p:txBody>
      </p:sp>
      <p:sp>
        <p:nvSpPr>
          <p:cNvPr id="517" name="Google Shape;517;p60"/>
          <p:cNvSpPr txBox="1"/>
          <p:nvPr>
            <p:ph idx="8" type="subTitle"/>
          </p:nvPr>
        </p:nvSpPr>
        <p:spPr>
          <a:xfrm>
            <a:off x="5981525" y="2187212"/>
            <a:ext cx="2486100" cy="618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t>Inservices informing staff on how to use proper materials for repositioning patients and the rules of a “buddy system” will cover the “I didn’t know about that” excuse and, hopefully, increase compliance.</a:t>
            </a:r>
            <a:endParaRPr/>
          </a:p>
        </p:txBody>
      </p:sp>
      <p:sp>
        <p:nvSpPr>
          <p:cNvPr id="518" name="Google Shape;518;p60"/>
          <p:cNvSpPr txBox="1"/>
          <p:nvPr>
            <p:ph idx="9" type="title"/>
          </p:nvPr>
        </p:nvSpPr>
        <p:spPr>
          <a:xfrm>
            <a:off x="1467575" y="1295715"/>
            <a:ext cx="1039200" cy="66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519" name="Google Shape;519;p60"/>
          <p:cNvSpPr txBox="1"/>
          <p:nvPr>
            <p:ph idx="13" type="title"/>
          </p:nvPr>
        </p:nvSpPr>
        <p:spPr>
          <a:xfrm>
            <a:off x="4086263" y="1295726"/>
            <a:ext cx="1039200" cy="66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520" name="Google Shape;520;p60"/>
          <p:cNvSpPr txBox="1"/>
          <p:nvPr>
            <p:ph idx="14" type="title"/>
          </p:nvPr>
        </p:nvSpPr>
        <p:spPr>
          <a:xfrm>
            <a:off x="6704975" y="1295735"/>
            <a:ext cx="1039200" cy="66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03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61"/>
          <p:cNvSpPr txBox="1"/>
          <p:nvPr>
            <p:ph idx="1" type="subTitle"/>
          </p:nvPr>
        </p:nvSpPr>
        <p:spPr>
          <a:xfrm>
            <a:off x="2648400" y="1682000"/>
            <a:ext cx="3847200" cy="237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Based on our research, the </a:t>
            </a:r>
            <a:r>
              <a:rPr lang="en">
                <a:solidFill>
                  <a:schemeClr val="dk1"/>
                </a:solidFill>
              </a:rPr>
              <a:t>Mölnlycke Tortoise Turning &amp; Positioning System shows decreased deep tissue deformation, monitoring systems can refine patient turning, and Mepilex dressings are an effective preventative measure for sacral and heel pressure injuries. The use of even one of these recommendations can potentially decrease the occurrence of PIs. </a:t>
            </a:r>
            <a:endParaRPr>
              <a:solidFill>
                <a:schemeClr val="dk1"/>
              </a:solidFill>
            </a:endParaRPr>
          </a:p>
          <a:p>
            <a:pPr indent="0" lvl="0" marL="0" rtl="0" algn="l">
              <a:spcBef>
                <a:spcPts val="1000"/>
              </a:spcBef>
              <a:spcAft>
                <a:spcPts val="1000"/>
              </a:spcAft>
              <a:buClr>
                <a:schemeClr val="dk1"/>
              </a:buClr>
              <a:buSzPts val="1100"/>
              <a:buFont typeface="Arial"/>
              <a:buNone/>
            </a:pPr>
            <a:r>
              <a:rPr lang="en"/>
              <a:t> </a:t>
            </a:r>
            <a:endParaRPr/>
          </a:p>
        </p:txBody>
      </p:sp>
      <p:sp>
        <p:nvSpPr>
          <p:cNvPr id="526" name="Google Shape;526;p61"/>
          <p:cNvSpPr txBox="1"/>
          <p:nvPr>
            <p:ph type="title"/>
          </p:nvPr>
        </p:nvSpPr>
        <p:spPr>
          <a:xfrm>
            <a:off x="1644325" y="445025"/>
            <a:ext cx="5679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Conclusion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525"/>
                                        </p:tgtEl>
                                        <p:attrNameLst>
                                          <p:attrName>style.visibility</p:attrName>
                                        </p:attrNameLst>
                                      </p:cBhvr>
                                      <p:to>
                                        <p:strVal val="visible"/>
                                      </p:to>
                                    </p:set>
                                    <p:anim calcmode="lin" valueType="num">
                                      <p:cBhvr additive="base">
                                        <p:cTn dur="1000"/>
                                        <p:tgtEl>
                                          <p:spTgt spid="5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1000"/>
                                        <p:tgtEl>
                                          <p:spTgt spid="52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2"/>
          <p:cNvSpPr txBox="1"/>
          <p:nvPr>
            <p:ph idx="1" type="subTitle"/>
          </p:nvPr>
        </p:nvSpPr>
        <p:spPr>
          <a:xfrm>
            <a:off x="100325" y="716750"/>
            <a:ext cx="4733100" cy="40983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700"/>
              <a:t>Kapp, S., Gerdtz, M., Gefen, A., Padula, W., Alves, P., Trevellini, C., Ghosh, A., Shea, A., Cross, A., Sousa, I., &amp;; </a:t>
            </a:r>
            <a:endParaRPr sz="700"/>
          </a:p>
          <a:p>
            <a:pPr indent="0" lvl="0" marL="457200" rtl="0" algn="l">
              <a:lnSpc>
                <a:spcPct val="200000"/>
              </a:lnSpc>
              <a:spcBef>
                <a:spcPts val="1000"/>
              </a:spcBef>
              <a:spcAft>
                <a:spcPts val="0"/>
              </a:spcAft>
              <a:buNone/>
            </a:pPr>
            <a:r>
              <a:rPr lang="en" sz="700"/>
              <a:t>Santamaria, N. (2023). Clinical and cost effectiveness of a system for turning and positioning intensive care unit patients, when compared to usual care turning and positioning devices, for the prevention of hospital-acquired pressure injuries. A randomised controlled trial. International Wound Journal, pp. 1–11. https://doi.org/10.1111/iwj.14230</a:t>
            </a:r>
            <a:endParaRPr sz="700"/>
          </a:p>
          <a:p>
            <a:pPr indent="0" lvl="0" marL="0" rtl="0" algn="l">
              <a:lnSpc>
                <a:spcPct val="200000"/>
              </a:lnSpc>
              <a:spcBef>
                <a:spcPts val="1000"/>
              </a:spcBef>
              <a:spcAft>
                <a:spcPts val="0"/>
              </a:spcAft>
              <a:buNone/>
            </a:pPr>
            <a:r>
              <a:rPr lang="en" sz="700"/>
              <a:t>Lyder, C. H., Wang, Y., Metersky, M., Curry, M., Kliman, R., Verzier, N. R., &amp;; Hunt, D. R. (2012). </a:t>
            </a:r>
            <a:endParaRPr sz="700"/>
          </a:p>
          <a:p>
            <a:pPr indent="0" lvl="0" marL="457200" rtl="0" algn="l">
              <a:lnSpc>
                <a:spcPct val="200000"/>
              </a:lnSpc>
              <a:spcBef>
                <a:spcPts val="1000"/>
              </a:spcBef>
              <a:spcAft>
                <a:spcPts val="0"/>
              </a:spcAft>
              <a:buNone/>
            </a:pPr>
            <a:r>
              <a:rPr lang="en" sz="700"/>
              <a:t>Hospital-acquired pressure ulcers: results from the national medicare patient safety monitoring system study. Journal of the American Geriatrics Society, 60(9), pp. 1603–1608. </a:t>
            </a:r>
            <a:r>
              <a:rPr lang="en" sz="700" u="sng">
                <a:solidFill>
                  <a:schemeClr val="hlink"/>
                </a:solidFill>
                <a:hlinkClick r:id="rId3"/>
              </a:rPr>
              <a:t>https://doi.org/10.1111/j.1532-5415.2012.04106.x</a:t>
            </a:r>
            <a:endParaRPr sz="700"/>
          </a:p>
          <a:p>
            <a:pPr indent="0" lvl="0" marL="0" rtl="0" algn="l">
              <a:lnSpc>
                <a:spcPct val="200000"/>
              </a:lnSpc>
              <a:spcBef>
                <a:spcPts val="1000"/>
              </a:spcBef>
              <a:spcAft>
                <a:spcPts val="0"/>
              </a:spcAft>
              <a:buNone/>
            </a:pPr>
            <a:r>
              <a:rPr lang="en" sz="700"/>
              <a:t>Misyuk, N., Biira, L., Marilene, Pajimola, J., &amp;amp; Kokuma, P. W. (2023, July 1). Jean Watson: Theory of </a:t>
            </a:r>
            <a:endParaRPr sz="700"/>
          </a:p>
          <a:p>
            <a:pPr indent="0" lvl="0" marL="457200" rtl="0" algn="l">
              <a:lnSpc>
                <a:spcPct val="200000"/>
              </a:lnSpc>
              <a:spcBef>
                <a:spcPts val="1000"/>
              </a:spcBef>
              <a:spcAft>
                <a:spcPts val="0"/>
              </a:spcAft>
              <a:buNone/>
            </a:pPr>
            <a:r>
              <a:rPr lang="en" sz="700"/>
              <a:t>human caring. Nurseslabs. </a:t>
            </a:r>
            <a:r>
              <a:rPr lang="en" sz="700" u="sng">
                <a:solidFill>
                  <a:schemeClr val="hlink"/>
                </a:solidFill>
                <a:hlinkClick r:id="rId4"/>
              </a:rPr>
              <a:t>https://nurseslabs.com/jean-watsons-</a:t>
            </a:r>
            <a:r>
              <a:rPr lang="en" sz="700"/>
              <a:t>philosophy-theory-trans personal- caring/ #theory_ of_human_caring_of_jean_watson</a:t>
            </a:r>
            <a:endParaRPr sz="700"/>
          </a:p>
          <a:p>
            <a:pPr indent="457200" lvl="0" marL="0" rtl="0" algn="l">
              <a:lnSpc>
                <a:spcPct val="200000"/>
              </a:lnSpc>
              <a:spcBef>
                <a:spcPts val="1000"/>
              </a:spcBef>
              <a:spcAft>
                <a:spcPts val="0"/>
              </a:spcAft>
              <a:buNone/>
            </a:pPr>
            <a:r>
              <a:t/>
            </a:r>
            <a:endParaRPr sz="700">
              <a:latin typeface="Times New Roman"/>
              <a:ea typeface="Times New Roman"/>
              <a:cs typeface="Times New Roman"/>
              <a:sym typeface="Times New Roman"/>
            </a:endParaRPr>
          </a:p>
          <a:p>
            <a:pPr indent="0" lvl="0" marL="0" rtl="0" algn="l">
              <a:spcBef>
                <a:spcPts val="1000"/>
              </a:spcBef>
              <a:spcAft>
                <a:spcPts val="1000"/>
              </a:spcAft>
              <a:buNone/>
            </a:pPr>
            <a:r>
              <a:t/>
            </a:r>
            <a:endParaRPr/>
          </a:p>
        </p:txBody>
      </p:sp>
      <p:sp>
        <p:nvSpPr>
          <p:cNvPr id="532" name="Google Shape;532;p62"/>
          <p:cNvSpPr txBox="1"/>
          <p:nvPr>
            <p:ph type="title"/>
          </p:nvPr>
        </p:nvSpPr>
        <p:spPr>
          <a:xfrm>
            <a:off x="1795875" y="144050"/>
            <a:ext cx="5679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References</a:t>
            </a:r>
            <a:endParaRPr/>
          </a:p>
        </p:txBody>
      </p:sp>
      <p:sp>
        <p:nvSpPr>
          <p:cNvPr id="533" name="Google Shape;533;p62"/>
          <p:cNvSpPr txBox="1"/>
          <p:nvPr/>
        </p:nvSpPr>
        <p:spPr>
          <a:xfrm>
            <a:off x="5024950" y="756925"/>
            <a:ext cx="3976200" cy="40128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700">
                <a:solidFill>
                  <a:schemeClr val="dk1"/>
                </a:solidFill>
                <a:latin typeface="Montserrat"/>
                <a:ea typeface="Montserrat"/>
                <a:cs typeface="Montserrat"/>
                <a:sym typeface="Montserrat"/>
              </a:rPr>
              <a:t>Pickham, D., Berte, N., Pihulic, M., Valdez, A., Mayer, B., &amp; Desai, M. (2018). Effect of a </a:t>
            </a:r>
            <a:endParaRPr sz="700">
              <a:solidFill>
                <a:schemeClr val="dk1"/>
              </a:solidFill>
              <a:latin typeface="Montserrat"/>
              <a:ea typeface="Montserrat"/>
              <a:cs typeface="Montserrat"/>
              <a:sym typeface="Montserrat"/>
            </a:endParaRPr>
          </a:p>
          <a:p>
            <a:pPr indent="0" lvl="0" marL="457200" rtl="0" algn="l">
              <a:lnSpc>
                <a:spcPct val="200000"/>
              </a:lnSpc>
              <a:spcBef>
                <a:spcPts val="1000"/>
              </a:spcBef>
              <a:spcAft>
                <a:spcPts val="0"/>
              </a:spcAft>
              <a:buNone/>
            </a:pPr>
            <a:r>
              <a:rPr lang="en" sz="700">
                <a:solidFill>
                  <a:schemeClr val="dk1"/>
                </a:solidFill>
                <a:latin typeface="Montserrat"/>
                <a:ea typeface="Montserrat"/>
                <a:cs typeface="Montserrat"/>
                <a:sym typeface="Montserrat"/>
              </a:rPr>
              <a:t>wearable patient sensor on care delivery for preventing pressure injuries in acutely ill adults: A pragmatic randomized clinical trial (LS-Hapi Study). International Journal of Nursing Studies, 80, pp. 12–19. https://doi.org/10.1016/j.ijnurstu.2017.12.012</a:t>
            </a:r>
            <a:endParaRPr sz="700">
              <a:solidFill>
                <a:schemeClr val="dk1"/>
              </a:solidFill>
              <a:latin typeface="Montserrat"/>
              <a:ea typeface="Montserrat"/>
              <a:cs typeface="Montserrat"/>
              <a:sym typeface="Montserrat"/>
            </a:endParaRPr>
          </a:p>
          <a:p>
            <a:pPr indent="0" lvl="0" marL="0" rtl="0" algn="l">
              <a:lnSpc>
                <a:spcPct val="200000"/>
              </a:lnSpc>
              <a:spcBef>
                <a:spcPts val="1000"/>
              </a:spcBef>
              <a:spcAft>
                <a:spcPts val="0"/>
              </a:spcAft>
              <a:buNone/>
            </a:pPr>
            <a:r>
              <a:rPr lang="en" sz="700">
                <a:solidFill>
                  <a:schemeClr val="dk1"/>
                </a:solidFill>
                <a:latin typeface="Montserrat"/>
                <a:ea typeface="Montserrat"/>
                <a:cs typeface="Montserrat"/>
                <a:sym typeface="Montserrat"/>
              </a:rPr>
              <a:t>Santamaria, N., Gerdtz, M., Kapp, S., Wilson, L., &amp;; Gefen, A. (2018). A randomised </a:t>
            </a:r>
            <a:endParaRPr sz="700">
              <a:solidFill>
                <a:schemeClr val="dk1"/>
              </a:solidFill>
              <a:latin typeface="Montserrat"/>
              <a:ea typeface="Montserrat"/>
              <a:cs typeface="Montserrat"/>
              <a:sym typeface="Montserrat"/>
            </a:endParaRPr>
          </a:p>
          <a:p>
            <a:pPr indent="0" lvl="0" marL="457200" rtl="0" algn="l">
              <a:lnSpc>
                <a:spcPct val="200000"/>
              </a:lnSpc>
              <a:spcBef>
                <a:spcPts val="1000"/>
              </a:spcBef>
              <a:spcAft>
                <a:spcPts val="0"/>
              </a:spcAft>
              <a:buClr>
                <a:schemeClr val="dk1"/>
              </a:buClr>
              <a:buSzPts val="1100"/>
              <a:buFont typeface="Arial"/>
              <a:buNone/>
            </a:pPr>
            <a:r>
              <a:rPr lang="en" sz="700">
                <a:solidFill>
                  <a:schemeClr val="dk1"/>
                </a:solidFill>
                <a:latin typeface="Montserrat"/>
                <a:ea typeface="Montserrat"/>
                <a:cs typeface="Montserrat"/>
                <a:sym typeface="Montserrat"/>
              </a:rPr>
              <a:t>controlled trial of the clinical effectiveness of multi-layer silicone foam dressings for the prevention of pressure injuries in high-risk aged care residents: The Border III Trial. International Wound Journal, 15(3), pp. 482–489. https://doi.org/10.1111/iwj.12891</a:t>
            </a:r>
            <a:endParaRPr sz="700">
              <a:solidFill>
                <a:schemeClr val="dk1"/>
              </a:solidFill>
              <a:latin typeface="Montserrat"/>
              <a:ea typeface="Montserrat"/>
              <a:cs typeface="Montserrat"/>
              <a:sym typeface="Montserrat"/>
            </a:endParaRPr>
          </a:p>
          <a:p>
            <a:pPr indent="0" lvl="0" marL="0" rtl="0" algn="l">
              <a:lnSpc>
                <a:spcPct val="200000"/>
              </a:lnSpc>
              <a:spcBef>
                <a:spcPts val="1000"/>
              </a:spcBef>
              <a:spcAft>
                <a:spcPts val="0"/>
              </a:spcAft>
              <a:buNone/>
            </a:pPr>
            <a:r>
              <a:rPr lang="en" sz="700">
                <a:solidFill>
                  <a:schemeClr val="dk1"/>
                </a:solidFill>
                <a:latin typeface="Montserrat"/>
                <a:ea typeface="Montserrat"/>
                <a:cs typeface="Montserrat"/>
                <a:sym typeface="Montserrat"/>
              </a:rPr>
              <a:t>The problem of pressure injuries. The Hospital &amp; Healthsystem Association of </a:t>
            </a:r>
            <a:endParaRPr sz="700">
              <a:solidFill>
                <a:schemeClr val="dk1"/>
              </a:solidFill>
              <a:latin typeface="Montserrat"/>
              <a:ea typeface="Montserrat"/>
              <a:cs typeface="Montserrat"/>
              <a:sym typeface="Montserrat"/>
            </a:endParaRPr>
          </a:p>
          <a:p>
            <a:pPr indent="0" lvl="0" marL="457200" rtl="0" algn="l">
              <a:lnSpc>
                <a:spcPct val="100000"/>
              </a:lnSpc>
              <a:spcBef>
                <a:spcPts val="1000"/>
              </a:spcBef>
              <a:spcAft>
                <a:spcPts val="0"/>
              </a:spcAft>
              <a:buClr>
                <a:schemeClr val="dk1"/>
              </a:buClr>
              <a:buSzPts val="1100"/>
              <a:buFont typeface="Arial"/>
              <a:buNone/>
            </a:pPr>
            <a:r>
              <a:rPr lang="en" sz="700">
                <a:solidFill>
                  <a:schemeClr val="dk1"/>
                </a:solidFill>
                <a:latin typeface="Montserrat"/>
                <a:ea typeface="Montserrat"/>
                <a:cs typeface="Montserrat"/>
                <a:sym typeface="Montserrat"/>
              </a:rPr>
              <a:t>Pennsylvania. (2023). https://www.haponline.org/Clinical-Quality/Quality- Safety/Pressure-Injury</a:t>
            </a:r>
            <a:endParaRPr sz="700">
              <a:solidFill>
                <a:schemeClr val="dk1"/>
              </a:solidFill>
              <a:latin typeface="Montserrat"/>
              <a:ea typeface="Montserrat"/>
              <a:cs typeface="Montserrat"/>
              <a:sym typeface="Montserrat"/>
            </a:endParaRPr>
          </a:p>
          <a:p>
            <a:pPr indent="0" lvl="0" marL="0" rtl="0" algn="l">
              <a:lnSpc>
                <a:spcPct val="100000"/>
              </a:lnSpc>
              <a:spcBef>
                <a:spcPts val="1000"/>
              </a:spcBef>
              <a:spcAft>
                <a:spcPts val="0"/>
              </a:spcAft>
              <a:buNone/>
            </a:pPr>
            <a:r>
              <a:rPr lang="en" sz="700">
                <a:solidFill>
                  <a:schemeClr val="dk1"/>
                </a:solidFill>
                <a:latin typeface="Montserrat"/>
                <a:ea typeface="Montserrat"/>
                <a:cs typeface="Montserrat"/>
                <a:sym typeface="Montserrat"/>
              </a:rPr>
              <a:t>Tschannen, D., &amp;; Anderson, C. (2019). The pressure injury predictive model: a </a:t>
            </a:r>
            <a:endParaRPr sz="700">
              <a:solidFill>
                <a:schemeClr val="dk1"/>
              </a:solidFill>
              <a:latin typeface="Montserrat"/>
              <a:ea typeface="Montserrat"/>
              <a:cs typeface="Montserrat"/>
              <a:sym typeface="Montserrat"/>
            </a:endParaRPr>
          </a:p>
          <a:p>
            <a:pPr indent="0" lvl="0" marL="457200" rtl="0" algn="l">
              <a:lnSpc>
                <a:spcPct val="100000"/>
              </a:lnSpc>
              <a:spcBef>
                <a:spcPts val="1000"/>
              </a:spcBef>
              <a:spcAft>
                <a:spcPts val="1000"/>
              </a:spcAft>
              <a:buClr>
                <a:schemeClr val="dk1"/>
              </a:buClr>
              <a:buSzPts val="1100"/>
              <a:buFont typeface="Arial"/>
              <a:buNone/>
            </a:pPr>
            <a:r>
              <a:rPr lang="en" sz="700">
                <a:solidFill>
                  <a:schemeClr val="dk1"/>
                </a:solidFill>
                <a:latin typeface="Montserrat"/>
                <a:ea typeface="Montserrat"/>
                <a:cs typeface="Montserrat"/>
                <a:sym typeface="Montserrat"/>
              </a:rPr>
              <a:t>framework for hospital-acquired pressure injuries. Journal of Clinical Nursing, 29(7–8), pp.  1398–1421. https://doi.org/10.1111/jocn.15171</a:t>
            </a:r>
            <a:endParaRPr>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Minimalist Business Slides XL by Slidesgo">
  <a:themeElements>
    <a:clrScheme name="Simple Light">
      <a:dk1>
        <a:srgbClr val="000000"/>
      </a:dk1>
      <a:lt1>
        <a:srgbClr val="E3F1E2"/>
      </a:lt1>
      <a:dk2>
        <a:srgbClr val="000000"/>
      </a:dk2>
      <a:lt2>
        <a:srgbClr val="E3F1E2"/>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