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jtrem.biomedcentral.com/articles/10.1186/s13049-015-0121-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look at examples on scholar’s week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b9849562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b9849562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bf6168c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bf6168c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not attempting to change your protocol, we are just giving different therapeutic plans for hypothermia.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c764420c8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c764420c8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Cerebral blood flow:resulting in an apparent relative luxuriant brain flow and promotes brain homeostasis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Excitotoxic mechanisms: This refers to the ability of glutamate or other excitatory neurotransmitters to mediate the death of central neurons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https://pubmed.ncbi.nlm.nih.gov/17692002/#:~:text=The%20basic%20mechanisms%20through%20which,of%20excitotoxic%20mechanisms%2C%20calcium%20antagonism%2C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bf6168c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bf6168c5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bf6168c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bf6168c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b9849562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b9849562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would be with VF and non perfusing VT(pVT)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b9849562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b9849562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https://www.ahajournals.org/doi/10.1161/CIRCULATIONAHA.111.076851#:~:text=There%20are%20few%20true%20contraindications,%2C%20severe%20sepsis%2C%20and%20pregnancy.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b9849562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b9849562f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https://sjtrem.biomedcentral.com/articles/10.1186/s13049-015-0121-3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need info on this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b9849562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b9849562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https://www.ncbi.nlm.nih.gov/pmc/articles/PMC7063549/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Out of 152 patients included in the study, 58 (38.7%) underwent TH treatment. After matching (which left 70 patients in the analysis), death during hospital stay occurred less often in TH group (28.6% vs 57.1%, P = 0.029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Core temperature was measured by esophageal temperature probe. TH was initiated in all patients within 6 hours from cardiac arrest. Rapid bolus (200-300 mL/min) of 2000 mL of cold saline (4°C) was given using pressurized bags via a large bore catheter inserted in the femoral vein. This was immediately followed by the administration of frozen ice-packs on large body areas. Additional 500 to 1000 mL of cold saline was allowed. The aim was to reach the target core temperature of 33°C (32-34°C) during 24 hours.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Benefits of Therapeutic Hypothermia Post-Cardiac Arrest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 Burrows and Jarrod Mathis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State University School of Nursing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225" y="238725"/>
            <a:ext cx="2232800" cy="13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1297500" y="823825"/>
            <a:ext cx="70389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457200" lvl="0" indent="-287437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Duan, J., Ma, Q., Zhu, C., Shi, Y., &amp; Duan, B. (2021). ECPR combined with therapeutic hypothermia could improve survival and neurologic outcomes for patients with cardiac arrest: A meta-analysis.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Frontiers in Cardiovascular Medicine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74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Fujihashi, A., &amp; Jones, J. (2020). Targeted temperature management for cardiac arrest with Nonshockable Rhythm.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The Journal of Emergency Medicine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59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(6), 988. </a:t>
            </a:r>
            <a:endParaRPr sz="16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74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Granja, C., Ferreira, P., Ribeiro, O., &amp; Pina, J. (2011). Improved survival with therapeutic hypothermia after cardiac arrest with cold saline and surfacing cooling: Keep it simple.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Emergency Medicine International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2011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, 1–4. </a:t>
            </a:r>
            <a:endParaRPr sz="16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74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Newman, M. (2023).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Latest statistics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. Sudden Cardiac Arrest Foundation. https://www.sca-aware.org/about-sudden-cardiac-arrest/latest-statistics#:~:text=The%20American%20Heart%20Association%20has,nearly%2090%25%20of%20them%20fatal. </a:t>
            </a:r>
            <a:endParaRPr sz="16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448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Purnsley, T. (2020). Early initiation of therapeutic hypothermia in the emergency department. Doctors of Nursing Practice Papers. Paper 63.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74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Rosswurm, M. A., &amp; Larrabee, J. H. (1999). A model for change to evidence-based practice.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Image: The Journal of Nursing Scholarship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684" i="1">
                <a:latin typeface="Times New Roman"/>
                <a:ea typeface="Times New Roman"/>
                <a:cs typeface="Times New Roman"/>
                <a:sym typeface="Times New Roman"/>
              </a:rPr>
              <a:t>31</a:t>
            </a: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(4), 317–322. </a:t>
            </a:r>
            <a:endParaRPr sz="16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74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84">
                <a:latin typeface="Times New Roman"/>
                <a:ea typeface="Times New Roman"/>
                <a:cs typeface="Times New Roman"/>
                <a:sym typeface="Times New Roman"/>
              </a:rPr>
              <a:t>Targeted Temperature Management. Retrieved from Bon Secours Mercy Health, Dr. Bechtel. October 2023.</a:t>
            </a:r>
            <a:endParaRPr sz="158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297500" y="1359600"/>
            <a:ext cx="3798900" cy="30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cardiac arrest, the body is susceptible to ischemic injuries to the brain and/or other vital organs. Initiating therapeutic hypothermia post-resuscitation has been shown to provide neuroprotection and improve patient outcomes in different facilities. Education regarding this intervention is important as there is  a lot of conflicting research. Therapeutic hypothermia is still being tested in many facilities worldwide.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Goal:  The goal for this project is to synthesize academic research that proves the effectiveness of therapeutic hypothermia post-cardiac arrest. Furthermore, we researched different treatment plans to help build a cohesive protocol of therapeutic hypothermia for a better neurological outcome.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575" y="1359600"/>
            <a:ext cx="3098550" cy="25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Therapeutic Hypothermia(TH)?</a:t>
            </a: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TH is the process of reducing the core body temperature down to levels that are still able to maintain life but preserve key functions. </a:t>
            </a:r>
            <a:endParaRPr sz="1600"/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Reduction in brain metabolic rate, effects on cerebral blood flow, blockade of excitotoxic mechanisms, a </a:t>
            </a:r>
            <a:r>
              <a:rPr lang="en" sz="1600" u="sng"/>
              <a:t>decrease in edema formation</a:t>
            </a:r>
            <a:r>
              <a:rPr lang="en" sz="1600"/>
              <a:t>, and modulation of the inflammatory response.</a:t>
            </a:r>
            <a:endParaRPr sz="1600"/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Typical levels are suggested to range from 89-93 degrees fahrenheit (32-34C)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213" y="3531050"/>
            <a:ext cx="2985576" cy="13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Problem</a:t>
            </a: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 probability of a good neurologic outcome decreases with every minute of resuscitation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Only 7-30% of patients are discharged without neurological damage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There is not a sufficient  amount of current research or an overall consensus  indicating the  effectiveness of therapeutic hypothermia after cardiac arrest</a:t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400" y="1678750"/>
            <a:ext cx="3742800" cy="249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Framework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1297500" y="4450600"/>
            <a:ext cx="7038900" cy="2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1510"/>
              <a:t>In using this theoretical framework we were able to utilize a targeted approach by breaking down therapeutic hypothermia into categories for proper evaluation.</a:t>
            </a:r>
            <a:endParaRPr sz="1510"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738" y="913925"/>
            <a:ext cx="5152424" cy="34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Getting Chilly in Here!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Criteria 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1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457200" lvl="0" indent="-2997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Intubated patients with treatment initiated within 6 hours after cardiac arrest. Some studies within 4-6hrs.</a:t>
            </a:r>
            <a:endParaRPr sz="1600"/>
          </a:p>
          <a:p>
            <a:pPr marL="457200" lvl="0" indent="-2997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Patients able to maintain a systolic blood pressure above 90 mm Hg, with or without pressors, after cardiopulmonary resuscitation.</a:t>
            </a:r>
            <a:endParaRPr sz="1600"/>
          </a:p>
          <a:p>
            <a:pPr marL="457200" lvl="0" indent="-2997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Recent studies are showing that there is also improvement in patients with non shockable rhythms</a:t>
            </a:r>
            <a:endParaRPr sz="1600"/>
          </a:p>
          <a:p>
            <a:pPr marL="457200" lvl="0" indent="-2997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It is indicated that the patient should remain in TH for at least 24hrs </a:t>
            </a:r>
            <a:endParaRPr sz="1600"/>
          </a:p>
          <a:p>
            <a:pPr marL="457200" lvl="0" indent="-2997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EEG and CT may be needed  </a:t>
            </a:r>
            <a:endParaRPr sz="1600"/>
          </a:p>
          <a:p>
            <a:pPr marL="457200" lvl="0" indent="-2997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Follow local protocol </a:t>
            </a:r>
            <a:endParaRPr sz="1600"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447" y="3211322"/>
            <a:ext cx="1657875" cy="16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 for TH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Patients under 18 years of age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Major Surgery within two weeks of arrest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Caution with patients who are in severe septicemia.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Intracranial hemorrhage, severe hemorrhage leading to exsanguination, hypotension refractory to multiple vasopressors, and pregnancy.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EMS initiation of TH has been shown to have no known benefits and should not be performed. </a:t>
            </a:r>
            <a:endParaRPr sz="1600"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250" y="3790479"/>
            <a:ext cx="1126401" cy="117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0050" y="393750"/>
            <a:ext cx="772825" cy="7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297500" y="3702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Complications with TH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523" y="1284375"/>
            <a:ext cx="5336950" cy="342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Findings and Outcomes					</a:t>
            </a:r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1297500" y="1554225"/>
            <a:ext cx="7038900" cy="3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750"/>
              <a:t>Patients that are receiving both internal and external cooling for management of hypothermia showed a decrease in hospital mortality</a:t>
            </a:r>
            <a:endParaRPr sz="3750"/>
          </a:p>
          <a:p>
            <a:pPr marL="914400" lvl="1" indent="-306056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049"/>
              <a:t>These methods were such as NS infusions at 30ml/kg at 4 degrees C along with NG tube and bladder tubes. External agents used were cooling fans and use of ice packs. Patients were left without blankets and monitored through an esophageal temperature probe.</a:t>
            </a:r>
            <a:endParaRPr sz="3049"/>
          </a:p>
          <a:p>
            <a:pPr marL="457200" lvl="0" indent="-3251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800"/>
              <a:t>Patients that receive eCPR along with TH after suffering cardiac arrest with shockable rhythms showed a favorable survival rate along with favorable neurological outcomes on patients within three months of arrest. </a:t>
            </a:r>
            <a:endParaRPr sz="3800"/>
          </a:p>
          <a:p>
            <a:pPr marL="457200" lvl="0" indent="-298436" algn="l" rtl="0">
              <a:spcBef>
                <a:spcPts val="0"/>
              </a:spcBef>
              <a:spcAft>
                <a:spcPts val="0"/>
              </a:spcAft>
              <a:buSzPct val="72353"/>
              <a:buChar char="●"/>
            </a:pPr>
            <a:r>
              <a:rPr lang="en" sz="3800"/>
              <a:t>Strict Targeted temperature management at  33 degree C for 24hrs was shown to have a higher percentage of patients that had favorable neurological outcomes at the 90 day period vs normothermia.  </a:t>
            </a:r>
            <a:r>
              <a:rPr lang="en" sz="2749"/>
              <a:t>  </a:t>
            </a:r>
            <a:endParaRPr sz="274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400" y="0"/>
            <a:ext cx="2129600" cy="11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Montserrat</vt:lpstr>
      <vt:lpstr>Lato</vt:lpstr>
      <vt:lpstr>Times New Roman</vt:lpstr>
      <vt:lpstr>Arial</vt:lpstr>
      <vt:lpstr>Focus</vt:lpstr>
      <vt:lpstr>The Benefits of Therapeutic Hypothermia Post-Cardiac Arrest</vt:lpstr>
      <vt:lpstr>Abstract</vt:lpstr>
      <vt:lpstr>What is Therapeutic Hypothermia(TH)?</vt:lpstr>
      <vt:lpstr>Clinical Problem</vt:lpstr>
      <vt:lpstr>Theoretical Framework</vt:lpstr>
      <vt:lpstr>It's Getting Chilly in Here! Inclusion Criteria </vt:lpstr>
      <vt:lpstr>Contraindications for TH</vt:lpstr>
      <vt:lpstr>Complications with TH</vt:lpstr>
      <vt:lpstr> Findings and Outcomes    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Therapeutic Hypothermia Post-Cardiac Arrest</dc:title>
  <dc:creator>Jarrod Mathis</dc:creator>
  <cp:lastModifiedBy>Jarrod Mathis</cp:lastModifiedBy>
  <cp:revision>1</cp:revision>
  <dcterms:modified xsi:type="dcterms:W3CDTF">2023-10-22T22:28:33Z</dcterms:modified>
</cp:coreProperties>
</file>