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5143500" cx="9144000"/>
  <p:notesSz cx="6858000" cy="9144000"/>
  <p:embeddedFontLst>
    <p:embeddedFont>
      <p:font typeface="Raleway"/>
      <p:regular r:id="rId19"/>
      <p:bold r:id="rId20"/>
      <p:italic r:id="rId21"/>
      <p:bold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aleway-bold.fntdata"/><Relationship Id="rId11" Type="http://schemas.openxmlformats.org/officeDocument/2006/relationships/slide" Target="slides/slide6.xml"/><Relationship Id="rId22" Type="http://schemas.openxmlformats.org/officeDocument/2006/relationships/font" Target="fonts/Raleway-boldItalic.fntdata"/><Relationship Id="rId10" Type="http://schemas.openxmlformats.org/officeDocument/2006/relationships/slide" Target="slides/slide5.xml"/><Relationship Id="rId21" Type="http://schemas.openxmlformats.org/officeDocument/2006/relationships/font" Target="fonts/Raleway-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Raleway-regular.fntdata"/><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g2c0fd692957_0_1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1" name="Google Shape;251;g2c0fd692957_0_1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g2c0fd692957_0_1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8" name="Google Shape;258;g2c0fd692957_0_1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2" name="Shape 282"/>
        <p:cNvGrpSpPr/>
        <p:nvPr/>
      </p:nvGrpSpPr>
      <p:grpSpPr>
        <a:xfrm>
          <a:off x="0" y="0"/>
          <a:ext cx="0" cy="0"/>
          <a:chOff x="0" y="0"/>
          <a:chExt cx="0" cy="0"/>
        </a:xfrm>
      </p:grpSpPr>
      <p:sp>
        <p:nvSpPr>
          <p:cNvPr id="283" name="Google Shape;283;g2c0fd692957_0_1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4" name="Google Shape;284;g2c0fd692957_0_1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1" name="Shape 301"/>
        <p:cNvGrpSpPr/>
        <p:nvPr/>
      </p:nvGrpSpPr>
      <p:grpSpPr>
        <a:xfrm>
          <a:off x="0" y="0"/>
          <a:ext cx="0" cy="0"/>
          <a:chOff x="0" y="0"/>
          <a:chExt cx="0" cy="0"/>
        </a:xfrm>
      </p:grpSpPr>
      <p:sp>
        <p:nvSpPr>
          <p:cNvPr id="302" name="Google Shape;302;g2c0fd692957_0_1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3" name="Google Shape;303;g2c0fd692957_0_1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2c0fd692957_0_1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2c0fd692957_0_1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2c0fd692957_0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2c0fd692957_0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2c0fd692957_0_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2c0fd692957_0_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2c16d28530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2c16d28530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g2c16d285309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4" name="Google Shape;204;g2c16d285309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g2c16d285309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1" name="Google Shape;211;g2c16d285309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g2c16d285309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8" name="Google Shape;218;g2c16d285309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3" name="Shape 223"/>
        <p:cNvGrpSpPr/>
        <p:nvPr/>
      </p:nvGrpSpPr>
      <p:grpSpPr>
        <a:xfrm>
          <a:off x="0" y="0"/>
          <a:ext cx="0" cy="0"/>
          <a:chOff x="0" y="0"/>
          <a:chExt cx="0" cy="0"/>
        </a:xfrm>
      </p:grpSpPr>
      <p:sp>
        <p:nvSpPr>
          <p:cNvPr id="224" name="Google Shape;224;g2c16d285309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5" name="Google Shape;225;g2c16d285309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5200"/>
              <a:buNone/>
              <a:defRPr sz="5200"/>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SzPts val="2800"/>
              <a:buNone/>
              <a:defRPr sz="2800"/>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12000"/>
              <a:buNone/>
              <a:defRPr sz="120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rtl="0" algn="ctr">
              <a:spcBef>
                <a:spcPts val="0"/>
              </a:spcBef>
              <a:spcAft>
                <a:spcPts val="0"/>
              </a:spcAft>
              <a:buSzPts val="1800"/>
              <a:buChar char="●"/>
              <a:defRPr/>
            </a:lvl1pPr>
            <a:lvl2pPr indent="-317500" lvl="1" marL="914400" rtl="0" algn="ctr">
              <a:spcBef>
                <a:spcPts val="0"/>
              </a:spcBef>
              <a:spcAft>
                <a:spcPts val="0"/>
              </a:spcAft>
              <a:buSzPts val="1400"/>
              <a:buChar char="○"/>
              <a:defRPr/>
            </a:lvl2pPr>
            <a:lvl3pPr indent="-317500" lvl="2" marL="1371600" rtl="0" algn="ctr">
              <a:spcBef>
                <a:spcPts val="0"/>
              </a:spcBef>
              <a:spcAft>
                <a:spcPts val="0"/>
              </a:spcAft>
              <a:buSzPts val="1400"/>
              <a:buChar char="■"/>
              <a:defRPr/>
            </a:lvl3pPr>
            <a:lvl4pPr indent="-317500" lvl="3" marL="1828800" rtl="0" algn="ctr">
              <a:spcBef>
                <a:spcPts val="0"/>
              </a:spcBef>
              <a:spcAft>
                <a:spcPts val="0"/>
              </a:spcAft>
              <a:buSzPts val="1400"/>
              <a:buChar char="●"/>
              <a:defRPr/>
            </a:lvl4pPr>
            <a:lvl5pPr indent="-317500" lvl="4" marL="2286000" rtl="0" algn="ctr">
              <a:spcBef>
                <a:spcPts val="0"/>
              </a:spcBef>
              <a:spcAft>
                <a:spcPts val="0"/>
              </a:spcAft>
              <a:buSzPts val="1400"/>
              <a:buChar char="○"/>
              <a:defRPr/>
            </a:lvl5pPr>
            <a:lvl6pPr indent="-317500" lvl="5" marL="2743200" rtl="0" algn="ctr">
              <a:spcBef>
                <a:spcPts val="0"/>
              </a:spcBef>
              <a:spcAft>
                <a:spcPts val="0"/>
              </a:spcAft>
              <a:buSzPts val="1400"/>
              <a:buChar char="■"/>
              <a:defRPr/>
            </a:lvl6pPr>
            <a:lvl7pPr indent="-317500" lvl="6" marL="3200400" rtl="0" algn="ctr">
              <a:spcBef>
                <a:spcPts val="0"/>
              </a:spcBef>
              <a:spcAft>
                <a:spcPts val="0"/>
              </a:spcAft>
              <a:buSzPts val="1400"/>
              <a:buChar char="●"/>
              <a:defRPr/>
            </a:lvl7pPr>
            <a:lvl8pPr indent="-317500" lvl="7" marL="3657600" rtl="0" algn="ctr">
              <a:spcBef>
                <a:spcPts val="0"/>
              </a:spcBef>
              <a:spcAft>
                <a:spcPts val="0"/>
              </a:spcAft>
              <a:buSzPts val="1400"/>
              <a:buChar char="○"/>
              <a:defRPr/>
            </a:lvl8pPr>
            <a:lvl9pPr indent="-317500" lvl="8" marL="4114800" rtl="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rtl="0" algn="ctr">
              <a:spcBef>
                <a:spcPts val="0"/>
              </a:spcBef>
              <a:spcAft>
                <a:spcPts val="0"/>
              </a:spcAft>
              <a:buSzPts val="3600"/>
              <a:buNone/>
              <a:defRPr sz="36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rtl="0">
              <a:spcBef>
                <a:spcPts val="0"/>
              </a:spcBef>
              <a:spcAft>
                <a:spcPts val="0"/>
              </a:spcAft>
              <a:buSzPts val="1800"/>
              <a:buChar char="●"/>
              <a:defRPr/>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0"/>
              </a:spcBef>
              <a:spcAft>
                <a:spcPts val="0"/>
              </a:spcAft>
              <a:buSzPts val="1400"/>
              <a:buChar char="■"/>
              <a:defRPr/>
            </a:lvl6pPr>
            <a:lvl7pPr indent="-317500" lvl="6" marL="3200400" rtl="0">
              <a:spcBef>
                <a:spcPts val="0"/>
              </a:spcBef>
              <a:spcAft>
                <a:spcPts val="0"/>
              </a:spcAft>
              <a:buSzPts val="1400"/>
              <a:buChar char="●"/>
              <a:defRPr/>
            </a:lvl7pPr>
            <a:lvl8pPr indent="-317500" lvl="7" marL="3657600" rtl="0">
              <a:spcBef>
                <a:spcPts val="0"/>
              </a:spcBef>
              <a:spcAft>
                <a:spcPts val="0"/>
              </a:spcAft>
              <a:buSzPts val="1400"/>
              <a:buChar char="○"/>
              <a:defRPr/>
            </a:lvl8pPr>
            <a:lvl9pPr indent="-317500" lvl="8" marL="4114800" rtl="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rtl="0">
              <a:spcBef>
                <a:spcPts val="0"/>
              </a:spcBef>
              <a:spcAft>
                <a:spcPts val="0"/>
              </a:spcAft>
              <a:buSzPts val="1400"/>
              <a:buChar char="●"/>
              <a:defRPr sz="14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rtl="0">
              <a:spcBef>
                <a:spcPts val="0"/>
              </a:spcBef>
              <a:spcAft>
                <a:spcPts val="0"/>
              </a:spcAft>
              <a:buSzPts val="1400"/>
              <a:buChar char="●"/>
              <a:defRPr sz="14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rtl="0">
              <a:spcBef>
                <a:spcPts val="0"/>
              </a:spcBef>
              <a:spcAft>
                <a:spcPts val="0"/>
              </a:spcAft>
              <a:buSzPts val="1200"/>
              <a:buChar char="●"/>
              <a:defRPr sz="12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4200"/>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rtl="0">
              <a:spcBef>
                <a:spcPts val="0"/>
              </a:spcBef>
              <a:spcAft>
                <a:spcPts val="0"/>
              </a:spcAft>
              <a:buSzPts val="1800"/>
              <a:buChar char="●"/>
              <a:defRPr/>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0"/>
              </a:spcBef>
              <a:spcAft>
                <a:spcPts val="0"/>
              </a:spcAft>
              <a:buSzPts val="1400"/>
              <a:buChar char="■"/>
              <a:defRPr/>
            </a:lvl6pPr>
            <a:lvl7pPr indent="-317500" lvl="6" marL="3200400" rtl="0">
              <a:spcBef>
                <a:spcPts val="0"/>
              </a:spcBef>
              <a:spcAft>
                <a:spcPts val="0"/>
              </a:spcAft>
              <a:buSzPts val="1400"/>
              <a:buChar char="●"/>
              <a:defRPr/>
            </a:lvl7pPr>
            <a:lvl8pPr indent="-317500" lvl="7" marL="3657600" rtl="0">
              <a:spcBef>
                <a:spcPts val="0"/>
              </a:spcBef>
              <a:spcAft>
                <a:spcPts val="0"/>
              </a:spcAft>
              <a:buSzPts val="1400"/>
              <a:buChar char="○"/>
              <a:defRPr/>
            </a:lvl8pPr>
            <a:lvl9pPr indent="-317500" lvl="8" marL="4114800" rtl="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rtl="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rtl="0">
              <a:lnSpc>
                <a:spcPct val="115000"/>
              </a:lnSpc>
              <a:spcBef>
                <a:spcPts val="0"/>
              </a:spcBef>
              <a:spcAft>
                <a:spcPts val="0"/>
              </a:spcAft>
              <a:buClr>
                <a:schemeClr val="dk2"/>
              </a:buClr>
              <a:buSzPts val="1800"/>
              <a:buChar char="●"/>
              <a:defRPr sz="1800">
                <a:solidFill>
                  <a:schemeClr val="dk2"/>
                </a:solidFill>
              </a:defRPr>
            </a:lvl1pPr>
            <a:lvl2pPr indent="-317500" lvl="1" marL="914400" rtl="0">
              <a:lnSpc>
                <a:spcPct val="115000"/>
              </a:lnSpc>
              <a:spcBef>
                <a:spcPts val="0"/>
              </a:spcBef>
              <a:spcAft>
                <a:spcPts val="0"/>
              </a:spcAft>
              <a:buClr>
                <a:schemeClr val="dk2"/>
              </a:buClr>
              <a:buSzPts val="1400"/>
              <a:buChar char="○"/>
              <a:defRPr>
                <a:solidFill>
                  <a:schemeClr val="dk2"/>
                </a:solidFill>
              </a:defRPr>
            </a:lvl2pPr>
            <a:lvl3pPr indent="-317500" lvl="2" marL="1371600" rtl="0">
              <a:lnSpc>
                <a:spcPct val="115000"/>
              </a:lnSpc>
              <a:spcBef>
                <a:spcPts val="0"/>
              </a:spcBef>
              <a:spcAft>
                <a:spcPts val="0"/>
              </a:spcAft>
              <a:buClr>
                <a:schemeClr val="dk2"/>
              </a:buClr>
              <a:buSzPts val="1400"/>
              <a:buChar char="■"/>
              <a:defRPr>
                <a:solidFill>
                  <a:schemeClr val="dk2"/>
                </a:solidFill>
              </a:defRPr>
            </a:lvl3pPr>
            <a:lvl4pPr indent="-317500" lvl="3" marL="1828800" rtl="0">
              <a:lnSpc>
                <a:spcPct val="115000"/>
              </a:lnSpc>
              <a:spcBef>
                <a:spcPts val="0"/>
              </a:spcBef>
              <a:spcAft>
                <a:spcPts val="0"/>
              </a:spcAft>
              <a:buClr>
                <a:schemeClr val="dk2"/>
              </a:buClr>
              <a:buSzPts val="1400"/>
              <a:buChar char="●"/>
              <a:defRPr>
                <a:solidFill>
                  <a:schemeClr val="dk2"/>
                </a:solidFill>
              </a:defRPr>
            </a:lvl4pPr>
            <a:lvl5pPr indent="-317500" lvl="4" marL="2286000" rtl="0">
              <a:lnSpc>
                <a:spcPct val="115000"/>
              </a:lnSpc>
              <a:spcBef>
                <a:spcPts val="0"/>
              </a:spcBef>
              <a:spcAft>
                <a:spcPts val="0"/>
              </a:spcAft>
              <a:buClr>
                <a:schemeClr val="dk2"/>
              </a:buClr>
              <a:buSzPts val="1400"/>
              <a:buChar char="○"/>
              <a:defRPr>
                <a:solidFill>
                  <a:schemeClr val="dk2"/>
                </a:solidFill>
              </a:defRPr>
            </a:lvl5pPr>
            <a:lvl6pPr indent="-317500" lvl="5" marL="2743200" rtl="0">
              <a:lnSpc>
                <a:spcPct val="115000"/>
              </a:lnSpc>
              <a:spcBef>
                <a:spcPts val="0"/>
              </a:spcBef>
              <a:spcAft>
                <a:spcPts val="0"/>
              </a:spcAft>
              <a:buClr>
                <a:schemeClr val="dk2"/>
              </a:buClr>
              <a:buSzPts val="1400"/>
              <a:buChar char="■"/>
              <a:defRPr>
                <a:solidFill>
                  <a:schemeClr val="dk2"/>
                </a:solidFill>
              </a:defRPr>
            </a:lvl6pPr>
            <a:lvl7pPr indent="-317500" lvl="6" marL="3200400" rtl="0">
              <a:lnSpc>
                <a:spcPct val="115000"/>
              </a:lnSpc>
              <a:spcBef>
                <a:spcPts val="0"/>
              </a:spcBef>
              <a:spcAft>
                <a:spcPts val="0"/>
              </a:spcAft>
              <a:buClr>
                <a:schemeClr val="dk2"/>
              </a:buClr>
              <a:buSzPts val="1400"/>
              <a:buChar char="●"/>
              <a:defRPr>
                <a:solidFill>
                  <a:schemeClr val="dk2"/>
                </a:solidFill>
              </a:defRPr>
            </a:lvl7pPr>
            <a:lvl8pPr indent="-317500" lvl="7" marL="3657600" rtl="0">
              <a:lnSpc>
                <a:spcPct val="115000"/>
              </a:lnSpc>
              <a:spcBef>
                <a:spcPts val="0"/>
              </a:spcBef>
              <a:spcAft>
                <a:spcPts val="0"/>
              </a:spcAft>
              <a:buClr>
                <a:schemeClr val="dk2"/>
              </a:buClr>
              <a:buSzPts val="1400"/>
              <a:buChar char="○"/>
              <a:defRPr>
                <a:solidFill>
                  <a:schemeClr val="dk2"/>
                </a:solidFill>
              </a:defRPr>
            </a:lvl8pPr>
            <a:lvl9pPr indent="-317500" lvl="8" marL="4114800" rtl="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rtl="0" algn="r">
              <a:buNone/>
              <a:defRPr sz="1000">
                <a:solidFill>
                  <a:schemeClr val="dk2"/>
                </a:solidFill>
              </a:defRPr>
            </a:lvl1pPr>
            <a:lvl2pPr lvl="1" rtl="0" algn="r">
              <a:buNone/>
              <a:defRPr sz="1000">
                <a:solidFill>
                  <a:schemeClr val="dk2"/>
                </a:solidFill>
              </a:defRPr>
            </a:lvl2pPr>
            <a:lvl3pPr lvl="2" rtl="0" algn="r">
              <a:buNone/>
              <a:defRPr sz="1000">
                <a:solidFill>
                  <a:schemeClr val="dk2"/>
                </a:solidFill>
              </a:defRPr>
            </a:lvl3pPr>
            <a:lvl4pPr lvl="3" rtl="0" algn="r">
              <a:buNone/>
              <a:defRPr sz="1000">
                <a:solidFill>
                  <a:schemeClr val="dk2"/>
                </a:solidFill>
              </a:defRPr>
            </a:lvl4pPr>
            <a:lvl5pPr lvl="4" rtl="0" algn="r">
              <a:buNone/>
              <a:defRPr sz="1000">
                <a:solidFill>
                  <a:schemeClr val="dk2"/>
                </a:solidFill>
              </a:defRPr>
            </a:lvl5pPr>
            <a:lvl6pPr lvl="5" rtl="0" algn="r">
              <a:buNone/>
              <a:defRPr sz="1000">
                <a:solidFill>
                  <a:schemeClr val="dk2"/>
                </a:solidFill>
              </a:defRPr>
            </a:lvl6pPr>
            <a:lvl7pPr lvl="6" rtl="0" algn="r">
              <a:buNone/>
              <a:defRPr sz="1000">
                <a:solidFill>
                  <a:schemeClr val="dk2"/>
                </a:solidFill>
              </a:defRPr>
            </a:lvl7pPr>
            <a:lvl8pPr lvl="7" rtl="0" algn="r">
              <a:buNone/>
              <a:defRPr sz="1000">
                <a:solidFill>
                  <a:schemeClr val="dk2"/>
                </a:solidFill>
              </a:defRPr>
            </a:lvl8pPr>
            <a:lvl9pPr lvl="8" rtl="0"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9FC5E8"/>
        </a:solidFill>
      </p:bgPr>
    </p:bg>
    <p:spTree>
      <p:nvGrpSpPr>
        <p:cNvPr id="53" name="Shape 53"/>
        <p:cNvGrpSpPr/>
        <p:nvPr/>
      </p:nvGrpSpPr>
      <p:grpSpPr>
        <a:xfrm>
          <a:off x="0" y="0"/>
          <a:ext cx="0" cy="0"/>
          <a:chOff x="0" y="0"/>
          <a:chExt cx="0" cy="0"/>
        </a:xfrm>
      </p:grpSpPr>
      <p:sp>
        <p:nvSpPr>
          <p:cNvPr id="54" name="Google Shape;54;p13"/>
          <p:cNvSpPr txBox="1"/>
          <p:nvPr>
            <p:ph type="title"/>
          </p:nvPr>
        </p:nvSpPr>
        <p:spPr>
          <a:xfrm>
            <a:off x="-30150" y="1682100"/>
            <a:ext cx="9204300" cy="17793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b="1" lang="en" sz="4800">
                <a:solidFill>
                  <a:schemeClr val="lt1"/>
                </a:solidFill>
                <a:latin typeface="Raleway"/>
                <a:ea typeface="Raleway"/>
                <a:cs typeface="Raleway"/>
                <a:sym typeface="Raleway"/>
              </a:rPr>
              <a:t>Fire Safety in the OR</a:t>
            </a:r>
            <a:endParaRPr sz="4800"/>
          </a:p>
        </p:txBody>
      </p:sp>
      <p:sp>
        <p:nvSpPr>
          <p:cNvPr id="55" name="Google Shape;55;p13"/>
          <p:cNvSpPr txBox="1"/>
          <p:nvPr/>
        </p:nvSpPr>
        <p:spPr>
          <a:xfrm>
            <a:off x="1861275" y="2914225"/>
            <a:ext cx="5825700" cy="434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chemeClr val="lt1"/>
                </a:solidFill>
                <a:latin typeface="Raleway"/>
                <a:ea typeface="Raleway"/>
                <a:cs typeface="Raleway"/>
                <a:sym typeface="Raleway"/>
              </a:rPr>
              <a:t>Raghda Abo Al Haija, Leah Cullop, Keeli McKeel</a:t>
            </a:r>
            <a:endParaRPr b="1" sz="1800">
              <a:solidFill>
                <a:schemeClr val="lt1"/>
              </a:solidFill>
              <a:latin typeface="Raleway"/>
              <a:ea typeface="Raleway"/>
              <a:cs typeface="Raleway"/>
              <a:sym typeface="Raleway"/>
            </a:endParaRPr>
          </a:p>
        </p:txBody>
      </p:sp>
      <p:grpSp>
        <p:nvGrpSpPr>
          <p:cNvPr id="56" name="Google Shape;56;p13"/>
          <p:cNvGrpSpPr/>
          <p:nvPr/>
        </p:nvGrpSpPr>
        <p:grpSpPr>
          <a:xfrm>
            <a:off x="5901500" y="0"/>
            <a:ext cx="2177621" cy="1768949"/>
            <a:chOff x="5901500" y="0"/>
            <a:chExt cx="2177621" cy="1768949"/>
          </a:xfrm>
        </p:grpSpPr>
        <p:grpSp>
          <p:nvGrpSpPr>
            <p:cNvPr id="57" name="Google Shape;57;p13"/>
            <p:cNvGrpSpPr/>
            <p:nvPr/>
          </p:nvGrpSpPr>
          <p:grpSpPr>
            <a:xfrm>
              <a:off x="5901500" y="410101"/>
              <a:ext cx="2177621" cy="1358848"/>
              <a:chOff x="4613625" y="731100"/>
              <a:chExt cx="870700" cy="543300"/>
            </a:xfrm>
          </p:grpSpPr>
          <p:sp>
            <p:nvSpPr>
              <p:cNvPr id="58" name="Google Shape;58;p13"/>
              <p:cNvSpPr/>
              <p:nvPr/>
            </p:nvSpPr>
            <p:spPr>
              <a:xfrm>
                <a:off x="4613625" y="731100"/>
                <a:ext cx="870700" cy="543300"/>
              </a:xfrm>
              <a:custGeom>
                <a:rect b="b" l="l" r="r" t="t"/>
                <a:pathLst>
                  <a:path extrusionOk="0" h="21732" w="34828">
                    <a:moveTo>
                      <a:pt x="18788" y="0"/>
                    </a:moveTo>
                    <a:lnTo>
                      <a:pt x="14607" y="767"/>
                    </a:lnTo>
                    <a:lnTo>
                      <a:pt x="14822" y="1885"/>
                    </a:lnTo>
                    <a:lnTo>
                      <a:pt x="15981" y="1670"/>
                    </a:lnTo>
                    <a:lnTo>
                      <a:pt x="17217" y="8345"/>
                    </a:lnTo>
                    <a:lnTo>
                      <a:pt x="11073" y="9483"/>
                    </a:lnTo>
                    <a:cubicBezTo>
                      <a:pt x="10814" y="9301"/>
                      <a:pt x="10487" y="9201"/>
                      <a:pt x="10142" y="9201"/>
                    </a:cubicBezTo>
                    <a:cubicBezTo>
                      <a:pt x="10041" y="9201"/>
                      <a:pt x="9938" y="9210"/>
                      <a:pt x="9835" y="9227"/>
                    </a:cubicBezTo>
                    <a:cubicBezTo>
                      <a:pt x="8972" y="9385"/>
                      <a:pt x="8383" y="10151"/>
                      <a:pt x="8540" y="10936"/>
                    </a:cubicBezTo>
                    <a:cubicBezTo>
                      <a:pt x="8639" y="11544"/>
                      <a:pt x="9168" y="11996"/>
                      <a:pt x="9796" y="12075"/>
                    </a:cubicBezTo>
                    <a:lnTo>
                      <a:pt x="10209" y="13900"/>
                    </a:lnTo>
                    <a:cubicBezTo>
                      <a:pt x="9413" y="13819"/>
                      <a:pt x="8635" y="13780"/>
                      <a:pt x="7887" y="13780"/>
                    </a:cubicBezTo>
                    <a:cubicBezTo>
                      <a:pt x="3745" y="13780"/>
                      <a:pt x="524" y="14967"/>
                      <a:pt x="275" y="16747"/>
                    </a:cubicBezTo>
                    <a:cubicBezTo>
                      <a:pt x="1" y="18886"/>
                      <a:pt x="4024" y="21046"/>
                      <a:pt x="9286" y="21596"/>
                    </a:cubicBezTo>
                    <a:cubicBezTo>
                      <a:pt x="10134" y="21688"/>
                      <a:pt x="10962" y="21731"/>
                      <a:pt x="11756" y="21731"/>
                    </a:cubicBezTo>
                    <a:cubicBezTo>
                      <a:pt x="15882" y="21731"/>
                      <a:pt x="19071" y="20544"/>
                      <a:pt x="19318" y="18750"/>
                    </a:cubicBezTo>
                    <a:cubicBezTo>
                      <a:pt x="19573" y="16766"/>
                      <a:pt x="16060" y="14724"/>
                      <a:pt x="11288" y="14018"/>
                    </a:cubicBezTo>
                    <a:lnTo>
                      <a:pt x="10896" y="11879"/>
                    </a:lnTo>
                    <a:cubicBezTo>
                      <a:pt x="11131" y="11740"/>
                      <a:pt x="11327" y="11564"/>
                      <a:pt x="11466" y="11329"/>
                    </a:cubicBezTo>
                    <a:lnTo>
                      <a:pt x="22361" y="9306"/>
                    </a:lnTo>
                    <a:cubicBezTo>
                      <a:pt x="22825" y="9849"/>
                      <a:pt x="23535" y="10185"/>
                      <a:pt x="24323" y="10185"/>
                    </a:cubicBezTo>
                    <a:cubicBezTo>
                      <a:pt x="24503" y="10185"/>
                      <a:pt x="24687" y="10167"/>
                      <a:pt x="24874" y="10131"/>
                    </a:cubicBezTo>
                    <a:cubicBezTo>
                      <a:pt x="24952" y="10112"/>
                      <a:pt x="25051" y="10091"/>
                      <a:pt x="25130" y="10072"/>
                    </a:cubicBezTo>
                    <a:lnTo>
                      <a:pt x="25954" y="11426"/>
                    </a:lnTo>
                    <a:cubicBezTo>
                      <a:pt x="23264" y="12997"/>
                      <a:pt x="21674" y="14960"/>
                      <a:pt x="22303" y="16059"/>
                    </a:cubicBezTo>
                    <a:cubicBezTo>
                      <a:pt x="22595" y="16580"/>
                      <a:pt x="23318" y="16830"/>
                      <a:pt x="24297" y="16830"/>
                    </a:cubicBezTo>
                    <a:cubicBezTo>
                      <a:pt x="25682" y="16830"/>
                      <a:pt x="27578" y="16328"/>
                      <a:pt x="29488" y="15373"/>
                    </a:cubicBezTo>
                    <a:cubicBezTo>
                      <a:pt x="32747" y="13763"/>
                      <a:pt x="34828" y="11447"/>
                      <a:pt x="34140" y="10209"/>
                    </a:cubicBezTo>
                    <a:cubicBezTo>
                      <a:pt x="33844" y="9694"/>
                      <a:pt x="33116" y="9444"/>
                      <a:pt x="32131" y="9444"/>
                    </a:cubicBezTo>
                    <a:cubicBezTo>
                      <a:pt x="30829" y="9444"/>
                      <a:pt x="29078" y="9881"/>
                      <a:pt x="27289" y="10719"/>
                    </a:cubicBezTo>
                    <a:lnTo>
                      <a:pt x="26425" y="9287"/>
                    </a:lnTo>
                    <a:cubicBezTo>
                      <a:pt x="26896" y="8756"/>
                      <a:pt x="27112" y="8050"/>
                      <a:pt x="26994" y="7343"/>
                    </a:cubicBezTo>
                    <a:cubicBezTo>
                      <a:pt x="26787" y="6223"/>
                      <a:pt x="25733" y="5451"/>
                      <a:pt x="24523" y="5451"/>
                    </a:cubicBezTo>
                    <a:cubicBezTo>
                      <a:pt x="24354" y="5451"/>
                      <a:pt x="24183" y="5466"/>
                      <a:pt x="24010" y="5497"/>
                    </a:cubicBezTo>
                    <a:cubicBezTo>
                      <a:pt x="22891" y="5714"/>
                      <a:pt x="22086" y="6518"/>
                      <a:pt x="21889" y="7481"/>
                    </a:cubicBezTo>
                    <a:lnTo>
                      <a:pt x="18866" y="8031"/>
                    </a:lnTo>
                    <a:lnTo>
                      <a:pt x="17611" y="1363"/>
                    </a:lnTo>
                    <a:lnTo>
                      <a:pt x="17611" y="1363"/>
                    </a:lnTo>
                    <a:lnTo>
                      <a:pt x="18984" y="1100"/>
                    </a:lnTo>
                    <a:lnTo>
                      <a:pt x="18788" y="0"/>
                    </a:lnTo>
                    <a:close/>
                  </a:path>
                </a:pathLst>
              </a:custGeom>
              <a:solidFill>
                <a:srgbClr val="8DA0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13"/>
              <p:cNvSpPr/>
              <p:nvPr/>
            </p:nvSpPr>
            <p:spPr>
              <a:xfrm>
                <a:off x="4975325" y="915525"/>
                <a:ext cx="139925" cy="126375"/>
              </a:xfrm>
              <a:custGeom>
                <a:rect b="b" l="l" r="r" t="t"/>
                <a:pathLst>
                  <a:path extrusionOk="0" h="5055" w="5597">
                    <a:moveTo>
                      <a:pt x="2817" y="1"/>
                    </a:moveTo>
                    <a:cubicBezTo>
                      <a:pt x="2659" y="1"/>
                      <a:pt x="2499" y="15"/>
                      <a:pt x="2338" y="44"/>
                    </a:cubicBezTo>
                    <a:cubicBezTo>
                      <a:pt x="924" y="300"/>
                      <a:pt x="1" y="1635"/>
                      <a:pt x="257" y="2989"/>
                    </a:cubicBezTo>
                    <a:cubicBezTo>
                      <a:pt x="482" y="4207"/>
                      <a:pt x="1556" y="5055"/>
                      <a:pt x="2782" y="5055"/>
                    </a:cubicBezTo>
                    <a:cubicBezTo>
                      <a:pt x="2939" y="5055"/>
                      <a:pt x="3099" y="5041"/>
                      <a:pt x="3259" y="5012"/>
                    </a:cubicBezTo>
                    <a:cubicBezTo>
                      <a:pt x="4654" y="4737"/>
                      <a:pt x="5596" y="3421"/>
                      <a:pt x="5322" y="2047"/>
                    </a:cubicBezTo>
                    <a:cubicBezTo>
                      <a:pt x="5095" y="832"/>
                      <a:pt x="4025" y="1"/>
                      <a:pt x="2817" y="1"/>
                    </a:cubicBezTo>
                    <a:close/>
                  </a:path>
                </a:pathLst>
              </a:custGeom>
              <a:solidFill>
                <a:srgbClr val="11344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13"/>
              <p:cNvSpPr/>
              <p:nvPr/>
            </p:nvSpPr>
            <p:spPr>
              <a:xfrm>
                <a:off x="4997900" y="938925"/>
                <a:ext cx="92300" cy="83050"/>
              </a:xfrm>
              <a:custGeom>
                <a:rect b="b" l="l" r="r" t="t"/>
                <a:pathLst>
                  <a:path extrusionOk="0" h="3322" w="3692">
                    <a:moveTo>
                      <a:pt x="1882" y="0"/>
                    </a:moveTo>
                    <a:cubicBezTo>
                      <a:pt x="1773" y="0"/>
                      <a:pt x="1663" y="11"/>
                      <a:pt x="1552" y="32"/>
                    </a:cubicBezTo>
                    <a:cubicBezTo>
                      <a:pt x="610" y="208"/>
                      <a:pt x="1" y="1072"/>
                      <a:pt x="178" y="1975"/>
                    </a:cubicBezTo>
                    <a:cubicBezTo>
                      <a:pt x="316" y="2770"/>
                      <a:pt x="1018" y="3322"/>
                      <a:pt x="1827" y="3322"/>
                    </a:cubicBezTo>
                    <a:cubicBezTo>
                      <a:pt x="1936" y="3322"/>
                      <a:pt x="2048" y="3312"/>
                      <a:pt x="2160" y="3291"/>
                    </a:cubicBezTo>
                    <a:cubicBezTo>
                      <a:pt x="3084" y="3113"/>
                      <a:pt x="3691" y="2249"/>
                      <a:pt x="3534" y="1346"/>
                    </a:cubicBezTo>
                    <a:cubicBezTo>
                      <a:pt x="3380" y="552"/>
                      <a:pt x="2676" y="0"/>
                      <a:pt x="1882" y="0"/>
                    </a:cubicBezTo>
                    <a:close/>
                  </a:path>
                </a:pathLst>
              </a:custGeom>
              <a:solidFill>
                <a:srgbClr val="8DA0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13"/>
              <p:cNvSpPr/>
              <p:nvPr/>
            </p:nvSpPr>
            <p:spPr>
              <a:xfrm>
                <a:off x="4635700" y="1105500"/>
                <a:ext cx="451550" cy="157700"/>
              </a:xfrm>
              <a:custGeom>
                <a:rect b="b" l="l" r="r" t="t"/>
                <a:pathLst>
                  <a:path extrusionOk="0" h="6308" w="18062">
                    <a:moveTo>
                      <a:pt x="6821" y="1"/>
                    </a:moveTo>
                    <a:cubicBezTo>
                      <a:pt x="3174" y="1"/>
                      <a:pt x="412" y="865"/>
                      <a:pt x="236" y="2222"/>
                    </a:cubicBezTo>
                    <a:cubicBezTo>
                      <a:pt x="0" y="3892"/>
                      <a:pt x="3770" y="5658"/>
                      <a:pt x="8638" y="6169"/>
                    </a:cubicBezTo>
                    <a:cubicBezTo>
                      <a:pt x="9531" y="6263"/>
                      <a:pt x="10400" y="6308"/>
                      <a:pt x="11224" y="6308"/>
                    </a:cubicBezTo>
                    <a:cubicBezTo>
                      <a:pt x="14875" y="6308"/>
                      <a:pt x="17654" y="5430"/>
                      <a:pt x="17847" y="4067"/>
                    </a:cubicBezTo>
                    <a:cubicBezTo>
                      <a:pt x="18062" y="2418"/>
                      <a:pt x="14292" y="651"/>
                      <a:pt x="9444" y="141"/>
                    </a:cubicBezTo>
                    <a:cubicBezTo>
                      <a:pt x="8537" y="46"/>
                      <a:pt x="7655" y="1"/>
                      <a:pt x="6821" y="1"/>
                    </a:cubicBezTo>
                    <a:close/>
                  </a:path>
                </a:pathLst>
              </a:custGeom>
              <a:solidFill>
                <a:srgbClr val="8DA0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13"/>
              <p:cNvSpPr/>
              <p:nvPr/>
            </p:nvSpPr>
            <p:spPr>
              <a:xfrm>
                <a:off x="4650425" y="1161325"/>
                <a:ext cx="136450" cy="42875"/>
              </a:xfrm>
              <a:custGeom>
                <a:rect b="b" l="l" r="r" t="t"/>
                <a:pathLst>
                  <a:path extrusionOk="0" h="1715" w="5458">
                    <a:moveTo>
                      <a:pt x="1783" y="0"/>
                    </a:moveTo>
                    <a:cubicBezTo>
                      <a:pt x="827" y="0"/>
                      <a:pt x="118" y="184"/>
                      <a:pt x="60" y="520"/>
                    </a:cubicBezTo>
                    <a:cubicBezTo>
                      <a:pt x="0" y="952"/>
                      <a:pt x="1120" y="1462"/>
                      <a:pt x="2592" y="1638"/>
                    </a:cubicBezTo>
                    <a:cubicBezTo>
                      <a:pt x="2980" y="1690"/>
                      <a:pt x="3354" y="1714"/>
                      <a:pt x="3695" y="1714"/>
                    </a:cubicBezTo>
                    <a:cubicBezTo>
                      <a:pt x="4645" y="1714"/>
                      <a:pt x="5337" y="1524"/>
                      <a:pt x="5379" y="1206"/>
                    </a:cubicBezTo>
                    <a:cubicBezTo>
                      <a:pt x="5458" y="774"/>
                      <a:pt x="4319" y="264"/>
                      <a:pt x="2848" y="68"/>
                    </a:cubicBezTo>
                    <a:cubicBezTo>
                      <a:pt x="2474" y="22"/>
                      <a:pt x="2114" y="0"/>
                      <a:pt x="1783" y="0"/>
                    </a:cubicBezTo>
                    <a:close/>
                  </a:path>
                </a:pathLst>
              </a:custGeom>
              <a:solidFill>
                <a:srgbClr val="E5EE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 name="Google Shape;63;p13"/>
              <p:cNvSpPr/>
              <p:nvPr/>
            </p:nvSpPr>
            <p:spPr>
              <a:xfrm>
                <a:off x="4840375" y="978000"/>
                <a:ext cx="50550" cy="41225"/>
              </a:xfrm>
              <a:custGeom>
                <a:rect b="b" l="l" r="r" t="t"/>
                <a:pathLst>
                  <a:path extrusionOk="0" h="1649" w="2022">
                    <a:moveTo>
                      <a:pt x="1061" y="0"/>
                    </a:moveTo>
                    <a:cubicBezTo>
                      <a:pt x="997" y="0"/>
                      <a:pt x="931" y="6"/>
                      <a:pt x="864" y="19"/>
                    </a:cubicBezTo>
                    <a:cubicBezTo>
                      <a:pt x="354" y="118"/>
                      <a:pt x="1" y="550"/>
                      <a:pt x="79" y="1001"/>
                    </a:cubicBezTo>
                    <a:cubicBezTo>
                      <a:pt x="147" y="1391"/>
                      <a:pt x="521" y="1649"/>
                      <a:pt x="950" y="1649"/>
                    </a:cubicBezTo>
                    <a:cubicBezTo>
                      <a:pt x="1018" y="1649"/>
                      <a:pt x="1088" y="1642"/>
                      <a:pt x="1158" y="1629"/>
                    </a:cubicBezTo>
                    <a:cubicBezTo>
                      <a:pt x="1668" y="1531"/>
                      <a:pt x="2022" y="1099"/>
                      <a:pt x="1943" y="647"/>
                    </a:cubicBezTo>
                    <a:cubicBezTo>
                      <a:pt x="1875" y="271"/>
                      <a:pt x="1495" y="0"/>
                      <a:pt x="1061" y="0"/>
                    </a:cubicBezTo>
                    <a:close/>
                  </a:path>
                </a:pathLst>
              </a:custGeom>
              <a:solidFill>
                <a:srgbClr val="11344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 name="Google Shape;64;p13"/>
              <p:cNvSpPr/>
              <p:nvPr/>
            </p:nvSpPr>
            <p:spPr>
              <a:xfrm>
                <a:off x="4917400" y="1193475"/>
                <a:ext cx="136475" cy="43125"/>
              </a:xfrm>
              <a:custGeom>
                <a:rect b="b" l="l" r="r" t="t"/>
                <a:pathLst>
                  <a:path extrusionOk="0" h="1725" w="5459">
                    <a:moveTo>
                      <a:pt x="1768" y="1"/>
                    </a:moveTo>
                    <a:cubicBezTo>
                      <a:pt x="823" y="1"/>
                      <a:pt x="137" y="191"/>
                      <a:pt x="80" y="509"/>
                    </a:cubicBezTo>
                    <a:cubicBezTo>
                      <a:pt x="1" y="941"/>
                      <a:pt x="1140" y="1452"/>
                      <a:pt x="2613" y="1648"/>
                    </a:cubicBezTo>
                    <a:cubicBezTo>
                      <a:pt x="3001" y="1700"/>
                      <a:pt x="3373" y="1724"/>
                      <a:pt x="3712" y="1724"/>
                    </a:cubicBezTo>
                    <a:cubicBezTo>
                      <a:pt x="4657" y="1724"/>
                      <a:pt x="5343" y="1534"/>
                      <a:pt x="5401" y="1216"/>
                    </a:cubicBezTo>
                    <a:cubicBezTo>
                      <a:pt x="5459" y="784"/>
                      <a:pt x="4340" y="274"/>
                      <a:pt x="2867" y="77"/>
                    </a:cubicBezTo>
                    <a:cubicBezTo>
                      <a:pt x="2479" y="25"/>
                      <a:pt x="2107" y="1"/>
                      <a:pt x="1768" y="1"/>
                    </a:cubicBezTo>
                    <a:close/>
                  </a:path>
                </a:pathLst>
              </a:custGeom>
              <a:solidFill>
                <a:srgbClr val="E5EE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13"/>
              <p:cNvSpPr/>
              <p:nvPr/>
            </p:nvSpPr>
            <p:spPr>
              <a:xfrm>
                <a:off x="4776575" y="1213125"/>
                <a:ext cx="136475" cy="43100"/>
              </a:xfrm>
              <a:custGeom>
                <a:rect b="b" l="l" r="r" t="t"/>
                <a:pathLst>
                  <a:path extrusionOk="0" h="1724" w="5459">
                    <a:moveTo>
                      <a:pt x="1764" y="0"/>
                    </a:moveTo>
                    <a:cubicBezTo>
                      <a:pt x="814" y="0"/>
                      <a:pt x="122" y="191"/>
                      <a:pt x="79" y="508"/>
                    </a:cubicBezTo>
                    <a:cubicBezTo>
                      <a:pt x="0" y="940"/>
                      <a:pt x="1139" y="1451"/>
                      <a:pt x="2611" y="1647"/>
                    </a:cubicBezTo>
                    <a:cubicBezTo>
                      <a:pt x="2999" y="1699"/>
                      <a:pt x="3372" y="1723"/>
                      <a:pt x="3711" y="1723"/>
                    </a:cubicBezTo>
                    <a:cubicBezTo>
                      <a:pt x="4656" y="1723"/>
                      <a:pt x="5341" y="1533"/>
                      <a:pt x="5398" y="1215"/>
                    </a:cubicBezTo>
                    <a:cubicBezTo>
                      <a:pt x="5458" y="783"/>
                      <a:pt x="4338" y="273"/>
                      <a:pt x="2867" y="77"/>
                    </a:cubicBezTo>
                    <a:cubicBezTo>
                      <a:pt x="2478" y="25"/>
                      <a:pt x="2104" y="0"/>
                      <a:pt x="1764" y="0"/>
                    </a:cubicBezTo>
                    <a:close/>
                  </a:path>
                </a:pathLst>
              </a:custGeom>
              <a:solidFill>
                <a:srgbClr val="E5EE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13"/>
              <p:cNvSpPr/>
              <p:nvPr/>
            </p:nvSpPr>
            <p:spPr>
              <a:xfrm>
                <a:off x="4798650" y="1113000"/>
                <a:ext cx="136450" cy="43100"/>
              </a:xfrm>
              <a:custGeom>
                <a:rect b="b" l="l" r="r" t="t"/>
                <a:pathLst>
                  <a:path extrusionOk="0" h="1724" w="5458">
                    <a:moveTo>
                      <a:pt x="1756" y="0"/>
                    </a:moveTo>
                    <a:cubicBezTo>
                      <a:pt x="814" y="0"/>
                      <a:pt x="118" y="191"/>
                      <a:pt x="60" y="509"/>
                    </a:cubicBezTo>
                    <a:cubicBezTo>
                      <a:pt x="0" y="940"/>
                      <a:pt x="1139" y="1451"/>
                      <a:pt x="2591" y="1647"/>
                    </a:cubicBezTo>
                    <a:cubicBezTo>
                      <a:pt x="2980" y="1699"/>
                      <a:pt x="3354" y="1723"/>
                      <a:pt x="3695" y="1723"/>
                    </a:cubicBezTo>
                    <a:cubicBezTo>
                      <a:pt x="4644" y="1723"/>
                      <a:pt x="5336" y="1533"/>
                      <a:pt x="5379" y="1215"/>
                    </a:cubicBezTo>
                    <a:cubicBezTo>
                      <a:pt x="5458" y="783"/>
                      <a:pt x="4319" y="273"/>
                      <a:pt x="2847" y="77"/>
                    </a:cubicBezTo>
                    <a:cubicBezTo>
                      <a:pt x="2464" y="25"/>
                      <a:pt x="2094" y="0"/>
                      <a:pt x="1756" y="0"/>
                    </a:cubicBezTo>
                    <a:close/>
                  </a:path>
                </a:pathLst>
              </a:custGeom>
              <a:solidFill>
                <a:srgbClr val="E5EE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13"/>
              <p:cNvSpPr/>
              <p:nvPr/>
            </p:nvSpPr>
            <p:spPr>
              <a:xfrm>
                <a:off x="4804525" y="1164675"/>
                <a:ext cx="108000" cy="41300"/>
              </a:xfrm>
              <a:custGeom>
                <a:rect b="b" l="l" r="r" t="t"/>
                <a:pathLst>
                  <a:path extrusionOk="0" h="1652" w="4320">
                    <a:moveTo>
                      <a:pt x="1563" y="0"/>
                    </a:moveTo>
                    <a:cubicBezTo>
                      <a:pt x="744" y="0"/>
                      <a:pt x="126" y="206"/>
                      <a:pt x="79" y="543"/>
                    </a:cubicBezTo>
                    <a:cubicBezTo>
                      <a:pt x="1" y="975"/>
                      <a:pt x="885" y="1446"/>
                      <a:pt x="2042" y="1603"/>
                    </a:cubicBezTo>
                    <a:cubicBezTo>
                      <a:pt x="2283" y="1636"/>
                      <a:pt x="2517" y="1652"/>
                      <a:pt x="2738" y="1652"/>
                    </a:cubicBezTo>
                    <a:cubicBezTo>
                      <a:pt x="3562" y="1652"/>
                      <a:pt x="4195" y="1433"/>
                      <a:pt x="4241" y="1093"/>
                    </a:cubicBezTo>
                    <a:cubicBezTo>
                      <a:pt x="4320" y="661"/>
                      <a:pt x="3437" y="190"/>
                      <a:pt x="2298" y="51"/>
                    </a:cubicBezTo>
                    <a:cubicBezTo>
                      <a:pt x="2043" y="17"/>
                      <a:pt x="1795" y="0"/>
                      <a:pt x="1563" y="0"/>
                    </a:cubicBezTo>
                    <a:close/>
                  </a:path>
                </a:pathLst>
              </a:custGeom>
              <a:solidFill>
                <a:srgbClr val="E5EE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13"/>
              <p:cNvSpPr/>
              <p:nvPr/>
            </p:nvSpPr>
            <p:spPr>
              <a:xfrm>
                <a:off x="4694600" y="1120025"/>
                <a:ext cx="107525" cy="41275"/>
              </a:xfrm>
              <a:custGeom>
                <a:rect b="b" l="l" r="r" t="t"/>
                <a:pathLst>
                  <a:path extrusionOk="0" h="1651" w="4301">
                    <a:moveTo>
                      <a:pt x="1543" y="0"/>
                    </a:moveTo>
                    <a:cubicBezTo>
                      <a:pt x="730" y="0"/>
                      <a:pt x="121" y="205"/>
                      <a:pt x="60" y="542"/>
                    </a:cubicBezTo>
                    <a:cubicBezTo>
                      <a:pt x="0" y="974"/>
                      <a:pt x="864" y="1445"/>
                      <a:pt x="2023" y="1602"/>
                    </a:cubicBezTo>
                    <a:cubicBezTo>
                      <a:pt x="2267" y="1635"/>
                      <a:pt x="2504" y="1651"/>
                      <a:pt x="2726" y="1651"/>
                    </a:cubicBezTo>
                    <a:cubicBezTo>
                      <a:pt x="3555" y="1651"/>
                      <a:pt x="4179" y="1432"/>
                      <a:pt x="4241" y="1091"/>
                    </a:cubicBezTo>
                    <a:cubicBezTo>
                      <a:pt x="4300" y="659"/>
                      <a:pt x="3436" y="188"/>
                      <a:pt x="2277" y="52"/>
                    </a:cubicBezTo>
                    <a:cubicBezTo>
                      <a:pt x="2021" y="17"/>
                      <a:pt x="1774" y="0"/>
                      <a:pt x="1543" y="0"/>
                    </a:cubicBezTo>
                    <a:close/>
                  </a:path>
                </a:pathLst>
              </a:custGeom>
              <a:solidFill>
                <a:srgbClr val="E5EE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13"/>
              <p:cNvSpPr/>
              <p:nvPr/>
            </p:nvSpPr>
            <p:spPr>
              <a:xfrm>
                <a:off x="4934600" y="1140375"/>
                <a:ext cx="108000" cy="41350"/>
              </a:xfrm>
              <a:custGeom>
                <a:rect b="b" l="l" r="r" t="t"/>
                <a:pathLst>
                  <a:path extrusionOk="0" h="1654" w="4320">
                    <a:moveTo>
                      <a:pt x="1621" y="1"/>
                    </a:moveTo>
                    <a:cubicBezTo>
                      <a:pt x="773" y="1"/>
                      <a:pt x="126" y="208"/>
                      <a:pt x="79" y="552"/>
                    </a:cubicBezTo>
                    <a:cubicBezTo>
                      <a:pt x="1" y="984"/>
                      <a:pt x="884" y="1455"/>
                      <a:pt x="2043" y="1612"/>
                    </a:cubicBezTo>
                    <a:cubicBezTo>
                      <a:pt x="2274" y="1640"/>
                      <a:pt x="2499" y="1654"/>
                      <a:pt x="2712" y="1654"/>
                    </a:cubicBezTo>
                    <a:cubicBezTo>
                      <a:pt x="3549" y="1654"/>
                      <a:pt x="4198" y="1446"/>
                      <a:pt x="4260" y="1102"/>
                    </a:cubicBezTo>
                    <a:cubicBezTo>
                      <a:pt x="4320" y="670"/>
                      <a:pt x="3436" y="199"/>
                      <a:pt x="2297" y="42"/>
                    </a:cubicBezTo>
                    <a:cubicBezTo>
                      <a:pt x="2063" y="14"/>
                      <a:pt x="1836" y="1"/>
                      <a:pt x="1621" y="1"/>
                    </a:cubicBezTo>
                    <a:close/>
                  </a:path>
                </a:pathLst>
              </a:custGeom>
              <a:solidFill>
                <a:srgbClr val="E5EE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13"/>
              <p:cNvSpPr/>
              <p:nvPr/>
            </p:nvSpPr>
            <p:spPr>
              <a:xfrm>
                <a:off x="5179500" y="886800"/>
                <a:ext cx="88875" cy="72775"/>
              </a:xfrm>
              <a:custGeom>
                <a:rect b="b" l="l" r="r" t="t"/>
                <a:pathLst>
                  <a:path extrusionOk="0" h="2911" w="3555">
                    <a:moveTo>
                      <a:pt x="1872" y="1"/>
                    </a:moveTo>
                    <a:cubicBezTo>
                      <a:pt x="1755" y="1"/>
                      <a:pt x="1634" y="12"/>
                      <a:pt x="1513" y="36"/>
                    </a:cubicBezTo>
                    <a:cubicBezTo>
                      <a:pt x="610" y="193"/>
                      <a:pt x="0" y="978"/>
                      <a:pt x="139" y="1763"/>
                    </a:cubicBezTo>
                    <a:cubicBezTo>
                      <a:pt x="276" y="2450"/>
                      <a:pt x="938" y="2911"/>
                      <a:pt x="1706" y="2911"/>
                    </a:cubicBezTo>
                    <a:cubicBezTo>
                      <a:pt x="1816" y="2911"/>
                      <a:pt x="1929" y="2901"/>
                      <a:pt x="2042" y="2882"/>
                    </a:cubicBezTo>
                    <a:cubicBezTo>
                      <a:pt x="2945" y="2706"/>
                      <a:pt x="3555" y="1939"/>
                      <a:pt x="3398" y="1154"/>
                    </a:cubicBezTo>
                    <a:cubicBezTo>
                      <a:pt x="3278" y="474"/>
                      <a:pt x="2630" y="1"/>
                      <a:pt x="1872" y="1"/>
                    </a:cubicBezTo>
                    <a:close/>
                  </a:path>
                </a:pathLst>
              </a:custGeom>
              <a:solidFill>
                <a:srgbClr val="11344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 name="Google Shape;71;p13"/>
              <p:cNvSpPr/>
              <p:nvPr/>
            </p:nvSpPr>
            <p:spPr>
              <a:xfrm>
                <a:off x="5366975" y="1006000"/>
                <a:ext cx="89350" cy="48700"/>
              </a:xfrm>
              <a:custGeom>
                <a:rect b="b" l="l" r="r" t="t"/>
                <a:pathLst>
                  <a:path extrusionOk="0" h="1948" w="3574">
                    <a:moveTo>
                      <a:pt x="3103" y="0"/>
                    </a:moveTo>
                    <a:cubicBezTo>
                      <a:pt x="2744" y="0"/>
                      <a:pt x="2138" y="189"/>
                      <a:pt x="1513" y="529"/>
                    </a:cubicBezTo>
                    <a:cubicBezTo>
                      <a:pt x="610" y="1000"/>
                      <a:pt x="1" y="1589"/>
                      <a:pt x="158" y="1844"/>
                    </a:cubicBezTo>
                    <a:cubicBezTo>
                      <a:pt x="199" y="1914"/>
                      <a:pt x="305" y="1948"/>
                      <a:pt x="458" y="1948"/>
                    </a:cubicBezTo>
                    <a:cubicBezTo>
                      <a:pt x="816" y="1948"/>
                      <a:pt x="1430" y="1763"/>
                      <a:pt x="2063" y="1432"/>
                    </a:cubicBezTo>
                    <a:cubicBezTo>
                      <a:pt x="2966" y="941"/>
                      <a:pt x="3574" y="352"/>
                      <a:pt x="3417" y="116"/>
                    </a:cubicBezTo>
                    <a:cubicBezTo>
                      <a:pt x="3375" y="38"/>
                      <a:pt x="3264" y="0"/>
                      <a:pt x="3103" y="0"/>
                    </a:cubicBezTo>
                    <a:close/>
                  </a:path>
                </a:pathLst>
              </a:custGeom>
              <a:solidFill>
                <a:srgbClr val="E5EE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3"/>
              <p:cNvSpPr/>
              <p:nvPr/>
            </p:nvSpPr>
            <p:spPr>
              <a:xfrm>
                <a:off x="5202075" y="1090900"/>
                <a:ext cx="89350" cy="48725"/>
              </a:xfrm>
              <a:custGeom>
                <a:rect b="b" l="l" r="r" t="t"/>
                <a:pathLst>
                  <a:path extrusionOk="0" h="1949" w="3574">
                    <a:moveTo>
                      <a:pt x="3094" y="1"/>
                    </a:moveTo>
                    <a:cubicBezTo>
                      <a:pt x="2733" y="1"/>
                      <a:pt x="2137" y="190"/>
                      <a:pt x="1513" y="529"/>
                    </a:cubicBezTo>
                    <a:cubicBezTo>
                      <a:pt x="610" y="1000"/>
                      <a:pt x="1" y="1589"/>
                      <a:pt x="139" y="1845"/>
                    </a:cubicBezTo>
                    <a:cubicBezTo>
                      <a:pt x="186" y="1915"/>
                      <a:pt x="295" y="1949"/>
                      <a:pt x="450" y="1949"/>
                    </a:cubicBezTo>
                    <a:cubicBezTo>
                      <a:pt x="814" y="1949"/>
                      <a:pt x="1429" y="1763"/>
                      <a:pt x="2063" y="1432"/>
                    </a:cubicBezTo>
                    <a:cubicBezTo>
                      <a:pt x="2966" y="942"/>
                      <a:pt x="3574" y="353"/>
                      <a:pt x="3417" y="117"/>
                    </a:cubicBezTo>
                    <a:cubicBezTo>
                      <a:pt x="3368" y="38"/>
                      <a:pt x="3254" y="1"/>
                      <a:pt x="3094" y="1"/>
                    </a:cubicBezTo>
                    <a:close/>
                  </a:path>
                </a:pathLst>
              </a:custGeom>
              <a:solidFill>
                <a:srgbClr val="E5EE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3"/>
              <p:cNvSpPr/>
              <p:nvPr/>
            </p:nvSpPr>
            <p:spPr>
              <a:xfrm>
                <a:off x="5297800" y="1068650"/>
                <a:ext cx="89350" cy="48700"/>
              </a:xfrm>
              <a:custGeom>
                <a:rect b="b" l="l" r="r" t="t"/>
                <a:pathLst>
                  <a:path extrusionOk="0" h="1948" w="3574">
                    <a:moveTo>
                      <a:pt x="3117" y="0"/>
                    </a:moveTo>
                    <a:cubicBezTo>
                      <a:pt x="2759" y="0"/>
                      <a:pt x="2145" y="185"/>
                      <a:pt x="1511" y="516"/>
                    </a:cubicBezTo>
                    <a:cubicBezTo>
                      <a:pt x="608" y="1007"/>
                      <a:pt x="1" y="1596"/>
                      <a:pt x="158" y="1832"/>
                    </a:cubicBezTo>
                    <a:cubicBezTo>
                      <a:pt x="200" y="1910"/>
                      <a:pt x="311" y="1948"/>
                      <a:pt x="471" y="1948"/>
                    </a:cubicBezTo>
                    <a:cubicBezTo>
                      <a:pt x="831" y="1948"/>
                      <a:pt x="1437" y="1759"/>
                      <a:pt x="2061" y="1419"/>
                    </a:cubicBezTo>
                    <a:cubicBezTo>
                      <a:pt x="2964" y="948"/>
                      <a:pt x="3574" y="359"/>
                      <a:pt x="3417" y="104"/>
                    </a:cubicBezTo>
                    <a:cubicBezTo>
                      <a:pt x="3375" y="34"/>
                      <a:pt x="3269" y="0"/>
                      <a:pt x="3117" y="0"/>
                    </a:cubicBezTo>
                    <a:close/>
                  </a:path>
                </a:pathLst>
              </a:custGeom>
              <a:solidFill>
                <a:srgbClr val="E5EE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3"/>
              <p:cNvSpPr/>
              <p:nvPr/>
            </p:nvSpPr>
            <p:spPr>
              <a:xfrm>
                <a:off x="5259525" y="1012175"/>
                <a:ext cx="88825" cy="48750"/>
              </a:xfrm>
              <a:custGeom>
                <a:rect b="b" l="l" r="r" t="t"/>
                <a:pathLst>
                  <a:path extrusionOk="0" h="1950" w="3553">
                    <a:moveTo>
                      <a:pt x="3109" y="1"/>
                    </a:moveTo>
                    <a:cubicBezTo>
                      <a:pt x="2750" y="1"/>
                      <a:pt x="2145" y="187"/>
                      <a:pt x="1511" y="518"/>
                    </a:cubicBezTo>
                    <a:cubicBezTo>
                      <a:pt x="608" y="1008"/>
                      <a:pt x="0" y="1597"/>
                      <a:pt x="137" y="1832"/>
                    </a:cubicBezTo>
                    <a:cubicBezTo>
                      <a:pt x="185" y="1911"/>
                      <a:pt x="299" y="1949"/>
                      <a:pt x="460" y="1949"/>
                    </a:cubicBezTo>
                    <a:cubicBezTo>
                      <a:pt x="821" y="1949"/>
                      <a:pt x="1418" y="1760"/>
                      <a:pt x="2042" y="1421"/>
                    </a:cubicBezTo>
                    <a:cubicBezTo>
                      <a:pt x="2964" y="950"/>
                      <a:pt x="3553" y="361"/>
                      <a:pt x="3416" y="105"/>
                    </a:cubicBezTo>
                    <a:cubicBezTo>
                      <a:pt x="3369" y="35"/>
                      <a:pt x="3262" y="1"/>
                      <a:pt x="3109" y="1"/>
                    </a:cubicBezTo>
                    <a:close/>
                  </a:path>
                </a:pathLst>
              </a:custGeom>
              <a:solidFill>
                <a:srgbClr val="E5EE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13"/>
              <p:cNvSpPr/>
              <p:nvPr/>
            </p:nvSpPr>
            <p:spPr>
              <a:xfrm>
                <a:off x="5285525" y="1045475"/>
                <a:ext cx="72175" cy="40625"/>
              </a:xfrm>
              <a:custGeom>
                <a:rect b="b" l="l" r="r" t="t"/>
                <a:pathLst>
                  <a:path extrusionOk="0" h="1625" w="2887">
                    <a:moveTo>
                      <a:pt x="2370" y="0"/>
                    </a:moveTo>
                    <a:cubicBezTo>
                      <a:pt x="2068" y="0"/>
                      <a:pt x="1627" y="126"/>
                      <a:pt x="1178" y="364"/>
                    </a:cubicBezTo>
                    <a:cubicBezTo>
                      <a:pt x="471" y="736"/>
                      <a:pt x="0" y="1246"/>
                      <a:pt x="157" y="1482"/>
                    </a:cubicBezTo>
                    <a:cubicBezTo>
                      <a:pt x="216" y="1578"/>
                      <a:pt x="351" y="1624"/>
                      <a:pt x="534" y="1624"/>
                    </a:cubicBezTo>
                    <a:cubicBezTo>
                      <a:pt x="835" y="1624"/>
                      <a:pt x="1268" y="1499"/>
                      <a:pt x="1709" y="1267"/>
                    </a:cubicBezTo>
                    <a:cubicBezTo>
                      <a:pt x="2434" y="893"/>
                      <a:pt x="2887" y="383"/>
                      <a:pt x="2730" y="128"/>
                    </a:cubicBezTo>
                    <a:cubicBezTo>
                      <a:pt x="2672" y="42"/>
                      <a:pt x="2544" y="0"/>
                      <a:pt x="2370" y="0"/>
                    </a:cubicBezTo>
                    <a:close/>
                  </a:path>
                </a:pathLst>
              </a:custGeom>
              <a:solidFill>
                <a:srgbClr val="E5EE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3"/>
              <p:cNvSpPr/>
              <p:nvPr/>
            </p:nvSpPr>
            <p:spPr>
              <a:xfrm>
                <a:off x="5346375" y="991125"/>
                <a:ext cx="71675" cy="40625"/>
              </a:xfrm>
              <a:custGeom>
                <a:rect b="b" l="l" r="r" t="t"/>
                <a:pathLst>
                  <a:path extrusionOk="0" h="1625" w="2867">
                    <a:moveTo>
                      <a:pt x="2334" y="0"/>
                    </a:moveTo>
                    <a:cubicBezTo>
                      <a:pt x="2032" y="0"/>
                      <a:pt x="1600" y="126"/>
                      <a:pt x="1159" y="358"/>
                    </a:cubicBezTo>
                    <a:cubicBezTo>
                      <a:pt x="453" y="750"/>
                      <a:pt x="0" y="1242"/>
                      <a:pt x="139" y="1496"/>
                    </a:cubicBezTo>
                    <a:cubicBezTo>
                      <a:pt x="196" y="1582"/>
                      <a:pt x="324" y="1624"/>
                      <a:pt x="498" y="1624"/>
                    </a:cubicBezTo>
                    <a:cubicBezTo>
                      <a:pt x="800" y="1624"/>
                      <a:pt x="1240" y="1498"/>
                      <a:pt x="1689" y="1261"/>
                    </a:cubicBezTo>
                    <a:cubicBezTo>
                      <a:pt x="2416" y="889"/>
                      <a:pt x="2867" y="378"/>
                      <a:pt x="2710" y="143"/>
                    </a:cubicBezTo>
                    <a:cubicBezTo>
                      <a:pt x="2650" y="46"/>
                      <a:pt x="2516" y="0"/>
                      <a:pt x="2334" y="0"/>
                    </a:cubicBezTo>
                    <a:close/>
                  </a:path>
                </a:pathLst>
              </a:custGeom>
              <a:solidFill>
                <a:srgbClr val="E5EE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13"/>
              <p:cNvSpPr/>
              <p:nvPr/>
            </p:nvSpPr>
            <p:spPr>
              <a:xfrm>
                <a:off x="5195725" y="1062275"/>
                <a:ext cx="71675" cy="40650"/>
              </a:xfrm>
              <a:custGeom>
                <a:rect b="b" l="l" r="r" t="t"/>
                <a:pathLst>
                  <a:path extrusionOk="0" h="1626" w="2867">
                    <a:moveTo>
                      <a:pt x="2341" y="1"/>
                    </a:moveTo>
                    <a:cubicBezTo>
                      <a:pt x="2039" y="1"/>
                      <a:pt x="1598" y="126"/>
                      <a:pt x="1158" y="359"/>
                    </a:cubicBezTo>
                    <a:cubicBezTo>
                      <a:pt x="451" y="731"/>
                      <a:pt x="0" y="1242"/>
                      <a:pt x="157" y="1498"/>
                    </a:cubicBezTo>
                    <a:cubicBezTo>
                      <a:pt x="207" y="1584"/>
                      <a:pt x="332" y="1625"/>
                      <a:pt x="506" y="1625"/>
                    </a:cubicBezTo>
                    <a:cubicBezTo>
                      <a:pt x="809" y="1625"/>
                      <a:pt x="1258" y="1499"/>
                      <a:pt x="1707" y="1262"/>
                    </a:cubicBezTo>
                    <a:cubicBezTo>
                      <a:pt x="2414" y="888"/>
                      <a:pt x="2866" y="378"/>
                      <a:pt x="2709" y="142"/>
                    </a:cubicBezTo>
                    <a:cubicBezTo>
                      <a:pt x="2657" y="47"/>
                      <a:pt x="2524" y="1"/>
                      <a:pt x="2341" y="1"/>
                    </a:cubicBezTo>
                    <a:close/>
                  </a:path>
                </a:pathLst>
              </a:custGeom>
              <a:solidFill>
                <a:srgbClr val="E5EE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8" name="Google Shape;78;p13"/>
            <p:cNvSpPr/>
            <p:nvPr/>
          </p:nvSpPr>
          <p:spPr>
            <a:xfrm>
              <a:off x="6871075" y="0"/>
              <a:ext cx="118200" cy="489900"/>
            </a:xfrm>
            <a:prstGeom prst="rect">
              <a:avLst/>
            </a:prstGeom>
            <a:solidFill>
              <a:srgbClr val="8DA0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9F4FF"/>
        </a:solidFill>
      </p:bgPr>
    </p:bg>
    <p:spTree>
      <p:nvGrpSpPr>
        <p:cNvPr id="252" name="Shape 252"/>
        <p:cNvGrpSpPr/>
        <p:nvPr/>
      </p:nvGrpSpPr>
      <p:grpSpPr>
        <a:xfrm>
          <a:off x="0" y="0"/>
          <a:ext cx="0" cy="0"/>
          <a:chOff x="0" y="0"/>
          <a:chExt cx="0" cy="0"/>
        </a:xfrm>
      </p:grpSpPr>
      <p:sp>
        <p:nvSpPr>
          <p:cNvPr id="253" name="Google Shape;253;p22"/>
          <p:cNvSpPr/>
          <p:nvPr/>
        </p:nvSpPr>
        <p:spPr>
          <a:xfrm>
            <a:off x="0" y="0"/>
            <a:ext cx="9144000" cy="5210700"/>
          </a:xfrm>
          <a:prstGeom prst="snip2DiagRect">
            <a:avLst>
              <a:gd fmla="val 0" name="adj1"/>
              <a:gd fmla="val 16667" name="adj2"/>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54" name="Google Shape;254;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Communication</a:t>
            </a:r>
            <a:endParaRPr b="1"/>
          </a:p>
        </p:txBody>
      </p:sp>
      <p:sp>
        <p:nvSpPr>
          <p:cNvPr id="255" name="Google Shape;255;p22"/>
          <p:cNvSpPr txBox="1"/>
          <p:nvPr>
            <p:ph idx="1" type="body"/>
          </p:nvPr>
        </p:nvSpPr>
        <p:spPr>
          <a:xfrm>
            <a:off x="311700" y="1152475"/>
            <a:ext cx="8520600" cy="3683100"/>
          </a:xfrm>
          <a:prstGeom prst="rect">
            <a:avLst/>
          </a:prstGeom>
        </p:spPr>
        <p:txBody>
          <a:bodyPr anchorCtr="0" anchor="t" bIns="91425" lIns="91425" spcFirstLastPara="1" rIns="91425" wrap="square" tIns="91425">
            <a:normAutofit/>
          </a:bodyPr>
          <a:lstStyle/>
          <a:p>
            <a:pPr indent="-368300" lvl="0" marL="457200" rtl="0" algn="l">
              <a:spcBef>
                <a:spcPts val="0"/>
              </a:spcBef>
              <a:spcAft>
                <a:spcPts val="0"/>
              </a:spcAft>
              <a:buClr>
                <a:schemeClr val="dk1"/>
              </a:buClr>
              <a:buSzPts val="2200"/>
              <a:buChar char="●"/>
            </a:pPr>
            <a:r>
              <a:rPr lang="en" sz="2200">
                <a:solidFill>
                  <a:schemeClr val="dk1"/>
                </a:solidFill>
              </a:rPr>
              <a:t>Consistently assessing fire risk during “time out” can greatly prevent surgical fires all together.</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Perform a fire risk assessment prior to starting the procedure.</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All medical staff should be aware of risks and how to minimize them.</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Assign roles for each team member before the surgery begins.</a:t>
            </a:r>
            <a:endParaRPr sz="2200">
              <a:solidFill>
                <a:schemeClr val="dk1"/>
              </a:solidFill>
            </a:endParaRPr>
          </a:p>
          <a:p>
            <a:pPr indent="0" lvl="0" marL="0" rtl="0" algn="l">
              <a:spcBef>
                <a:spcPts val="0"/>
              </a:spcBef>
              <a:spcAft>
                <a:spcPts val="0"/>
              </a:spcAft>
              <a:buNone/>
            </a:pPr>
            <a:r>
              <a:t/>
            </a:r>
            <a:endParaRPr sz="2200">
              <a:solidFill>
                <a:schemeClr val="dk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9F4FF"/>
        </a:solidFill>
      </p:bgPr>
    </p:bg>
    <p:spTree>
      <p:nvGrpSpPr>
        <p:cNvPr id="259" name="Shape 259"/>
        <p:cNvGrpSpPr/>
        <p:nvPr/>
      </p:nvGrpSpPr>
      <p:grpSpPr>
        <a:xfrm>
          <a:off x="0" y="0"/>
          <a:ext cx="0" cy="0"/>
          <a:chOff x="0" y="0"/>
          <a:chExt cx="0" cy="0"/>
        </a:xfrm>
      </p:grpSpPr>
      <p:sp>
        <p:nvSpPr>
          <p:cNvPr id="260" name="Google Shape;260;p23"/>
          <p:cNvSpPr/>
          <p:nvPr/>
        </p:nvSpPr>
        <p:spPr>
          <a:xfrm>
            <a:off x="0" y="0"/>
            <a:ext cx="9144000" cy="5210700"/>
          </a:xfrm>
          <a:prstGeom prst="snip2DiagRect">
            <a:avLst>
              <a:gd fmla="val 0" name="adj1"/>
              <a:gd fmla="val 16667" name="adj2"/>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61" name="Google Shape;261;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Training and Education</a:t>
            </a:r>
            <a:endParaRPr b="1"/>
          </a:p>
        </p:txBody>
      </p:sp>
      <p:sp>
        <p:nvSpPr>
          <p:cNvPr id="262" name="Google Shape;262;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68300" lvl="0" marL="457200" rtl="0" algn="l">
              <a:spcBef>
                <a:spcPts val="0"/>
              </a:spcBef>
              <a:spcAft>
                <a:spcPts val="0"/>
              </a:spcAft>
              <a:buClr>
                <a:schemeClr val="dk1"/>
              </a:buClr>
              <a:buSzPts val="2200"/>
              <a:buChar char="●"/>
            </a:pPr>
            <a:r>
              <a:rPr lang="en" sz="2200">
                <a:solidFill>
                  <a:schemeClr val="dk1"/>
                </a:solidFill>
              </a:rPr>
              <a:t>Ensure that each team member knows the location of the </a:t>
            </a:r>
            <a:r>
              <a:rPr lang="en" sz="2200">
                <a:solidFill>
                  <a:schemeClr val="dk1"/>
                </a:solidFill>
              </a:rPr>
              <a:t>nearest</a:t>
            </a:r>
            <a:r>
              <a:rPr lang="en" sz="2200">
                <a:solidFill>
                  <a:schemeClr val="dk1"/>
                </a:solidFill>
              </a:rPr>
              <a:t> fire alarm. </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Ensure that team members know how to properly operate a fire extinguisher:</a:t>
            </a:r>
            <a:endParaRPr sz="2200">
              <a:solidFill>
                <a:schemeClr val="dk1"/>
              </a:solidFill>
            </a:endParaRPr>
          </a:p>
          <a:p>
            <a:pPr indent="-368300" lvl="1" marL="914400" rtl="0" algn="l">
              <a:spcBef>
                <a:spcPts val="0"/>
              </a:spcBef>
              <a:spcAft>
                <a:spcPts val="0"/>
              </a:spcAft>
              <a:buClr>
                <a:schemeClr val="dk1"/>
              </a:buClr>
              <a:buSzPts val="2200"/>
              <a:buChar char="○"/>
            </a:pPr>
            <a:r>
              <a:rPr lang="en" sz="2200">
                <a:solidFill>
                  <a:schemeClr val="dk1"/>
                </a:solidFill>
              </a:rPr>
              <a:t>Use the PASS technique: Pull, Aim, Squeeze, Sweep. </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Use simulation techniques and </a:t>
            </a:r>
            <a:r>
              <a:rPr lang="en" sz="2200">
                <a:solidFill>
                  <a:schemeClr val="dk1"/>
                </a:solidFill>
              </a:rPr>
              <a:t>training</a:t>
            </a:r>
            <a:r>
              <a:rPr lang="en" sz="2200">
                <a:solidFill>
                  <a:schemeClr val="dk1"/>
                </a:solidFill>
              </a:rPr>
              <a:t> for realistic practice.</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Have a fire safety manual in the OR that is accessible to all staff.</a:t>
            </a:r>
            <a:endParaRPr sz="2200">
              <a:solidFill>
                <a:schemeClr val="dk1"/>
              </a:solidFill>
            </a:endParaRPr>
          </a:p>
        </p:txBody>
      </p:sp>
      <p:grpSp>
        <p:nvGrpSpPr>
          <p:cNvPr id="263" name="Google Shape;263;p23"/>
          <p:cNvGrpSpPr/>
          <p:nvPr/>
        </p:nvGrpSpPr>
        <p:grpSpPr>
          <a:xfrm flipH="1">
            <a:off x="7395639" y="6"/>
            <a:ext cx="1748218" cy="1512847"/>
            <a:chOff x="3564950" y="368900"/>
            <a:chExt cx="3546800" cy="2895400"/>
          </a:xfrm>
        </p:grpSpPr>
        <p:sp>
          <p:nvSpPr>
            <p:cNvPr id="264" name="Google Shape;264;p23"/>
            <p:cNvSpPr/>
            <p:nvPr/>
          </p:nvSpPr>
          <p:spPr>
            <a:xfrm>
              <a:off x="5086950" y="2484650"/>
              <a:ext cx="929725" cy="779650"/>
            </a:xfrm>
            <a:custGeom>
              <a:rect b="b" l="l" r="r" t="t"/>
              <a:pathLst>
                <a:path extrusionOk="0" h="31186" w="37189">
                  <a:moveTo>
                    <a:pt x="36417" y="1"/>
                  </a:moveTo>
                  <a:cubicBezTo>
                    <a:pt x="36060" y="1"/>
                    <a:pt x="35699" y="362"/>
                    <a:pt x="35699" y="821"/>
                  </a:cubicBezTo>
                  <a:cubicBezTo>
                    <a:pt x="35699" y="8618"/>
                    <a:pt x="30160" y="18158"/>
                    <a:pt x="23390" y="22109"/>
                  </a:cubicBezTo>
                  <a:lnTo>
                    <a:pt x="13082" y="28108"/>
                  </a:lnTo>
                  <a:cubicBezTo>
                    <a:pt x="11176" y="29185"/>
                    <a:pt x="9362" y="29745"/>
                    <a:pt x="7750" y="29745"/>
                  </a:cubicBezTo>
                  <a:cubicBezTo>
                    <a:pt x="6672" y="29745"/>
                    <a:pt x="5685" y="29495"/>
                    <a:pt x="4822" y="28982"/>
                  </a:cubicBezTo>
                  <a:cubicBezTo>
                    <a:pt x="2668" y="27751"/>
                    <a:pt x="1490" y="25031"/>
                    <a:pt x="1490" y="21391"/>
                  </a:cubicBezTo>
                  <a:cubicBezTo>
                    <a:pt x="1490" y="20981"/>
                    <a:pt x="1183" y="20673"/>
                    <a:pt x="772" y="20673"/>
                  </a:cubicBezTo>
                  <a:cubicBezTo>
                    <a:pt x="362" y="20673"/>
                    <a:pt x="1" y="20981"/>
                    <a:pt x="1" y="21391"/>
                  </a:cubicBezTo>
                  <a:cubicBezTo>
                    <a:pt x="1" y="25597"/>
                    <a:pt x="1437" y="28777"/>
                    <a:pt x="4104" y="30262"/>
                  </a:cubicBezTo>
                  <a:cubicBezTo>
                    <a:pt x="5183" y="30931"/>
                    <a:pt x="6464" y="31186"/>
                    <a:pt x="7748" y="31186"/>
                  </a:cubicBezTo>
                  <a:cubicBezTo>
                    <a:pt x="9594" y="31186"/>
                    <a:pt x="11695" y="30623"/>
                    <a:pt x="13800" y="29339"/>
                  </a:cubicBezTo>
                  <a:lnTo>
                    <a:pt x="24108" y="23443"/>
                  </a:lnTo>
                  <a:cubicBezTo>
                    <a:pt x="31342" y="19237"/>
                    <a:pt x="37189" y="9081"/>
                    <a:pt x="37189" y="821"/>
                  </a:cubicBezTo>
                  <a:cubicBezTo>
                    <a:pt x="37189" y="362"/>
                    <a:pt x="36828" y="1"/>
                    <a:pt x="36417" y="1"/>
                  </a:cubicBezTo>
                  <a:close/>
                </a:path>
              </a:pathLst>
            </a:custGeom>
            <a:solidFill>
              <a:srgbClr val="AAD0D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23"/>
            <p:cNvSpPr/>
            <p:nvPr/>
          </p:nvSpPr>
          <p:spPr>
            <a:xfrm>
              <a:off x="6364100" y="1265225"/>
              <a:ext cx="747650" cy="523175"/>
            </a:xfrm>
            <a:custGeom>
              <a:rect b="b" l="l" r="r" t="t"/>
              <a:pathLst>
                <a:path extrusionOk="0" h="20927" w="29906">
                  <a:moveTo>
                    <a:pt x="25588" y="0"/>
                  </a:moveTo>
                  <a:cubicBezTo>
                    <a:pt x="25351" y="0"/>
                    <a:pt x="25128" y="50"/>
                    <a:pt x="24928" y="154"/>
                  </a:cubicBezTo>
                  <a:lnTo>
                    <a:pt x="1080" y="14056"/>
                  </a:lnTo>
                  <a:cubicBezTo>
                    <a:pt x="1" y="14618"/>
                    <a:pt x="1" y="16670"/>
                    <a:pt x="1080" y="18516"/>
                  </a:cubicBezTo>
                  <a:cubicBezTo>
                    <a:pt x="1932" y="19979"/>
                    <a:pt x="3172" y="20927"/>
                    <a:pt x="4161" y="20927"/>
                  </a:cubicBezTo>
                  <a:cubicBezTo>
                    <a:pt x="4420" y="20927"/>
                    <a:pt x="4662" y="20862"/>
                    <a:pt x="4875" y="20724"/>
                  </a:cubicBezTo>
                  <a:lnTo>
                    <a:pt x="28826" y="6875"/>
                  </a:lnTo>
                  <a:cubicBezTo>
                    <a:pt x="29905" y="6260"/>
                    <a:pt x="29905" y="4311"/>
                    <a:pt x="28826" y="2464"/>
                  </a:cubicBezTo>
                  <a:cubicBezTo>
                    <a:pt x="27950" y="960"/>
                    <a:pt x="26630" y="0"/>
                    <a:pt x="25588" y="0"/>
                  </a:cubicBezTo>
                  <a:close/>
                </a:path>
              </a:pathLst>
            </a:custGeom>
            <a:solidFill>
              <a:srgbClr val="8DA0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23"/>
            <p:cNvSpPr/>
            <p:nvPr/>
          </p:nvSpPr>
          <p:spPr>
            <a:xfrm>
              <a:off x="3752175" y="368900"/>
              <a:ext cx="169275" cy="398875"/>
            </a:xfrm>
            <a:custGeom>
              <a:rect b="b" l="l" r="r" t="t"/>
              <a:pathLst>
                <a:path extrusionOk="0" h="15955" w="6771">
                  <a:moveTo>
                    <a:pt x="0" y="1"/>
                  </a:moveTo>
                  <a:lnTo>
                    <a:pt x="0" y="14005"/>
                  </a:lnTo>
                  <a:cubicBezTo>
                    <a:pt x="0" y="15134"/>
                    <a:pt x="1486" y="15954"/>
                    <a:pt x="3386" y="15954"/>
                  </a:cubicBezTo>
                  <a:cubicBezTo>
                    <a:pt x="5232" y="15954"/>
                    <a:pt x="6771" y="15134"/>
                    <a:pt x="6771" y="14005"/>
                  </a:cubicBezTo>
                  <a:lnTo>
                    <a:pt x="6771" y="1"/>
                  </a:lnTo>
                  <a:close/>
                </a:path>
              </a:pathLst>
            </a:custGeom>
            <a:solidFill>
              <a:srgbClr val="AAD0D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23"/>
            <p:cNvSpPr/>
            <p:nvPr/>
          </p:nvSpPr>
          <p:spPr>
            <a:xfrm>
              <a:off x="3854750" y="761975"/>
              <a:ext cx="1341275" cy="804600"/>
            </a:xfrm>
            <a:custGeom>
              <a:rect b="b" l="l" r="r" t="t"/>
              <a:pathLst>
                <a:path extrusionOk="0" h="32184" w="53651">
                  <a:moveTo>
                    <a:pt x="3490" y="0"/>
                  </a:moveTo>
                  <a:cubicBezTo>
                    <a:pt x="2513" y="0"/>
                    <a:pt x="1215" y="455"/>
                    <a:pt x="616" y="2640"/>
                  </a:cubicBezTo>
                  <a:cubicBezTo>
                    <a:pt x="1" y="4642"/>
                    <a:pt x="1539" y="6743"/>
                    <a:pt x="1539" y="6743"/>
                  </a:cubicBezTo>
                  <a:lnTo>
                    <a:pt x="46470" y="32183"/>
                  </a:lnTo>
                  <a:lnTo>
                    <a:pt x="53651" y="28080"/>
                  </a:lnTo>
                  <a:lnTo>
                    <a:pt x="4719" y="231"/>
                  </a:lnTo>
                  <a:cubicBezTo>
                    <a:pt x="4719" y="231"/>
                    <a:pt x="4186" y="0"/>
                    <a:pt x="3490" y="0"/>
                  </a:cubicBezTo>
                  <a:close/>
                </a:path>
              </a:pathLst>
            </a:custGeom>
            <a:solidFill>
              <a:srgbClr val="AAD0D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8" name="Google Shape;268;p23"/>
            <p:cNvSpPr/>
            <p:nvPr/>
          </p:nvSpPr>
          <p:spPr>
            <a:xfrm>
              <a:off x="4567700" y="1162025"/>
              <a:ext cx="2105500" cy="1909850"/>
            </a:xfrm>
            <a:custGeom>
              <a:rect b="b" l="l" r="r" t="t"/>
              <a:pathLst>
                <a:path extrusionOk="0" h="76394" w="84220">
                  <a:moveTo>
                    <a:pt x="65803" y="0"/>
                  </a:moveTo>
                  <a:cubicBezTo>
                    <a:pt x="56598" y="0"/>
                    <a:pt x="40896" y="3464"/>
                    <a:pt x="25440" y="22952"/>
                  </a:cubicBezTo>
                  <a:cubicBezTo>
                    <a:pt x="0" y="55060"/>
                    <a:pt x="14616" y="73373"/>
                    <a:pt x="14977" y="73525"/>
                  </a:cubicBezTo>
                  <a:cubicBezTo>
                    <a:pt x="15285" y="73886"/>
                    <a:pt x="15593" y="74193"/>
                    <a:pt x="15950" y="74501"/>
                  </a:cubicBezTo>
                  <a:cubicBezTo>
                    <a:pt x="16208" y="74706"/>
                    <a:pt x="16565" y="75014"/>
                    <a:pt x="17029" y="75219"/>
                  </a:cubicBezTo>
                  <a:cubicBezTo>
                    <a:pt x="18406" y="76012"/>
                    <a:pt x="20060" y="76393"/>
                    <a:pt x="21932" y="76393"/>
                  </a:cubicBezTo>
                  <a:cubicBezTo>
                    <a:pt x="31559" y="76393"/>
                    <a:pt x="46970" y="66315"/>
                    <a:pt x="60367" y="50341"/>
                  </a:cubicBezTo>
                  <a:cubicBezTo>
                    <a:pt x="77039" y="30494"/>
                    <a:pt x="84220" y="9001"/>
                    <a:pt x="76370" y="2386"/>
                  </a:cubicBezTo>
                  <a:cubicBezTo>
                    <a:pt x="76013" y="2128"/>
                    <a:pt x="75652" y="1873"/>
                    <a:pt x="75295" y="1668"/>
                  </a:cubicBezTo>
                  <a:cubicBezTo>
                    <a:pt x="74372" y="1155"/>
                    <a:pt x="73293" y="794"/>
                    <a:pt x="72115" y="589"/>
                  </a:cubicBezTo>
                  <a:cubicBezTo>
                    <a:pt x="70704" y="307"/>
                    <a:pt x="68541" y="0"/>
                    <a:pt x="65803" y="0"/>
                  </a:cubicBezTo>
                  <a:close/>
                </a:path>
              </a:pathLst>
            </a:custGeom>
            <a:solidFill>
              <a:srgbClr val="8DA0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 name="Google Shape;269;p23"/>
            <p:cNvSpPr/>
            <p:nvPr/>
          </p:nvSpPr>
          <p:spPr>
            <a:xfrm>
              <a:off x="4839525" y="1265800"/>
              <a:ext cx="1774700" cy="1773475"/>
            </a:xfrm>
            <a:custGeom>
              <a:rect b="b" l="l" r="r" t="t"/>
              <a:pathLst>
                <a:path extrusionOk="0" h="70939" w="70988">
                  <a:moveTo>
                    <a:pt x="58353" y="0"/>
                  </a:moveTo>
                  <a:cubicBezTo>
                    <a:pt x="49438" y="0"/>
                    <a:pt x="35001" y="9502"/>
                    <a:pt x="22413" y="24545"/>
                  </a:cubicBezTo>
                  <a:cubicBezTo>
                    <a:pt x="6771" y="43166"/>
                    <a:pt x="1" y="63116"/>
                    <a:pt x="7128" y="69222"/>
                  </a:cubicBezTo>
                  <a:cubicBezTo>
                    <a:pt x="7489" y="69427"/>
                    <a:pt x="7797" y="69681"/>
                    <a:pt x="8154" y="69887"/>
                  </a:cubicBezTo>
                  <a:cubicBezTo>
                    <a:pt x="9395" y="70597"/>
                    <a:pt x="10883" y="70938"/>
                    <a:pt x="12570" y="70938"/>
                  </a:cubicBezTo>
                  <a:cubicBezTo>
                    <a:pt x="21484" y="70938"/>
                    <a:pt x="35928" y="61404"/>
                    <a:pt x="48522" y="46395"/>
                  </a:cubicBezTo>
                  <a:cubicBezTo>
                    <a:pt x="64114" y="27725"/>
                    <a:pt x="70987" y="7722"/>
                    <a:pt x="63753" y="1723"/>
                  </a:cubicBezTo>
                  <a:cubicBezTo>
                    <a:pt x="63499" y="1464"/>
                    <a:pt x="63138" y="1210"/>
                    <a:pt x="62781" y="1054"/>
                  </a:cubicBezTo>
                  <a:cubicBezTo>
                    <a:pt x="61537" y="343"/>
                    <a:pt x="60044" y="0"/>
                    <a:pt x="58353" y="0"/>
                  </a:cubicBezTo>
                  <a:close/>
                </a:path>
              </a:pathLst>
            </a:custGeom>
            <a:solidFill>
              <a:srgbClr val="AAD0D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0" name="Google Shape;270;p23"/>
            <p:cNvSpPr/>
            <p:nvPr/>
          </p:nvSpPr>
          <p:spPr>
            <a:xfrm>
              <a:off x="6051225" y="1312000"/>
              <a:ext cx="445025" cy="441700"/>
            </a:xfrm>
            <a:custGeom>
              <a:rect b="b" l="l" r="r" t="t"/>
              <a:pathLst>
                <a:path extrusionOk="0" h="17668" w="17801">
                  <a:moveTo>
                    <a:pt x="14385" y="1"/>
                  </a:moveTo>
                  <a:cubicBezTo>
                    <a:pt x="12091" y="1"/>
                    <a:pt x="8523" y="2274"/>
                    <a:pt x="5437" y="5927"/>
                  </a:cubicBezTo>
                  <a:cubicBezTo>
                    <a:pt x="1593" y="10543"/>
                    <a:pt x="1" y="15570"/>
                    <a:pt x="1950" y="17158"/>
                  </a:cubicBezTo>
                  <a:cubicBezTo>
                    <a:pt x="2350" y="17503"/>
                    <a:pt x="2872" y="17667"/>
                    <a:pt x="3484" y="17667"/>
                  </a:cubicBezTo>
                  <a:cubicBezTo>
                    <a:pt x="5778" y="17667"/>
                    <a:pt x="9325" y="15365"/>
                    <a:pt x="12364" y="11721"/>
                  </a:cubicBezTo>
                  <a:cubicBezTo>
                    <a:pt x="16262" y="7158"/>
                    <a:pt x="17801" y="2132"/>
                    <a:pt x="15901" y="490"/>
                  </a:cubicBezTo>
                  <a:cubicBezTo>
                    <a:pt x="15505" y="158"/>
                    <a:pt x="14989" y="1"/>
                    <a:pt x="14385" y="1"/>
                  </a:cubicBezTo>
                  <a:close/>
                </a:path>
              </a:pathLst>
            </a:custGeom>
            <a:solidFill>
              <a:srgbClr val="E5EE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1" name="Google Shape;271;p23"/>
            <p:cNvSpPr/>
            <p:nvPr/>
          </p:nvSpPr>
          <p:spPr>
            <a:xfrm>
              <a:off x="5597300" y="1438300"/>
              <a:ext cx="446250" cy="442375"/>
            </a:xfrm>
            <a:custGeom>
              <a:rect b="b" l="l" r="r" t="t"/>
              <a:pathLst>
                <a:path extrusionOk="0" h="17695" w="17850">
                  <a:moveTo>
                    <a:pt x="14467" y="1"/>
                  </a:moveTo>
                  <a:cubicBezTo>
                    <a:pt x="12160" y="1"/>
                    <a:pt x="8539" y="2268"/>
                    <a:pt x="5438" y="5902"/>
                  </a:cubicBezTo>
                  <a:cubicBezTo>
                    <a:pt x="1642" y="10518"/>
                    <a:pt x="1" y="15594"/>
                    <a:pt x="1901" y="17186"/>
                  </a:cubicBezTo>
                  <a:cubicBezTo>
                    <a:pt x="2321" y="17531"/>
                    <a:pt x="2860" y="17695"/>
                    <a:pt x="3485" y="17695"/>
                  </a:cubicBezTo>
                  <a:cubicBezTo>
                    <a:pt x="5828" y="17695"/>
                    <a:pt x="9378" y="15393"/>
                    <a:pt x="12413" y="11749"/>
                  </a:cubicBezTo>
                  <a:cubicBezTo>
                    <a:pt x="16311" y="7182"/>
                    <a:pt x="17850" y="2106"/>
                    <a:pt x="15954" y="465"/>
                  </a:cubicBezTo>
                  <a:cubicBezTo>
                    <a:pt x="15566" y="150"/>
                    <a:pt x="15060" y="1"/>
                    <a:pt x="14467" y="1"/>
                  </a:cubicBezTo>
                  <a:close/>
                </a:path>
              </a:pathLst>
            </a:custGeom>
            <a:solidFill>
              <a:srgbClr val="E5EE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2" name="Google Shape;272;p23"/>
            <p:cNvSpPr/>
            <p:nvPr/>
          </p:nvSpPr>
          <p:spPr>
            <a:xfrm>
              <a:off x="5071575" y="2066600"/>
              <a:ext cx="445025" cy="441750"/>
            </a:xfrm>
            <a:custGeom>
              <a:rect b="b" l="l" r="r" t="t"/>
              <a:pathLst>
                <a:path extrusionOk="0" h="17670" w="17801">
                  <a:moveTo>
                    <a:pt x="14346" y="0"/>
                  </a:moveTo>
                  <a:cubicBezTo>
                    <a:pt x="12039" y="0"/>
                    <a:pt x="8468" y="2277"/>
                    <a:pt x="5437" y="5952"/>
                  </a:cubicBezTo>
                  <a:cubicBezTo>
                    <a:pt x="1593" y="10519"/>
                    <a:pt x="0" y="15545"/>
                    <a:pt x="1950" y="17186"/>
                  </a:cubicBezTo>
                  <a:cubicBezTo>
                    <a:pt x="2341" y="17514"/>
                    <a:pt x="2851" y="17669"/>
                    <a:pt x="3447" y="17669"/>
                  </a:cubicBezTo>
                  <a:cubicBezTo>
                    <a:pt x="5739" y="17669"/>
                    <a:pt x="9309" y="15371"/>
                    <a:pt x="12364" y="11749"/>
                  </a:cubicBezTo>
                  <a:cubicBezTo>
                    <a:pt x="16262" y="7133"/>
                    <a:pt x="17800" y="2107"/>
                    <a:pt x="15901" y="515"/>
                  </a:cubicBezTo>
                  <a:cubicBezTo>
                    <a:pt x="15498" y="166"/>
                    <a:pt x="14968" y="0"/>
                    <a:pt x="14346" y="0"/>
                  </a:cubicBezTo>
                  <a:close/>
                </a:path>
              </a:pathLst>
            </a:custGeom>
            <a:solidFill>
              <a:srgbClr val="E5EE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3" name="Google Shape;273;p23"/>
            <p:cNvSpPr/>
            <p:nvPr/>
          </p:nvSpPr>
          <p:spPr>
            <a:xfrm>
              <a:off x="5969175" y="1769100"/>
              <a:ext cx="446250" cy="441750"/>
            </a:xfrm>
            <a:custGeom>
              <a:rect b="b" l="l" r="r" t="t"/>
              <a:pathLst>
                <a:path extrusionOk="0" h="17670" w="17850">
                  <a:moveTo>
                    <a:pt x="14396" y="1"/>
                  </a:moveTo>
                  <a:cubicBezTo>
                    <a:pt x="12088" y="1"/>
                    <a:pt x="8518" y="2278"/>
                    <a:pt x="5490" y="5952"/>
                  </a:cubicBezTo>
                  <a:cubicBezTo>
                    <a:pt x="1641" y="10568"/>
                    <a:pt x="0" y="15546"/>
                    <a:pt x="2002" y="17187"/>
                  </a:cubicBezTo>
                  <a:cubicBezTo>
                    <a:pt x="2394" y="17514"/>
                    <a:pt x="2903" y="17670"/>
                    <a:pt x="3498" y="17670"/>
                  </a:cubicBezTo>
                  <a:cubicBezTo>
                    <a:pt x="5790" y="17670"/>
                    <a:pt x="9361" y="15372"/>
                    <a:pt x="12412" y="11750"/>
                  </a:cubicBezTo>
                  <a:cubicBezTo>
                    <a:pt x="16311" y="7134"/>
                    <a:pt x="17849" y="2107"/>
                    <a:pt x="15954" y="515"/>
                  </a:cubicBezTo>
                  <a:cubicBezTo>
                    <a:pt x="15550" y="167"/>
                    <a:pt x="15019" y="1"/>
                    <a:pt x="14396" y="1"/>
                  </a:cubicBezTo>
                  <a:close/>
                </a:path>
              </a:pathLst>
            </a:custGeom>
            <a:solidFill>
              <a:srgbClr val="E5EE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4" name="Google Shape;274;p23"/>
            <p:cNvSpPr/>
            <p:nvPr/>
          </p:nvSpPr>
          <p:spPr>
            <a:xfrm>
              <a:off x="5443425" y="2396800"/>
              <a:ext cx="445025" cy="441350"/>
            </a:xfrm>
            <a:custGeom>
              <a:rect b="b" l="l" r="r" t="t"/>
              <a:pathLst>
                <a:path extrusionOk="0" h="17654" w="17801">
                  <a:moveTo>
                    <a:pt x="14385" y="1"/>
                  </a:moveTo>
                  <a:cubicBezTo>
                    <a:pt x="12091" y="1"/>
                    <a:pt x="8523" y="2274"/>
                    <a:pt x="5438" y="5927"/>
                  </a:cubicBezTo>
                  <a:cubicBezTo>
                    <a:pt x="1593" y="10544"/>
                    <a:pt x="1" y="15517"/>
                    <a:pt x="1950" y="17158"/>
                  </a:cubicBezTo>
                  <a:cubicBezTo>
                    <a:pt x="2351" y="17494"/>
                    <a:pt x="2877" y="17654"/>
                    <a:pt x="3494" y="17654"/>
                  </a:cubicBezTo>
                  <a:cubicBezTo>
                    <a:pt x="5800" y="17654"/>
                    <a:pt x="9369" y="15417"/>
                    <a:pt x="12364" y="11775"/>
                  </a:cubicBezTo>
                  <a:cubicBezTo>
                    <a:pt x="16262" y="7105"/>
                    <a:pt x="17801" y="2079"/>
                    <a:pt x="15901" y="491"/>
                  </a:cubicBezTo>
                  <a:cubicBezTo>
                    <a:pt x="15506" y="159"/>
                    <a:pt x="14990" y="1"/>
                    <a:pt x="14385" y="1"/>
                  </a:cubicBezTo>
                  <a:close/>
                </a:path>
              </a:pathLst>
            </a:custGeom>
            <a:solidFill>
              <a:srgbClr val="E5EE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 name="Google Shape;275;p23"/>
            <p:cNvSpPr/>
            <p:nvPr/>
          </p:nvSpPr>
          <p:spPr>
            <a:xfrm>
              <a:off x="4994650" y="2538475"/>
              <a:ext cx="446250" cy="441750"/>
            </a:xfrm>
            <a:custGeom>
              <a:rect b="b" l="l" r="r" t="t"/>
              <a:pathLst>
                <a:path extrusionOk="0" h="17670" w="17850">
                  <a:moveTo>
                    <a:pt x="14371" y="0"/>
                  </a:moveTo>
                  <a:cubicBezTo>
                    <a:pt x="12039" y="0"/>
                    <a:pt x="8468" y="2277"/>
                    <a:pt x="5437" y="5952"/>
                  </a:cubicBezTo>
                  <a:cubicBezTo>
                    <a:pt x="1592" y="10519"/>
                    <a:pt x="0" y="15545"/>
                    <a:pt x="1900" y="17186"/>
                  </a:cubicBezTo>
                  <a:cubicBezTo>
                    <a:pt x="2302" y="17514"/>
                    <a:pt x="2820" y="17669"/>
                    <a:pt x="3422" y="17669"/>
                  </a:cubicBezTo>
                  <a:cubicBezTo>
                    <a:pt x="5741" y="17669"/>
                    <a:pt x="9318" y="15371"/>
                    <a:pt x="12412" y="11750"/>
                  </a:cubicBezTo>
                  <a:cubicBezTo>
                    <a:pt x="16311" y="7133"/>
                    <a:pt x="17849" y="2107"/>
                    <a:pt x="15954" y="515"/>
                  </a:cubicBezTo>
                  <a:cubicBezTo>
                    <a:pt x="15539" y="166"/>
                    <a:pt x="15000" y="0"/>
                    <a:pt x="14371" y="0"/>
                  </a:cubicBezTo>
                  <a:close/>
                </a:path>
              </a:pathLst>
            </a:custGeom>
            <a:solidFill>
              <a:srgbClr val="E5EE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6" name="Google Shape;276;p23"/>
            <p:cNvSpPr/>
            <p:nvPr/>
          </p:nvSpPr>
          <p:spPr>
            <a:xfrm>
              <a:off x="5502425" y="1966700"/>
              <a:ext cx="446250" cy="441750"/>
            </a:xfrm>
            <a:custGeom>
              <a:rect b="b" l="l" r="r" t="t"/>
              <a:pathLst>
                <a:path extrusionOk="0" h="17670" w="17850">
                  <a:moveTo>
                    <a:pt x="14367" y="1"/>
                  </a:moveTo>
                  <a:cubicBezTo>
                    <a:pt x="12023" y="1"/>
                    <a:pt x="8476" y="2303"/>
                    <a:pt x="5437" y="5947"/>
                  </a:cubicBezTo>
                  <a:cubicBezTo>
                    <a:pt x="1539" y="10514"/>
                    <a:pt x="0" y="15540"/>
                    <a:pt x="1900" y="17182"/>
                  </a:cubicBezTo>
                  <a:cubicBezTo>
                    <a:pt x="2295" y="17513"/>
                    <a:pt x="2813" y="17670"/>
                    <a:pt x="3420" y="17670"/>
                  </a:cubicBezTo>
                  <a:cubicBezTo>
                    <a:pt x="5727" y="17670"/>
                    <a:pt x="9327" y="15399"/>
                    <a:pt x="12413" y="11745"/>
                  </a:cubicBezTo>
                  <a:cubicBezTo>
                    <a:pt x="16208" y="7129"/>
                    <a:pt x="17849" y="2102"/>
                    <a:pt x="15954" y="510"/>
                  </a:cubicBezTo>
                  <a:cubicBezTo>
                    <a:pt x="15532" y="165"/>
                    <a:pt x="14993" y="1"/>
                    <a:pt x="14367" y="1"/>
                  </a:cubicBezTo>
                  <a:close/>
                </a:path>
              </a:pathLst>
            </a:custGeom>
            <a:solidFill>
              <a:srgbClr val="E5EE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7" name="Google Shape;277;p23"/>
            <p:cNvSpPr/>
            <p:nvPr/>
          </p:nvSpPr>
          <p:spPr>
            <a:xfrm>
              <a:off x="5504975" y="1030650"/>
              <a:ext cx="930950" cy="715450"/>
            </a:xfrm>
            <a:custGeom>
              <a:rect b="b" l="l" r="r" t="t"/>
              <a:pathLst>
                <a:path extrusionOk="0" h="28618" w="37238">
                  <a:moveTo>
                    <a:pt x="32104" y="0"/>
                  </a:moveTo>
                  <a:cubicBezTo>
                    <a:pt x="30071" y="0"/>
                    <a:pt x="27450" y="946"/>
                    <a:pt x="24161" y="2869"/>
                  </a:cubicBezTo>
                  <a:lnTo>
                    <a:pt x="13082" y="8716"/>
                  </a:lnTo>
                  <a:cubicBezTo>
                    <a:pt x="8207" y="11539"/>
                    <a:pt x="1" y="17797"/>
                    <a:pt x="1" y="27899"/>
                  </a:cubicBezTo>
                  <a:cubicBezTo>
                    <a:pt x="1" y="28309"/>
                    <a:pt x="362" y="28617"/>
                    <a:pt x="772" y="28617"/>
                  </a:cubicBezTo>
                  <a:cubicBezTo>
                    <a:pt x="1183" y="28617"/>
                    <a:pt x="1490" y="28309"/>
                    <a:pt x="1490" y="27899"/>
                  </a:cubicBezTo>
                  <a:cubicBezTo>
                    <a:pt x="1490" y="18515"/>
                    <a:pt x="9184" y="12668"/>
                    <a:pt x="13800" y="10050"/>
                  </a:cubicBezTo>
                  <a:lnTo>
                    <a:pt x="24826" y="4203"/>
                  </a:lnTo>
                  <a:cubicBezTo>
                    <a:pt x="27938" y="2389"/>
                    <a:pt x="30407" y="1510"/>
                    <a:pt x="32158" y="1510"/>
                  </a:cubicBezTo>
                  <a:cubicBezTo>
                    <a:pt x="32830" y="1510"/>
                    <a:pt x="33397" y="1640"/>
                    <a:pt x="33853" y="1897"/>
                  </a:cubicBezTo>
                  <a:cubicBezTo>
                    <a:pt x="35137" y="2615"/>
                    <a:pt x="35699" y="4408"/>
                    <a:pt x="35699" y="7280"/>
                  </a:cubicBezTo>
                  <a:cubicBezTo>
                    <a:pt x="35699" y="7641"/>
                    <a:pt x="36060" y="7998"/>
                    <a:pt x="36520" y="7998"/>
                  </a:cubicBezTo>
                  <a:cubicBezTo>
                    <a:pt x="36881" y="7998"/>
                    <a:pt x="37238" y="7641"/>
                    <a:pt x="37238" y="7280"/>
                  </a:cubicBezTo>
                  <a:cubicBezTo>
                    <a:pt x="37238" y="3846"/>
                    <a:pt x="36368" y="1589"/>
                    <a:pt x="34571" y="612"/>
                  </a:cubicBezTo>
                  <a:cubicBezTo>
                    <a:pt x="33871" y="205"/>
                    <a:pt x="33051" y="0"/>
                    <a:pt x="32104" y="0"/>
                  </a:cubicBezTo>
                  <a:close/>
                </a:path>
              </a:pathLst>
            </a:custGeom>
            <a:solidFill>
              <a:srgbClr val="AAD0D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8" name="Google Shape;278;p23"/>
            <p:cNvSpPr/>
            <p:nvPr/>
          </p:nvSpPr>
          <p:spPr>
            <a:xfrm>
              <a:off x="4770300" y="2193400"/>
              <a:ext cx="356500" cy="934975"/>
            </a:xfrm>
            <a:custGeom>
              <a:rect b="b" l="l" r="r" t="t"/>
              <a:pathLst>
                <a:path extrusionOk="0" h="37399" w="14260">
                  <a:moveTo>
                    <a:pt x="13373" y="0"/>
                  </a:moveTo>
                  <a:cubicBezTo>
                    <a:pt x="13272" y="0"/>
                    <a:pt x="13171" y="19"/>
                    <a:pt x="13077" y="59"/>
                  </a:cubicBezTo>
                  <a:cubicBezTo>
                    <a:pt x="5847" y="3600"/>
                    <a:pt x="0" y="12164"/>
                    <a:pt x="0" y="19139"/>
                  </a:cubicBezTo>
                  <a:lnTo>
                    <a:pt x="0" y="29090"/>
                  </a:lnTo>
                  <a:cubicBezTo>
                    <a:pt x="0" y="32323"/>
                    <a:pt x="1178" y="34834"/>
                    <a:pt x="3488" y="36270"/>
                  </a:cubicBezTo>
                  <a:cubicBezTo>
                    <a:pt x="4666" y="36988"/>
                    <a:pt x="6155" y="37399"/>
                    <a:pt x="7743" y="37399"/>
                  </a:cubicBezTo>
                  <a:cubicBezTo>
                    <a:pt x="9643" y="37399"/>
                    <a:pt x="11641" y="36886"/>
                    <a:pt x="13746" y="35860"/>
                  </a:cubicBezTo>
                  <a:cubicBezTo>
                    <a:pt x="14103" y="35708"/>
                    <a:pt x="14259" y="35244"/>
                    <a:pt x="14103" y="34887"/>
                  </a:cubicBezTo>
                  <a:cubicBezTo>
                    <a:pt x="13951" y="34620"/>
                    <a:pt x="13661" y="34468"/>
                    <a:pt x="13373" y="34468"/>
                  </a:cubicBezTo>
                  <a:cubicBezTo>
                    <a:pt x="13272" y="34468"/>
                    <a:pt x="13171" y="34487"/>
                    <a:pt x="13077" y="34526"/>
                  </a:cubicBezTo>
                  <a:cubicBezTo>
                    <a:pt x="11188" y="35472"/>
                    <a:pt x="9347" y="35954"/>
                    <a:pt x="7705" y="35954"/>
                  </a:cubicBezTo>
                  <a:cubicBezTo>
                    <a:pt x="6406" y="35954"/>
                    <a:pt x="5231" y="35652"/>
                    <a:pt x="4255" y="35039"/>
                  </a:cubicBezTo>
                  <a:cubicBezTo>
                    <a:pt x="2462" y="33911"/>
                    <a:pt x="1486" y="31810"/>
                    <a:pt x="1486" y="29090"/>
                  </a:cubicBezTo>
                  <a:lnTo>
                    <a:pt x="1486" y="19139"/>
                  </a:lnTo>
                  <a:cubicBezTo>
                    <a:pt x="1486" y="12627"/>
                    <a:pt x="6976" y="4675"/>
                    <a:pt x="13746" y="1446"/>
                  </a:cubicBezTo>
                  <a:cubicBezTo>
                    <a:pt x="14103" y="1290"/>
                    <a:pt x="14259" y="777"/>
                    <a:pt x="14103" y="420"/>
                  </a:cubicBezTo>
                  <a:cubicBezTo>
                    <a:pt x="13951" y="153"/>
                    <a:pt x="13661" y="0"/>
                    <a:pt x="13373" y="0"/>
                  </a:cubicBezTo>
                  <a:close/>
                </a:path>
              </a:pathLst>
            </a:custGeom>
            <a:solidFill>
              <a:srgbClr val="AAD0D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9" name="Google Shape;279;p23"/>
            <p:cNvSpPr/>
            <p:nvPr/>
          </p:nvSpPr>
          <p:spPr>
            <a:xfrm>
              <a:off x="4976675" y="829300"/>
              <a:ext cx="1960675" cy="618075"/>
            </a:xfrm>
            <a:custGeom>
              <a:rect b="b" l="l" r="r" t="t"/>
              <a:pathLst>
                <a:path extrusionOk="0" h="24723" w="78427">
                  <a:moveTo>
                    <a:pt x="50524" y="0"/>
                  </a:moveTo>
                  <a:lnTo>
                    <a:pt x="22315" y="6922"/>
                  </a:lnTo>
                  <a:lnTo>
                    <a:pt x="1" y="21953"/>
                  </a:lnTo>
                  <a:lnTo>
                    <a:pt x="1847" y="24722"/>
                  </a:lnTo>
                  <a:lnTo>
                    <a:pt x="23697" y="10000"/>
                  </a:lnTo>
                  <a:lnTo>
                    <a:pt x="49909" y="3591"/>
                  </a:lnTo>
                  <a:lnTo>
                    <a:pt x="75193" y="20668"/>
                  </a:lnTo>
                  <a:lnTo>
                    <a:pt x="78427" y="18822"/>
                  </a:lnTo>
                  <a:lnTo>
                    <a:pt x="50524" y="0"/>
                  </a:lnTo>
                  <a:close/>
                </a:path>
              </a:pathLst>
            </a:custGeom>
            <a:solidFill>
              <a:srgbClr val="AAD0D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0" name="Google Shape;280;p23"/>
            <p:cNvSpPr/>
            <p:nvPr/>
          </p:nvSpPr>
          <p:spPr>
            <a:xfrm>
              <a:off x="4727925" y="1242650"/>
              <a:ext cx="542475" cy="440000"/>
            </a:xfrm>
            <a:custGeom>
              <a:rect b="b" l="l" r="r" t="t"/>
              <a:pathLst>
                <a:path extrusionOk="0" h="17600" w="21699">
                  <a:moveTo>
                    <a:pt x="15736" y="1"/>
                  </a:moveTo>
                  <a:cubicBezTo>
                    <a:pt x="15388" y="1"/>
                    <a:pt x="15062" y="77"/>
                    <a:pt x="14772" y="236"/>
                  </a:cubicBezTo>
                  <a:lnTo>
                    <a:pt x="1539" y="7930"/>
                  </a:lnTo>
                  <a:cubicBezTo>
                    <a:pt x="1" y="8804"/>
                    <a:pt x="1" y="11574"/>
                    <a:pt x="1539" y="14241"/>
                  </a:cubicBezTo>
                  <a:cubicBezTo>
                    <a:pt x="2721" y="16275"/>
                    <a:pt x="4480" y="17599"/>
                    <a:pt x="5901" y="17599"/>
                  </a:cubicBezTo>
                  <a:cubicBezTo>
                    <a:pt x="6271" y="17599"/>
                    <a:pt x="6619" y="17509"/>
                    <a:pt x="6927" y="17318"/>
                  </a:cubicBezTo>
                  <a:lnTo>
                    <a:pt x="20209" y="9674"/>
                  </a:lnTo>
                  <a:cubicBezTo>
                    <a:pt x="21699" y="8804"/>
                    <a:pt x="21699" y="5981"/>
                    <a:pt x="20209" y="3416"/>
                  </a:cubicBezTo>
                  <a:cubicBezTo>
                    <a:pt x="19012" y="1310"/>
                    <a:pt x="17181" y="1"/>
                    <a:pt x="15736" y="1"/>
                  </a:cubicBezTo>
                  <a:close/>
                </a:path>
              </a:pathLst>
            </a:custGeom>
            <a:solidFill>
              <a:srgbClr val="8DA0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1" name="Google Shape;281;p23"/>
            <p:cNvSpPr/>
            <p:nvPr/>
          </p:nvSpPr>
          <p:spPr>
            <a:xfrm>
              <a:off x="3564950" y="601050"/>
              <a:ext cx="542375" cy="440550"/>
            </a:xfrm>
            <a:custGeom>
              <a:rect b="b" l="l" r="r" t="t"/>
              <a:pathLst>
                <a:path extrusionOk="0" h="17622" w="21695">
                  <a:moveTo>
                    <a:pt x="15756" y="1"/>
                  </a:moveTo>
                  <a:cubicBezTo>
                    <a:pt x="15400" y="1"/>
                    <a:pt x="15067" y="82"/>
                    <a:pt x="14773" y="255"/>
                  </a:cubicBezTo>
                  <a:lnTo>
                    <a:pt x="1486" y="7948"/>
                  </a:lnTo>
                  <a:cubicBezTo>
                    <a:pt x="1" y="8822"/>
                    <a:pt x="1" y="11641"/>
                    <a:pt x="1486" y="14206"/>
                  </a:cubicBezTo>
                  <a:cubicBezTo>
                    <a:pt x="2686" y="16315"/>
                    <a:pt x="4517" y="17622"/>
                    <a:pt x="5960" y="17622"/>
                  </a:cubicBezTo>
                  <a:cubicBezTo>
                    <a:pt x="6308" y="17622"/>
                    <a:pt x="6634" y="17546"/>
                    <a:pt x="6923" y="17386"/>
                  </a:cubicBezTo>
                  <a:lnTo>
                    <a:pt x="20209" y="9692"/>
                  </a:lnTo>
                  <a:cubicBezTo>
                    <a:pt x="21695" y="8822"/>
                    <a:pt x="21695" y="5999"/>
                    <a:pt x="20209" y="3435"/>
                  </a:cubicBezTo>
                  <a:cubicBezTo>
                    <a:pt x="19015" y="1339"/>
                    <a:pt x="17196" y="1"/>
                    <a:pt x="15756" y="1"/>
                  </a:cubicBezTo>
                  <a:close/>
                </a:path>
              </a:pathLst>
            </a:custGeom>
            <a:solidFill>
              <a:srgbClr val="8DA0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9F4FF"/>
        </a:solidFill>
      </p:bgPr>
    </p:bg>
    <p:spTree>
      <p:nvGrpSpPr>
        <p:cNvPr id="285" name="Shape 285"/>
        <p:cNvGrpSpPr/>
        <p:nvPr/>
      </p:nvGrpSpPr>
      <p:grpSpPr>
        <a:xfrm>
          <a:off x="0" y="0"/>
          <a:ext cx="0" cy="0"/>
          <a:chOff x="0" y="0"/>
          <a:chExt cx="0" cy="0"/>
        </a:xfrm>
      </p:grpSpPr>
      <p:sp>
        <p:nvSpPr>
          <p:cNvPr id="286" name="Google Shape;286;p24"/>
          <p:cNvSpPr/>
          <p:nvPr/>
        </p:nvSpPr>
        <p:spPr>
          <a:xfrm>
            <a:off x="0" y="0"/>
            <a:ext cx="9144000" cy="5210700"/>
          </a:xfrm>
          <a:prstGeom prst="snip2DiagRect">
            <a:avLst>
              <a:gd fmla="val 0" name="adj1"/>
              <a:gd fmla="val 16667" name="adj2"/>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87" name="Google Shape;287;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Proposed Policy</a:t>
            </a:r>
            <a:endParaRPr b="1"/>
          </a:p>
        </p:txBody>
      </p:sp>
      <p:sp>
        <p:nvSpPr>
          <p:cNvPr id="288" name="Google Shape;288;p2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68300" lvl="0" marL="457200" rtl="0" algn="l">
              <a:spcBef>
                <a:spcPts val="0"/>
              </a:spcBef>
              <a:spcAft>
                <a:spcPts val="0"/>
              </a:spcAft>
              <a:buClr>
                <a:schemeClr val="dk1"/>
              </a:buClr>
              <a:buSzPts val="2200"/>
              <a:buChar char="●"/>
            </a:pPr>
            <a:r>
              <a:rPr lang="en" sz="2200">
                <a:solidFill>
                  <a:schemeClr val="dk1"/>
                </a:solidFill>
              </a:rPr>
              <a:t>Protocol for </a:t>
            </a:r>
            <a:r>
              <a:rPr lang="en" sz="2200">
                <a:solidFill>
                  <a:schemeClr val="dk1"/>
                </a:solidFill>
              </a:rPr>
              <a:t>determining</a:t>
            </a:r>
            <a:r>
              <a:rPr lang="en" sz="2200">
                <a:solidFill>
                  <a:schemeClr val="dk1"/>
                </a:solidFill>
              </a:rPr>
              <a:t> the oxygen delivery system</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Benefits of laryngeal mask airway instead of nasal cannula</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Semi annual fire drills rather than annual</a:t>
            </a:r>
            <a:endParaRPr sz="2200">
              <a:solidFill>
                <a:schemeClr val="dk1"/>
              </a:solidFill>
            </a:endParaRPr>
          </a:p>
        </p:txBody>
      </p:sp>
      <p:grpSp>
        <p:nvGrpSpPr>
          <p:cNvPr id="289" name="Google Shape;289;p24"/>
          <p:cNvGrpSpPr/>
          <p:nvPr/>
        </p:nvGrpSpPr>
        <p:grpSpPr>
          <a:xfrm>
            <a:off x="109492" y="2571751"/>
            <a:ext cx="986128" cy="2717339"/>
            <a:chOff x="8010400" y="1358371"/>
            <a:chExt cx="573464" cy="1580308"/>
          </a:xfrm>
        </p:grpSpPr>
        <p:sp>
          <p:nvSpPr>
            <p:cNvPr id="290" name="Google Shape;290;p24"/>
            <p:cNvSpPr/>
            <p:nvPr/>
          </p:nvSpPr>
          <p:spPr>
            <a:xfrm>
              <a:off x="8448780" y="2807198"/>
              <a:ext cx="131449" cy="131480"/>
            </a:xfrm>
            <a:custGeom>
              <a:rect b="b" l="l" r="r" t="t"/>
              <a:pathLst>
                <a:path extrusionOk="0" h="4281" w="4280">
                  <a:moveTo>
                    <a:pt x="2139" y="1"/>
                  </a:moveTo>
                  <a:cubicBezTo>
                    <a:pt x="961" y="1"/>
                    <a:pt x="0" y="963"/>
                    <a:pt x="0" y="2141"/>
                  </a:cubicBezTo>
                  <a:cubicBezTo>
                    <a:pt x="0" y="3319"/>
                    <a:pt x="961" y="4280"/>
                    <a:pt x="2139" y="4280"/>
                  </a:cubicBezTo>
                  <a:cubicBezTo>
                    <a:pt x="3317" y="4280"/>
                    <a:pt x="4280" y="3319"/>
                    <a:pt x="4280" y="2141"/>
                  </a:cubicBezTo>
                  <a:cubicBezTo>
                    <a:pt x="4280" y="963"/>
                    <a:pt x="3317" y="1"/>
                    <a:pt x="2139" y="1"/>
                  </a:cubicBezTo>
                  <a:close/>
                </a:path>
              </a:pathLst>
            </a:custGeom>
            <a:solidFill>
              <a:srgbClr val="224B4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1" name="Google Shape;291;p24"/>
            <p:cNvSpPr/>
            <p:nvPr/>
          </p:nvSpPr>
          <p:spPr>
            <a:xfrm>
              <a:off x="8470462" y="2828911"/>
              <a:ext cx="88083" cy="88698"/>
            </a:xfrm>
            <a:custGeom>
              <a:rect b="b" l="l" r="r" t="t"/>
              <a:pathLst>
                <a:path extrusionOk="0" h="2888" w="2868">
                  <a:moveTo>
                    <a:pt x="1433" y="0"/>
                  </a:moveTo>
                  <a:cubicBezTo>
                    <a:pt x="648" y="0"/>
                    <a:pt x="1" y="649"/>
                    <a:pt x="1" y="1434"/>
                  </a:cubicBezTo>
                  <a:cubicBezTo>
                    <a:pt x="1" y="2238"/>
                    <a:pt x="648" y="2887"/>
                    <a:pt x="1433" y="2887"/>
                  </a:cubicBezTo>
                  <a:cubicBezTo>
                    <a:pt x="2219" y="2887"/>
                    <a:pt x="2867" y="2238"/>
                    <a:pt x="2867" y="1434"/>
                  </a:cubicBezTo>
                  <a:cubicBezTo>
                    <a:pt x="2867" y="649"/>
                    <a:pt x="2219" y="0"/>
                    <a:pt x="1433" y="0"/>
                  </a:cubicBezTo>
                  <a:close/>
                </a:path>
              </a:pathLst>
            </a:custGeom>
            <a:solidFill>
              <a:srgbClr val="77ACB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2" name="Google Shape;292;p24"/>
            <p:cNvSpPr/>
            <p:nvPr/>
          </p:nvSpPr>
          <p:spPr>
            <a:xfrm>
              <a:off x="8013440" y="2807198"/>
              <a:ext cx="131480" cy="131480"/>
            </a:xfrm>
            <a:custGeom>
              <a:rect b="b" l="l" r="r" t="t"/>
              <a:pathLst>
                <a:path extrusionOk="0" h="4281" w="4281">
                  <a:moveTo>
                    <a:pt x="2140" y="1"/>
                  </a:moveTo>
                  <a:cubicBezTo>
                    <a:pt x="962" y="1"/>
                    <a:pt x="1" y="963"/>
                    <a:pt x="1" y="2141"/>
                  </a:cubicBezTo>
                  <a:cubicBezTo>
                    <a:pt x="1" y="3319"/>
                    <a:pt x="962" y="4280"/>
                    <a:pt x="2140" y="4280"/>
                  </a:cubicBezTo>
                  <a:cubicBezTo>
                    <a:pt x="3318" y="4280"/>
                    <a:pt x="4281" y="3319"/>
                    <a:pt x="4281" y="2141"/>
                  </a:cubicBezTo>
                  <a:cubicBezTo>
                    <a:pt x="4281" y="963"/>
                    <a:pt x="3318" y="1"/>
                    <a:pt x="2140" y="1"/>
                  </a:cubicBezTo>
                  <a:close/>
                </a:path>
              </a:pathLst>
            </a:custGeom>
            <a:solidFill>
              <a:srgbClr val="224B4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3" name="Google Shape;293;p24"/>
            <p:cNvSpPr/>
            <p:nvPr/>
          </p:nvSpPr>
          <p:spPr>
            <a:xfrm>
              <a:off x="8035154" y="2828911"/>
              <a:ext cx="88053" cy="88698"/>
            </a:xfrm>
            <a:custGeom>
              <a:rect b="b" l="l" r="r" t="t"/>
              <a:pathLst>
                <a:path extrusionOk="0" h="2888" w="2867">
                  <a:moveTo>
                    <a:pt x="1433" y="0"/>
                  </a:moveTo>
                  <a:cubicBezTo>
                    <a:pt x="648" y="0"/>
                    <a:pt x="1" y="649"/>
                    <a:pt x="1" y="1434"/>
                  </a:cubicBezTo>
                  <a:cubicBezTo>
                    <a:pt x="1" y="2238"/>
                    <a:pt x="648" y="2887"/>
                    <a:pt x="1433" y="2887"/>
                  </a:cubicBezTo>
                  <a:cubicBezTo>
                    <a:pt x="2239" y="2887"/>
                    <a:pt x="2867" y="2238"/>
                    <a:pt x="2867" y="1434"/>
                  </a:cubicBezTo>
                  <a:cubicBezTo>
                    <a:pt x="2867" y="649"/>
                    <a:pt x="2239" y="0"/>
                    <a:pt x="1433" y="0"/>
                  </a:cubicBezTo>
                  <a:close/>
                </a:path>
              </a:pathLst>
            </a:custGeom>
            <a:solidFill>
              <a:srgbClr val="77ACB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4" name="Google Shape;294;p24"/>
            <p:cNvSpPr/>
            <p:nvPr/>
          </p:nvSpPr>
          <p:spPr>
            <a:xfrm>
              <a:off x="8445156" y="2759595"/>
              <a:ext cx="138698" cy="138083"/>
            </a:xfrm>
            <a:custGeom>
              <a:rect b="b" l="l" r="r" t="t"/>
              <a:pathLst>
                <a:path extrusionOk="0" h="4496" w="4516">
                  <a:moveTo>
                    <a:pt x="0" y="0"/>
                  </a:moveTo>
                  <a:lnTo>
                    <a:pt x="2257" y="4495"/>
                  </a:lnTo>
                  <a:lnTo>
                    <a:pt x="4516" y="0"/>
                  </a:lnTo>
                  <a:close/>
                </a:path>
              </a:pathLst>
            </a:custGeom>
            <a:solidFill>
              <a:srgbClr val="8DA0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5" name="Google Shape;295;p24"/>
            <p:cNvSpPr/>
            <p:nvPr/>
          </p:nvSpPr>
          <p:spPr>
            <a:xfrm>
              <a:off x="8010400" y="2759595"/>
              <a:ext cx="138145" cy="138083"/>
            </a:xfrm>
            <a:custGeom>
              <a:rect b="b" l="l" r="r" t="t"/>
              <a:pathLst>
                <a:path extrusionOk="0" h="4496" w="4498">
                  <a:moveTo>
                    <a:pt x="1" y="0"/>
                  </a:moveTo>
                  <a:lnTo>
                    <a:pt x="2239" y="4495"/>
                  </a:lnTo>
                  <a:lnTo>
                    <a:pt x="4497" y="0"/>
                  </a:lnTo>
                  <a:close/>
                </a:path>
              </a:pathLst>
            </a:custGeom>
            <a:solidFill>
              <a:srgbClr val="8DA0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6" name="Google Shape;296;p24"/>
            <p:cNvSpPr/>
            <p:nvPr/>
          </p:nvSpPr>
          <p:spPr>
            <a:xfrm>
              <a:off x="8010400" y="1384291"/>
              <a:ext cx="573464" cy="1449507"/>
            </a:xfrm>
            <a:custGeom>
              <a:rect b="b" l="l" r="r" t="t"/>
              <a:pathLst>
                <a:path extrusionOk="0" h="47196" w="18672">
                  <a:moveTo>
                    <a:pt x="1749" y="0"/>
                  </a:moveTo>
                  <a:cubicBezTo>
                    <a:pt x="1592" y="0"/>
                    <a:pt x="1435" y="138"/>
                    <a:pt x="1435" y="314"/>
                  </a:cubicBezTo>
                  <a:cubicBezTo>
                    <a:pt x="1435" y="1277"/>
                    <a:pt x="2220" y="2062"/>
                    <a:pt x="3202" y="2062"/>
                  </a:cubicBezTo>
                  <a:cubicBezTo>
                    <a:pt x="4065" y="2062"/>
                    <a:pt x="4772" y="1453"/>
                    <a:pt x="4929" y="628"/>
                  </a:cubicBezTo>
                  <a:lnTo>
                    <a:pt x="8188" y="628"/>
                  </a:lnTo>
                  <a:lnTo>
                    <a:pt x="8188" y="43878"/>
                  </a:lnTo>
                  <a:lnTo>
                    <a:pt x="1" y="43878"/>
                  </a:lnTo>
                  <a:lnTo>
                    <a:pt x="1" y="45606"/>
                  </a:lnTo>
                  <a:lnTo>
                    <a:pt x="8188" y="45606"/>
                  </a:lnTo>
                  <a:lnTo>
                    <a:pt x="8188" y="47038"/>
                  </a:lnTo>
                  <a:cubicBezTo>
                    <a:pt x="8188" y="47117"/>
                    <a:pt x="8560" y="47195"/>
                    <a:pt x="9013" y="47195"/>
                  </a:cubicBezTo>
                  <a:cubicBezTo>
                    <a:pt x="9484" y="47195"/>
                    <a:pt x="9856" y="47117"/>
                    <a:pt x="9856" y="47038"/>
                  </a:cubicBezTo>
                  <a:lnTo>
                    <a:pt x="9856" y="45606"/>
                  </a:lnTo>
                  <a:lnTo>
                    <a:pt x="18672" y="45606"/>
                  </a:lnTo>
                  <a:lnTo>
                    <a:pt x="18672" y="43878"/>
                  </a:lnTo>
                  <a:lnTo>
                    <a:pt x="9856" y="43878"/>
                  </a:lnTo>
                  <a:lnTo>
                    <a:pt x="9856" y="628"/>
                  </a:lnTo>
                  <a:lnTo>
                    <a:pt x="13096" y="628"/>
                  </a:lnTo>
                  <a:cubicBezTo>
                    <a:pt x="13253" y="1453"/>
                    <a:pt x="13960" y="2062"/>
                    <a:pt x="14824" y="2062"/>
                  </a:cubicBezTo>
                  <a:cubicBezTo>
                    <a:pt x="15805" y="2062"/>
                    <a:pt x="16591" y="1277"/>
                    <a:pt x="16591" y="314"/>
                  </a:cubicBezTo>
                  <a:cubicBezTo>
                    <a:pt x="16591" y="138"/>
                    <a:pt x="16453" y="0"/>
                    <a:pt x="16277" y="0"/>
                  </a:cubicBezTo>
                  <a:cubicBezTo>
                    <a:pt x="16099" y="0"/>
                    <a:pt x="15963" y="138"/>
                    <a:pt x="15963" y="314"/>
                  </a:cubicBezTo>
                  <a:cubicBezTo>
                    <a:pt x="15963" y="924"/>
                    <a:pt x="15452" y="1434"/>
                    <a:pt x="14824" y="1434"/>
                  </a:cubicBezTo>
                  <a:cubicBezTo>
                    <a:pt x="14214" y="1434"/>
                    <a:pt x="13704" y="924"/>
                    <a:pt x="13704" y="314"/>
                  </a:cubicBezTo>
                  <a:lnTo>
                    <a:pt x="13704" y="0"/>
                  </a:lnTo>
                  <a:lnTo>
                    <a:pt x="4320" y="0"/>
                  </a:lnTo>
                  <a:lnTo>
                    <a:pt x="4320" y="314"/>
                  </a:lnTo>
                  <a:cubicBezTo>
                    <a:pt x="4320" y="924"/>
                    <a:pt x="3809" y="1434"/>
                    <a:pt x="3202" y="1434"/>
                  </a:cubicBezTo>
                  <a:cubicBezTo>
                    <a:pt x="2573" y="1434"/>
                    <a:pt x="2082" y="924"/>
                    <a:pt x="2082" y="314"/>
                  </a:cubicBezTo>
                  <a:cubicBezTo>
                    <a:pt x="2082" y="138"/>
                    <a:pt x="1925" y="0"/>
                    <a:pt x="1749" y="0"/>
                  </a:cubicBezTo>
                  <a:close/>
                </a:path>
              </a:pathLst>
            </a:custGeom>
            <a:solidFill>
              <a:srgbClr val="8DA0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7" name="Google Shape;297;p24"/>
            <p:cNvSpPr/>
            <p:nvPr/>
          </p:nvSpPr>
          <p:spPr>
            <a:xfrm>
              <a:off x="8336620" y="1358371"/>
              <a:ext cx="217659" cy="757340"/>
            </a:xfrm>
            <a:custGeom>
              <a:rect b="b" l="l" r="r" t="t"/>
              <a:pathLst>
                <a:path extrusionOk="0" h="24659" w="7087">
                  <a:moveTo>
                    <a:pt x="687" y="1"/>
                  </a:moveTo>
                  <a:cubicBezTo>
                    <a:pt x="59" y="1"/>
                    <a:pt x="1" y="1807"/>
                    <a:pt x="1" y="2357"/>
                  </a:cubicBezTo>
                  <a:lnTo>
                    <a:pt x="1" y="22420"/>
                  </a:lnTo>
                  <a:cubicBezTo>
                    <a:pt x="1" y="23657"/>
                    <a:pt x="1021" y="24659"/>
                    <a:pt x="2258" y="24659"/>
                  </a:cubicBezTo>
                  <a:cubicBezTo>
                    <a:pt x="3475" y="24659"/>
                    <a:pt x="4496" y="23657"/>
                    <a:pt x="4496" y="22420"/>
                  </a:cubicBezTo>
                  <a:lnTo>
                    <a:pt x="4496" y="15725"/>
                  </a:lnTo>
                  <a:lnTo>
                    <a:pt x="4909" y="15725"/>
                  </a:lnTo>
                  <a:cubicBezTo>
                    <a:pt x="5006" y="15725"/>
                    <a:pt x="5105" y="15647"/>
                    <a:pt x="5105" y="15549"/>
                  </a:cubicBezTo>
                  <a:lnTo>
                    <a:pt x="5105" y="13644"/>
                  </a:lnTo>
                  <a:lnTo>
                    <a:pt x="6419" y="13644"/>
                  </a:lnTo>
                  <a:cubicBezTo>
                    <a:pt x="6793" y="13644"/>
                    <a:pt x="7087" y="13351"/>
                    <a:pt x="7087" y="12997"/>
                  </a:cubicBezTo>
                  <a:lnTo>
                    <a:pt x="7087" y="3966"/>
                  </a:lnTo>
                  <a:cubicBezTo>
                    <a:pt x="7087" y="3593"/>
                    <a:pt x="6793" y="3299"/>
                    <a:pt x="6419" y="3299"/>
                  </a:cubicBezTo>
                  <a:lnTo>
                    <a:pt x="5105" y="3299"/>
                  </a:lnTo>
                  <a:cubicBezTo>
                    <a:pt x="5105" y="2572"/>
                    <a:pt x="4752" y="1964"/>
                    <a:pt x="4339" y="1964"/>
                  </a:cubicBezTo>
                  <a:cubicBezTo>
                    <a:pt x="3907" y="1964"/>
                    <a:pt x="3574" y="2572"/>
                    <a:pt x="3574" y="3299"/>
                  </a:cubicBezTo>
                  <a:lnTo>
                    <a:pt x="2239" y="3299"/>
                  </a:lnTo>
                  <a:cubicBezTo>
                    <a:pt x="1885" y="3299"/>
                    <a:pt x="1590" y="3593"/>
                    <a:pt x="1590" y="3966"/>
                  </a:cubicBezTo>
                  <a:lnTo>
                    <a:pt x="1590" y="12997"/>
                  </a:lnTo>
                  <a:cubicBezTo>
                    <a:pt x="1590" y="13351"/>
                    <a:pt x="1885" y="13644"/>
                    <a:pt x="2239" y="13644"/>
                  </a:cubicBezTo>
                  <a:lnTo>
                    <a:pt x="3553" y="13644"/>
                  </a:lnTo>
                  <a:lnTo>
                    <a:pt x="3553" y="15549"/>
                  </a:lnTo>
                  <a:cubicBezTo>
                    <a:pt x="3553" y="15647"/>
                    <a:pt x="3652" y="15725"/>
                    <a:pt x="3750" y="15725"/>
                  </a:cubicBezTo>
                  <a:lnTo>
                    <a:pt x="4181" y="15725"/>
                  </a:lnTo>
                  <a:lnTo>
                    <a:pt x="4181" y="22420"/>
                  </a:lnTo>
                  <a:cubicBezTo>
                    <a:pt x="4181" y="23481"/>
                    <a:pt x="3318" y="24344"/>
                    <a:pt x="2258" y="24344"/>
                  </a:cubicBezTo>
                  <a:cubicBezTo>
                    <a:pt x="1197" y="24344"/>
                    <a:pt x="334" y="23481"/>
                    <a:pt x="334" y="22420"/>
                  </a:cubicBezTo>
                  <a:lnTo>
                    <a:pt x="334" y="2357"/>
                  </a:lnTo>
                  <a:cubicBezTo>
                    <a:pt x="334" y="766"/>
                    <a:pt x="608" y="334"/>
                    <a:pt x="687" y="315"/>
                  </a:cubicBezTo>
                  <a:cubicBezTo>
                    <a:pt x="765" y="334"/>
                    <a:pt x="1119" y="883"/>
                    <a:pt x="1119" y="2906"/>
                  </a:cubicBezTo>
                  <a:lnTo>
                    <a:pt x="1433" y="2906"/>
                  </a:lnTo>
                  <a:cubicBezTo>
                    <a:pt x="1433" y="2043"/>
                    <a:pt x="1375" y="1315"/>
                    <a:pt x="1237" y="805"/>
                  </a:cubicBezTo>
                  <a:cubicBezTo>
                    <a:pt x="1119" y="276"/>
                    <a:pt x="923" y="1"/>
                    <a:pt x="687" y="1"/>
                  </a:cubicBezTo>
                  <a:close/>
                </a:path>
              </a:pathLst>
            </a:custGeom>
            <a:solidFill>
              <a:srgbClr val="AAD0D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8" name="Google Shape;298;p24"/>
            <p:cNvSpPr/>
            <p:nvPr/>
          </p:nvSpPr>
          <p:spPr>
            <a:xfrm>
              <a:off x="8022470" y="1358371"/>
              <a:ext cx="217107" cy="621068"/>
            </a:xfrm>
            <a:custGeom>
              <a:rect b="b" l="l" r="r" t="t"/>
              <a:pathLst>
                <a:path extrusionOk="0" h="20222" w="7069">
                  <a:moveTo>
                    <a:pt x="6382" y="1"/>
                  </a:moveTo>
                  <a:cubicBezTo>
                    <a:pt x="6146" y="1"/>
                    <a:pt x="5969" y="276"/>
                    <a:pt x="5832" y="805"/>
                  </a:cubicBezTo>
                  <a:cubicBezTo>
                    <a:pt x="5714" y="1276"/>
                    <a:pt x="5655" y="1964"/>
                    <a:pt x="5636" y="2749"/>
                  </a:cubicBezTo>
                  <a:lnTo>
                    <a:pt x="5636" y="18749"/>
                  </a:lnTo>
                  <a:lnTo>
                    <a:pt x="5969" y="18749"/>
                  </a:lnTo>
                  <a:lnTo>
                    <a:pt x="5969" y="2749"/>
                  </a:lnTo>
                  <a:cubicBezTo>
                    <a:pt x="5989" y="865"/>
                    <a:pt x="6303" y="334"/>
                    <a:pt x="6401" y="315"/>
                  </a:cubicBezTo>
                  <a:cubicBezTo>
                    <a:pt x="6460" y="334"/>
                    <a:pt x="6754" y="766"/>
                    <a:pt x="6754" y="2357"/>
                  </a:cubicBezTo>
                  <a:lnTo>
                    <a:pt x="6754" y="17984"/>
                  </a:lnTo>
                  <a:cubicBezTo>
                    <a:pt x="6754" y="19044"/>
                    <a:pt x="5890" y="19908"/>
                    <a:pt x="4830" y="19908"/>
                  </a:cubicBezTo>
                  <a:cubicBezTo>
                    <a:pt x="3770" y="19908"/>
                    <a:pt x="2906" y="19044"/>
                    <a:pt x="2906" y="17984"/>
                  </a:cubicBezTo>
                  <a:lnTo>
                    <a:pt x="2906" y="15725"/>
                  </a:lnTo>
                  <a:lnTo>
                    <a:pt x="3338" y="15725"/>
                  </a:lnTo>
                  <a:cubicBezTo>
                    <a:pt x="3437" y="15725"/>
                    <a:pt x="3515" y="15647"/>
                    <a:pt x="3515" y="15549"/>
                  </a:cubicBezTo>
                  <a:lnTo>
                    <a:pt x="3515" y="13644"/>
                  </a:lnTo>
                  <a:lnTo>
                    <a:pt x="4830" y="13644"/>
                  </a:lnTo>
                  <a:cubicBezTo>
                    <a:pt x="5204" y="13644"/>
                    <a:pt x="5497" y="13351"/>
                    <a:pt x="5497" y="12997"/>
                  </a:cubicBezTo>
                  <a:lnTo>
                    <a:pt x="5497" y="3966"/>
                  </a:lnTo>
                  <a:cubicBezTo>
                    <a:pt x="5497" y="3593"/>
                    <a:pt x="5204" y="3299"/>
                    <a:pt x="4830" y="3299"/>
                  </a:cubicBezTo>
                  <a:lnTo>
                    <a:pt x="3515" y="3299"/>
                  </a:lnTo>
                  <a:cubicBezTo>
                    <a:pt x="3515" y="2572"/>
                    <a:pt x="3162" y="1964"/>
                    <a:pt x="2749" y="1964"/>
                  </a:cubicBezTo>
                  <a:cubicBezTo>
                    <a:pt x="2317" y="1964"/>
                    <a:pt x="1984" y="2572"/>
                    <a:pt x="1984" y="3299"/>
                  </a:cubicBezTo>
                  <a:lnTo>
                    <a:pt x="649" y="3299"/>
                  </a:lnTo>
                  <a:cubicBezTo>
                    <a:pt x="296" y="3299"/>
                    <a:pt x="1" y="3593"/>
                    <a:pt x="1" y="3966"/>
                  </a:cubicBezTo>
                  <a:lnTo>
                    <a:pt x="1" y="12997"/>
                  </a:lnTo>
                  <a:cubicBezTo>
                    <a:pt x="1" y="13351"/>
                    <a:pt x="296" y="13644"/>
                    <a:pt x="649" y="13644"/>
                  </a:cubicBezTo>
                  <a:lnTo>
                    <a:pt x="1984" y="13644"/>
                  </a:lnTo>
                  <a:lnTo>
                    <a:pt x="1984" y="15549"/>
                  </a:lnTo>
                  <a:cubicBezTo>
                    <a:pt x="1984" y="15647"/>
                    <a:pt x="2063" y="15725"/>
                    <a:pt x="2160" y="15725"/>
                  </a:cubicBezTo>
                  <a:lnTo>
                    <a:pt x="2592" y="15725"/>
                  </a:lnTo>
                  <a:lnTo>
                    <a:pt x="2592" y="17984"/>
                  </a:lnTo>
                  <a:cubicBezTo>
                    <a:pt x="2592" y="19220"/>
                    <a:pt x="3594" y="20222"/>
                    <a:pt x="4830" y="20222"/>
                  </a:cubicBezTo>
                  <a:cubicBezTo>
                    <a:pt x="6068" y="20222"/>
                    <a:pt x="7068" y="19220"/>
                    <a:pt x="7068" y="17984"/>
                  </a:cubicBezTo>
                  <a:lnTo>
                    <a:pt x="7068" y="2357"/>
                  </a:lnTo>
                  <a:cubicBezTo>
                    <a:pt x="7068" y="1807"/>
                    <a:pt x="7029" y="1"/>
                    <a:pt x="6382" y="1"/>
                  </a:cubicBezTo>
                  <a:close/>
                </a:path>
              </a:pathLst>
            </a:custGeom>
            <a:solidFill>
              <a:srgbClr val="AAD0D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9" name="Google Shape;299;p24"/>
            <p:cNvSpPr/>
            <p:nvPr/>
          </p:nvSpPr>
          <p:spPr>
            <a:xfrm>
              <a:off x="8401729" y="1606798"/>
              <a:ext cx="135688" cy="144103"/>
            </a:xfrm>
            <a:custGeom>
              <a:rect b="b" l="l" r="r" t="t"/>
              <a:pathLst>
                <a:path extrusionOk="0" h="4692" w="4418">
                  <a:moveTo>
                    <a:pt x="1" y="0"/>
                  </a:moveTo>
                  <a:lnTo>
                    <a:pt x="1" y="3259"/>
                  </a:lnTo>
                  <a:cubicBezTo>
                    <a:pt x="1" y="4063"/>
                    <a:pt x="629" y="4691"/>
                    <a:pt x="1414" y="4691"/>
                  </a:cubicBezTo>
                  <a:lnTo>
                    <a:pt x="3004" y="4691"/>
                  </a:lnTo>
                  <a:cubicBezTo>
                    <a:pt x="3789" y="4691"/>
                    <a:pt x="4417" y="4063"/>
                    <a:pt x="4417" y="3259"/>
                  </a:cubicBezTo>
                  <a:lnTo>
                    <a:pt x="4417" y="0"/>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0" name="Google Shape;300;p24"/>
            <p:cNvSpPr/>
            <p:nvPr/>
          </p:nvSpPr>
          <p:spPr>
            <a:xfrm>
              <a:off x="8038778" y="1528974"/>
              <a:ext cx="136302" cy="221929"/>
            </a:xfrm>
            <a:custGeom>
              <a:rect b="b" l="l" r="r" t="t"/>
              <a:pathLst>
                <a:path extrusionOk="0" h="7226" w="4438">
                  <a:moveTo>
                    <a:pt x="0" y="1"/>
                  </a:moveTo>
                  <a:lnTo>
                    <a:pt x="0" y="5793"/>
                  </a:lnTo>
                  <a:cubicBezTo>
                    <a:pt x="0" y="6597"/>
                    <a:pt x="647" y="7225"/>
                    <a:pt x="1433" y="7225"/>
                  </a:cubicBezTo>
                  <a:lnTo>
                    <a:pt x="3003" y="7225"/>
                  </a:lnTo>
                  <a:cubicBezTo>
                    <a:pt x="3789" y="7225"/>
                    <a:pt x="4437" y="6597"/>
                    <a:pt x="4437" y="5793"/>
                  </a:cubicBezTo>
                  <a:lnTo>
                    <a:pt x="4437" y="1"/>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9F4FF"/>
        </a:solidFill>
      </p:bgPr>
    </p:bg>
    <p:spTree>
      <p:nvGrpSpPr>
        <p:cNvPr id="304" name="Shape 304"/>
        <p:cNvGrpSpPr/>
        <p:nvPr/>
      </p:nvGrpSpPr>
      <p:grpSpPr>
        <a:xfrm>
          <a:off x="0" y="0"/>
          <a:ext cx="0" cy="0"/>
          <a:chOff x="0" y="0"/>
          <a:chExt cx="0" cy="0"/>
        </a:xfrm>
      </p:grpSpPr>
      <p:sp>
        <p:nvSpPr>
          <p:cNvPr id="305" name="Google Shape;305;p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References</a:t>
            </a:r>
            <a:endParaRPr b="1"/>
          </a:p>
        </p:txBody>
      </p:sp>
      <p:sp>
        <p:nvSpPr>
          <p:cNvPr id="306" name="Google Shape;306;p25"/>
          <p:cNvSpPr txBox="1"/>
          <p:nvPr>
            <p:ph idx="1" type="body"/>
          </p:nvPr>
        </p:nvSpPr>
        <p:spPr>
          <a:xfrm>
            <a:off x="311700" y="1152475"/>
            <a:ext cx="8520600" cy="4066200"/>
          </a:xfrm>
          <a:prstGeom prst="rect">
            <a:avLst/>
          </a:prstGeom>
        </p:spPr>
        <p:txBody>
          <a:bodyPr anchorCtr="0" anchor="t" bIns="91425" lIns="91425" spcFirstLastPara="1" rIns="91425" wrap="square" tIns="91425">
            <a:normAutofit fontScale="40000"/>
          </a:bodyPr>
          <a:lstStyle/>
          <a:p>
            <a:pPr indent="-323850" lvl="0" marL="457200" rtl="0" algn="l">
              <a:spcBef>
                <a:spcPts val="0"/>
              </a:spcBef>
              <a:spcAft>
                <a:spcPts val="0"/>
              </a:spcAft>
              <a:buClr>
                <a:schemeClr val="dk1"/>
              </a:buClr>
              <a:buSzPct val="96938"/>
              <a:buChar char="●"/>
            </a:pPr>
            <a:r>
              <a:rPr lang="en" sz="3868">
                <a:solidFill>
                  <a:schemeClr val="dk1"/>
                </a:solidFill>
              </a:rPr>
              <a:t>Jones, T. S., Jones, E. L., Black, I. H., &amp; Robinson, T. N. (2019). Operating room fires: Reply. Anesthesiology, 131(4), 947–947. https://doi.org/10.1097/aln.0000000000002923 </a:t>
            </a:r>
            <a:endParaRPr sz="1568">
              <a:solidFill>
                <a:schemeClr val="dk1"/>
              </a:solidFill>
            </a:endParaRPr>
          </a:p>
          <a:p>
            <a:pPr indent="-323850" lvl="0" marL="457200" rtl="0" algn="l">
              <a:spcBef>
                <a:spcPts val="0"/>
              </a:spcBef>
              <a:spcAft>
                <a:spcPts val="0"/>
              </a:spcAft>
              <a:buClr>
                <a:schemeClr val="dk1"/>
              </a:buClr>
              <a:buSzPct val="96938"/>
              <a:buChar char="●"/>
            </a:pPr>
            <a:r>
              <a:rPr lang="en" sz="3868">
                <a:solidFill>
                  <a:schemeClr val="dk1"/>
                </a:solidFill>
              </a:rPr>
              <a:t>Misyuk, N., Biira, L., Marilene, Pajimola, J., Kokuma, P. W., Abraham, J., &amp; BSN, M. V. (2023). Jean Watson: Theory of human caring. Nurseslabs. https://nurseslabs.com/jean-watsons-philosophy-theory-transpersonal-caring/#h-theory-of-human-caring-of-jean-watson </a:t>
            </a:r>
            <a:endParaRPr sz="3868">
              <a:solidFill>
                <a:schemeClr val="dk1"/>
              </a:solidFill>
            </a:endParaRPr>
          </a:p>
          <a:p>
            <a:pPr indent="-323850" lvl="0" marL="457200" rtl="0" algn="l">
              <a:spcBef>
                <a:spcPts val="0"/>
              </a:spcBef>
              <a:spcAft>
                <a:spcPts val="0"/>
              </a:spcAft>
              <a:buClr>
                <a:schemeClr val="dk1"/>
              </a:buClr>
              <a:buSzPct val="96938"/>
              <a:buChar char="●"/>
            </a:pPr>
            <a:r>
              <a:rPr lang="en" sz="3868">
                <a:solidFill>
                  <a:schemeClr val="dk1"/>
                </a:solidFill>
              </a:rPr>
              <a:t>Sentinel Event Alert 68: Updated surgical fire prevention for the 21st Century. (2023). The Joint Commission Journal on Quality and Patient Safety, 50(2), 157–160. https://doi.org/10.1016/j.jcjq.2023.10.003 </a:t>
            </a:r>
            <a:endParaRPr sz="3868">
              <a:solidFill>
                <a:schemeClr val="dk1"/>
              </a:solidFill>
            </a:endParaRPr>
          </a:p>
          <a:p>
            <a:pPr indent="-323850" lvl="0" marL="457200" rtl="0" algn="l">
              <a:spcBef>
                <a:spcPts val="0"/>
              </a:spcBef>
              <a:spcAft>
                <a:spcPts val="0"/>
              </a:spcAft>
              <a:buClr>
                <a:schemeClr val="dk1"/>
              </a:buClr>
              <a:buSzPct val="96938"/>
              <a:buChar char="●"/>
            </a:pPr>
            <a:r>
              <a:rPr lang="en" sz="3868">
                <a:solidFill>
                  <a:schemeClr val="dk1"/>
                </a:solidFill>
              </a:rPr>
              <a:t>Tewari, M. (2023). Surgical Fire: Where, Why, and What to Do. Indian Journal of Surgery, 85(4), 723–729. https://doi-org.ezproxy.waterfield.murraystate.edu/10.1007/s12262-022-03553-7</a:t>
            </a:r>
            <a:endParaRPr sz="3250">
              <a:solidFill>
                <a:schemeClr val="dk1"/>
              </a:solidFill>
            </a:endParaRPr>
          </a:p>
          <a:p>
            <a:pPr indent="0" lvl="0" marL="0" rtl="0" algn="l">
              <a:spcBef>
                <a:spcPts val="1200"/>
              </a:spcBef>
              <a:spcAft>
                <a:spcPts val="12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9F4FF"/>
        </a:solidFill>
      </p:bgPr>
    </p:bg>
    <p:spTree>
      <p:nvGrpSpPr>
        <p:cNvPr id="82" name="Shape 82"/>
        <p:cNvGrpSpPr/>
        <p:nvPr/>
      </p:nvGrpSpPr>
      <p:grpSpPr>
        <a:xfrm>
          <a:off x="0" y="0"/>
          <a:ext cx="0" cy="0"/>
          <a:chOff x="0" y="0"/>
          <a:chExt cx="0" cy="0"/>
        </a:xfrm>
      </p:grpSpPr>
      <p:sp>
        <p:nvSpPr>
          <p:cNvPr id="83" name="Google Shape;83;p14"/>
          <p:cNvSpPr/>
          <p:nvPr/>
        </p:nvSpPr>
        <p:spPr>
          <a:xfrm>
            <a:off x="0" y="0"/>
            <a:ext cx="9144000" cy="5210700"/>
          </a:xfrm>
          <a:prstGeom prst="snip2DiagRect">
            <a:avLst>
              <a:gd fmla="val 0" name="adj1"/>
              <a:gd fmla="val 16667" name="adj2"/>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84" name="Google Shape;84;p14"/>
          <p:cNvSpPr txBox="1"/>
          <p:nvPr>
            <p:ph type="title"/>
          </p:nvPr>
        </p:nvSpPr>
        <p:spPr>
          <a:xfrm>
            <a:off x="311700" y="219025"/>
            <a:ext cx="8520600" cy="8418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b="1" lang="en" sz="2800"/>
              <a:t>Introduction</a:t>
            </a:r>
            <a:endParaRPr/>
          </a:p>
        </p:txBody>
      </p:sp>
      <p:sp>
        <p:nvSpPr>
          <p:cNvPr id="85" name="Google Shape;85;p14"/>
          <p:cNvSpPr txBox="1"/>
          <p:nvPr>
            <p:ph idx="4294967295" type="body"/>
          </p:nvPr>
        </p:nvSpPr>
        <p:spPr>
          <a:xfrm>
            <a:off x="311700" y="847675"/>
            <a:ext cx="8520600" cy="37989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Operating rooms contain a lot of the factors necessary for the formation of fires. For this reason, fire safety is especially important in the OR. </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To ensure safety, it is important for the staff to be aware of fire risks that are present in the OR, ways to prevent a fire, and ways to manage a fire. </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It is also crucial for each team member to review the fire safety policies and understand the most recent evidence-based practices </a:t>
            </a:r>
            <a:r>
              <a:rPr lang="en" sz="2200">
                <a:solidFill>
                  <a:schemeClr val="dk1"/>
                </a:solidFill>
              </a:rPr>
              <a:t>regarding</a:t>
            </a:r>
            <a:r>
              <a:rPr lang="en" sz="2200">
                <a:solidFill>
                  <a:schemeClr val="dk1"/>
                </a:solidFill>
              </a:rPr>
              <a:t> fire safety in the OR. </a:t>
            </a:r>
            <a:endParaRPr sz="220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9F4FF"/>
        </a:solidFill>
      </p:bgPr>
    </p:bg>
    <p:spTree>
      <p:nvGrpSpPr>
        <p:cNvPr id="89" name="Shape 89"/>
        <p:cNvGrpSpPr/>
        <p:nvPr/>
      </p:nvGrpSpPr>
      <p:grpSpPr>
        <a:xfrm>
          <a:off x="0" y="0"/>
          <a:ext cx="0" cy="0"/>
          <a:chOff x="0" y="0"/>
          <a:chExt cx="0" cy="0"/>
        </a:xfrm>
      </p:grpSpPr>
      <p:sp>
        <p:nvSpPr>
          <p:cNvPr id="90" name="Google Shape;90;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91" name="Google Shape;91;p15"/>
          <p:cNvPicPr preferRelativeResize="0"/>
          <p:nvPr/>
        </p:nvPicPr>
        <p:blipFill>
          <a:blip r:embed="rId3">
            <a:alphaModFix/>
          </a:blip>
          <a:stretch>
            <a:fillRect/>
          </a:stretch>
        </p:blipFill>
        <p:spPr>
          <a:xfrm>
            <a:off x="0" y="0"/>
            <a:ext cx="9144000" cy="5143500"/>
          </a:xfrm>
          <a:prstGeom prst="snip2DiagRect">
            <a:avLst>
              <a:gd fmla="val 0" name="adj1"/>
              <a:gd fmla="val 16667" name="adj2"/>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9F4FF"/>
        </a:solidFill>
      </p:bgPr>
    </p:bg>
    <p:spTree>
      <p:nvGrpSpPr>
        <p:cNvPr id="95" name="Shape 95"/>
        <p:cNvGrpSpPr/>
        <p:nvPr/>
      </p:nvGrpSpPr>
      <p:grpSpPr>
        <a:xfrm>
          <a:off x="0" y="0"/>
          <a:ext cx="0" cy="0"/>
          <a:chOff x="0" y="0"/>
          <a:chExt cx="0" cy="0"/>
        </a:xfrm>
      </p:grpSpPr>
      <p:sp>
        <p:nvSpPr>
          <p:cNvPr id="96" name="Google Shape;96;p16"/>
          <p:cNvSpPr/>
          <p:nvPr/>
        </p:nvSpPr>
        <p:spPr>
          <a:xfrm>
            <a:off x="0" y="0"/>
            <a:ext cx="9144000" cy="5210700"/>
          </a:xfrm>
          <a:prstGeom prst="snip2DiagRect">
            <a:avLst>
              <a:gd fmla="val 0" name="adj1"/>
              <a:gd fmla="val 16667" name="adj2"/>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97" name="Google Shape;97;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Jean Watson’s Theory of Human Caring</a:t>
            </a:r>
            <a:endParaRPr b="1"/>
          </a:p>
        </p:txBody>
      </p:sp>
      <p:sp>
        <p:nvSpPr>
          <p:cNvPr id="98" name="Google Shape;98;p16"/>
          <p:cNvSpPr txBox="1"/>
          <p:nvPr>
            <p:ph idx="1" type="body"/>
          </p:nvPr>
        </p:nvSpPr>
        <p:spPr>
          <a:xfrm>
            <a:off x="311700" y="1306550"/>
            <a:ext cx="5484900" cy="3416400"/>
          </a:xfrm>
          <a:prstGeom prst="rect">
            <a:avLst/>
          </a:prstGeom>
        </p:spPr>
        <p:txBody>
          <a:bodyPr anchorCtr="0" anchor="t" bIns="91425" lIns="91425" spcFirstLastPara="1" rIns="91425" wrap="square" tIns="91425">
            <a:normAutofit lnSpcReduction="10000"/>
          </a:bodyPr>
          <a:lstStyle/>
          <a:p>
            <a:pPr indent="-368300" lvl="0" marL="457200" rtl="0" algn="l">
              <a:spcBef>
                <a:spcPts val="0"/>
              </a:spcBef>
              <a:spcAft>
                <a:spcPts val="0"/>
              </a:spcAft>
              <a:buClr>
                <a:schemeClr val="dk1"/>
              </a:buClr>
              <a:buSzPts val="2200"/>
              <a:buChar char="●"/>
            </a:pPr>
            <a:r>
              <a:rPr lang="en" sz="2200">
                <a:solidFill>
                  <a:schemeClr val="dk1"/>
                </a:solidFill>
              </a:rPr>
              <a:t>OR fires are preventable if the operating team devotes enough attention and consideration to fire prevention measures</a:t>
            </a:r>
            <a:endParaRPr sz="2200">
              <a:solidFill>
                <a:schemeClr val="dk1"/>
              </a:solidFill>
            </a:endParaRPr>
          </a:p>
          <a:p>
            <a:pPr indent="0" lvl="0" marL="457200" rtl="0" algn="l">
              <a:spcBef>
                <a:spcPts val="0"/>
              </a:spcBef>
              <a:spcAft>
                <a:spcPts val="0"/>
              </a:spcAft>
              <a:buNone/>
            </a:pPr>
            <a:r>
              <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The surgical team has the ability to offer the patient total safety and security by bringing genuine human care into the OR suite</a:t>
            </a:r>
            <a:r>
              <a:rPr lang="en" sz="1200">
                <a:solidFill>
                  <a:schemeClr val="dk1"/>
                </a:solidFill>
                <a:latin typeface="Times New Roman"/>
                <a:ea typeface="Times New Roman"/>
                <a:cs typeface="Times New Roman"/>
                <a:sym typeface="Times New Roman"/>
              </a:rPr>
              <a:t> </a:t>
            </a:r>
            <a:endParaRPr sz="2200">
              <a:solidFill>
                <a:schemeClr val="dk1"/>
              </a:solidFill>
            </a:endParaRPr>
          </a:p>
        </p:txBody>
      </p:sp>
      <p:grpSp>
        <p:nvGrpSpPr>
          <p:cNvPr id="99" name="Google Shape;99;p16"/>
          <p:cNvGrpSpPr/>
          <p:nvPr/>
        </p:nvGrpSpPr>
        <p:grpSpPr>
          <a:xfrm>
            <a:off x="5959930" y="1"/>
            <a:ext cx="3184120" cy="5143263"/>
            <a:chOff x="340986" y="0"/>
            <a:chExt cx="3019268" cy="4889963"/>
          </a:xfrm>
        </p:grpSpPr>
        <p:grpSp>
          <p:nvGrpSpPr>
            <p:cNvPr id="100" name="Google Shape;100;p16"/>
            <p:cNvGrpSpPr/>
            <p:nvPr/>
          </p:nvGrpSpPr>
          <p:grpSpPr>
            <a:xfrm>
              <a:off x="585900" y="0"/>
              <a:ext cx="2177621" cy="2042449"/>
              <a:chOff x="821175" y="0"/>
              <a:chExt cx="2177621" cy="2042449"/>
            </a:xfrm>
          </p:grpSpPr>
          <p:sp>
            <p:nvSpPr>
              <p:cNvPr id="101" name="Google Shape;101;p16"/>
              <p:cNvSpPr/>
              <p:nvPr/>
            </p:nvSpPr>
            <p:spPr>
              <a:xfrm>
                <a:off x="821175" y="683601"/>
                <a:ext cx="2177621" cy="1358848"/>
              </a:xfrm>
              <a:custGeom>
                <a:rect b="b" l="l" r="r" t="t"/>
                <a:pathLst>
                  <a:path extrusionOk="0" h="21732" w="34828">
                    <a:moveTo>
                      <a:pt x="18788" y="0"/>
                    </a:moveTo>
                    <a:lnTo>
                      <a:pt x="14607" y="767"/>
                    </a:lnTo>
                    <a:lnTo>
                      <a:pt x="14822" y="1885"/>
                    </a:lnTo>
                    <a:lnTo>
                      <a:pt x="15981" y="1670"/>
                    </a:lnTo>
                    <a:lnTo>
                      <a:pt x="17217" y="8345"/>
                    </a:lnTo>
                    <a:lnTo>
                      <a:pt x="11073" y="9483"/>
                    </a:lnTo>
                    <a:cubicBezTo>
                      <a:pt x="10814" y="9301"/>
                      <a:pt x="10487" y="9201"/>
                      <a:pt x="10142" y="9201"/>
                    </a:cubicBezTo>
                    <a:cubicBezTo>
                      <a:pt x="10041" y="9201"/>
                      <a:pt x="9938" y="9210"/>
                      <a:pt x="9835" y="9227"/>
                    </a:cubicBezTo>
                    <a:cubicBezTo>
                      <a:pt x="8972" y="9385"/>
                      <a:pt x="8383" y="10151"/>
                      <a:pt x="8540" y="10936"/>
                    </a:cubicBezTo>
                    <a:cubicBezTo>
                      <a:pt x="8639" y="11544"/>
                      <a:pt x="9168" y="11996"/>
                      <a:pt x="9796" y="12075"/>
                    </a:cubicBezTo>
                    <a:lnTo>
                      <a:pt x="10209" y="13900"/>
                    </a:lnTo>
                    <a:cubicBezTo>
                      <a:pt x="9413" y="13819"/>
                      <a:pt x="8635" y="13780"/>
                      <a:pt x="7887" y="13780"/>
                    </a:cubicBezTo>
                    <a:cubicBezTo>
                      <a:pt x="3745" y="13780"/>
                      <a:pt x="524" y="14967"/>
                      <a:pt x="275" y="16747"/>
                    </a:cubicBezTo>
                    <a:cubicBezTo>
                      <a:pt x="1" y="18886"/>
                      <a:pt x="4024" y="21046"/>
                      <a:pt x="9286" y="21596"/>
                    </a:cubicBezTo>
                    <a:cubicBezTo>
                      <a:pt x="10134" y="21688"/>
                      <a:pt x="10962" y="21731"/>
                      <a:pt x="11756" y="21731"/>
                    </a:cubicBezTo>
                    <a:cubicBezTo>
                      <a:pt x="15882" y="21731"/>
                      <a:pt x="19071" y="20544"/>
                      <a:pt x="19318" y="18750"/>
                    </a:cubicBezTo>
                    <a:cubicBezTo>
                      <a:pt x="19573" y="16766"/>
                      <a:pt x="16060" y="14724"/>
                      <a:pt x="11288" y="14018"/>
                    </a:cubicBezTo>
                    <a:lnTo>
                      <a:pt x="10896" y="11879"/>
                    </a:lnTo>
                    <a:cubicBezTo>
                      <a:pt x="11131" y="11740"/>
                      <a:pt x="11327" y="11564"/>
                      <a:pt x="11466" y="11329"/>
                    </a:cubicBezTo>
                    <a:lnTo>
                      <a:pt x="22361" y="9306"/>
                    </a:lnTo>
                    <a:cubicBezTo>
                      <a:pt x="22825" y="9849"/>
                      <a:pt x="23535" y="10185"/>
                      <a:pt x="24323" y="10185"/>
                    </a:cubicBezTo>
                    <a:cubicBezTo>
                      <a:pt x="24503" y="10185"/>
                      <a:pt x="24687" y="10167"/>
                      <a:pt x="24874" y="10131"/>
                    </a:cubicBezTo>
                    <a:cubicBezTo>
                      <a:pt x="24952" y="10112"/>
                      <a:pt x="25051" y="10091"/>
                      <a:pt x="25130" y="10072"/>
                    </a:cubicBezTo>
                    <a:lnTo>
                      <a:pt x="25954" y="11426"/>
                    </a:lnTo>
                    <a:cubicBezTo>
                      <a:pt x="23264" y="12997"/>
                      <a:pt x="21674" y="14960"/>
                      <a:pt x="22303" y="16059"/>
                    </a:cubicBezTo>
                    <a:cubicBezTo>
                      <a:pt x="22595" y="16580"/>
                      <a:pt x="23318" y="16830"/>
                      <a:pt x="24297" y="16830"/>
                    </a:cubicBezTo>
                    <a:cubicBezTo>
                      <a:pt x="25682" y="16830"/>
                      <a:pt x="27578" y="16328"/>
                      <a:pt x="29488" y="15373"/>
                    </a:cubicBezTo>
                    <a:cubicBezTo>
                      <a:pt x="32747" y="13763"/>
                      <a:pt x="34828" y="11447"/>
                      <a:pt x="34140" y="10209"/>
                    </a:cubicBezTo>
                    <a:cubicBezTo>
                      <a:pt x="33844" y="9694"/>
                      <a:pt x="33116" y="9444"/>
                      <a:pt x="32131" y="9444"/>
                    </a:cubicBezTo>
                    <a:cubicBezTo>
                      <a:pt x="30829" y="9444"/>
                      <a:pt x="29078" y="9881"/>
                      <a:pt x="27289" y="10719"/>
                    </a:cubicBezTo>
                    <a:lnTo>
                      <a:pt x="26425" y="9287"/>
                    </a:lnTo>
                    <a:cubicBezTo>
                      <a:pt x="26896" y="8756"/>
                      <a:pt x="27112" y="8050"/>
                      <a:pt x="26994" y="7343"/>
                    </a:cubicBezTo>
                    <a:cubicBezTo>
                      <a:pt x="26787" y="6223"/>
                      <a:pt x="25733" y="5451"/>
                      <a:pt x="24523" y="5451"/>
                    </a:cubicBezTo>
                    <a:cubicBezTo>
                      <a:pt x="24354" y="5451"/>
                      <a:pt x="24183" y="5466"/>
                      <a:pt x="24010" y="5497"/>
                    </a:cubicBezTo>
                    <a:cubicBezTo>
                      <a:pt x="22891" y="5714"/>
                      <a:pt x="22086" y="6518"/>
                      <a:pt x="21889" y="7481"/>
                    </a:cubicBezTo>
                    <a:lnTo>
                      <a:pt x="18866" y="8031"/>
                    </a:lnTo>
                    <a:lnTo>
                      <a:pt x="17611" y="1363"/>
                    </a:lnTo>
                    <a:lnTo>
                      <a:pt x="17611" y="1363"/>
                    </a:lnTo>
                    <a:lnTo>
                      <a:pt x="18984" y="1100"/>
                    </a:lnTo>
                    <a:lnTo>
                      <a:pt x="18788" y="0"/>
                    </a:lnTo>
                    <a:close/>
                  </a:path>
                </a:pathLst>
              </a:custGeom>
              <a:solidFill>
                <a:srgbClr val="8DA0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6"/>
              <p:cNvSpPr/>
              <p:nvPr/>
            </p:nvSpPr>
            <p:spPr>
              <a:xfrm>
                <a:off x="876375" y="1583499"/>
                <a:ext cx="1129327" cy="430915"/>
              </a:xfrm>
              <a:custGeom>
                <a:rect b="b" l="l" r="r" t="t"/>
                <a:pathLst>
                  <a:path extrusionOk="0" h="6308" w="18062">
                    <a:moveTo>
                      <a:pt x="6821" y="1"/>
                    </a:moveTo>
                    <a:cubicBezTo>
                      <a:pt x="3174" y="1"/>
                      <a:pt x="412" y="865"/>
                      <a:pt x="236" y="2222"/>
                    </a:cubicBezTo>
                    <a:cubicBezTo>
                      <a:pt x="0" y="3892"/>
                      <a:pt x="3770" y="5658"/>
                      <a:pt x="8638" y="6169"/>
                    </a:cubicBezTo>
                    <a:cubicBezTo>
                      <a:pt x="9531" y="6263"/>
                      <a:pt x="10400" y="6308"/>
                      <a:pt x="11224" y="6308"/>
                    </a:cubicBezTo>
                    <a:cubicBezTo>
                      <a:pt x="14875" y="6308"/>
                      <a:pt x="17654" y="5430"/>
                      <a:pt x="17847" y="4067"/>
                    </a:cubicBezTo>
                    <a:cubicBezTo>
                      <a:pt x="18062" y="2418"/>
                      <a:pt x="14292" y="651"/>
                      <a:pt x="9444" y="141"/>
                    </a:cubicBezTo>
                    <a:cubicBezTo>
                      <a:pt x="8537" y="46"/>
                      <a:pt x="7655" y="1"/>
                      <a:pt x="6821" y="1"/>
                    </a:cubicBezTo>
                    <a:close/>
                  </a:path>
                </a:pathLst>
              </a:custGeom>
              <a:solidFill>
                <a:srgbClr val="AAD0D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16"/>
              <p:cNvSpPr/>
              <p:nvPr/>
            </p:nvSpPr>
            <p:spPr>
              <a:xfrm>
                <a:off x="1580916" y="1840047"/>
                <a:ext cx="341324" cy="107860"/>
              </a:xfrm>
              <a:custGeom>
                <a:rect b="b" l="l" r="r" t="t"/>
                <a:pathLst>
                  <a:path extrusionOk="0" h="1725" w="5459">
                    <a:moveTo>
                      <a:pt x="1768" y="1"/>
                    </a:moveTo>
                    <a:cubicBezTo>
                      <a:pt x="823" y="1"/>
                      <a:pt x="137" y="191"/>
                      <a:pt x="80" y="509"/>
                    </a:cubicBezTo>
                    <a:cubicBezTo>
                      <a:pt x="1" y="941"/>
                      <a:pt x="1140" y="1452"/>
                      <a:pt x="2613" y="1648"/>
                    </a:cubicBezTo>
                    <a:cubicBezTo>
                      <a:pt x="3001" y="1700"/>
                      <a:pt x="3373" y="1724"/>
                      <a:pt x="3712" y="1724"/>
                    </a:cubicBezTo>
                    <a:cubicBezTo>
                      <a:pt x="4657" y="1724"/>
                      <a:pt x="5343" y="1534"/>
                      <a:pt x="5401" y="1216"/>
                    </a:cubicBezTo>
                    <a:cubicBezTo>
                      <a:pt x="5459" y="784"/>
                      <a:pt x="4340" y="274"/>
                      <a:pt x="2867" y="77"/>
                    </a:cubicBezTo>
                    <a:cubicBezTo>
                      <a:pt x="2479" y="25"/>
                      <a:pt x="2107" y="1"/>
                      <a:pt x="1768" y="1"/>
                    </a:cubicBezTo>
                    <a:close/>
                  </a:path>
                </a:pathLst>
              </a:custGeom>
              <a:solidFill>
                <a:srgbClr val="E5EE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16"/>
              <p:cNvSpPr/>
              <p:nvPr/>
            </p:nvSpPr>
            <p:spPr>
              <a:xfrm>
                <a:off x="1228713" y="1889194"/>
                <a:ext cx="341324" cy="107797"/>
              </a:xfrm>
              <a:custGeom>
                <a:rect b="b" l="l" r="r" t="t"/>
                <a:pathLst>
                  <a:path extrusionOk="0" h="1724" w="5459">
                    <a:moveTo>
                      <a:pt x="1764" y="0"/>
                    </a:moveTo>
                    <a:cubicBezTo>
                      <a:pt x="814" y="0"/>
                      <a:pt x="122" y="191"/>
                      <a:pt x="79" y="508"/>
                    </a:cubicBezTo>
                    <a:cubicBezTo>
                      <a:pt x="0" y="940"/>
                      <a:pt x="1139" y="1451"/>
                      <a:pt x="2611" y="1647"/>
                    </a:cubicBezTo>
                    <a:cubicBezTo>
                      <a:pt x="2999" y="1699"/>
                      <a:pt x="3372" y="1723"/>
                      <a:pt x="3711" y="1723"/>
                    </a:cubicBezTo>
                    <a:cubicBezTo>
                      <a:pt x="4656" y="1723"/>
                      <a:pt x="5341" y="1533"/>
                      <a:pt x="5398" y="1215"/>
                    </a:cubicBezTo>
                    <a:cubicBezTo>
                      <a:pt x="5458" y="783"/>
                      <a:pt x="4338" y="273"/>
                      <a:pt x="2867" y="77"/>
                    </a:cubicBezTo>
                    <a:cubicBezTo>
                      <a:pt x="2478" y="25"/>
                      <a:pt x="2104" y="0"/>
                      <a:pt x="1764" y="0"/>
                    </a:cubicBezTo>
                    <a:close/>
                  </a:path>
                </a:pathLst>
              </a:custGeom>
              <a:solidFill>
                <a:srgbClr val="E5EE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6"/>
              <p:cNvSpPr/>
              <p:nvPr/>
            </p:nvSpPr>
            <p:spPr>
              <a:xfrm rot="-1928377">
                <a:off x="2194397" y="1352671"/>
                <a:ext cx="784549" cy="300599"/>
              </a:xfrm>
              <a:custGeom>
                <a:rect b="b" l="l" r="r" t="t"/>
                <a:pathLst>
                  <a:path extrusionOk="0" h="6308" w="18062">
                    <a:moveTo>
                      <a:pt x="6821" y="1"/>
                    </a:moveTo>
                    <a:cubicBezTo>
                      <a:pt x="3174" y="1"/>
                      <a:pt x="412" y="865"/>
                      <a:pt x="236" y="2222"/>
                    </a:cubicBezTo>
                    <a:cubicBezTo>
                      <a:pt x="0" y="3892"/>
                      <a:pt x="3770" y="5658"/>
                      <a:pt x="8638" y="6169"/>
                    </a:cubicBezTo>
                    <a:cubicBezTo>
                      <a:pt x="9531" y="6263"/>
                      <a:pt x="10400" y="6308"/>
                      <a:pt x="11224" y="6308"/>
                    </a:cubicBezTo>
                    <a:cubicBezTo>
                      <a:pt x="14875" y="6308"/>
                      <a:pt x="17654" y="5430"/>
                      <a:pt x="17847" y="4067"/>
                    </a:cubicBezTo>
                    <a:cubicBezTo>
                      <a:pt x="18062" y="2418"/>
                      <a:pt x="14292" y="651"/>
                      <a:pt x="9444" y="141"/>
                    </a:cubicBezTo>
                    <a:cubicBezTo>
                      <a:pt x="8537" y="46"/>
                      <a:pt x="7655" y="1"/>
                      <a:pt x="6821" y="1"/>
                    </a:cubicBezTo>
                    <a:close/>
                  </a:path>
                </a:pathLst>
              </a:custGeom>
              <a:solidFill>
                <a:srgbClr val="AAD0D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6"/>
              <p:cNvSpPr/>
              <p:nvPr/>
            </p:nvSpPr>
            <p:spPr>
              <a:xfrm>
                <a:off x="1725787" y="1144866"/>
                <a:ext cx="349952" cy="316077"/>
              </a:xfrm>
              <a:custGeom>
                <a:rect b="b" l="l" r="r" t="t"/>
                <a:pathLst>
                  <a:path extrusionOk="0" h="5055" w="5597">
                    <a:moveTo>
                      <a:pt x="2817" y="1"/>
                    </a:moveTo>
                    <a:cubicBezTo>
                      <a:pt x="2659" y="1"/>
                      <a:pt x="2499" y="15"/>
                      <a:pt x="2338" y="44"/>
                    </a:cubicBezTo>
                    <a:cubicBezTo>
                      <a:pt x="924" y="300"/>
                      <a:pt x="1" y="1635"/>
                      <a:pt x="257" y="2989"/>
                    </a:cubicBezTo>
                    <a:cubicBezTo>
                      <a:pt x="482" y="4207"/>
                      <a:pt x="1556" y="5055"/>
                      <a:pt x="2782" y="5055"/>
                    </a:cubicBezTo>
                    <a:cubicBezTo>
                      <a:pt x="2939" y="5055"/>
                      <a:pt x="3099" y="5041"/>
                      <a:pt x="3259" y="5012"/>
                    </a:cubicBezTo>
                    <a:cubicBezTo>
                      <a:pt x="4654" y="4737"/>
                      <a:pt x="5596" y="3421"/>
                      <a:pt x="5322" y="2047"/>
                    </a:cubicBezTo>
                    <a:cubicBezTo>
                      <a:pt x="5095" y="832"/>
                      <a:pt x="4025" y="1"/>
                      <a:pt x="2817" y="1"/>
                    </a:cubicBezTo>
                    <a:close/>
                  </a:path>
                </a:pathLst>
              </a:custGeom>
              <a:solidFill>
                <a:srgbClr val="11344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6"/>
              <p:cNvSpPr/>
              <p:nvPr/>
            </p:nvSpPr>
            <p:spPr>
              <a:xfrm>
                <a:off x="1782247" y="1203392"/>
                <a:ext cx="230842" cy="207716"/>
              </a:xfrm>
              <a:custGeom>
                <a:rect b="b" l="l" r="r" t="t"/>
                <a:pathLst>
                  <a:path extrusionOk="0" h="3322" w="3692">
                    <a:moveTo>
                      <a:pt x="1882" y="0"/>
                    </a:moveTo>
                    <a:cubicBezTo>
                      <a:pt x="1773" y="0"/>
                      <a:pt x="1663" y="11"/>
                      <a:pt x="1552" y="32"/>
                    </a:cubicBezTo>
                    <a:cubicBezTo>
                      <a:pt x="610" y="208"/>
                      <a:pt x="1" y="1072"/>
                      <a:pt x="178" y="1975"/>
                    </a:cubicBezTo>
                    <a:cubicBezTo>
                      <a:pt x="316" y="2770"/>
                      <a:pt x="1018" y="3322"/>
                      <a:pt x="1827" y="3322"/>
                    </a:cubicBezTo>
                    <a:cubicBezTo>
                      <a:pt x="1936" y="3322"/>
                      <a:pt x="2048" y="3312"/>
                      <a:pt x="2160" y="3291"/>
                    </a:cubicBezTo>
                    <a:cubicBezTo>
                      <a:pt x="3084" y="3113"/>
                      <a:pt x="3691" y="2249"/>
                      <a:pt x="3534" y="1346"/>
                    </a:cubicBezTo>
                    <a:cubicBezTo>
                      <a:pt x="3380" y="552"/>
                      <a:pt x="2676" y="0"/>
                      <a:pt x="1882" y="0"/>
                    </a:cubicBezTo>
                    <a:close/>
                  </a:path>
                </a:pathLst>
              </a:custGeom>
              <a:solidFill>
                <a:srgbClr val="8DA0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6"/>
              <p:cNvSpPr/>
              <p:nvPr/>
            </p:nvSpPr>
            <p:spPr>
              <a:xfrm>
                <a:off x="955400" y="1759625"/>
                <a:ext cx="299085" cy="107248"/>
              </a:xfrm>
              <a:custGeom>
                <a:rect b="b" l="l" r="r" t="t"/>
                <a:pathLst>
                  <a:path extrusionOk="0" h="1715" w="5458">
                    <a:moveTo>
                      <a:pt x="1783" y="0"/>
                    </a:moveTo>
                    <a:cubicBezTo>
                      <a:pt x="827" y="0"/>
                      <a:pt x="118" y="184"/>
                      <a:pt x="60" y="520"/>
                    </a:cubicBezTo>
                    <a:cubicBezTo>
                      <a:pt x="0" y="952"/>
                      <a:pt x="1120" y="1462"/>
                      <a:pt x="2592" y="1638"/>
                    </a:cubicBezTo>
                    <a:cubicBezTo>
                      <a:pt x="2980" y="1690"/>
                      <a:pt x="3354" y="1714"/>
                      <a:pt x="3695" y="1714"/>
                    </a:cubicBezTo>
                    <a:cubicBezTo>
                      <a:pt x="4645" y="1714"/>
                      <a:pt x="5337" y="1524"/>
                      <a:pt x="5379" y="1206"/>
                    </a:cubicBezTo>
                    <a:cubicBezTo>
                      <a:pt x="5458" y="774"/>
                      <a:pt x="4319" y="264"/>
                      <a:pt x="2848" y="68"/>
                    </a:cubicBezTo>
                    <a:cubicBezTo>
                      <a:pt x="2474" y="22"/>
                      <a:pt x="2114" y="0"/>
                      <a:pt x="1783" y="0"/>
                    </a:cubicBezTo>
                    <a:close/>
                  </a:path>
                </a:pathLst>
              </a:custGeom>
              <a:solidFill>
                <a:srgbClr val="E5EE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6"/>
              <p:cNvSpPr/>
              <p:nvPr/>
            </p:nvSpPr>
            <p:spPr>
              <a:xfrm>
                <a:off x="1388277" y="1301123"/>
                <a:ext cx="126426" cy="103108"/>
              </a:xfrm>
              <a:custGeom>
                <a:rect b="b" l="l" r="r" t="t"/>
                <a:pathLst>
                  <a:path extrusionOk="0" h="1649" w="2022">
                    <a:moveTo>
                      <a:pt x="1061" y="0"/>
                    </a:moveTo>
                    <a:cubicBezTo>
                      <a:pt x="997" y="0"/>
                      <a:pt x="931" y="6"/>
                      <a:pt x="864" y="19"/>
                    </a:cubicBezTo>
                    <a:cubicBezTo>
                      <a:pt x="354" y="118"/>
                      <a:pt x="1" y="550"/>
                      <a:pt x="79" y="1001"/>
                    </a:cubicBezTo>
                    <a:cubicBezTo>
                      <a:pt x="147" y="1391"/>
                      <a:pt x="521" y="1649"/>
                      <a:pt x="950" y="1649"/>
                    </a:cubicBezTo>
                    <a:cubicBezTo>
                      <a:pt x="1018" y="1649"/>
                      <a:pt x="1088" y="1642"/>
                      <a:pt x="1158" y="1629"/>
                    </a:cubicBezTo>
                    <a:cubicBezTo>
                      <a:pt x="1668" y="1531"/>
                      <a:pt x="2022" y="1099"/>
                      <a:pt x="1943" y="647"/>
                    </a:cubicBezTo>
                    <a:cubicBezTo>
                      <a:pt x="1875" y="271"/>
                      <a:pt x="1495" y="0"/>
                      <a:pt x="1061" y="0"/>
                    </a:cubicBezTo>
                    <a:close/>
                  </a:path>
                </a:pathLst>
              </a:custGeom>
              <a:solidFill>
                <a:srgbClr val="11344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6"/>
              <p:cNvSpPr/>
              <p:nvPr/>
            </p:nvSpPr>
            <p:spPr>
              <a:xfrm>
                <a:off x="1283922" y="1638771"/>
                <a:ext cx="341261" cy="107797"/>
              </a:xfrm>
              <a:custGeom>
                <a:rect b="b" l="l" r="r" t="t"/>
                <a:pathLst>
                  <a:path extrusionOk="0" h="1724" w="5458">
                    <a:moveTo>
                      <a:pt x="1756" y="0"/>
                    </a:moveTo>
                    <a:cubicBezTo>
                      <a:pt x="814" y="0"/>
                      <a:pt x="118" y="191"/>
                      <a:pt x="60" y="509"/>
                    </a:cubicBezTo>
                    <a:cubicBezTo>
                      <a:pt x="0" y="940"/>
                      <a:pt x="1139" y="1451"/>
                      <a:pt x="2591" y="1647"/>
                    </a:cubicBezTo>
                    <a:cubicBezTo>
                      <a:pt x="2980" y="1699"/>
                      <a:pt x="3354" y="1723"/>
                      <a:pt x="3695" y="1723"/>
                    </a:cubicBezTo>
                    <a:cubicBezTo>
                      <a:pt x="4644" y="1723"/>
                      <a:pt x="5336" y="1533"/>
                      <a:pt x="5379" y="1215"/>
                    </a:cubicBezTo>
                    <a:cubicBezTo>
                      <a:pt x="5458" y="783"/>
                      <a:pt x="4319" y="273"/>
                      <a:pt x="2847" y="77"/>
                    </a:cubicBezTo>
                    <a:cubicBezTo>
                      <a:pt x="2464" y="25"/>
                      <a:pt x="2094" y="0"/>
                      <a:pt x="1756" y="0"/>
                    </a:cubicBezTo>
                    <a:close/>
                  </a:path>
                </a:pathLst>
              </a:custGeom>
              <a:solidFill>
                <a:srgbClr val="E5EE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6"/>
              <p:cNvSpPr/>
              <p:nvPr/>
            </p:nvSpPr>
            <p:spPr>
              <a:xfrm>
                <a:off x="1298616" y="1768016"/>
                <a:ext cx="270108" cy="103295"/>
              </a:xfrm>
              <a:custGeom>
                <a:rect b="b" l="l" r="r" t="t"/>
                <a:pathLst>
                  <a:path extrusionOk="0" h="1652" w="4320">
                    <a:moveTo>
                      <a:pt x="1563" y="0"/>
                    </a:moveTo>
                    <a:cubicBezTo>
                      <a:pt x="744" y="0"/>
                      <a:pt x="126" y="206"/>
                      <a:pt x="79" y="543"/>
                    </a:cubicBezTo>
                    <a:cubicBezTo>
                      <a:pt x="1" y="975"/>
                      <a:pt x="885" y="1446"/>
                      <a:pt x="2042" y="1603"/>
                    </a:cubicBezTo>
                    <a:cubicBezTo>
                      <a:pt x="2283" y="1636"/>
                      <a:pt x="2517" y="1652"/>
                      <a:pt x="2738" y="1652"/>
                    </a:cubicBezTo>
                    <a:cubicBezTo>
                      <a:pt x="3562" y="1652"/>
                      <a:pt x="4195" y="1433"/>
                      <a:pt x="4241" y="1093"/>
                    </a:cubicBezTo>
                    <a:cubicBezTo>
                      <a:pt x="4320" y="661"/>
                      <a:pt x="3437" y="190"/>
                      <a:pt x="2298" y="51"/>
                    </a:cubicBezTo>
                    <a:cubicBezTo>
                      <a:pt x="2043" y="17"/>
                      <a:pt x="1795" y="0"/>
                      <a:pt x="1563" y="0"/>
                    </a:cubicBezTo>
                    <a:close/>
                  </a:path>
                </a:pathLst>
              </a:custGeom>
              <a:solidFill>
                <a:srgbClr val="E5EE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6"/>
              <p:cNvSpPr/>
              <p:nvPr/>
            </p:nvSpPr>
            <p:spPr>
              <a:xfrm>
                <a:off x="1023693" y="1656341"/>
                <a:ext cx="268920" cy="103233"/>
              </a:xfrm>
              <a:custGeom>
                <a:rect b="b" l="l" r="r" t="t"/>
                <a:pathLst>
                  <a:path extrusionOk="0" h="1651" w="4301">
                    <a:moveTo>
                      <a:pt x="1543" y="0"/>
                    </a:moveTo>
                    <a:cubicBezTo>
                      <a:pt x="730" y="0"/>
                      <a:pt x="121" y="205"/>
                      <a:pt x="60" y="542"/>
                    </a:cubicBezTo>
                    <a:cubicBezTo>
                      <a:pt x="0" y="974"/>
                      <a:pt x="864" y="1445"/>
                      <a:pt x="2023" y="1602"/>
                    </a:cubicBezTo>
                    <a:cubicBezTo>
                      <a:pt x="2267" y="1635"/>
                      <a:pt x="2504" y="1651"/>
                      <a:pt x="2726" y="1651"/>
                    </a:cubicBezTo>
                    <a:cubicBezTo>
                      <a:pt x="3555" y="1651"/>
                      <a:pt x="4179" y="1432"/>
                      <a:pt x="4241" y="1091"/>
                    </a:cubicBezTo>
                    <a:cubicBezTo>
                      <a:pt x="4300" y="659"/>
                      <a:pt x="3436" y="188"/>
                      <a:pt x="2277" y="52"/>
                    </a:cubicBezTo>
                    <a:cubicBezTo>
                      <a:pt x="2021" y="17"/>
                      <a:pt x="1774" y="0"/>
                      <a:pt x="1543" y="0"/>
                    </a:cubicBezTo>
                    <a:close/>
                  </a:path>
                </a:pathLst>
              </a:custGeom>
              <a:solidFill>
                <a:srgbClr val="E5EE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6"/>
              <p:cNvSpPr/>
              <p:nvPr/>
            </p:nvSpPr>
            <p:spPr>
              <a:xfrm>
                <a:off x="1623933" y="1707239"/>
                <a:ext cx="270108" cy="103420"/>
              </a:xfrm>
              <a:custGeom>
                <a:rect b="b" l="l" r="r" t="t"/>
                <a:pathLst>
                  <a:path extrusionOk="0" h="1654" w="4320">
                    <a:moveTo>
                      <a:pt x="1621" y="1"/>
                    </a:moveTo>
                    <a:cubicBezTo>
                      <a:pt x="773" y="1"/>
                      <a:pt x="126" y="208"/>
                      <a:pt x="79" y="552"/>
                    </a:cubicBezTo>
                    <a:cubicBezTo>
                      <a:pt x="1" y="984"/>
                      <a:pt x="884" y="1455"/>
                      <a:pt x="2043" y="1612"/>
                    </a:cubicBezTo>
                    <a:cubicBezTo>
                      <a:pt x="2274" y="1640"/>
                      <a:pt x="2499" y="1654"/>
                      <a:pt x="2712" y="1654"/>
                    </a:cubicBezTo>
                    <a:cubicBezTo>
                      <a:pt x="3549" y="1654"/>
                      <a:pt x="4198" y="1446"/>
                      <a:pt x="4260" y="1102"/>
                    </a:cubicBezTo>
                    <a:cubicBezTo>
                      <a:pt x="4320" y="670"/>
                      <a:pt x="3436" y="199"/>
                      <a:pt x="2297" y="42"/>
                    </a:cubicBezTo>
                    <a:cubicBezTo>
                      <a:pt x="2063" y="14"/>
                      <a:pt x="1836" y="1"/>
                      <a:pt x="1621" y="1"/>
                    </a:cubicBezTo>
                    <a:close/>
                  </a:path>
                </a:pathLst>
              </a:custGeom>
              <a:solidFill>
                <a:srgbClr val="E5EE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6"/>
              <p:cNvSpPr/>
              <p:nvPr/>
            </p:nvSpPr>
            <p:spPr>
              <a:xfrm>
                <a:off x="2236428" y="1073022"/>
                <a:ext cx="222276" cy="182018"/>
              </a:xfrm>
              <a:custGeom>
                <a:rect b="b" l="l" r="r" t="t"/>
                <a:pathLst>
                  <a:path extrusionOk="0" h="2911" w="3555">
                    <a:moveTo>
                      <a:pt x="1872" y="1"/>
                    </a:moveTo>
                    <a:cubicBezTo>
                      <a:pt x="1755" y="1"/>
                      <a:pt x="1634" y="12"/>
                      <a:pt x="1513" y="36"/>
                    </a:cubicBezTo>
                    <a:cubicBezTo>
                      <a:pt x="610" y="193"/>
                      <a:pt x="0" y="978"/>
                      <a:pt x="139" y="1763"/>
                    </a:cubicBezTo>
                    <a:cubicBezTo>
                      <a:pt x="276" y="2450"/>
                      <a:pt x="938" y="2911"/>
                      <a:pt x="1706" y="2911"/>
                    </a:cubicBezTo>
                    <a:cubicBezTo>
                      <a:pt x="1816" y="2911"/>
                      <a:pt x="1929" y="2901"/>
                      <a:pt x="2042" y="2882"/>
                    </a:cubicBezTo>
                    <a:cubicBezTo>
                      <a:pt x="2945" y="2706"/>
                      <a:pt x="3555" y="1939"/>
                      <a:pt x="3398" y="1154"/>
                    </a:cubicBezTo>
                    <a:cubicBezTo>
                      <a:pt x="3278" y="474"/>
                      <a:pt x="2630" y="1"/>
                      <a:pt x="1872" y="1"/>
                    </a:cubicBezTo>
                    <a:close/>
                  </a:path>
                </a:pathLst>
              </a:custGeom>
              <a:solidFill>
                <a:srgbClr val="11344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6"/>
              <p:cNvSpPr/>
              <p:nvPr/>
            </p:nvSpPr>
            <p:spPr>
              <a:xfrm>
                <a:off x="2708953" y="1354466"/>
                <a:ext cx="223464" cy="121804"/>
              </a:xfrm>
              <a:custGeom>
                <a:rect b="b" l="l" r="r" t="t"/>
                <a:pathLst>
                  <a:path extrusionOk="0" h="1948" w="3574">
                    <a:moveTo>
                      <a:pt x="3103" y="0"/>
                    </a:moveTo>
                    <a:cubicBezTo>
                      <a:pt x="2744" y="0"/>
                      <a:pt x="2138" y="189"/>
                      <a:pt x="1513" y="529"/>
                    </a:cubicBezTo>
                    <a:cubicBezTo>
                      <a:pt x="610" y="1000"/>
                      <a:pt x="1" y="1589"/>
                      <a:pt x="158" y="1844"/>
                    </a:cubicBezTo>
                    <a:cubicBezTo>
                      <a:pt x="199" y="1914"/>
                      <a:pt x="305" y="1948"/>
                      <a:pt x="458" y="1948"/>
                    </a:cubicBezTo>
                    <a:cubicBezTo>
                      <a:pt x="816" y="1948"/>
                      <a:pt x="1430" y="1763"/>
                      <a:pt x="2063" y="1432"/>
                    </a:cubicBezTo>
                    <a:cubicBezTo>
                      <a:pt x="2966" y="941"/>
                      <a:pt x="3574" y="352"/>
                      <a:pt x="3417" y="116"/>
                    </a:cubicBezTo>
                    <a:cubicBezTo>
                      <a:pt x="3375" y="38"/>
                      <a:pt x="3264" y="0"/>
                      <a:pt x="3103" y="0"/>
                    </a:cubicBezTo>
                    <a:close/>
                  </a:path>
                </a:pathLst>
              </a:custGeom>
              <a:solidFill>
                <a:srgbClr val="E5EE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6"/>
              <p:cNvSpPr/>
              <p:nvPr/>
            </p:nvSpPr>
            <p:spPr>
              <a:xfrm>
                <a:off x="2296538" y="1566809"/>
                <a:ext cx="223464" cy="121866"/>
              </a:xfrm>
              <a:custGeom>
                <a:rect b="b" l="l" r="r" t="t"/>
                <a:pathLst>
                  <a:path extrusionOk="0" h="1949" w="3574">
                    <a:moveTo>
                      <a:pt x="3094" y="1"/>
                    </a:moveTo>
                    <a:cubicBezTo>
                      <a:pt x="2733" y="1"/>
                      <a:pt x="2137" y="190"/>
                      <a:pt x="1513" y="529"/>
                    </a:cubicBezTo>
                    <a:cubicBezTo>
                      <a:pt x="610" y="1000"/>
                      <a:pt x="1" y="1589"/>
                      <a:pt x="139" y="1845"/>
                    </a:cubicBezTo>
                    <a:cubicBezTo>
                      <a:pt x="186" y="1915"/>
                      <a:pt x="295" y="1949"/>
                      <a:pt x="450" y="1949"/>
                    </a:cubicBezTo>
                    <a:cubicBezTo>
                      <a:pt x="814" y="1949"/>
                      <a:pt x="1429" y="1763"/>
                      <a:pt x="2063" y="1432"/>
                    </a:cubicBezTo>
                    <a:cubicBezTo>
                      <a:pt x="2966" y="942"/>
                      <a:pt x="3574" y="353"/>
                      <a:pt x="3417" y="117"/>
                    </a:cubicBezTo>
                    <a:cubicBezTo>
                      <a:pt x="3368" y="38"/>
                      <a:pt x="3254" y="1"/>
                      <a:pt x="3094" y="1"/>
                    </a:cubicBezTo>
                    <a:close/>
                  </a:path>
                </a:pathLst>
              </a:custGeom>
              <a:solidFill>
                <a:srgbClr val="E5EE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6"/>
              <p:cNvSpPr/>
              <p:nvPr/>
            </p:nvSpPr>
            <p:spPr>
              <a:xfrm>
                <a:off x="2535947" y="1511160"/>
                <a:ext cx="223464" cy="121804"/>
              </a:xfrm>
              <a:custGeom>
                <a:rect b="b" l="l" r="r" t="t"/>
                <a:pathLst>
                  <a:path extrusionOk="0" h="1948" w="3574">
                    <a:moveTo>
                      <a:pt x="3117" y="0"/>
                    </a:moveTo>
                    <a:cubicBezTo>
                      <a:pt x="2759" y="0"/>
                      <a:pt x="2145" y="185"/>
                      <a:pt x="1511" y="516"/>
                    </a:cubicBezTo>
                    <a:cubicBezTo>
                      <a:pt x="608" y="1007"/>
                      <a:pt x="1" y="1596"/>
                      <a:pt x="158" y="1832"/>
                    </a:cubicBezTo>
                    <a:cubicBezTo>
                      <a:pt x="200" y="1910"/>
                      <a:pt x="311" y="1948"/>
                      <a:pt x="471" y="1948"/>
                    </a:cubicBezTo>
                    <a:cubicBezTo>
                      <a:pt x="831" y="1948"/>
                      <a:pt x="1437" y="1759"/>
                      <a:pt x="2061" y="1419"/>
                    </a:cubicBezTo>
                    <a:cubicBezTo>
                      <a:pt x="2964" y="948"/>
                      <a:pt x="3574" y="359"/>
                      <a:pt x="3417" y="104"/>
                    </a:cubicBezTo>
                    <a:cubicBezTo>
                      <a:pt x="3375" y="34"/>
                      <a:pt x="3269" y="0"/>
                      <a:pt x="3117" y="0"/>
                    </a:cubicBezTo>
                    <a:close/>
                  </a:path>
                </a:pathLst>
              </a:custGeom>
              <a:solidFill>
                <a:srgbClr val="E5EE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6"/>
              <p:cNvSpPr/>
              <p:nvPr/>
            </p:nvSpPr>
            <p:spPr>
              <a:xfrm>
                <a:off x="2440221" y="1369910"/>
                <a:ext cx="222151" cy="121929"/>
              </a:xfrm>
              <a:custGeom>
                <a:rect b="b" l="l" r="r" t="t"/>
                <a:pathLst>
                  <a:path extrusionOk="0" h="1950" w="3553">
                    <a:moveTo>
                      <a:pt x="3109" y="1"/>
                    </a:moveTo>
                    <a:cubicBezTo>
                      <a:pt x="2750" y="1"/>
                      <a:pt x="2145" y="187"/>
                      <a:pt x="1511" y="518"/>
                    </a:cubicBezTo>
                    <a:cubicBezTo>
                      <a:pt x="608" y="1008"/>
                      <a:pt x="0" y="1597"/>
                      <a:pt x="137" y="1832"/>
                    </a:cubicBezTo>
                    <a:cubicBezTo>
                      <a:pt x="185" y="1911"/>
                      <a:pt x="299" y="1949"/>
                      <a:pt x="460" y="1949"/>
                    </a:cubicBezTo>
                    <a:cubicBezTo>
                      <a:pt x="821" y="1949"/>
                      <a:pt x="1418" y="1760"/>
                      <a:pt x="2042" y="1421"/>
                    </a:cubicBezTo>
                    <a:cubicBezTo>
                      <a:pt x="2964" y="950"/>
                      <a:pt x="3553" y="361"/>
                      <a:pt x="3416" y="105"/>
                    </a:cubicBezTo>
                    <a:cubicBezTo>
                      <a:pt x="3369" y="35"/>
                      <a:pt x="3262" y="1"/>
                      <a:pt x="3109" y="1"/>
                    </a:cubicBezTo>
                    <a:close/>
                  </a:path>
                </a:pathLst>
              </a:custGeom>
              <a:solidFill>
                <a:srgbClr val="E5EE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6"/>
              <p:cNvSpPr/>
              <p:nvPr/>
            </p:nvSpPr>
            <p:spPr>
              <a:xfrm>
                <a:off x="2505247" y="1453197"/>
                <a:ext cx="180510" cy="101607"/>
              </a:xfrm>
              <a:custGeom>
                <a:rect b="b" l="l" r="r" t="t"/>
                <a:pathLst>
                  <a:path extrusionOk="0" h="1625" w="2887">
                    <a:moveTo>
                      <a:pt x="2370" y="0"/>
                    </a:moveTo>
                    <a:cubicBezTo>
                      <a:pt x="2068" y="0"/>
                      <a:pt x="1627" y="126"/>
                      <a:pt x="1178" y="364"/>
                    </a:cubicBezTo>
                    <a:cubicBezTo>
                      <a:pt x="471" y="736"/>
                      <a:pt x="0" y="1246"/>
                      <a:pt x="157" y="1482"/>
                    </a:cubicBezTo>
                    <a:cubicBezTo>
                      <a:pt x="216" y="1578"/>
                      <a:pt x="351" y="1624"/>
                      <a:pt x="534" y="1624"/>
                    </a:cubicBezTo>
                    <a:cubicBezTo>
                      <a:pt x="835" y="1624"/>
                      <a:pt x="1268" y="1499"/>
                      <a:pt x="1709" y="1267"/>
                    </a:cubicBezTo>
                    <a:cubicBezTo>
                      <a:pt x="2434" y="893"/>
                      <a:pt x="2887" y="383"/>
                      <a:pt x="2730" y="128"/>
                    </a:cubicBezTo>
                    <a:cubicBezTo>
                      <a:pt x="2672" y="42"/>
                      <a:pt x="2544" y="0"/>
                      <a:pt x="2370" y="0"/>
                    </a:cubicBezTo>
                    <a:close/>
                  </a:path>
                </a:pathLst>
              </a:custGeom>
              <a:solidFill>
                <a:srgbClr val="E5EE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6"/>
              <p:cNvSpPr/>
              <p:nvPr/>
            </p:nvSpPr>
            <p:spPr>
              <a:xfrm>
                <a:off x="2657433" y="1317262"/>
                <a:ext cx="179259" cy="101607"/>
              </a:xfrm>
              <a:custGeom>
                <a:rect b="b" l="l" r="r" t="t"/>
                <a:pathLst>
                  <a:path extrusionOk="0" h="1625" w="2867">
                    <a:moveTo>
                      <a:pt x="2334" y="0"/>
                    </a:moveTo>
                    <a:cubicBezTo>
                      <a:pt x="2032" y="0"/>
                      <a:pt x="1600" y="126"/>
                      <a:pt x="1159" y="358"/>
                    </a:cubicBezTo>
                    <a:cubicBezTo>
                      <a:pt x="453" y="750"/>
                      <a:pt x="0" y="1242"/>
                      <a:pt x="139" y="1496"/>
                    </a:cubicBezTo>
                    <a:cubicBezTo>
                      <a:pt x="196" y="1582"/>
                      <a:pt x="324" y="1624"/>
                      <a:pt x="498" y="1624"/>
                    </a:cubicBezTo>
                    <a:cubicBezTo>
                      <a:pt x="800" y="1624"/>
                      <a:pt x="1240" y="1498"/>
                      <a:pt x="1689" y="1261"/>
                    </a:cubicBezTo>
                    <a:cubicBezTo>
                      <a:pt x="2416" y="889"/>
                      <a:pt x="2867" y="378"/>
                      <a:pt x="2710" y="143"/>
                    </a:cubicBezTo>
                    <a:cubicBezTo>
                      <a:pt x="2650" y="46"/>
                      <a:pt x="2516" y="0"/>
                      <a:pt x="2334" y="0"/>
                    </a:cubicBezTo>
                    <a:close/>
                  </a:path>
                </a:pathLst>
              </a:custGeom>
              <a:solidFill>
                <a:srgbClr val="E5EE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6"/>
              <p:cNvSpPr/>
              <p:nvPr/>
            </p:nvSpPr>
            <p:spPr>
              <a:xfrm>
                <a:off x="2280657" y="1495215"/>
                <a:ext cx="179259" cy="101670"/>
              </a:xfrm>
              <a:custGeom>
                <a:rect b="b" l="l" r="r" t="t"/>
                <a:pathLst>
                  <a:path extrusionOk="0" h="1626" w="2867">
                    <a:moveTo>
                      <a:pt x="2341" y="1"/>
                    </a:moveTo>
                    <a:cubicBezTo>
                      <a:pt x="2039" y="1"/>
                      <a:pt x="1598" y="126"/>
                      <a:pt x="1158" y="359"/>
                    </a:cubicBezTo>
                    <a:cubicBezTo>
                      <a:pt x="451" y="731"/>
                      <a:pt x="0" y="1242"/>
                      <a:pt x="157" y="1498"/>
                    </a:cubicBezTo>
                    <a:cubicBezTo>
                      <a:pt x="207" y="1584"/>
                      <a:pt x="332" y="1625"/>
                      <a:pt x="506" y="1625"/>
                    </a:cubicBezTo>
                    <a:cubicBezTo>
                      <a:pt x="809" y="1625"/>
                      <a:pt x="1258" y="1499"/>
                      <a:pt x="1707" y="1262"/>
                    </a:cubicBezTo>
                    <a:cubicBezTo>
                      <a:pt x="2414" y="888"/>
                      <a:pt x="2866" y="378"/>
                      <a:pt x="2709" y="142"/>
                    </a:cubicBezTo>
                    <a:cubicBezTo>
                      <a:pt x="2657" y="47"/>
                      <a:pt x="2524" y="1"/>
                      <a:pt x="2341" y="1"/>
                    </a:cubicBezTo>
                    <a:close/>
                  </a:path>
                </a:pathLst>
              </a:custGeom>
              <a:solidFill>
                <a:srgbClr val="E5EE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6"/>
              <p:cNvSpPr/>
              <p:nvPr/>
            </p:nvSpPr>
            <p:spPr>
              <a:xfrm>
                <a:off x="1823250" y="0"/>
                <a:ext cx="70800" cy="765900"/>
              </a:xfrm>
              <a:prstGeom prst="rect">
                <a:avLst/>
              </a:prstGeom>
              <a:solidFill>
                <a:srgbClr val="8DA0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23" name="Google Shape;123;p16"/>
            <p:cNvGrpSpPr/>
            <p:nvPr/>
          </p:nvGrpSpPr>
          <p:grpSpPr>
            <a:xfrm flipH="1">
              <a:off x="340986" y="2101582"/>
              <a:ext cx="3019268" cy="2788381"/>
              <a:chOff x="519653" y="2122165"/>
              <a:chExt cx="2996792" cy="2767624"/>
            </a:xfrm>
          </p:grpSpPr>
          <p:sp>
            <p:nvSpPr>
              <p:cNvPr id="124" name="Google Shape;124;p16"/>
              <p:cNvSpPr/>
              <p:nvPr/>
            </p:nvSpPr>
            <p:spPr>
              <a:xfrm>
                <a:off x="1890213" y="2122165"/>
                <a:ext cx="328810" cy="299192"/>
              </a:xfrm>
              <a:custGeom>
                <a:rect b="b" l="l" r="r" t="t"/>
                <a:pathLst>
                  <a:path extrusionOk="0" h="6558" w="7206">
                    <a:moveTo>
                      <a:pt x="3593" y="1"/>
                    </a:moveTo>
                    <a:cubicBezTo>
                      <a:pt x="1610" y="1"/>
                      <a:pt x="0" y="1454"/>
                      <a:pt x="0" y="3279"/>
                    </a:cubicBezTo>
                    <a:cubicBezTo>
                      <a:pt x="0" y="5085"/>
                      <a:pt x="1610" y="6558"/>
                      <a:pt x="3593" y="6558"/>
                    </a:cubicBezTo>
                    <a:cubicBezTo>
                      <a:pt x="5596" y="6558"/>
                      <a:pt x="7206" y="5085"/>
                      <a:pt x="7206" y="3279"/>
                    </a:cubicBezTo>
                    <a:cubicBezTo>
                      <a:pt x="7206" y="1454"/>
                      <a:pt x="5596" y="1"/>
                      <a:pt x="3593" y="1"/>
                    </a:cubicBezTo>
                    <a:close/>
                  </a:path>
                </a:pathLst>
              </a:custGeom>
              <a:solidFill>
                <a:srgbClr val="38857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p16"/>
              <p:cNvSpPr/>
              <p:nvPr/>
            </p:nvSpPr>
            <p:spPr>
              <a:xfrm>
                <a:off x="1995023" y="3211301"/>
                <a:ext cx="2692" cy="46"/>
              </a:xfrm>
              <a:custGeom>
                <a:rect b="b" l="l" r="r" t="t"/>
                <a:pathLst>
                  <a:path extrusionOk="0" h="1" w="59">
                    <a:moveTo>
                      <a:pt x="59" y="0"/>
                    </a:moveTo>
                    <a:lnTo>
                      <a:pt x="1" y="0"/>
                    </a:lnTo>
                    <a:close/>
                  </a:path>
                </a:pathLst>
              </a:custGeom>
              <a:solidFill>
                <a:srgbClr val="47260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16"/>
              <p:cNvSpPr/>
              <p:nvPr/>
            </p:nvSpPr>
            <p:spPr>
              <a:xfrm>
                <a:off x="1970794" y="2392658"/>
                <a:ext cx="149712" cy="156759"/>
              </a:xfrm>
              <a:custGeom>
                <a:rect b="b" l="l" r="r" t="t"/>
                <a:pathLst>
                  <a:path extrusionOk="0" h="3436" w="3281">
                    <a:moveTo>
                      <a:pt x="1" y="1"/>
                    </a:moveTo>
                    <a:lnTo>
                      <a:pt x="1" y="3436"/>
                    </a:lnTo>
                    <a:lnTo>
                      <a:pt x="3280" y="3436"/>
                    </a:lnTo>
                    <a:lnTo>
                      <a:pt x="3280" y="1"/>
                    </a:lnTo>
                    <a:close/>
                  </a:path>
                </a:pathLst>
              </a:custGeom>
              <a:solidFill>
                <a:srgbClr val="8359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16"/>
              <p:cNvSpPr/>
              <p:nvPr/>
            </p:nvSpPr>
            <p:spPr>
              <a:xfrm>
                <a:off x="1875018" y="2471493"/>
                <a:ext cx="316216" cy="272321"/>
              </a:xfrm>
              <a:custGeom>
                <a:rect b="b" l="l" r="r" t="t"/>
                <a:pathLst>
                  <a:path extrusionOk="0" h="5969" w="6930">
                    <a:moveTo>
                      <a:pt x="2336" y="0"/>
                    </a:moveTo>
                    <a:lnTo>
                      <a:pt x="0" y="1021"/>
                    </a:lnTo>
                    <a:lnTo>
                      <a:pt x="3003" y="5968"/>
                    </a:lnTo>
                    <a:lnTo>
                      <a:pt x="6929" y="707"/>
                    </a:lnTo>
                    <a:lnTo>
                      <a:pt x="5340" y="157"/>
                    </a:lnTo>
                    <a:lnTo>
                      <a:pt x="2336" y="0"/>
                    </a:lnTo>
                    <a:close/>
                  </a:path>
                </a:pathLst>
              </a:custGeom>
              <a:solidFill>
                <a:srgbClr val="8359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16"/>
              <p:cNvSpPr/>
              <p:nvPr/>
            </p:nvSpPr>
            <p:spPr>
              <a:xfrm>
                <a:off x="1634006" y="2475052"/>
                <a:ext cx="778539" cy="1038094"/>
              </a:xfrm>
              <a:custGeom>
                <a:rect b="b" l="l" r="r" t="t"/>
                <a:pathLst>
                  <a:path extrusionOk="0" h="22754" w="17062">
                    <a:moveTo>
                      <a:pt x="6832" y="1"/>
                    </a:moveTo>
                    <a:cubicBezTo>
                      <a:pt x="6832" y="1"/>
                      <a:pt x="3848" y="1198"/>
                      <a:pt x="2848" y="1669"/>
                    </a:cubicBezTo>
                    <a:cubicBezTo>
                      <a:pt x="1806" y="2160"/>
                      <a:pt x="0" y="8108"/>
                      <a:pt x="0" y="8108"/>
                    </a:cubicBezTo>
                    <a:lnTo>
                      <a:pt x="3298" y="9149"/>
                    </a:lnTo>
                    <a:lnTo>
                      <a:pt x="3947" y="6969"/>
                    </a:lnTo>
                    <a:lnTo>
                      <a:pt x="3947" y="6969"/>
                    </a:lnTo>
                    <a:cubicBezTo>
                      <a:pt x="3947" y="6970"/>
                      <a:pt x="3123" y="13076"/>
                      <a:pt x="2945" y="15118"/>
                    </a:cubicBezTo>
                    <a:cubicBezTo>
                      <a:pt x="2827" y="16707"/>
                      <a:pt x="2945" y="22754"/>
                      <a:pt x="2945" y="22754"/>
                    </a:cubicBezTo>
                    <a:lnTo>
                      <a:pt x="14980" y="22538"/>
                    </a:lnTo>
                    <a:cubicBezTo>
                      <a:pt x="14980" y="22538"/>
                      <a:pt x="14745" y="17277"/>
                      <a:pt x="14646" y="15824"/>
                    </a:cubicBezTo>
                    <a:cubicBezTo>
                      <a:pt x="14548" y="14607"/>
                      <a:pt x="14253" y="12035"/>
                      <a:pt x="14018" y="9895"/>
                    </a:cubicBezTo>
                    <a:cubicBezTo>
                      <a:pt x="13606" y="9090"/>
                      <a:pt x="13507" y="8168"/>
                      <a:pt x="13311" y="7304"/>
                    </a:cubicBezTo>
                    <a:cubicBezTo>
                      <a:pt x="13110" y="6486"/>
                      <a:pt x="13787" y="5955"/>
                      <a:pt x="14430" y="5955"/>
                    </a:cubicBezTo>
                    <a:cubicBezTo>
                      <a:pt x="14852" y="5955"/>
                      <a:pt x="15260" y="6185"/>
                      <a:pt x="15392" y="6715"/>
                    </a:cubicBezTo>
                    <a:cubicBezTo>
                      <a:pt x="15569" y="7500"/>
                      <a:pt x="15373" y="7755"/>
                      <a:pt x="15766" y="8461"/>
                    </a:cubicBezTo>
                    <a:lnTo>
                      <a:pt x="17061" y="8461"/>
                    </a:lnTo>
                    <a:cubicBezTo>
                      <a:pt x="17061" y="8461"/>
                      <a:pt x="16059" y="2671"/>
                      <a:pt x="15667" y="2043"/>
                    </a:cubicBezTo>
                    <a:cubicBezTo>
                      <a:pt x="15412" y="1590"/>
                      <a:pt x="11486" y="1"/>
                      <a:pt x="11486" y="1"/>
                    </a:cubicBezTo>
                    <a:lnTo>
                      <a:pt x="8973" y="3122"/>
                    </a:lnTo>
                    <a:lnTo>
                      <a:pt x="6832" y="1"/>
                    </a:lnTo>
                    <a:close/>
                  </a:path>
                </a:pathLst>
              </a:custGeom>
              <a:solidFill>
                <a:srgbClr val="38857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16"/>
              <p:cNvSpPr/>
              <p:nvPr/>
            </p:nvSpPr>
            <p:spPr>
              <a:xfrm>
                <a:off x="1913484" y="2475052"/>
                <a:ext cx="290298" cy="195310"/>
              </a:xfrm>
              <a:custGeom>
                <a:rect b="b" l="l" r="r" t="t"/>
                <a:pathLst>
                  <a:path extrusionOk="0" h="4281" w="6362">
                    <a:moveTo>
                      <a:pt x="707" y="1"/>
                    </a:moveTo>
                    <a:lnTo>
                      <a:pt x="0" y="276"/>
                    </a:lnTo>
                    <a:lnTo>
                      <a:pt x="2691" y="4281"/>
                    </a:lnTo>
                    <a:lnTo>
                      <a:pt x="6361" y="412"/>
                    </a:lnTo>
                    <a:lnTo>
                      <a:pt x="5361" y="1"/>
                    </a:lnTo>
                    <a:lnTo>
                      <a:pt x="2848" y="3122"/>
                    </a:lnTo>
                    <a:lnTo>
                      <a:pt x="707" y="1"/>
                    </a:lnTo>
                    <a:close/>
                  </a:path>
                </a:pathLst>
              </a:custGeom>
              <a:solidFill>
                <a:srgbClr val="224B4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16"/>
              <p:cNvSpPr/>
              <p:nvPr/>
            </p:nvSpPr>
            <p:spPr>
              <a:xfrm>
                <a:off x="1924343" y="2202779"/>
                <a:ext cx="262464" cy="267074"/>
              </a:xfrm>
              <a:custGeom>
                <a:rect b="b" l="l" r="r" t="t"/>
                <a:pathLst>
                  <a:path extrusionOk="0" h="5854" w="5752">
                    <a:moveTo>
                      <a:pt x="2747" y="1"/>
                    </a:moveTo>
                    <a:cubicBezTo>
                      <a:pt x="1511" y="1"/>
                      <a:pt x="548" y="1257"/>
                      <a:pt x="548" y="2493"/>
                    </a:cubicBezTo>
                    <a:lnTo>
                      <a:pt x="548" y="2631"/>
                    </a:lnTo>
                    <a:cubicBezTo>
                      <a:pt x="502" y="2619"/>
                      <a:pt x="462" y="2612"/>
                      <a:pt x="429" y="2612"/>
                    </a:cubicBezTo>
                    <a:cubicBezTo>
                      <a:pt x="1" y="2612"/>
                      <a:pt x="505" y="3588"/>
                      <a:pt x="705" y="3770"/>
                    </a:cubicBezTo>
                    <a:cubicBezTo>
                      <a:pt x="765" y="4045"/>
                      <a:pt x="843" y="4320"/>
                      <a:pt x="961" y="4516"/>
                    </a:cubicBezTo>
                    <a:cubicBezTo>
                      <a:pt x="1196" y="4987"/>
                      <a:pt x="1608" y="5045"/>
                      <a:pt x="1961" y="5320"/>
                    </a:cubicBezTo>
                    <a:cubicBezTo>
                      <a:pt x="1961" y="5320"/>
                      <a:pt x="2158" y="5713"/>
                      <a:pt x="2296" y="5773"/>
                    </a:cubicBezTo>
                    <a:cubicBezTo>
                      <a:pt x="2408" y="5824"/>
                      <a:pt x="2613" y="5853"/>
                      <a:pt x="2813" y="5853"/>
                    </a:cubicBezTo>
                    <a:cubicBezTo>
                      <a:pt x="2995" y="5853"/>
                      <a:pt x="3174" y="5829"/>
                      <a:pt x="3277" y="5773"/>
                    </a:cubicBezTo>
                    <a:cubicBezTo>
                      <a:pt x="3375" y="5713"/>
                      <a:pt x="3552" y="5360"/>
                      <a:pt x="3552" y="5360"/>
                    </a:cubicBezTo>
                    <a:cubicBezTo>
                      <a:pt x="3846" y="5124"/>
                      <a:pt x="4239" y="4948"/>
                      <a:pt x="4474" y="4574"/>
                    </a:cubicBezTo>
                    <a:cubicBezTo>
                      <a:pt x="4612" y="4359"/>
                      <a:pt x="4710" y="4124"/>
                      <a:pt x="4788" y="3868"/>
                    </a:cubicBezTo>
                    <a:cubicBezTo>
                      <a:pt x="4848" y="3868"/>
                      <a:pt x="4887" y="3888"/>
                      <a:pt x="4887" y="3888"/>
                    </a:cubicBezTo>
                    <a:cubicBezTo>
                      <a:pt x="5071" y="3851"/>
                      <a:pt x="5752" y="2613"/>
                      <a:pt x="5293" y="2613"/>
                    </a:cubicBezTo>
                    <a:cubicBezTo>
                      <a:pt x="5262" y="2613"/>
                      <a:pt x="5224" y="2619"/>
                      <a:pt x="5181" y="2631"/>
                    </a:cubicBezTo>
                    <a:cubicBezTo>
                      <a:pt x="5123" y="2650"/>
                      <a:pt x="5084" y="2690"/>
                      <a:pt x="5024" y="2729"/>
                    </a:cubicBezTo>
                    <a:cubicBezTo>
                      <a:pt x="5044" y="2650"/>
                      <a:pt x="5044" y="2572"/>
                      <a:pt x="5044" y="2493"/>
                    </a:cubicBezTo>
                    <a:cubicBezTo>
                      <a:pt x="5044" y="1257"/>
                      <a:pt x="4003" y="1"/>
                      <a:pt x="2747" y="1"/>
                    </a:cubicBezTo>
                    <a:close/>
                  </a:path>
                </a:pathLst>
              </a:custGeom>
              <a:solidFill>
                <a:srgbClr val="A86F4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16"/>
              <p:cNvSpPr/>
              <p:nvPr/>
            </p:nvSpPr>
            <p:spPr>
              <a:xfrm>
                <a:off x="1764779" y="2526103"/>
                <a:ext cx="647763" cy="990647"/>
              </a:xfrm>
              <a:custGeom>
                <a:rect b="b" l="l" r="r" t="t"/>
                <a:pathLst>
                  <a:path extrusionOk="0" h="21714" w="14196">
                    <a:moveTo>
                      <a:pt x="11073" y="0"/>
                    </a:moveTo>
                    <a:lnTo>
                      <a:pt x="11073" y="0"/>
                    </a:lnTo>
                    <a:cubicBezTo>
                      <a:pt x="11269" y="2356"/>
                      <a:pt x="10583" y="5065"/>
                      <a:pt x="8973" y="7520"/>
                    </a:cubicBezTo>
                    <a:cubicBezTo>
                      <a:pt x="6757" y="10922"/>
                      <a:pt x="3365" y="12919"/>
                      <a:pt x="345" y="12919"/>
                    </a:cubicBezTo>
                    <a:cubicBezTo>
                      <a:pt x="315" y="12919"/>
                      <a:pt x="286" y="12918"/>
                      <a:pt x="257" y="12918"/>
                    </a:cubicBezTo>
                    <a:cubicBezTo>
                      <a:pt x="197" y="13389"/>
                      <a:pt x="158" y="13782"/>
                      <a:pt x="139" y="14096"/>
                    </a:cubicBezTo>
                    <a:cubicBezTo>
                      <a:pt x="1" y="15666"/>
                      <a:pt x="139" y="21713"/>
                      <a:pt x="139" y="21713"/>
                    </a:cubicBezTo>
                    <a:lnTo>
                      <a:pt x="12172" y="21498"/>
                    </a:lnTo>
                    <a:cubicBezTo>
                      <a:pt x="12172" y="21498"/>
                      <a:pt x="11918" y="16237"/>
                      <a:pt x="11819" y="14803"/>
                    </a:cubicBezTo>
                    <a:cubicBezTo>
                      <a:pt x="11746" y="13805"/>
                      <a:pt x="11355" y="10091"/>
                      <a:pt x="11048" y="7342"/>
                    </a:cubicBezTo>
                    <a:lnTo>
                      <a:pt x="14195" y="7342"/>
                    </a:lnTo>
                    <a:cubicBezTo>
                      <a:pt x="14195" y="7342"/>
                      <a:pt x="13233" y="1649"/>
                      <a:pt x="12860" y="1002"/>
                    </a:cubicBezTo>
                    <a:cubicBezTo>
                      <a:pt x="12743" y="825"/>
                      <a:pt x="11937" y="413"/>
                      <a:pt x="11073" y="0"/>
                    </a:cubicBezTo>
                    <a:close/>
                  </a:path>
                </a:pathLst>
              </a:custGeom>
              <a:solidFill>
                <a:srgbClr val="224B4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 name="Google Shape;132;p16"/>
              <p:cNvSpPr/>
              <p:nvPr/>
            </p:nvSpPr>
            <p:spPr>
              <a:xfrm>
                <a:off x="1948435" y="2189321"/>
                <a:ext cx="206111" cy="142479"/>
              </a:xfrm>
              <a:custGeom>
                <a:rect b="b" l="l" r="r" t="t"/>
                <a:pathLst>
                  <a:path extrusionOk="0" h="3123" w="4517">
                    <a:moveTo>
                      <a:pt x="2258" y="1"/>
                    </a:moveTo>
                    <a:cubicBezTo>
                      <a:pt x="1001" y="1"/>
                      <a:pt x="1" y="1178"/>
                      <a:pt x="1" y="2652"/>
                    </a:cubicBezTo>
                    <a:cubicBezTo>
                      <a:pt x="1" y="2809"/>
                      <a:pt x="1" y="2966"/>
                      <a:pt x="20" y="3123"/>
                    </a:cubicBezTo>
                    <a:cubicBezTo>
                      <a:pt x="216" y="1885"/>
                      <a:pt x="1140" y="943"/>
                      <a:pt x="2258" y="943"/>
                    </a:cubicBezTo>
                    <a:cubicBezTo>
                      <a:pt x="3378" y="943"/>
                      <a:pt x="4300" y="1885"/>
                      <a:pt x="4496" y="3123"/>
                    </a:cubicBezTo>
                    <a:cubicBezTo>
                      <a:pt x="4516" y="2966"/>
                      <a:pt x="4516" y="2809"/>
                      <a:pt x="4516" y="2652"/>
                    </a:cubicBezTo>
                    <a:cubicBezTo>
                      <a:pt x="4516" y="1178"/>
                      <a:pt x="3514" y="1"/>
                      <a:pt x="2258" y="1"/>
                    </a:cubicBezTo>
                    <a:close/>
                  </a:path>
                </a:pathLst>
              </a:custGeom>
              <a:solidFill>
                <a:srgbClr val="224B4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16"/>
              <p:cNvSpPr/>
              <p:nvPr/>
            </p:nvSpPr>
            <p:spPr>
              <a:xfrm>
                <a:off x="1603526" y="2779579"/>
                <a:ext cx="392418" cy="369907"/>
              </a:xfrm>
              <a:custGeom>
                <a:rect b="b" l="l" r="r" t="t"/>
                <a:pathLst>
                  <a:path extrusionOk="0" h="8108" w="8600">
                    <a:moveTo>
                      <a:pt x="1532" y="1"/>
                    </a:moveTo>
                    <a:lnTo>
                      <a:pt x="668" y="1433"/>
                    </a:lnTo>
                    <a:cubicBezTo>
                      <a:pt x="668" y="1433"/>
                      <a:pt x="1" y="2789"/>
                      <a:pt x="158" y="3220"/>
                    </a:cubicBezTo>
                    <a:cubicBezTo>
                      <a:pt x="924" y="5105"/>
                      <a:pt x="7560" y="8108"/>
                      <a:pt x="7560" y="8108"/>
                    </a:cubicBezTo>
                    <a:lnTo>
                      <a:pt x="8600" y="5870"/>
                    </a:lnTo>
                    <a:lnTo>
                      <a:pt x="3908" y="2650"/>
                    </a:lnTo>
                    <a:lnTo>
                      <a:pt x="4595" y="452"/>
                    </a:lnTo>
                    <a:lnTo>
                      <a:pt x="1532" y="1"/>
                    </a:lnTo>
                    <a:close/>
                  </a:path>
                </a:pathLst>
              </a:custGeom>
              <a:solidFill>
                <a:srgbClr val="38857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16"/>
              <p:cNvSpPr/>
              <p:nvPr/>
            </p:nvSpPr>
            <p:spPr>
              <a:xfrm>
                <a:off x="2120457" y="2759870"/>
                <a:ext cx="308185" cy="339477"/>
              </a:xfrm>
              <a:custGeom>
                <a:rect b="b" l="l" r="r" t="t"/>
                <a:pathLst>
                  <a:path extrusionOk="0" h="7441" w="6754">
                    <a:moveTo>
                      <a:pt x="2964" y="1"/>
                    </a:moveTo>
                    <a:cubicBezTo>
                      <a:pt x="2945" y="177"/>
                      <a:pt x="2945" y="3318"/>
                      <a:pt x="2945" y="3318"/>
                    </a:cubicBezTo>
                    <a:lnTo>
                      <a:pt x="0" y="5301"/>
                    </a:lnTo>
                    <a:lnTo>
                      <a:pt x="2375" y="7441"/>
                    </a:lnTo>
                    <a:lnTo>
                      <a:pt x="6754" y="4221"/>
                    </a:lnTo>
                    <a:lnTo>
                      <a:pt x="6400" y="2218"/>
                    </a:lnTo>
                    <a:lnTo>
                      <a:pt x="2964" y="1"/>
                    </a:lnTo>
                    <a:close/>
                  </a:path>
                </a:pathLst>
              </a:custGeom>
              <a:solidFill>
                <a:srgbClr val="224B4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16"/>
              <p:cNvSpPr/>
              <p:nvPr/>
            </p:nvSpPr>
            <p:spPr>
              <a:xfrm>
                <a:off x="2133826" y="2757179"/>
                <a:ext cx="139810" cy="276837"/>
              </a:xfrm>
              <a:custGeom>
                <a:rect b="b" l="l" r="r" t="t"/>
                <a:pathLst>
                  <a:path extrusionOk="0" h="6068" w="3064">
                    <a:moveTo>
                      <a:pt x="2966" y="0"/>
                    </a:moveTo>
                    <a:cubicBezTo>
                      <a:pt x="2946" y="157"/>
                      <a:pt x="2946" y="3319"/>
                      <a:pt x="2946" y="3319"/>
                    </a:cubicBezTo>
                    <a:lnTo>
                      <a:pt x="1" y="5301"/>
                    </a:lnTo>
                    <a:lnTo>
                      <a:pt x="846" y="6067"/>
                    </a:lnTo>
                    <a:lnTo>
                      <a:pt x="3064" y="3711"/>
                    </a:lnTo>
                    <a:lnTo>
                      <a:pt x="2966" y="0"/>
                    </a:lnTo>
                    <a:close/>
                  </a:path>
                </a:pathLst>
              </a:custGeom>
              <a:solidFill>
                <a:srgbClr val="224B4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16"/>
              <p:cNvSpPr/>
              <p:nvPr/>
            </p:nvSpPr>
            <p:spPr>
              <a:xfrm>
                <a:off x="693412" y="3733446"/>
                <a:ext cx="2823033" cy="130793"/>
              </a:xfrm>
              <a:custGeom>
                <a:rect b="b" l="l" r="r" t="t"/>
                <a:pathLst>
                  <a:path extrusionOk="0" h="2867" w="60920">
                    <a:moveTo>
                      <a:pt x="1" y="0"/>
                    </a:moveTo>
                    <a:lnTo>
                      <a:pt x="1" y="2866"/>
                    </a:lnTo>
                    <a:lnTo>
                      <a:pt x="60920" y="2866"/>
                    </a:lnTo>
                    <a:lnTo>
                      <a:pt x="60920" y="0"/>
                    </a:lnTo>
                    <a:close/>
                  </a:path>
                </a:pathLst>
              </a:custGeom>
              <a:solidFill>
                <a:srgbClr val="11344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16"/>
              <p:cNvSpPr/>
              <p:nvPr/>
            </p:nvSpPr>
            <p:spPr>
              <a:xfrm>
                <a:off x="693412" y="3664511"/>
                <a:ext cx="2823033" cy="68985"/>
              </a:xfrm>
              <a:custGeom>
                <a:rect b="b" l="l" r="r" t="t"/>
                <a:pathLst>
                  <a:path extrusionOk="0" h="1512" w="60920">
                    <a:moveTo>
                      <a:pt x="1" y="0"/>
                    </a:moveTo>
                    <a:lnTo>
                      <a:pt x="1" y="1511"/>
                    </a:lnTo>
                    <a:lnTo>
                      <a:pt x="60920" y="1511"/>
                    </a:lnTo>
                    <a:lnTo>
                      <a:pt x="60920" y="0"/>
                    </a:lnTo>
                    <a:close/>
                  </a:path>
                </a:pathLst>
              </a:custGeom>
              <a:solidFill>
                <a:srgbClr val="8DA0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16"/>
              <p:cNvSpPr/>
              <p:nvPr/>
            </p:nvSpPr>
            <p:spPr>
              <a:xfrm>
                <a:off x="1747805" y="3864198"/>
                <a:ext cx="564397" cy="629727"/>
              </a:xfrm>
              <a:custGeom>
                <a:rect b="b" l="l" r="r" t="t"/>
                <a:pathLst>
                  <a:path extrusionOk="0" h="13803" w="12369">
                    <a:moveTo>
                      <a:pt x="0" y="0"/>
                    </a:moveTo>
                    <a:lnTo>
                      <a:pt x="0" y="13802"/>
                    </a:lnTo>
                    <a:lnTo>
                      <a:pt x="12369" y="13802"/>
                    </a:lnTo>
                    <a:lnTo>
                      <a:pt x="12369" y="0"/>
                    </a:lnTo>
                    <a:close/>
                  </a:path>
                </a:pathLst>
              </a:custGeom>
              <a:solidFill>
                <a:srgbClr val="AAD0D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16"/>
              <p:cNvSpPr/>
              <p:nvPr/>
            </p:nvSpPr>
            <p:spPr>
              <a:xfrm>
                <a:off x="1403807" y="4493874"/>
                <a:ext cx="1202214" cy="285734"/>
              </a:xfrm>
              <a:custGeom>
                <a:rect b="b" l="l" r="r" t="t"/>
                <a:pathLst>
                  <a:path extrusionOk="0" h="6263" w="26347">
                    <a:moveTo>
                      <a:pt x="1" y="0"/>
                    </a:moveTo>
                    <a:lnTo>
                      <a:pt x="1" y="3259"/>
                    </a:lnTo>
                    <a:lnTo>
                      <a:pt x="1" y="6262"/>
                    </a:lnTo>
                    <a:lnTo>
                      <a:pt x="8736" y="6262"/>
                    </a:lnTo>
                    <a:lnTo>
                      <a:pt x="8736" y="3259"/>
                    </a:lnTo>
                    <a:lnTo>
                      <a:pt x="17610" y="3259"/>
                    </a:lnTo>
                    <a:lnTo>
                      <a:pt x="17610" y="6262"/>
                    </a:lnTo>
                    <a:lnTo>
                      <a:pt x="26347" y="6262"/>
                    </a:lnTo>
                    <a:lnTo>
                      <a:pt x="26347" y="3259"/>
                    </a:lnTo>
                    <a:lnTo>
                      <a:pt x="26347" y="0"/>
                    </a:lnTo>
                    <a:close/>
                  </a:path>
                </a:pathLst>
              </a:custGeom>
              <a:solidFill>
                <a:srgbClr val="8DA0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16"/>
              <p:cNvSpPr/>
              <p:nvPr/>
            </p:nvSpPr>
            <p:spPr>
              <a:xfrm>
                <a:off x="1445877" y="4620110"/>
                <a:ext cx="293036" cy="148729"/>
              </a:xfrm>
              <a:custGeom>
                <a:rect b="b" l="l" r="r" t="t"/>
                <a:pathLst>
                  <a:path extrusionOk="0" h="3260" w="6422">
                    <a:moveTo>
                      <a:pt x="3201" y="1"/>
                    </a:moveTo>
                    <a:cubicBezTo>
                      <a:pt x="1434" y="1"/>
                      <a:pt x="1" y="1453"/>
                      <a:pt x="1" y="3260"/>
                    </a:cubicBezTo>
                    <a:lnTo>
                      <a:pt x="6421" y="3260"/>
                    </a:lnTo>
                    <a:cubicBezTo>
                      <a:pt x="6421" y="1453"/>
                      <a:pt x="4987" y="1"/>
                      <a:pt x="3201" y="1"/>
                    </a:cubicBezTo>
                    <a:close/>
                  </a:path>
                </a:pathLst>
              </a:custGeom>
              <a:solidFill>
                <a:srgbClr val="38857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16"/>
              <p:cNvSpPr/>
              <p:nvPr/>
            </p:nvSpPr>
            <p:spPr>
              <a:xfrm>
                <a:off x="1481696" y="4676590"/>
                <a:ext cx="220439" cy="203294"/>
              </a:xfrm>
              <a:custGeom>
                <a:rect b="b" l="l" r="r" t="t"/>
                <a:pathLst>
                  <a:path extrusionOk="0" h="4456" w="4831">
                    <a:moveTo>
                      <a:pt x="2416" y="0"/>
                    </a:moveTo>
                    <a:cubicBezTo>
                      <a:pt x="1081" y="0"/>
                      <a:pt x="1" y="1001"/>
                      <a:pt x="1" y="2238"/>
                    </a:cubicBezTo>
                    <a:cubicBezTo>
                      <a:pt x="1" y="3474"/>
                      <a:pt x="1081" y="4456"/>
                      <a:pt x="2416" y="4456"/>
                    </a:cubicBezTo>
                    <a:cubicBezTo>
                      <a:pt x="3751" y="4456"/>
                      <a:pt x="4830" y="3474"/>
                      <a:pt x="4830" y="2238"/>
                    </a:cubicBezTo>
                    <a:cubicBezTo>
                      <a:pt x="4830" y="1001"/>
                      <a:pt x="3751" y="0"/>
                      <a:pt x="2416" y="0"/>
                    </a:cubicBezTo>
                    <a:close/>
                  </a:path>
                </a:pathLst>
              </a:custGeom>
              <a:solidFill>
                <a:srgbClr val="11344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16"/>
              <p:cNvSpPr/>
              <p:nvPr/>
            </p:nvSpPr>
            <p:spPr>
              <a:xfrm>
                <a:off x="1573091" y="4760763"/>
                <a:ext cx="38603" cy="35859"/>
              </a:xfrm>
              <a:custGeom>
                <a:rect b="b" l="l" r="r" t="t"/>
                <a:pathLst>
                  <a:path extrusionOk="0" h="786" w="846">
                    <a:moveTo>
                      <a:pt x="413" y="1"/>
                    </a:moveTo>
                    <a:cubicBezTo>
                      <a:pt x="178" y="1"/>
                      <a:pt x="0" y="177"/>
                      <a:pt x="0" y="393"/>
                    </a:cubicBezTo>
                    <a:cubicBezTo>
                      <a:pt x="0" y="608"/>
                      <a:pt x="178" y="786"/>
                      <a:pt x="413" y="786"/>
                    </a:cubicBezTo>
                    <a:cubicBezTo>
                      <a:pt x="649" y="786"/>
                      <a:pt x="845" y="608"/>
                      <a:pt x="845" y="393"/>
                    </a:cubicBezTo>
                    <a:cubicBezTo>
                      <a:pt x="845" y="177"/>
                      <a:pt x="649" y="1"/>
                      <a:pt x="413" y="1"/>
                    </a:cubicBezTo>
                    <a:close/>
                  </a:path>
                </a:pathLst>
              </a:custGeom>
              <a:solidFill>
                <a:srgbClr val="DAD7C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16"/>
              <p:cNvSpPr/>
              <p:nvPr/>
            </p:nvSpPr>
            <p:spPr>
              <a:xfrm>
                <a:off x="2276326" y="4620110"/>
                <a:ext cx="292945" cy="148729"/>
              </a:xfrm>
              <a:custGeom>
                <a:rect b="b" l="l" r="r" t="t"/>
                <a:pathLst>
                  <a:path extrusionOk="0" h="3260" w="6420">
                    <a:moveTo>
                      <a:pt x="3220" y="1"/>
                    </a:moveTo>
                    <a:cubicBezTo>
                      <a:pt x="1433" y="1"/>
                      <a:pt x="0" y="1453"/>
                      <a:pt x="0" y="3260"/>
                    </a:cubicBezTo>
                    <a:lnTo>
                      <a:pt x="6419" y="3260"/>
                    </a:lnTo>
                    <a:cubicBezTo>
                      <a:pt x="6419" y="1453"/>
                      <a:pt x="4987" y="1"/>
                      <a:pt x="3220" y="1"/>
                    </a:cubicBezTo>
                    <a:close/>
                  </a:path>
                </a:pathLst>
              </a:custGeom>
              <a:solidFill>
                <a:srgbClr val="38857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16"/>
              <p:cNvSpPr/>
              <p:nvPr/>
            </p:nvSpPr>
            <p:spPr>
              <a:xfrm>
                <a:off x="2313011" y="4677457"/>
                <a:ext cx="220393" cy="202427"/>
              </a:xfrm>
              <a:custGeom>
                <a:rect b="b" l="l" r="r" t="t"/>
                <a:pathLst>
                  <a:path extrusionOk="0" h="4437" w="4830">
                    <a:moveTo>
                      <a:pt x="2416" y="0"/>
                    </a:moveTo>
                    <a:cubicBezTo>
                      <a:pt x="1081" y="0"/>
                      <a:pt x="0" y="982"/>
                      <a:pt x="0" y="2219"/>
                    </a:cubicBezTo>
                    <a:cubicBezTo>
                      <a:pt x="0" y="3455"/>
                      <a:pt x="1081" y="4437"/>
                      <a:pt x="2416" y="4437"/>
                    </a:cubicBezTo>
                    <a:cubicBezTo>
                      <a:pt x="3751" y="4437"/>
                      <a:pt x="4830" y="3455"/>
                      <a:pt x="4830" y="2219"/>
                    </a:cubicBezTo>
                    <a:cubicBezTo>
                      <a:pt x="4830" y="982"/>
                      <a:pt x="3751" y="0"/>
                      <a:pt x="2416" y="0"/>
                    </a:cubicBezTo>
                    <a:close/>
                  </a:path>
                </a:pathLst>
              </a:custGeom>
              <a:solidFill>
                <a:srgbClr val="11344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6"/>
              <p:cNvSpPr/>
              <p:nvPr/>
            </p:nvSpPr>
            <p:spPr>
              <a:xfrm>
                <a:off x="2403539" y="4760763"/>
                <a:ext cx="39424" cy="35859"/>
              </a:xfrm>
              <a:custGeom>
                <a:rect b="b" l="l" r="r" t="t"/>
                <a:pathLst>
                  <a:path extrusionOk="0" h="786" w="864">
                    <a:moveTo>
                      <a:pt x="432" y="1"/>
                    </a:moveTo>
                    <a:cubicBezTo>
                      <a:pt x="196" y="1"/>
                      <a:pt x="0" y="177"/>
                      <a:pt x="0" y="393"/>
                    </a:cubicBezTo>
                    <a:cubicBezTo>
                      <a:pt x="0" y="608"/>
                      <a:pt x="196" y="786"/>
                      <a:pt x="432" y="786"/>
                    </a:cubicBezTo>
                    <a:cubicBezTo>
                      <a:pt x="667" y="786"/>
                      <a:pt x="864" y="608"/>
                      <a:pt x="864" y="393"/>
                    </a:cubicBezTo>
                    <a:cubicBezTo>
                      <a:pt x="864" y="177"/>
                      <a:pt x="667" y="1"/>
                      <a:pt x="432" y="1"/>
                    </a:cubicBezTo>
                    <a:close/>
                  </a:path>
                </a:pathLst>
              </a:custGeom>
              <a:solidFill>
                <a:srgbClr val="DAD7C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16"/>
              <p:cNvSpPr/>
              <p:nvPr/>
            </p:nvSpPr>
            <p:spPr>
              <a:xfrm>
                <a:off x="717638" y="3290135"/>
                <a:ext cx="389680" cy="351841"/>
              </a:xfrm>
              <a:custGeom>
                <a:rect b="b" l="l" r="r" t="t"/>
                <a:pathLst>
                  <a:path extrusionOk="0" h="7712" w="8540">
                    <a:moveTo>
                      <a:pt x="4380" y="1"/>
                    </a:moveTo>
                    <a:cubicBezTo>
                      <a:pt x="4114" y="1"/>
                      <a:pt x="3808" y="441"/>
                      <a:pt x="3632" y="569"/>
                    </a:cubicBezTo>
                    <a:cubicBezTo>
                      <a:pt x="3473" y="675"/>
                      <a:pt x="3314" y="749"/>
                      <a:pt x="3126" y="749"/>
                    </a:cubicBezTo>
                    <a:cubicBezTo>
                      <a:pt x="3106" y="749"/>
                      <a:pt x="3085" y="748"/>
                      <a:pt x="3063" y="746"/>
                    </a:cubicBezTo>
                    <a:cubicBezTo>
                      <a:pt x="2928" y="734"/>
                      <a:pt x="2786" y="723"/>
                      <a:pt x="2642" y="723"/>
                    </a:cubicBezTo>
                    <a:cubicBezTo>
                      <a:pt x="2534" y="723"/>
                      <a:pt x="2426" y="729"/>
                      <a:pt x="2317" y="746"/>
                    </a:cubicBezTo>
                    <a:cubicBezTo>
                      <a:pt x="1668" y="843"/>
                      <a:pt x="1021" y="1178"/>
                      <a:pt x="648" y="1746"/>
                    </a:cubicBezTo>
                    <a:lnTo>
                      <a:pt x="707" y="1668"/>
                    </a:lnTo>
                    <a:lnTo>
                      <a:pt x="707" y="1668"/>
                    </a:lnTo>
                    <a:cubicBezTo>
                      <a:pt x="648" y="1786"/>
                      <a:pt x="589" y="1885"/>
                      <a:pt x="530" y="2002"/>
                    </a:cubicBezTo>
                    <a:cubicBezTo>
                      <a:pt x="373" y="2395"/>
                      <a:pt x="333" y="2827"/>
                      <a:pt x="216" y="3238"/>
                    </a:cubicBezTo>
                    <a:cubicBezTo>
                      <a:pt x="158" y="3494"/>
                      <a:pt x="98" y="3710"/>
                      <a:pt x="98" y="3984"/>
                    </a:cubicBezTo>
                    <a:cubicBezTo>
                      <a:pt x="79" y="4437"/>
                      <a:pt x="0" y="4888"/>
                      <a:pt x="40" y="5340"/>
                    </a:cubicBezTo>
                    <a:cubicBezTo>
                      <a:pt x="59" y="5890"/>
                      <a:pt x="216" y="6458"/>
                      <a:pt x="569" y="6851"/>
                    </a:cubicBezTo>
                    <a:cubicBezTo>
                      <a:pt x="962" y="7303"/>
                      <a:pt x="1571" y="7518"/>
                      <a:pt x="2100" y="7656"/>
                    </a:cubicBezTo>
                    <a:cubicBezTo>
                      <a:pt x="2260" y="7695"/>
                      <a:pt x="2420" y="7712"/>
                      <a:pt x="2580" y="7712"/>
                    </a:cubicBezTo>
                    <a:cubicBezTo>
                      <a:pt x="2988" y="7712"/>
                      <a:pt x="3393" y="7601"/>
                      <a:pt x="3789" y="7460"/>
                    </a:cubicBezTo>
                    <a:cubicBezTo>
                      <a:pt x="4338" y="7264"/>
                      <a:pt x="4673" y="6714"/>
                      <a:pt x="5105" y="6301"/>
                    </a:cubicBezTo>
                    <a:cubicBezTo>
                      <a:pt x="5576" y="5869"/>
                      <a:pt x="6243" y="5929"/>
                      <a:pt x="6793" y="5712"/>
                    </a:cubicBezTo>
                    <a:cubicBezTo>
                      <a:pt x="7304" y="5516"/>
                      <a:pt x="7736" y="5222"/>
                      <a:pt x="8207" y="4947"/>
                    </a:cubicBezTo>
                    <a:cubicBezTo>
                      <a:pt x="8343" y="4848"/>
                      <a:pt x="8343" y="4652"/>
                      <a:pt x="8383" y="4476"/>
                    </a:cubicBezTo>
                    <a:cubicBezTo>
                      <a:pt x="8422" y="4240"/>
                      <a:pt x="8540" y="3906"/>
                      <a:pt x="8521" y="3652"/>
                    </a:cubicBezTo>
                    <a:cubicBezTo>
                      <a:pt x="8500" y="3513"/>
                      <a:pt x="8304" y="3435"/>
                      <a:pt x="8186" y="3356"/>
                    </a:cubicBezTo>
                    <a:cubicBezTo>
                      <a:pt x="7990" y="3259"/>
                      <a:pt x="7775" y="3160"/>
                      <a:pt x="7578" y="3063"/>
                    </a:cubicBezTo>
                    <a:cubicBezTo>
                      <a:pt x="7343" y="2924"/>
                      <a:pt x="7008" y="2846"/>
                      <a:pt x="6851" y="2610"/>
                    </a:cubicBezTo>
                    <a:cubicBezTo>
                      <a:pt x="6715" y="2395"/>
                      <a:pt x="6694" y="2081"/>
                      <a:pt x="6773" y="1825"/>
                    </a:cubicBezTo>
                    <a:cubicBezTo>
                      <a:pt x="6851" y="1629"/>
                      <a:pt x="6911" y="1296"/>
                      <a:pt x="6793" y="1099"/>
                    </a:cubicBezTo>
                    <a:cubicBezTo>
                      <a:pt x="6684" y="913"/>
                      <a:pt x="6502" y="825"/>
                      <a:pt x="6314" y="825"/>
                    </a:cubicBezTo>
                    <a:cubicBezTo>
                      <a:pt x="6264" y="825"/>
                      <a:pt x="6214" y="831"/>
                      <a:pt x="6165" y="843"/>
                    </a:cubicBezTo>
                    <a:cubicBezTo>
                      <a:pt x="6048" y="869"/>
                      <a:pt x="5958" y="955"/>
                      <a:pt x="5859" y="955"/>
                    </a:cubicBezTo>
                    <a:cubicBezTo>
                      <a:pt x="5808" y="955"/>
                      <a:pt x="5754" y="931"/>
                      <a:pt x="5694" y="864"/>
                    </a:cubicBezTo>
                    <a:cubicBezTo>
                      <a:pt x="5644" y="782"/>
                      <a:pt x="5596" y="741"/>
                      <a:pt x="5514" y="741"/>
                    </a:cubicBezTo>
                    <a:cubicBezTo>
                      <a:pt x="5497" y="741"/>
                      <a:pt x="5478" y="743"/>
                      <a:pt x="5458" y="746"/>
                    </a:cubicBezTo>
                    <a:cubicBezTo>
                      <a:pt x="5402" y="754"/>
                      <a:pt x="5378" y="762"/>
                      <a:pt x="5364" y="762"/>
                    </a:cubicBezTo>
                    <a:cubicBezTo>
                      <a:pt x="5342" y="762"/>
                      <a:pt x="5339" y="745"/>
                      <a:pt x="5281" y="686"/>
                    </a:cubicBezTo>
                    <a:cubicBezTo>
                      <a:pt x="5233" y="631"/>
                      <a:pt x="5183" y="617"/>
                      <a:pt x="5131" y="617"/>
                    </a:cubicBezTo>
                    <a:cubicBezTo>
                      <a:pt x="5077" y="617"/>
                      <a:pt x="5021" y="632"/>
                      <a:pt x="4965" y="632"/>
                    </a:cubicBezTo>
                    <a:cubicBezTo>
                      <a:pt x="4920" y="632"/>
                      <a:pt x="4875" y="623"/>
                      <a:pt x="4830" y="589"/>
                    </a:cubicBezTo>
                    <a:cubicBezTo>
                      <a:pt x="4692" y="471"/>
                      <a:pt x="4692" y="215"/>
                      <a:pt x="4555" y="79"/>
                    </a:cubicBezTo>
                    <a:cubicBezTo>
                      <a:pt x="4500" y="24"/>
                      <a:pt x="4441" y="1"/>
                      <a:pt x="4380" y="1"/>
                    </a:cubicBezTo>
                    <a:close/>
                  </a:path>
                </a:pathLst>
              </a:custGeom>
              <a:solidFill>
                <a:srgbClr val="ECC3A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6"/>
              <p:cNvSpPr/>
              <p:nvPr/>
            </p:nvSpPr>
            <p:spPr>
              <a:xfrm>
                <a:off x="718505" y="3327728"/>
                <a:ext cx="388813" cy="314248"/>
              </a:xfrm>
              <a:custGeom>
                <a:rect b="b" l="l" r="r" t="t"/>
                <a:pathLst>
                  <a:path extrusionOk="0" h="6888" w="8521">
                    <a:moveTo>
                      <a:pt x="6361" y="1"/>
                    </a:moveTo>
                    <a:lnTo>
                      <a:pt x="6361" y="1"/>
                    </a:lnTo>
                    <a:cubicBezTo>
                      <a:pt x="6460" y="2179"/>
                      <a:pt x="4772" y="4084"/>
                      <a:pt x="2552" y="4280"/>
                    </a:cubicBezTo>
                    <a:cubicBezTo>
                      <a:pt x="2414" y="4295"/>
                      <a:pt x="2276" y="4302"/>
                      <a:pt x="2140" y="4302"/>
                    </a:cubicBezTo>
                    <a:cubicBezTo>
                      <a:pt x="1369" y="4302"/>
                      <a:pt x="640" y="4074"/>
                      <a:pt x="40" y="3691"/>
                    </a:cubicBezTo>
                    <a:cubicBezTo>
                      <a:pt x="21" y="3966"/>
                      <a:pt x="0" y="4241"/>
                      <a:pt x="21" y="4516"/>
                    </a:cubicBezTo>
                    <a:cubicBezTo>
                      <a:pt x="40" y="5066"/>
                      <a:pt x="197" y="5634"/>
                      <a:pt x="550" y="6027"/>
                    </a:cubicBezTo>
                    <a:cubicBezTo>
                      <a:pt x="943" y="6479"/>
                      <a:pt x="1552" y="6694"/>
                      <a:pt x="2081" y="6832"/>
                    </a:cubicBezTo>
                    <a:cubicBezTo>
                      <a:pt x="2241" y="6871"/>
                      <a:pt x="2401" y="6888"/>
                      <a:pt x="2561" y="6888"/>
                    </a:cubicBezTo>
                    <a:cubicBezTo>
                      <a:pt x="2969" y="6888"/>
                      <a:pt x="3374" y="6777"/>
                      <a:pt x="3770" y="6636"/>
                    </a:cubicBezTo>
                    <a:cubicBezTo>
                      <a:pt x="4319" y="6440"/>
                      <a:pt x="4654" y="5890"/>
                      <a:pt x="5086" y="5477"/>
                    </a:cubicBezTo>
                    <a:cubicBezTo>
                      <a:pt x="5557" y="5045"/>
                      <a:pt x="6224" y="5105"/>
                      <a:pt x="6774" y="4888"/>
                    </a:cubicBezTo>
                    <a:cubicBezTo>
                      <a:pt x="7285" y="4692"/>
                      <a:pt x="7717" y="4398"/>
                      <a:pt x="8188" y="4123"/>
                    </a:cubicBezTo>
                    <a:cubicBezTo>
                      <a:pt x="8324" y="4024"/>
                      <a:pt x="8324" y="3828"/>
                      <a:pt x="8364" y="3652"/>
                    </a:cubicBezTo>
                    <a:cubicBezTo>
                      <a:pt x="8403" y="3416"/>
                      <a:pt x="8521" y="3082"/>
                      <a:pt x="8502" y="2828"/>
                    </a:cubicBezTo>
                    <a:cubicBezTo>
                      <a:pt x="8481" y="2689"/>
                      <a:pt x="8285" y="2611"/>
                      <a:pt x="8167" y="2532"/>
                    </a:cubicBezTo>
                    <a:cubicBezTo>
                      <a:pt x="7971" y="2435"/>
                      <a:pt x="7756" y="2336"/>
                      <a:pt x="7559" y="2239"/>
                    </a:cubicBezTo>
                    <a:cubicBezTo>
                      <a:pt x="7324" y="2100"/>
                      <a:pt x="6989" y="2022"/>
                      <a:pt x="6832" y="1786"/>
                    </a:cubicBezTo>
                    <a:cubicBezTo>
                      <a:pt x="6696" y="1571"/>
                      <a:pt x="6675" y="1257"/>
                      <a:pt x="6754" y="1001"/>
                    </a:cubicBezTo>
                    <a:cubicBezTo>
                      <a:pt x="6832" y="805"/>
                      <a:pt x="6892" y="472"/>
                      <a:pt x="6774" y="275"/>
                    </a:cubicBezTo>
                    <a:cubicBezTo>
                      <a:pt x="6675" y="98"/>
                      <a:pt x="6518" y="19"/>
                      <a:pt x="6361" y="1"/>
                    </a:cubicBezTo>
                    <a:close/>
                  </a:path>
                </a:pathLst>
              </a:custGeom>
              <a:solidFill>
                <a:srgbClr val="D5A88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16"/>
              <p:cNvSpPr/>
              <p:nvPr/>
            </p:nvSpPr>
            <p:spPr>
              <a:xfrm>
                <a:off x="946011" y="3455789"/>
                <a:ext cx="159522" cy="143437"/>
              </a:xfrm>
              <a:custGeom>
                <a:rect b="b" l="l" r="r" t="t"/>
                <a:pathLst>
                  <a:path extrusionOk="0" h="3144" w="3496">
                    <a:moveTo>
                      <a:pt x="3495" y="0"/>
                    </a:moveTo>
                    <a:cubicBezTo>
                      <a:pt x="3319" y="295"/>
                      <a:pt x="2927" y="570"/>
                      <a:pt x="2632" y="707"/>
                    </a:cubicBezTo>
                    <a:cubicBezTo>
                      <a:pt x="2220" y="924"/>
                      <a:pt x="1788" y="1100"/>
                      <a:pt x="1396" y="1374"/>
                    </a:cubicBezTo>
                    <a:cubicBezTo>
                      <a:pt x="1100" y="1591"/>
                      <a:pt x="807" y="1846"/>
                      <a:pt x="551" y="2102"/>
                    </a:cubicBezTo>
                    <a:cubicBezTo>
                      <a:pt x="433" y="2219"/>
                      <a:pt x="354" y="2337"/>
                      <a:pt x="257" y="2455"/>
                    </a:cubicBezTo>
                    <a:cubicBezTo>
                      <a:pt x="178" y="2552"/>
                      <a:pt x="61" y="2612"/>
                      <a:pt x="1" y="2730"/>
                    </a:cubicBezTo>
                    <a:lnTo>
                      <a:pt x="21" y="2749"/>
                    </a:lnTo>
                    <a:cubicBezTo>
                      <a:pt x="173" y="2570"/>
                      <a:pt x="365" y="2506"/>
                      <a:pt x="572" y="2506"/>
                    </a:cubicBezTo>
                    <a:cubicBezTo>
                      <a:pt x="979" y="2506"/>
                      <a:pt x="1443" y="2757"/>
                      <a:pt x="1768" y="2887"/>
                    </a:cubicBezTo>
                    <a:cubicBezTo>
                      <a:pt x="1906" y="2965"/>
                      <a:pt x="2024" y="3044"/>
                      <a:pt x="2160" y="3102"/>
                    </a:cubicBezTo>
                    <a:cubicBezTo>
                      <a:pt x="2222" y="3126"/>
                      <a:pt x="2237" y="3144"/>
                      <a:pt x="2264" y="3144"/>
                    </a:cubicBezTo>
                    <a:cubicBezTo>
                      <a:pt x="2280" y="3144"/>
                      <a:pt x="2300" y="3137"/>
                      <a:pt x="2338" y="3122"/>
                    </a:cubicBezTo>
                    <a:cubicBezTo>
                      <a:pt x="2396" y="3083"/>
                      <a:pt x="2456" y="3005"/>
                      <a:pt x="2495" y="2965"/>
                    </a:cubicBezTo>
                    <a:cubicBezTo>
                      <a:pt x="2691" y="2709"/>
                      <a:pt x="2867" y="2376"/>
                      <a:pt x="3005" y="2081"/>
                    </a:cubicBezTo>
                    <a:cubicBezTo>
                      <a:pt x="3319" y="1414"/>
                      <a:pt x="3417" y="707"/>
                      <a:pt x="3495" y="0"/>
                    </a:cubicBezTo>
                    <a:close/>
                  </a:path>
                </a:pathLst>
              </a:custGeom>
              <a:solidFill>
                <a:srgbClr val="D5A88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16"/>
              <p:cNvSpPr/>
              <p:nvPr/>
            </p:nvSpPr>
            <p:spPr>
              <a:xfrm>
                <a:off x="629848" y="3316049"/>
                <a:ext cx="320733" cy="362151"/>
              </a:xfrm>
              <a:custGeom>
                <a:rect b="b" l="l" r="r" t="t"/>
                <a:pathLst>
                  <a:path extrusionOk="0" h="7938" w="7029">
                    <a:moveTo>
                      <a:pt x="2977" y="1"/>
                    </a:moveTo>
                    <a:cubicBezTo>
                      <a:pt x="2788" y="1"/>
                      <a:pt x="2594" y="44"/>
                      <a:pt x="2435" y="99"/>
                    </a:cubicBezTo>
                    <a:cubicBezTo>
                      <a:pt x="1650" y="414"/>
                      <a:pt x="864" y="1120"/>
                      <a:pt x="530" y="1964"/>
                    </a:cubicBezTo>
                    <a:cubicBezTo>
                      <a:pt x="1" y="3299"/>
                      <a:pt x="79" y="5066"/>
                      <a:pt x="943" y="6225"/>
                    </a:cubicBezTo>
                    <a:cubicBezTo>
                      <a:pt x="1629" y="7167"/>
                      <a:pt x="2729" y="7814"/>
                      <a:pt x="3809" y="7913"/>
                    </a:cubicBezTo>
                    <a:cubicBezTo>
                      <a:pt x="3955" y="7929"/>
                      <a:pt x="4107" y="7937"/>
                      <a:pt x="4261" y="7937"/>
                    </a:cubicBezTo>
                    <a:cubicBezTo>
                      <a:pt x="5057" y="7937"/>
                      <a:pt x="5916" y="7707"/>
                      <a:pt x="6459" y="7049"/>
                    </a:cubicBezTo>
                    <a:cubicBezTo>
                      <a:pt x="6793" y="6657"/>
                      <a:pt x="6773" y="6146"/>
                      <a:pt x="7029" y="5733"/>
                    </a:cubicBezTo>
                    <a:cubicBezTo>
                      <a:pt x="6223" y="5557"/>
                      <a:pt x="5537" y="5165"/>
                      <a:pt x="4869" y="4576"/>
                    </a:cubicBezTo>
                    <a:cubicBezTo>
                      <a:pt x="4456" y="4202"/>
                      <a:pt x="4202" y="3515"/>
                      <a:pt x="4005" y="2966"/>
                    </a:cubicBezTo>
                    <a:cubicBezTo>
                      <a:pt x="3749" y="2180"/>
                      <a:pt x="3475" y="1160"/>
                      <a:pt x="3671" y="335"/>
                    </a:cubicBezTo>
                    <a:lnTo>
                      <a:pt x="3632" y="236"/>
                    </a:lnTo>
                    <a:lnTo>
                      <a:pt x="3632" y="236"/>
                    </a:lnTo>
                    <a:cubicBezTo>
                      <a:pt x="3632" y="273"/>
                      <a:pt x="3632" y="327"/>
                      <a:pt x="3648" y="366"/>
                    </a:cubicBezTo>
                    <a:lnTo>
                      <a:pt x="3648" y="366"/>
                    </a:lnTo>
                    <a:cubicBezTo>
                      <a:pt x="3518" y="92"/>
                      <a:pt x="3252" y="1"/>
                      <a:pt x="2977" y="1"/>
                    </a:cubicBezTo>
                    <a:close/>
                  </a:path>
                </a:pathLst>
              </a:custGeom>
              <a:solidFill>
                <a:srgbClr val="77ACB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16"/>
              <p:cNvSpPr/>
              <p:nvPr/>
            </p:nvSpPr>
            <p:spPr>
              <a:xfrm>
                <a:off x="785716" y="3323257"/>
                <a:ext cx="157697" cy="272594"/>
              </a:xfrm>
              <a:custGeom>
                <a:rect b="b" l="l" r="r" t="t"/>
                <a:pathLst>
                  <a:path extrusionOk="0" h="5975" w="3456">
                    <a:moveTo>
                      <a:pt x="148" y="0"/>
                    </a:moveTo>
                    <a:cubicBezTo>
                      <a:pt x="66" y="0"/>
                      <a:pt x="67" y="77"/>
                      <a:pt x="40" y="295"/>
                    </a:cubicBezTo>
                    <a:cubicBezTo>
                      <a:pt x="1" y="589"/>
                      <a:pt x="1" y="884"/>
                      <a:pt x="1" y="1178"/>
                    </a:cubicBezTo>
                    <a:cubicBezTo>
                      <a:pt x="1" y="2454"/>
                      <a:pt x="255" y="3847"/>
                      <a:pt x="1139" y="4732"/>
                    </a:cubicBezTo>
                    <a:cubicBezTo>
                      <a:pt x="1511" y="5085"/>
                      <a:pt x="1943" y="5379"/>
                      <a:pt x="2375" y="5654"/>
                    </a:cubicBezTo>
                    <a:cubicBezTo>
                      <a:pt x="2592" y="5792"/>
                      <a:pt x="2807" y="5850"/>
                      <a:pt x="3063" y="5928"/>
                    </a:cubicBezTo>
                    <a:cubicBezTo>
                      <a:pt x="3168" y="5958"/>
                      <a:pt x="3238" y="5975"/>
                      <a:pt x="3287" y="5975"/>
                    </a:cubicBezTo>
                    <a:cubicBezTo>
                      <a:pt x="3404" y="5975"/>
                      <a:pt x="3400" y="5878"/>
                      <a:pt x="3456" y="5614"/>
                    </a:cubicBezTo>
                    <a:cubicBezTo>
                      <a:pt x="2572" y="5595"/>
                      <a:pt x="1650" y="4790"/>
                      <a:pt x="1197" y="3965"/>
                    </a:cubicBezTo>
                    <a:cubicBezTo>
                      <a:pt x="569" y="2808"/>
                      <a:pt x="315" y="1295"/>
                      <a:pt x="315" y="39"/>
                    </a:cubicBezTo>
                    <a:cubicBezTo>
                      <a:pt x="237" y="15"/>
                      <a:pt x="184" y="0"/>
                      <a:pt x="148" y="0"/>
                    </a:cubicBezTo>
                    <a:close/>
                  </a:path>
                </a:pathLst>
              </a:custGeom>
              <a:solidFill>
                <a:srgbClr val="224B4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16"/>
              <p:cNvSpPr/>
              <p:nvPr/>
            </p:nvSpPr>
            <p:spPr>
              <a:xfrm>
                <a:off x="1032935" y="3268693"/>
                <a:ext cx="1076822" cy="399060"/>
              </a:xfrm>
              <a:custGeom>
                <a:rect b="b" l="l" r="r" t="t"/>
                <a:pathLst>
                  <a:path extrusionOk="0" h="8747" w="23599">
                    <a:moveTo>
                      <a:pt x="16719" y="1"/>
                    </a:moveTo>
                    <a:cubicBezTo>
                      <a:pt x="13036" y="1"/>
                      <a:pt x="8654" y="72"/>
                      <a:pt x="5655" y="352"/>
                    </a:cubicBezTo>
                    <a:cubicBezTo>
                      <a:pt x="4653" y="450"/>
                      <a:pt x="1729" y="2119"/>
                      <a:pt x="1041" y="3120"/>
                    </a:cubicBezTo>
                    <a:cubicBezTo>
                      <a:pt x="472" y="3983"/>
                      <a:pt x="98" y="6418"/>
                      <a:pt x="1" y="6791"/>
                    </a:cubicBezTo>
                    <a:cubicBezTo>
                      <a:pt x="1" y="6791"/>
                      <a:pt x="1001" y="7852"/>
                      <a:pt x="1394" y="8067"/>
                    </a:cubicBezTo>
                    <a:cubicBezTo>
                      <a:pt x="1826" y="8323"/>
                      <a:pt x="3318" y="8616"/>
                      <a:pt x="3357" y="8616"/>
                    </a:cubicBezTo>
                    <a:cubicBezTo>
                      <a:pt x="3391" y="8616"/>
                      <a:pt x="5870" y="8747"/>
                      <a:pt x="7113" y="8747"/>
                    </a:cubicBezTo>
                    <a:cubicBezTo>
                      <a:pt x="7322" y="8747"/>
                      <a:pt x="7497" y="8743"/>
                      <a:pt x="7618" y="8734"/>
                    </a:cubicBezTo>
                    <a:cubicBezTo>
                      <a:pt x="11367" y="8519"/>
                      <a:pt x="23559" y="7910"/>
                      <a:pt x="23559" y="7910"/>
                    </a:cubicBezTo>
                    <a:lnTo>
                      <a:pt x="23599" y="77"/>
                    </a:lnTo>
                    <a:cubicBezTo>
                      <a:pt x="23599" y="77"/>
                      <a:pt x="20534" y="1"/>
                      <a:pt x="16719" y="1"/>
                    </a:cubicBezTo>
                    <a:close/>
                  </a:path>
                </a:pathLst>
              </a:custGeom>
              <a:solidFill>
                <a:srgbClr val="E5EE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6"/>
              <p:cNvSpPr/>
              <p:nvPr/>
            </p:nvSpPr>
            <p:spPr>
              <a:xfrm>
                <a:off x="1032935" y="3262260"/>
                <a:ext cx="1076822" cy="405493"/>
              </a:xfrm>
              <a:custGeom>
                <a:rect b="b" l="l" r="r" t="t"/>
                <a:pathLst>
                  <a:path extrusionOk="0" h="8888" w="23599">
                    <a:moveTo>
                      <a:pt x="18998" y="1"/>
                    </a:moveTo>
                    <a:cubicBezTo>
                      <a:pt x="17981" y="1"/>
                      <a:pt x="16903" y="37"/>
                      <a:pt x="15883" y="140"/>
                    </a:cubicBezTo>
                    <a:cubicBezTo>
                      <a:pt x="14705" y="2632"/>
                      <a:pt x="12958" y="4242"/>
                      <a:pt x="10170" y="5852"/>
                    </a:cubicBezTo>
                    <a:cubicBezTo>
                      <a:pt x="8156" y="7013"/>
                      <a:pt x="5892" y="7488"/>
                      <a:pt x="3796" y="7488"/>
                    </a:cubicBezTo>
                    <a:cubicBezTo>
                      <a:pt x="2419" y="7488"/>
                      <a:pt x="1114" y="7283"/>
                      <a:pt x="1" y="6932"/>
                    </a:cubicBezTo>
                    <a:lnTo>
                      <a:pt x="1" y="6932"/>
                    </a:lnTo>
                    <a:cubicBezTo>
                      <a:pt x="216" y="7325"/>
                      <a:pt x="1100" y="8051"/>
                      <a:pt x="1394" y="8208"/>
                    </a:cubicBezTo>
                    <a:cubicBezTo>
                      <a:pt x="1826" y="8464"/>
                      <a:pt x="3279" y="8757"/>
                      <a:pt x="3318" y="8757"/>
                    </a:cubicBezTo>
                    <a:cubicBezTo>
                      <a:pt x="3352" y="8757"/>
                      <a:pt x="5817" y="8888"/>
                      <a:pt x="7055" y="8888"/>
                    </a:cubicBezTo>
                    <a:cubicBezTo>
                      <a:pt x="7264" y="8888"/>
                      <a:pt x="7437" y="8884"/>
                      <a:pt x="7559" y="8875"/>
                    </a:cubicBezTo>
                    <a:cubicBezTo>
                      <a:pt x="11328" y="8660"/>
                      <a:pt x="23559" y="8051"/>
                      <a:pt x="23559" y="8051"/>
                    </a:cubicBezTo>
                    <a:lnTo>
                      <a:pt x="23599" y="218"/>
                    </a:lnTo>
                    <a:cubicBezTo>
                      <a:pt x="23599" y="218"/>
                      <a:pt x="21483" y="1"/>
                      <a:pt x="18998" y="1"/>
                    </a:cubicBezTo>
                    <a:close/>
                  </a:path>
                </a:pathLst>
              </a:custGeom>
              <a:solidFill>
                <a:srgbClr val="DAD7C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16"/>
              <p:cNvSpPr/>
              <p:nvPr/>
            </p:nvSpPr>
            <p:spPr>
              <a:xfrm>
                <a:off x="1217504" y="3175989"/>
                <a:ext cx="2255673" cy="495734"/>
              </a:xfrm>
              <a:custGeom>
                <a:rect b="b" l="l" r="r" t="t"/>
                <a:pathLst>
                  <a:path extrusionOk="0" h="10866" w="49434">
                    <a:moveTo>
                      <a:pt x="30430" y="1"/>
                    </a:moveTo>
                    <a:cubicBezTo>
                      <a:pt x="16930" y="1"/>
                      <a:pt x="1354" y="1775"/>
                      <a:pt x="1354" y="1775"/>
                    </a:cubicBezTo>
                    <a:lnTo>
                      <a:pt x="0" y="10865"/>
                    </a:lnTo>
                    <a:lnTo>
                      <a:pt x="0" y="10865"/>
                    </a:lnTo>
                    <a:lnTo>
                      <a:pt x="49434" y="10708"/>
                    </a:lnTo>
                    <a:cubicBezTo>
                      <a:pt x="49434" y="10708"/>
                      <a:pt x="46783" y="1560"/>
                      <a:pt x="44270" y="1029"/>
                    </a:cubicBezTo>
                    <a:cubicBezTo>
                      <a:pt x="40680" y="272"/>
                      <a:pt x="35714" y="1"/>
                      <a:pt x="30430" y="1"/>
                    </a:cubicBezTo>
                    <a:close/>
                  </a:path>
                </a:pathLst>
              </a:custGeom>
              <a:solidFill>
                <a:srgbClr val="E5EE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16"/>
              <p:cNvSpPr/>
              <p:nvPr/>
            </p:nvSpPr>
            <p:spPr>
              <a:xfrm>
                <a:off x="2160702" y="3178133"/>
                <a:ext cx="1312456" cy="497148"/>
              </a:xfrm>
              <a:custGeom>
                <a:rect b="b" l="l" r="r" t="t"/>
                <a:pathLst>
                  <a:path extrusionOk="0" h="10897" w="28763">
                    <a:moveTo>
                      <a:pt x="12958" y="0"/>
                    </a:moveTo>
                    <a:cubicBezTo>
                      <a:pt x="12840" y="3751"/>
                      <a:pt x="7089" y="8423"/>
                      <a:pt x="1" y="10897"/>
                    </a:cubicBezTo>
                    <a:lnTo>
                      <a:pt x="28763" y="10661"/>
                    </a:lnTo>
                    <a:cubicBezTo>
                      <a:pt x="28763" y="10661"/>
                      <a:pt x="26112" y="1513"/>
                      <a:pt x="23599" y="982"/>
                    </a:cubicBezTo>
                    <a:cubicBezTo>
                      <a:pt x="20753" y="374"/>
                      <a:pt x="17023" y="79"/>
                      <a:pt x="12958" y="0"/>
                    </a:cubicBezTo>
                    <a:close/>
                  </a:path>
                </a:pathLst>
              </a:custGeom>
              <a:solidFill>
                <a:srgbClr val="DAD7C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16"/>
              <p:cNvSpPr/>
              <p:nvPr/>
            </p:nvSpPr>
            <p:spPr>
              <a:xfrm>
                <a:off x="1110869" y="3240818"/>
                <a:ext cx="349389" cy="434463"/>
              </a:xfrm>
              <a:custGeom>
                <a:rect b="b" l="l" r="r" t="t"/>
                <a:pathLst>
                  <a:path extrusionOk="0" h="9523" w="7657">
                    <a:moveTo>
                      <a:pt x="7225" y="0"/>
                    </a:moveTo>
                    <a:lnTo>
                      <a:pt x="3397" y="178"/>
                    </a:lnTo>
                    <a:lnTo>
                      <a:pt x="0" y="9523"/>
                    </a:lnTo>
                    <a:lnTo>
                      <a:pt x="7657" y="9523"/>
                    </a:lnTo>
                    <a:lnTo>
                      <a:pt x="7225" y="0"/>
                    </a:lnTo>
                    <a:close/>
                  </a:path>
                </a:pathLst>
              </a:custGeom>
              <a:solidFill>
                <a:srgbClr val="DAD7C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6"/>
              <p:cNvSpPr/>
              <p:nvPr/>
            </p:nvSpPr>
            <p:spPr>
              <a:xfrm>
                <a:off x="1694921" y="3170971"/>
                <a:ext cx="538434" cy="428167"/>
              </a:xfrm>
              <a:custGeom>
                <a:rect b="b" l="l" r="r" t="t"/>
                <a:pathLst>
                  <a:path extrusionOk="0" h="9385" w="11800">
                    <a:moveTo>
                      <a:pt x="11800" y="0"/>
                    </a:moveTo>
                    <a:lnTo>
                      <a:pt x="0" y="845"/>
                    </a:lnTo>
                    <a:lnTo>
                      <a:pt x="1100" y="9384"/>
                    </a:lnTo>
                    <a:lnTo>
                      <a:pt x="11132" y="9384"/>
                    </a:lnTo>
                    <a:lnTo>
                      <a:pt x="11800" y="0"/>
                    </a:lnTo>
                    <a:close/>
                  </a:path>
                </a:pathLst>
              </a:custGeom>
              <a:solidFill>
                <a:srgbClr val="96C3D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6"/>
              <p:cNvSpPr/>
              <p:nvPr/>
            </p:nvSpPr>
            <p:spPr>
              <a:xfrm>
                <a:off x="693412" y="3733449"/>
                <a:ext cx="2823033" cy="43937"/>
              </a:xfrm>
              <a:custGeom>
                <a:rect b="b" l="l" r="r" t="t"/>
                <a:pathLst>
                  <a:path extrusionOk="0" h="963" w="60920">
                    <a:moveTo>
                      <a:pt x="1" y="0"/>
                    </a:moveTo>
                    <a:lnTo>
                      <a:pt x="1" y="963"/>
                    </a:lnTo>
                    <a:lnTo>
                      <a:pt x="60920" y="963"/>
                    </a:lnTo>
                    <a:lnTo>
                      <a:pt x="60920" y="0"/>
                    </a:lnTo>
                    <a:close/>
                  </a:path>
                </a:pathLst>
              </a:custGeom>
              <a:solidFill>
                <a:srgbClr val="8DA0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6"/>
              <p:cNvSpPr/>
              <p:nvPr/>
            </p:nvSpPr>
            <p:spPr>
              <a:xfrm>
                <a:off x="1745067" y="3854389"/>
                <a:ext cx="575166" cy="630594"/>
              </a:xfrm>
              <a:custGeom>
                <a:rect b="b" l="l" r="r" t="t"/>
                <a:pathLst>
                  <a:path extrusionOk="0" h="13822" w="12605">
                    <a:moveTo>
                      <a:pt x="6303" y="0"/>
                    </a:moveTo>
                    <a:lnTo>
                      <a:pt x="5440" y="1904"/>
                    </a:lnTo>
                    <a:lnTo>
                      <a:pt x="60" y="1904"/>
                    </a:lnTo>
                    <a:lnTo>
                      <a:pt x="60" y="2749"/>
                    </a:lnTo>
                    <a:lnTo>
                      <a:pt x="5047" y="2749"/>
                    </a:lnTo>
                    <a:lnTo>
                      <a:pt x="4595" y="3749"/>
                    </a:lnTo>
                    <a:lnTo>
                      <a:pt x="60" y="3749"/>
                    </a:lnTo>
                    <a:lnTo>
                      <a:pt x="60" y="4299"/>
                    </a:lnTo>
                    <a:lnTo>
                      <a:pt x="4340" y="4299"/>
                    </a:lnTo>
                    <a:lnTo>
                      <a:pt x="1" y="13821"/>
                    </a:lnTo>
                    <a:lnTo>
                      <a:pt x="12604" y="13821"/>
                    </a:lnTo>
                    <a:lnTo>
                      <a:pt x="12604" y="0"/>
                    </a:lnTo>
                    <a:close/>
                  </a:path>
                </a:pathLst>
              </a:custGeom>
              <a:solidFill>
                <a:srgbClr val="11344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16"/>
              <p:cNvSpPr/>
              <p:nvPr/>
            </p:nvSpPr>
            <p:spPr>
              <a:xfrm>
                <a:off x="2048774" y="2933645"/>
                <a:ext cx="246356" cy="251882"/>
              </a:xfrm>
              <a:custGeom>
                <a:rect b="b" l="l" r="r" t="t"/>
                <a:pathLst>
                  <a:path extrusionOk="0" h="5521" w="5399">
                    <a:moveTo>
                      <a:pt x="3200" y="0"/>
                    </a:moveTo>
                    <a:lnTo>
                      <a:pt x="1865" y="1433"/>
                    </a:lnTo>
                    <a:cubicBezTo>
                      <a:pt x="1689" y="1590"/>
                      <a:pt x="1218" y="2218"/>
                      <a:pt x="904" y="2650"/>
                    </a:cubicBezTo>
                    <a:cubicBezTo>
                      <a:pt x="844" y="2631"/>
                      <a:pt x="805" y="2631"/>
                      <a:pt x="726" y="2631"/>
                    </a:cubicBezTo>
                    <a:cubicBezTo>
                      <a:pt x="412" y="2846"/>
                      <a:pt x="1" y="3789"/>
                      <a:pt x="59" y="4181"/>
                    </a:cubicBezTo>
                    <a:cubicBezTo>
                      <a:pt x="98" y="4574"/>
                      <a:pt x="393" y="4417"/>
                      <a:pt x="629" y="4712"/>
                    </a:cubicBezTo>
                    <a:cubicBezTo>
                      <a:pt x="766" y="4888"/>
                      <a:pt x="805" y="5320"/>
                      <a:pt x="1001" y="5458"/>
                    </a:cubicBezTo>
                    <a:cubicBezTo>
                      <a:pt x="1069" y="5502"/>
                      <a:pt x="1128" y="5520"/>
                      <a:pt x="1182" y="5520"/>
                    </a:cubicBezTo>
                    <a:cubicBezTo>
                      <a:pt x="1393" y="5520"/>
                      <a:pt x="1512" y="5229"/>
                      <a:pt x="1669" y="5026"/>
                    </a:cubicBezTo>
                    <a:cubicBezTo>
                      <a:pt x="1846" y="4810"/>
                      <a:pt x="2101" y="4613"/>
                      <a:pt x="2278" y="4378"/>
                    </a:cubicBezTo>
                    <a:cubicBezTo>
                      <a:pt x="2415" y="4181"/>
                      <a:pt x="2474" y="3966"/>
                      <a:pt x="2375" y="3789"/>
                    </a:cubicBezTo>
                    <a:lnTo>
                      <a:pt x="5399" y="2414"/>
                    </a:lnTo>
                    <a:lnTo>
                      <a:pt x="3200" y="0"/>
                    </a:lnTo>
                    <a:close/>
                  </a:path>
                </a:pathLst>
              </a:custGeom>
              <a:solidFill>
                <a:srgbClr val="11344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p16"/>
              <p:cNvSpPr/>
              <p:nvPr/>
            </p:nvSpPr>
            <p:spPr>
              <a:xfrm>
                <a:off x="1857086" y="2984650"/>
                <a:ext cx="233808" cy="224919"/>
              </a:xfrm>
              <a:custGeom>
                <a:rect b="b" l="l" r="r" t="t"/>
                <a:pathLst>
                  <a:path extrusionOk="0" h="4930" w="5124">
                    <a:moveTo>
                      <a:pt x="1728" y="1"/>
                    </a:moveTo>
                    <a:cubicBezTo>
                      <a:pt x="1696" y="1"/>
                      <a:pt x="0" y="2848"/>
                      <a:pt x="0" y="2848"/>
                    </a:cubicBezTo>
                    <a:lnTo>
                      <a:pt x="2689" y="3869"/>
                    </a:lnTo>
                    <a:cubicBezTo>
                      <a:pt x="2592" y="3948"/>
                      <a:pt x="2532" y="4065"/>
                      <a:pt x="2611" y="4280"/>
                    </a:cubicBezTo>
                    <a:cubicBezTo>
                      <a:pt x="2689" y="4516"/>
                      <a:pt x="3063" y="4673"/>
                      <a:pt x="3278" y="4752"/>
                    </a:cubicBezTo>
                    <a:cubicBezTo>
                      <a:pt x="3541" y="4843"/>
                      <a:pt x="3836" y="4929"/>
                      <a:pt x="4110" y="4929"/>
                    </a:cubicBezTo>
                    <a:cubicBezTo>
                      <a:pt x="4369" y="4929"/>
                      <a:pt x="4610" y="4853"/>
                      <a:pt x="4791" y="4634"/>
                    </a:cubicBezTo>
                    <a:cubicBezTo>
                      <a:pt x="5124" y="4241"/>
                      <a:pt x="5066" y="3534"/>
                      <a:pt x="4830" y="3063"/>
                    </a:cubicBezTo>
                    <a:cubicBezTo>
                      <a:pt x="4724" y="2834"/>
                      <a:pt x="4554" y="2237"/>
                      <a:pt x="4305" y="2237"/>
                    </a:cubicBezTo>
                    <a:cubicBezTo>
                      <a:pt x="4278" y="2237"/>
                      <a:pt x="4250" y="2244"/>
                      <a:pt x="4221" y="2259"/>
                    </a:cubicBezTo>
                    <a:lnTo>
                      <a:pt x="4142" y="2259"/>
                    </a:lnTo>
                    <a:lnTo>
                      <a:pt x="1728" y="1"/>
                    </a:lnTo>
                    <a:cubicBezTo>
                      <a:pt x="1728" y="1"/>
                      <a:pt x="1728" y="1"/>
                      <a:pt x="1728" y="1"/>
                    </a:cubicBezTo>
                    <a:close/>
                  </a:path>
                </a:pathLst>
              </a:custGeom>
              <a:solidFill>
                <a:srgbClr val="11344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16"/>
              <p:cNvSpPr/>
              <p:nvPr/>
            </p:nvSpPr>
            <p:spPr>
              <a:xfrm>
                <a:off x="645955" y="4116762"/>
                <a:ext cx="636082" cy="773028"/>
              </a:xfrm>
              <a:custGeom>
                <a:rect b="b" l="l" r="r" t="t"/>
                <a:pathLst>
                  <a:path extrusionOk="0" h="16944" w="13940">
                    <a:moveTo>
                      <a:pt x="1" y="1"/>
                    </a:moveTo>
                    <a:lnTo>
                      <a:pt x="1" y="16944"/>
                    </a:lnTo>
                    <a:lnTo>
                      <a:pt x="13940" y="16944"/>
                    </a:lnTo>
                    <a:lnTo>
                      <a:pt x="13940" y="1"/>
                    </a:lnTo>
                    <a:close/>
                  </a:path>
                </a:pathLst>
              </a:custGeom>
              <a:solidFill>
                <a:srgbClr val="AAD0D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6"/>
              <p:cNvSpPr/>
              <p:nvPr/>
            </p:nvSpPr>
            <p:spPr>
              <a:xfrm>
                <a:off x="585040" y="4116762"/>
                <a:ext cx="753397" cy="52922"/>
              </a:xfrm>
              <a:custGeom>
                <a:rect b="b" l="l" r="r" t="t"/>
                <a:pathLst>
                  <a:path extrusionOk="0" h="1160" w="16511">
                    <a:moveTo>
                      <a:pt x="1" y="1"/>
                    </a:moveTo>
                    <a:lnTo>
                      <a:pt x="1" y="1160"/>
                    </a:lnTo>
                    <a:lnTo>
                      <a:pt x="16511" y="1160"/>
                    </a:lnTo>
                    <a:lnTo>
                      <a:pt x="16511" y="1"/>
                    </a:lnTo>
                    <a:close/>
                  </a:path>
                </a:pathLst>
              </a:custGeom>
              <a:solidFill>
                <a:srgbClr val="11344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16"/>
              <p:cNvSpPr/>
              <p:nvPr/>
            </p:nvSpPr>
            <p:spPr>
              <a:xfrm>
                <a:off x="848411" y="4169638"/>
                <a:ext cx="433622" cy="675395"/>
              </a:xfrm>
              <a:custGeom>
                <a:rect b="b" l="l" r="r" t="t"/>
                <a:pathLst>
                  <a:path extrusionOk="0" h="14804" w="9503">
                    <a:moveTo>
                      <a:pt x="6027" y="1"/>
                    </a:moveTo>
                    <a:lnTo>
                      <a:pt x="1" y="14803"/>
                    </a:lnTo>
                    <a:lnTo>
                      <a:pt x="9503" y="14803"/>
                    </a:lnTo>
                    <a:lnTo>
                      <a:pt x="9503" y="1"/>
                    </a:lnTo>
                    <a:close/>
                  </a:path>
                </a:pathLst>
              </a:custGeom>
              <a:solidFill>
                <a:srgbClr val="11344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16"/>
              <p:cNvSpPr/>
              <p:nvPr/>
            </p:nvSpPr>
            <p:spPr>
              <a:xfrm>
                <a:off x="601193" y="4844981"/>
                <a:ext cx="720270" cy="44801"/>
              </a:xfrm>
              <a:custGeom>
                <a:rect b="b" l="l" r="r" t="t"/>
                <a:pathLst>
                  <a:path extrusionOk="0" h="982" w="15785">
                    <a:moveTo>
                      <a:pt x="0" y="0"/>
                    </a:moveTo>
                    <a:lnTo>
                      <a:pt x="0" y="982"/>
                    </a:lnTo>
                    <a:lnTo>
                      <a:pt x="15784" y="982"/>
                    </a:lnTo>
                    <a:lnTo>
                      <a:pt x="15784" y="0"/>
                    </a:lnTo>
                    <a:close/>
                  </a:path>
                </a:pathLst>
              </a:custGeom>
              <a:solidFill>
                <a:srgbClr val="11344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16"/>
              <p:cNvSpPr/>
              <p:nvPr/>
            </p:nvSpPr>
            <p:spPr>
              <a:xfrm>
                <a:off x="532156" y="3997688"/>
                <a:ext cx="846619" cy="119120"/>
              </a:xfrm>
              <a:custGeom>
                <a:rect b="b" l="l" r="r" t="t"/>
                <a:pathLst>
                  <a:path extrusionOk="0" h="2611" w="18554">
                    <a:moveTo>
                      <a:pt x="1" y="0"/>
                    </a:moveTo>
                    <a:lnTo>
                      <a:pt x="1" y="2611"/>
                    </a:lnTo>
                    <a:lnTo>
                      <a:pt x="18554" y="2611"/>
                    </a:lnTo>
                    <a:lnTo>
                      <a:pt x="18554" y="0"/>
                    </a:lnTo>
                    <a:close/>
                  </a:path>
                </a:pathLst>
              </a:custGeom>
              <a:solidFill>
                <a:srgbClr val="AAD0D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6"/>
              <p:cNvSpPr/>
              <p:nvPr/>
            </p:nvSpPr>
            <p:spPr>
              <a:xfrm>
                <a:off x="519653" y="3993770"/>
                <a:ext cx="880659" cy="23683"/>
              </a:xfrm>
              <a:custGeom>
                <a:rect b="b" l="l" r="r" t="t"/>
                <a:pathLst>
                  <a:path extrusionOk="0" h="433" w="19300">
                    <a:moveTo>
                      <a:pt x="0" y="0"/>
                    </a:moveTo>
                    <a:lnTo>
                      <a:pt x="0" y="432"/>
                    </a:lnTo>
                    <a:lnTo>
                      <a:pt x="19299" y="432"/>
                    </a:lnTo>
                    <a:lnTo>
                      <a:pt x="19299" y="0"/>
                    </a:lnTo>
                    <a:close/>
                  </a:path>
                </a:pathLst>
              </a:custGeom>
              <a:solidFill>
                <a:srgbClr val="11344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16"/>
              <p:cNvSpPr/>
              <p:nvPr/>
            </p:nvSpPr>
            <p:spPr>
              <a:xfrm>
                <a:off x="645948" y="3711100"/>
                <a:ext cx="524061" cy="282672"/>
              </a:xfrm>
              <a:custGeom>
                <a:rect b="b" l="l" r="r" t="t"/>
                <a:pathLst>
                  <a:path extrusionOk="0" h="6283" w="11485">
                    <a:moveTo>
                      <a:pt x="1" y="0"/>
                    </a:moveTo>
                    <a:lnTo>
                      <a:pt x="1" y="6282"/>
                    </a:lnTo>
                    <a:lnTo>
                      <a:pt x="11485" y="6282"/>
                    </a:lnTo>
                    <a:lnTo>
                      <a:pt x="11485" y="0"/>
                    </a:lnTo>
                    <a:close/>
                  </a:path>
                </a:pathLst>
              </a:custGeom>
              <a:solidFill>
                <a:srgbClr val="96C3D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16"/>
              <p:cNvSpPr/>
              <p:nvPr/>
            </p:nvSpPr>
            <p:spPr>
              <a:xfrm>
                <a:off x="691629" y="3759450"/>
                <a:ext cx="269719" cy="57347"/>
              </a:xfrm>
              <a:custGeom>
                <a:rect b="b" l="l" r="r" t="t"/>
                <a:pathLst>
                  <a:path extrusionOk="0" h="1257" w="5911">
                    <a:moveTo>
                      <a:pt x="0" y="0"/>
                    </a:moveTo>
                    <a:lnTo>
                      <a:pt x="0" y="1257"/>
                    </a:lnTo>
                    <a:lnTo>
                      <a:pt x="5910" y="1257"/>
                    </a:lnTo>
                    <a:lnTo>
                      <a:pt x="5910" y="0"/>
                    </a:lnTo>
                    <a:close/>
                  </a:path>
                </a:pathLst>
              </a:custGeom>
              <a:solidFill>
                <a:srgbClr val="11344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16"/>
              <p:cNvSpPr/>
              <p:nvPr/>
            </p:nvSpPr>
            <p:spPr>
              <a:xfrm>
                <a:off x="702352" y="3769258"/>
                <a:ext cx="247315" cy="39463"/>
              </a:xfrm>
              <a:custGeom>
                <a:rect b="b" l="l" r="r" t="t"/>
                <a:pathLst>
                  <a:path extrusionOk="0" h="865" w="5420">
                    <a:moveTo>
                      <a:pt x="1" y="0"/>
                    </a:moveTo>
                    <a:lnTo>
                      <a:pt x="1" y="864"/>
                    </a:lnTo>
                    <a:lnTo>
                      <a:pt x="5419" y="864"/>
                    </a:lnTo>
                    <a:lnTo>
                      <a:pt x="5419" y="0"/>
                    </a:lnTo>
                    <a:close/>
                  </a:path>
                </a:pathLst>
              </a:custGeom>
              <a:solidFill>
                <a:srgbClr val="E5EE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16"/>
              <p:cNvSpPr/>
              <p:nvPr/>
            </p:nvSpPr>
            <p:spPr>
              <a:xfrm>
                <a:off x="645955" y="3711090"/>
                <a:ext cx="524061" cy="286646"/>
              </a:xfrm>
              <a:custGeom>
                <a:rect b="b" l="l" r="r" t="t"/>
                <a:pathLst>
                  <a:path extrusionOk="0" h="6283" w="11485">
                    <a:moveTo>
                      <a:pt x="7362" y="0"/>
                    </a:moveTo>
                    <a:lnTo>
                      <a:pt x="7362" y="5890"/>
                    </a:lnTo>
                    <a:lnTo>
                      <a:pt x="1" y="5890"/>
                    </a:lnTo>
                    <a:lnTo>
                      <a:pt x="1" y="6282"/>
                    </a:lnTo>
                    <a:lnTo>
                      <a:pt x="11485" y="6282"/>
                    </a:lnTo>
                    <a:lnTo>
                      <a:pt x="11485" y="5890"/>
                    </a:lnTo>
                    <a:lnTo>
                      <a:pt x="11485" y="0"/>
                    </a:lnTo>
                    <a:close/>
                  </a:path>
                </a:pathLst>
              </a:custGeom>
              <a:solidFill>
                <a:srgbClr val="11344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6"/>
              <p:cNvSpPr/>
              <p:nvPr/>
            </p:nvSpPr>
            <p:spPr>
              <a:xfrm>
                <a:off x="835863" y="3910778"/>
                <a:ext cx="32306" cy="32255"/>
              </a:xfrm>
              <a:custGeom>
                <a:rect b="b" l="l" r="r" t="t"/>
                <a:pathLst>
                  <a:path extrusionOk="0" h="707" w="708">
                    <a:moveTo>
                      <a:pt x="354" y="0"/>
                    </a:moveTo>
                    <a:cubicBezTo>
                      <a:pt x="158" y="0"/>
                      <a:pt x="1" y="157"/>
                      <a:pt x="1" y="354"/>
                    </a:cubicBezTo>
                    <a:cubicBezTo>
                      <a:pt x="1" y="550"/>
                      <a:pt x="158" y="707"/>
                      <a:pt x="354" y="707"/>
                    </a:cubicBezTo>
                    <a:cubicBezTo>
                      <a:pt x="551" y="707"/>
                      <a:pt x="708" y="550"/>
                      <a:pt x="708" y="354"/>
                    </a:cubicBezTo>
                    <a:cubicBezTo>
                      <a:pt x="708" y="157"/>
                      <a:pt x="551" y="0"/>
                      <a:pt x="354" y="0"/>
                    </a:cubicBezTo>
                    <a:close/>
                  </a:path>
                </a:pathLst>
              </a:custGeom>
              <a:solidFill>
                <a:srgbClr val="AAD0D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6"/>
              <p:cNvSpPr/>
              <p:nvPr/>
            </p:nvSpPr>
            <p:spPr>
              <a:xfrm>
                <a:off x="835863" y="3851652"/>
                <a:ext cx="32306" cy="31434"/>
              </a:xfrm>
              <a:custGeom>
                <a:rect b="b" l="l" r="r" t="t"/>
                <a:pathLst>
                  <a:path extrusionOk="0" h="689" w="708">
                    <a:moveTo>
                      <a:pt x="354" y="0"/>
                    </a:moveTo>
                    <a:cubicBezTo>
                      <a:pt x="158" y="0"/>
                      <a:pt x="1" y="157"/>
                      <a:pt x="1" y="354"/>
                    </a:cubicBezTo>
                    <a:cubicBezTo>
                      <a:pt x="1" y="550"/>
                      <a:pt x="158" y="688"/>
                      <a:pt x="354" y="688"/>
                    </a:cubicBezTo>
                    <a:cubicBezTo>
                      <a:pt x="551" y="688"/>
                      <a:pt x="708" y="550"/>
                      <a:pt x="708" y="354"/>
                    </a:cubicBezTo>
                    <a:cubicBezTo>
                      <a:pt x="708" y="157"/>
                      <a:pt x="551" y="0"/>
                      <a:pt x="354" y="0"/>
                    </a:cubicBezTo>
                    <a:close/>
                  </a:path>
                </a:pathLst>
              </a:custGeom>
              <a:solidFill>
                <a:srgbClr val="AAD0D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16"/>
              <p:cNvSpPr/>
              <p:nvPr/>
            </p:nvSpPr>
            <p:spPr>
              <a:xfrm>
                <a:off x="1169959" y="3763008"/>
                <a:ext cx="136206" cy="235595"/>
              </a:xfrm>
              <a:custGeom>
                <a:rect b="b" l="l" r="r" t="t"/>
                <a:pathLst>
                  <a:path extrusionOk="0" h="5164" w="2985">
                    <a:moveTo>
                      <a:pt x="1" y="1"/>
                    </a:moveTo>
                    <a:lnTo>
                      <a:pt x="1" y="550"/>
                    </a:lnTo>
                    <a:lnTo>
                      <a:pt x="1100" y="550"/>
                    </a:lnTo>
                    <a:lnTo>
                      <a:pt x="1100" y="373"/>
                    </a:lnTo>
                    <a:cubicBezTo>
                      <a:pt x="1232" y="342"/>
                      <a:pt x="1366" y="327"/>
                      <a:pt x="1496" y="327"/>
                    </a:cubicBezTo>
                    <a:cubicBezTo>
                      <a:pt x="1775" y="327"/>
                      <a:pt x="2039" y="396"/>
                      <a:pt x="2239" y="530"/>
                    </a:cubicBezTo>
                    <a:cubicBezTo>
                      <a:pt x="2475" y="687"/>
                      <a:pt x="2613" y="904"/>
                      <a:pt x="2632" y="1218"/>
                    </a:cubicBezTo>
                    <a:cubicBezTo>
                      <a:pt x="2691" y="1708"/>
                      <a:pt x="2534" y="2160"/>
                      <a:pt x="2160" y="2553"/>
                    </a:cubicBezTo>
                    <a:cubicBezTo>
                      <a:pt x="1964" y="2768"/>
                      <a:pt x="1749" y="2964"/>
                      <a:pt x="1513" y="3161"/>
                    </a:cubicBezTo>
                    <a:cubicBezTo>
                      <a:pt x="1375" y="3278"/>
                      <a:pt x="1257" y="3377"/>
                      <a:pt x="1121" y="3495"/>
                    </a:cubicBezTo>
                    <a:cubicBezTo>
                      <a:pt x="668" y="3907"/>
                      <a:pt x="40" y="4477"/>
                      <a:pt x="40" y="5144"/>
                    </a:cubicBezTo>
                    <a:lnTo>
                      <a:pt x="315" y="5163"/>
                    </a:lnTo>
                    <a:cubicBezTo>
                      <a:pt x="315" y="4613"/>
                      <a:pt x="885" y="4084"/>
                      <a:pt x="1317" y="3691"/>
                    </a:cubicBezTo>
                    <a:cubicBezTo>
                      <a:pt x="1435" y="3593"/>
                      <a:pt x="1571" y="3475"/>
                      <a:pt x="1689" y="3377"/>
                    </a:cubicBezTo>
                    <a:cubicBezTo>
                      <a:pt x="1925" y="3181"/>
                      <a:pt x="2160" y="2964"/>
                      <a:pt x="2377" y="2749"/>
                    </a:cubicBezTo>
                    <a:cubicBezTo>
                      <a:pt x="2809" y="2278"/>
                      <a:pt x="2985" y="1747"/>
                      <a:pt x="2906" y="1179"/>
                    </a:cubicBezTo>
                    <a:cubicBezTo>
                      <a:pt x="2867" y="805"/>
                      <a:pt x="2691" y="491"/>
                      <a:pt x="2377" y="294"/>
                    </a:cubicBezTo>
                    <a:cubicBezTo>
                      <a:pt x="2135" y="124"/>
                      <a:pt x="1821" y="46"/>
                      <a:pt x="1487" y="46"/>
                    </a:cubicBezTo>
                    <a:cubicBezTo>
                      <a:pt x="1360" y="46"/>
                      <a:pt x="1230" y="58"/>
                      <a:pt x="1100" y="79"/>
                    </a:cubicBezTo>
                    <a:lnTo>
                      <a:pt x="1100" y="1"/>
                    </a:lnTo>
                    <a:close/>
                  </a:path>
                </a:pathLst>
              </a:custGeom>
              <a:solidFill>
                <a:srgbClr val="96C3D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16"/>
              <p:cNvSpPr/>
              <p:nvPr/>
            </p:nvSpPr>
            <p:spPr>
              <a:xfrm>
                <a:off x="1642949" y="4428452"/>
                <a:ext cx="760606" cy="65468"/>
              </a:xfrm>
              <a:custGeom>
                <a:rect b="b" l="l" r="r" t="t"/>
                <a:pathLst>
                  <a:path extrusionOk="0" h="1435" w="16669">
                    <a:moveTo>
                      <a:pt x="1" y="0"/>
                    </a:moveTo>
                    <a:lnTo>
                      <a:pt x="1" y="1434"/>
                    </a:lnTo>
                    <a:lnTo>
                      <a:pt x="16669" y="1434"/>
                    </a:lnTo>
                    <a:lnTo>
                      <a:pt x="16669" y="0"/>
                    </a:lnTo>
                    <a:close/>
                  </a:path>
                </a:pathLst>
              </a:custGeom>
              <a:solidFill>
                <a:srgbClr val="AAD0D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16"/>
              <p:cNvSpPr/>
              <p:nvPr/>
            </p:nvSpPr>
            <p:spPr>
              <a:xfrm>
                <a:off x="1642949" y="4428452"/>
                <a:ext cx="759694" cy="33213"/>
              </a:xfrm>
              <a:custGeom>
                <a:rect b="b" l="l" r="r" t="t"/>
                <a:pathLst>
                  <a:path extrusionOk="0" h="728" w="16649">
                    <a:moveTo>
                      <a:pt x="1" y="0"/>
                    </a:moveTo>
                    <a:lnTo>
                      <a:pt x="1" y="728"/>
                    </a:lnTo>
                    <a:lnTo>
                      <a:pt x="16649" y="728"/>
                    </a:lnTo>
                    <a:lnTo>
                      <a:pt x="16649" y="0"/>
                    </a:lnTo>
                    <a:close/>
                  </a:path>
                </a:pathLst>
              </a:custGeom>
              <a:solidFill>
                <a:srgbClr val="11344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9F4FF"/>
        </a:solidFill>
      </p:bgPr>
    </p:bg>
    <p:spTree>
      <p:nvGrpSpPr>
        <p:cNvPr id="179" name="Shape 179"/>
        <p:cNvGrpSpPr/>
        <p:nvPr/>
      </p:nvGrpSpPr>
      <p:grpSpPr>
        <a:xfrm>
          <a:off x="0" y="0"/>
          <a:ext cx="0" cy="0"/>
          <a:chOff x="0" y="0"/>
          <a:chExt cx="0" cy="0"/>
        </a:xfrm>
      </p:grpSpPr>
      <p:sp>
        <p:nvSpPr>
          <p:cNvPr id="180" name="Google Shape;180;p17"/>
          <p:cNvSpPr/>
          <p:nvPr/>
        </p:nvSpPr>
        <p:spPr>
          <a:xfrm>
            <a:off x="0" y="0"/>
            <a:ext cx="9144000" cy="5210700"/>
          </a:xfrm>
          <a:prstGeom prst="snip2DiagRect">
            <a:avLst>
              <a:gd fmla="val 0" name="adj1"/>
              <a:gd fmla="val 16667" name="adj2"/>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81" name="Google Shape;181;p17"/>
          <p:cNvSpPr txBox="1"/>
          <p:nvPr>
            <p:ph type="title"/>
          </p:nvPr>
        </p:nvSpPr>
        <p:spPr>
          <a:xfrm>
            <a:off x="311700" y="445025"/>
            <a:ext cx="8520600" cy="931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Managing the Ignition Source</a:t>
            </a:r>
            <a:r>
              <a:rPr b="1" lang="en"/>
              <a:t>- </a:t>
            </a:r>
            <a:r>
              <a:rPr lang="en" sz="2200"/>
              <a:t>Ignition sources include equipment such as an ESU, lasers, or fiber-optic light cord. </a:t>
            </a:r>
            <a:endParaRPr b="1"/>
          </a:p>
          <a:p>
            <a:pPr indent="0" lvl="0" marL="0" rtl="0" algn="l">
              <a:spcBef>
                <a:spcPts val="0"/>
              </a:spcBef>
              <a:spcAft>
                <a:spcPts val="0"/>
              </a:spcAft>
              <a:buNone/>
            </a:pPr>
            <a:r>
              <a:t/>
            </a:r>
            <a:endParaRPr b="1"/>
          </a:p>
        </p:txBody>
      </p:sp>
      <p:sp>
        <p:nvSpPr>
          <p:cNvPr id="182" name="Google Shape;182;p17"/>
          <p:cNvSpPr txBox="1"/>
          <p:nvPr>
            <p:ph idx="1" type="body"/>
          </p:nvPr>
        </p:nvSpPr>
        <p:spPr>
          <a:xfrm>
            <a:off x="311700" y="1152475"/>
            <a:ext cx="8520600" cy="37989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Avoid cords from coiling. </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Turn off unnecessary equipment and surgical equipment that is not in use or on standby.</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Keep surgical drapes and other flammable materials away from an ignition source that is in use. </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Use the lowest power setting needed. </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Might use wet towels or sponges around the surgical area.</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All staff have a responsibility to watch for safe usage of equipment. </a:t>
            </a:r>
            <a:endParaRPr sz="2200">
              <a:solidFill>
                <a:schemeClr val="dk1"/>
              </a:solidFill>
            </a:endParaRPr>
          </a:p>
        </p:txBody>
      </p:sp>
      <p:grpSp>
        <p:nvGrpSpPr>
          <p:cNvPr id="183" name="Google Shape;183;p17"/>
          <p:cNvGrpSpPr/>
          <p:nvPr/>
        </p:nvGrpSpPr>
        <p:grpSpPr>
          <a:xfrm>
            <a:off x="7946159" y="26602"/>
            <a:ext cx="1066184" cy="1768025"/>
            <a:chOff x="6663647" y="-399400"/>
            <a:chExt cx="1253302" cy="2078318"/>
          </a:xfrm>
        </p:grpSpPr>
        <p:sp>
          <p:nvSpPr>
            <p:cNvPr id="184" name="Google Shape;184;p17"/>
            <p:cNvSpPr/>
            <p:nvPr/>
          </p:nvSpPr>
          <p:spPr>
            <a:xfrm>
              <a:off x="7797148" y="-399400"/>
              <a:ext cx="33000" cy="607500"/>
            </a:xfrm>
            <a:prstGeom prst="rect">
              <a:avLst/>
            </a:prstGeom>
            <a:solidFill>
              <a:srgbClr val="11344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17"/>
            <p:cNvSpPr/>
            <p:nvPr/>
          </p:nvSpPr>
          <p:spPr>
            <a:xfrm flipH="1">
              <a:off x="7694906" y="181891"/>
              <a:ext cx="222044" cy="666868"/>
            </a:xfrm>
            <a:custGeom>
              <a:rect b="b" l="l" r="r" t="t"/>
              <a:pathLst>
                <a:path extrusionOk="0" h="16275" w="5419">
                  <a:moveTo>
                    <a:pt x="2709" y="0"/>
                  </a:moveTo>
                  <a:cubicBezTo>
                    <a:pt x="1217" y="0"/>
                    <a:pt x="0" y="1197"/>
                    <a:pt x="0" y="2689"/>
                  </a:cubicBezTo>
                  <a:cubicBezTo>
                    <a:pt x="0" y="3495"/>
                    <a:pt x="354" y="4220"/>
                    <a:pt x="903" y="4712"/>
                  </a:cubicBezTo>
                  <a:lnTo>
                    <a:pt x="903" y="14468"/>
                  </a:lnTo>
                  <a:cubicBezTo>
                    <a:pt x="903" y="15470"/>
                    <a:pt x="1707" y="16274"/>
                    <a:pt x="2709" y="16274"/>
                  </a:cubicBezTo>
                  <a:cubicBezTo>
                    <a:pt x="3710" y="16274"/>
                    <a:pt x="4516" y="15470"/>
                    <a:pt x="4516" y="14468"/>
                  </a:cubicBezTo>
                  <a:lnTo>
                    <a:pt x="4516" y="4712"/>
                  </a:lnTo>
                  <a:cubicBezTo>
                    <a:pt x="5065" y="4220"/>
                    <a:pt x="5419" y="3495"/>
                    <a:pt x="5419" y="2710"/>
                  </a:cubicBezTo>
                  <a:cubicBezTo>
                    <a:pt x="5419" y="1197"/>
                    <a:pt x="4202" y="0"/>
                    <a:pt x="2709" y="0"/>
                  </a:cubicBezTo>
                  <a:close/>
                </a:path>
              </a:pathLst>
            </a:custGeom>
            <a:solidFill>
              <a:srgbClr val="8DA0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7"/>
            <p:cNvSpPr/>
            <p:nvPr/>
          </p:nvSpPr>
          <p:spPr>
            <a:xfrm flipH="1">
              <a:off x="7731907" y="374106"/>
              <a:ext cx="82073" cy="474654"/>
            </a:xfrm>
            <a:custGeom>
              <a:rect b="b" l="l" r="r" t="t"/>
              <a:pathLst>
                <a:path extrusionOk="0" h="11584" w="2003">
                  <a:moveTo>
                    <a:pt x="2003" y="1"/>
                  </a:moveTo>
                  <a:cubicBezTo>
                    <a:pt x="1531" y="453"/>
                    <a:pt x="883" y="707"/>
                    <a:pt x="196" y="707"/>
                  </a:cubicBezTo>
                  <a:lnTo>
                    <a:pt x="137" y="707"/>
                  </a:lnTo>
                  <a:lnTo>
                    <a:pt x="0" y="11565"/>
                  </a:lnTo>
                  <a:cubicBezTo>
                    <a:pt x="58" y="11565"/>
                    <a:pt x="137" y="11583"/>
                    <a:pt x="196" y="11583"/>
                  </a:cubicBezTo>
                  <a:cubicBezTo>
                    <a:pt x="1197" y="11583"/>
                    <a:pt x="2003" y="10779"/>
                    <a:pt x="2003" y="9777"/>
                  </a:cubicBezTo>
                  <a:lnTo>
                    <a:pt x="2003" y="1"/>
                  </a:lnTo>
                  <a:close/>
                </a:path>
              </a:pathLst>
            </a:custGeom>
            <a:solidFill>
              <a:srgbClr val="11344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17"/>
            <p:cNvSpPr/>
            <p:nvPr/>
          </p:nvSpPr>
          <p:spPr>
            <a:xfrm flipH="1">
              <a:off x="7694906" y="181891"/>
              <a:ext cx="113501" cy="221224"/>
            </a:xfrm>
            <a:custGeom>
              <a:rect b="b" l="l" r="r" t="t"/>
              <a:pathLst>
                <a:path extrusionOk="0" h="5399" w="2770">
                  <a:moveTo>
                    <a:pt x="21" y="0"/>
                  </a:moveTo>
                  <a:lnTo>
                    <a:pt x="21" y="1629"/>
                  </a:lnTo>
                  <a:lnTo>
                    <a:pt x="60" y="1629"/>
                  </a:lnTo>
                  <a:cubicBezTo>
                    <a:pt x="649" y="1629"/>
                    <a:pt x="1121" y="2121"/>
                    <a:pt x="1121" y="2710"/>
                  </a:cubicBezTo>
                  <a:cubicBezTo>
                    <a:pt x="1121" y="3298"/>
                    <a:pt x="649" y="3770"/>
                    <a:pt x="60" y="3770"/>
                  </a:cubicBezTo>
                  <a:lnTo>
                    <a:pt x="1" y="3770"/>
                  </a:lnTo>
                  <a:lnTo>
                    <a:pt x="1" y="5398"/>
                  </a:lnTo>
                  <a:lnTo>
                    <a:pt x="60" y="5398"/>
                  </a:lnTo>
                  <a:cubicBezTo>
                    <a:pt x="747" y="5398"/>
                    <a:pt x="1395" y="5144"/>
                    <a:pt x="1867" y="4692"/>
                  </a:cubicBezTo>
                  <a:cubicBezTo>
                    <a:pt x="2416" y="4202"/>
                    <a:pt x="2770" y="3495"/>
                    <a:pt x="2770" y="2710"/>
                  </a:cubicBezTo>
                  <a:cubicBezTo>
                    <a:pt x="2770" y="1197"/>
                    <a:pt x="1553" y="0"/>
                    <a:pt x="60" y="0"/>
                  </a:cubicBezTo>
                  <a:close/>
                </a:path>
              </a:pathLst>
            </a:custGeom>
            <a:solidFill>
              <a:srgbClr val="11344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17"/>
            <p:cNvSpPr/>
            <p:nvPr/>
          </p:nvSpPr>
          <p:spPr>
            <a:xfrm flipH="1">
              <a:off x="7334531" y="731944"/>
              <a:ext cx="535011" cy="195820"/>
            </a:xfrm>
            <a:custGeom>
              <a:rect b="b" l="l" r="r" t="t"/>
              <a:pathLst>
                <a:path extrusionOk="0" h="4779" w="13057">
                  <a:moveTo>
                    <a:pt x="1551" y="1"/>
                  </a:moveTo>
                  <a:cubicBezTo>
                    <a:pt x="882" y="1"/>
                    <a:pt x="281" y="465"/>
                    <a:pt x="158" y="1162"/>
                  </a:cubicBezTo>
                  <a:cubicBezTo>
                    <a:pt x="1" y="1928"/>
                    <a:pt x="511" y="2675"/>
                    <a:pt x="1278" y="2811"/>
                  </a:cubicBezTo>
                  <a:lnTo>
                    <a:pt x="11230" y="4756"/>
                  </a:lnTo>
                  <a:cubicBezTo>
                    <a:pt x="11316" y="4771"/>
                    <a:pt x="11402" y="4778"/>
                    <a:pt x="11487" y="4778"/>
                  </a:cubicBezTo>
                  <a:cubicBezTo>
                    <a:pt x="12157" y="4778"/>
                    <a:pt x="12760" y="4314"/>
                    <a:pt x="12900" y="3617"/>
                  </a:cubicBezTo>
                  <a:cubicBezTo>
                    <a:pt x="13057" y="2850"/>
                    <a:pt x="12546" y="2104"/>
                    <a:pt x="11780" y="1947"/>
                  </a:cubicBezTo>
                  <a:lnTo>
                    <a:pt x="1807" y="23"/>
                  </a:lnTo>
                  <a:cubicBezTo>
                    <a:pt x="1721" y="8"/>
                    <a:pt x="1635" y="1"/>
                    <a:pt x="1551" y="1"/>
                  </a:cubicBezTo>
                  <a:close/>
                </a:path>
              </a:pathLst>
            </a:custGeom>
            <a:solidFill>
              <a:srgbClr val="8DA0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 name="Google Shape;189;p17"/>
            <p:cNvSpPr/>
            <p:nvPr/>
          </p:nvSpPr>
          <p:spPr>
            <a:xfrm flipH="1">
              <a:off x="7335351" y="731862"/>
              <a:ext cx="526119" cy="147469"/>
            </a:xfrm>
            <a:custGeom>
              <a:rect b="b" l="l" r="r" t="t"/>
              <a:pathLst>
                <a:path extrusionOk="0" h="3599" w="12840">
                  <a:moveTo>
                    <a:pt x="1348" y="0"/>
                  </a:moveTo>
                  <a:cubicBezTo>
                    <a:pt x="740" y="0"/>
                    <a:pt x="190" y="406"/>
                    <a:pt x="0" y="1007"/>
                  </a:cubicBezTo>
                  <a:lnTo>
                    <a:pt x="727" y="1145"/>
                  </a:lnTo>
                  <a:cubicBezTo>
                    <a:pt x="848" y="851"/>
                    <a:pt x="1136" y="663"/>
                    <a:pt x="1444" y="663"/>
                  </a:cubicBezTo>
                  <a:cubicBezTo>
                    <a:pt x="1486" y="663"/>
                    <a:pt x="1528" y="667"/>
                    <a:pt x="1571" y="674"/>
                  </a:cubicBezTo>
                  <a:cubicBezTo>
                    <a:pt x="1944" y="753"/>
                    <a:pt x="2199" y="1086"/>
                    <a:pt x="2199" y="1459"/>
                  </a:cubicBezTo>
                  <a:lnTo>
                    <a:pt x="10583" y="3167"/>
                  </a:lnTo>
                  <a:cubicBezTo>
                    <a:pt x="10668" y="2822"/>
                    <a:pt x="10981" y="2584"/>
                    <a:pt x="11335" y="2584"/>
                  </a:cubicBezTo>
                  <a:cubicBezTo>
                    <a:pt x="11385" y="2584"/>
                    <a:pt x="11435" y="2588"/>
                    <a:pt x="11486" y="2598"/>
                  </a:cubicBezTo>
                  <a:cubicBezTo>
                    <a:pt x="11897" y="2677"/>
                    <a:pt x="12172" y="3069"/>
                    <a:pt x="12093" y="3481"/>
                  </a:cubicBezTo>
                  <a:lnTo>
                    <a:pt x="12703" y="3598"/>
                  </a:lnTo>
                  <a:cubicBezTo>
                    <a:pt x="12839" y="2834"/>
                    <a:pt x="12349" y="2106"/>
                    <a:pt x="11583" y="1949"/>
                  </a:cubicBezTo>
                  <a:lnTo>
                    <a:pt x="1610" y="25"/>
                  </a:lnTo>
                  <a:cubicBezTo>
                    <a:pt x="1522" y="8"/>
                    <a:pt x="1434" y="0"/>
                    <a:pt x="1348" y="0"/>
                  </a:cubicBezTo>
                  <a:close/>
                </a:path>
              </a:pathLst>
            </a:custGeom>
            <a:solidFill>
              <a:srgbClr val="11344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 name="Google Shape;190;p17"/>
            <p:cNvSpPr/>
            <p:nvPr/>
          </p:nvSpPr>
          <p:spPr>
            <a:xfrm flipH="1">
              <a:off x="6710277" y="722643"/>
              <a:ext cx="1191430" cy="849781"/>
            </a:xfrm>
            <a:custGeom>
              <a:rect b="b" l="l" r="r" t="t"/>
              <a:pathLst>
                <a:path extrusionOk="0" h="20739" w="29077">
                  <a:moveTo>
                    <a:pt x="18899" y="1"/>
                  </a:moveTo>
                  <a:cubicBezTo>
                    <a:pt x="16447" y="1"/>
                    <a:pt x="13677" y="580"/>
                    <a:pt x="10936" y="1782"/>
                  </a:cubicBezTo>
                  <a:cubicBezTo>
                    <a:pt x="4084" y="4805"/>
                    <a:pt x="0" y="10577"/>
                    <a:pt x="1807" y="14681"/>
                  </a:cubicBezTo>
                  <a:cubicBezTo>
                    <a:pt x="2121" y="15387"/>
                    <a:pt x="2592" y="15995"/>
                    <a:pt x="3181" y="16506"/>
                  </a:cubicBezTo>
                  <a:cubicBezTo>
                    <a:pt x="3241" y="16702"/>
                    <a:pt x="3299" y="16898"/>
                    <a:pt x="3377" y="17095"/>
                  </a:cubicBezTo>
                  <a:cubicBezTo>
                    <a:pt x="4427" y="19476"/>
                    <a:pt x="7295" y="20739"/>
                    <a:pt x="10848" y="20739"/>
                  </a:cubicBezTo>
                  <a:cubicBezTo>
                    <a:pt x="13212" y="20739"/>
                    <a:pt x="15879" y="20179"/>
                    <a:pt x="18514" y="19019"/>
                  </a:cubicBezTo>
                  <a:cubicBezTo>
                    <a:pt x="25130" y="16113"/>
                    <a:pt x="29076" y="10538"/>
                    <a:pt x="27328" y="6553"/>
                  </a:cubicBezTo>
                  <a:cubicBezTo>
                    <a:pt x="27250" y="6376"/>
                    <a:pt x="27152" y="6200"/>
                    <a:pt x="27035" y="6022"/>
                  </a:cubicBezTo>
                  <a:cubicBezTo>
                    <a:pt x="27053" y="5237"/>
                    <a:pt x="26936" y="4472"/>
                    <a:pt x="26622" y="3765"/>
                  </a:cubicBezTo>
                  <a:cubicBezTo>
                    <a:pt x="25538" y="1303"/>
                    <a:pt x="22575" y="1"/>
                    <a:pt x="18899" y="1"/>
                  </a:cubicBezTo>
                  <a:close/>
                </a:path>
              </a:pathLst>
            </a:custGeom>
            <a:solidFill>
              <a:srgbClr val="8DA0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17"/>
            <p:cNvSpPr/>
            <p:nvPr/>
          </p:nvSpPr>
          <p:spPr>
            <a:xfrm flipH="1">
              <a:off x="6672498" y="807912"/>
              <a:ext cx="1191389" cy="849781"/>
            </a:xfrm>
            <a:custGeom>
              <a:rect b="b" l="l" r="r" t="t"/>
              <a:pathLst>
                <a:path extrusionOk="0" h="20739" w="29076">
                  <a:moveTo>
                    <a:pt x="18892" y="1"/>
                  </a:moveTo>
                  <a:cubicBezTo>
                    <a:pt x="16443" y="1"/>
                    <a:pt x="13677" y="580"/>
                    <a:pt x="10935" y="1782"/>
                  </a:cubicBezTo>
                  <a:cubicBezTo>
                    <a:pt x="4084" y="4805"/>
                    <a:pt x="1" y="10577"/>
                    <a:pt x="1807" y="14681"/>
                  </a:cubicBezTo>
                  <a:cubicBezTo>
                    <a:pt x="2121" y="15387"/>
                    <a:pt x="2572" y="15995"/>
                    <a:pt x="3181" y="16506"/>
                  </a:cubicBezTo>
                  <a:cubicBezTo>
                    <a:pt x="3221" y="16702"/>
                    <a:pt x="3299" y="16898"/>
                    <a:pt x="3378" y="17095"/>
                  </a:cubicBezTo>
                  <a:cubicBezTo>
                    <a:pt x="4426" y="19476"/>
                    <a:pt x="7288" y="20739"/>
                    <a:pt x="10839" y="20739"/>
                  </a:cubicBezTo>
                  <a:cubicBezTo>
                    <a:pt x="13202" y="20739"/>
                    <a:pt x="15870" y="20179"/>
                    <a:pt x="18513" y="19019"/>
                  </a:cubicBezTo>
                  <a:cubicBezTo>
                    <a:pt x="25130" y="16113"/>
                    <a:pt x="29075" y="10538"/>
                    <a:pt x="27329" y="6572"/>
                  </a:cubicBezTo>
                  <a:cubicBezTo>
                    <a:pt x="27230" y="6376"/>
                    <a:pt x="27132" y="6200"/>
                    <a:pt x="27034" y="6022"/>
                  </a:cubicBezTo>
                  <a:cubicBezTo>
                    <a:pt x="27054" y="5237"/>
                    <a:pt x="26916" y="4472"/>
                    <a:pt x="26602" y="3765"/>
                  </a:cubicBezTo>
                  <a:cubicBezTo>
                    <a:pt x="25518" y="1303"/>
                    <a:pt x="22563" y="1"/>
                    <a:pt x="18892" y="1"/>
                  </a:cubicBezTo>
                  <a:close/>
                </a:path>
              </a:pathLst>
            </a:custGeom>
            <a:solidFill>
              <a:srgbClr val="11344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17"/>
            <p:cNvSpPr/>
            <p:nvPr/>
          </p:nvSpPr>
          <p:spPr>
            <a:xfrm flipH="1">
              <a:off x="6663647" y="829056"/>
              <a:ext cx="1191389" cy="849862"/>
            </a:xfrm>
            <a:custGeom>
              <a:rect b="b" l="l" r="r" t="t"/>
              <a:pathLst>
                <a:path extrusionOk="0" h="20741" w="29076">
                  <a:moveTo>
                    <a:pt x="18909" y="1"/>
                  </a:moveTo>
                  <a:cubicBezTo>
                    <a:pt x="16455" y="1"/>
                    <a:pt x="13681" y="585"/>
                    <a:pt x="10936" y="1797"/>
                  </a:cubicBezTo>
                  <a:cubicBezTo>
                    <a:pt x="4084" y="4799"/>
                    <a:pt x="0" y="10571"/>
                    <a:pt x="1806" y="14694"/>
                  </a:cubicBezTo>
                  <a:cubicBezTo>
                    <a:pt x="2120" y="15401"/>
                    <a:pt x="2592" y="16010"/>
                    <a:pt x="3181" y="16521"/>
                  </a:cubicBezTo>
                  <a:cubicBezTo>
                    <a:pt x="3240" y="16717"/>
                    <a:pt x="3319" y="16913"/>
                    <a:pt x="3397" y="17109"/>
                  </a:cubicBezTo>
                  <a:cubicBezTo>
                    <a:pt x="4443" y="19485"/>
                    <a:pt x="7294" y="20740"/>
                    <a:pt x="10833" y="20740"/>
                  </a:cubicBezTo>
                  <a:cubicBezTo>
                    <a:pt x="13203" y="20740"/>
                    <a:pt x="15880" y="20178"/>
                    <a:pt x="18533" y="19013"/>
                  </a:cubicBezTo>
                  <a:cubicBezTo>
                    <a:pt x="25129" y="16107"/>
                    <a:pt x="29076" y="10532"/>
                    <a:pt x="27328" y="6566"/>
                  </a:cubicBezTo>
                  <a:cubicBezTo>
                    <a:pt x="27249" y="6370"/>
                    <a:pt x="27152" y="6194"/>
                    <a:pt x="27053" y="6017"/>
                  </a:cubicBezTo>
                  <a:cubicBezTo>
                    <a:pt x="27074" y="5231"/>
                    <a:pt x="26935" y="4485"/>
                    <a:pt x="26621" y="3779"/>
                  </a:cubicBezTo>
                  <a:cubicBezTo>
                    <a:pt x="25539" y="1308"/>
                    <a:pt x="22581" y="1"/>
                    <a:pt x="18909" y="1"/>
                  </a:cubicBezTo>
                  <a:close/>
                </a:path>
              </a:pathLst>
            </a:custGeom>
            <a:solidFill>
              <a:srgbClr val="8DA0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17"/>
            <p:cNvSpPr/>
            <p:nvPr/>
          </p:nvSpPr>
          <p:spPr>
            <a:xfrm flipH="1">
              <a:off x="6672498" y="927642"/>
              <a:ext cx="1124641" cy="730052"/>
            </a:xfrm>
            <a:custGeom>
              <a:rect b="b" l="l" r="r" t="t"/>
              <a:pathLst>
                <a:path extrusionOk="0" h="17817" w="27447">
                  <a:moveTo>
                    <a:pt x="18253" y="0"/>
                  </a:moveTo>
                  <a:cubicBezTo>
                    <a:pt x="15887" y="0"/>
                    <a:pt x="13212" y="563"/>
                    <a:pt x="10563" y="1726"/>
                  </a:cubicBezTo>
                  <a:cubicBezTo>
                    <a:pt x="3947" y="4631"/>
                    <a:pt x="1" y="10207"/>
                    <a:pt x="1749" y="14173"/>
                  </a:cubicBezTo>
                  <a:cubicBezTo>
                    <a:pt x="2797" y="16554"/>
                    <a:pt x="5659" y="17817"/>
                    <a:pt x="9210" y="17817"/>
                  </a:cubicBezTo>
                  <a:cubicBezTo>
                    <a:pt x="11573" y="17817"/>
                    <a:pt x="14241" y="17257"/>
                    <a:pt x="16884" y="16097"/>
                  </a:cubicBezTo>
                  <a:cubicBezTo>
                    <a:pt x="23501" y="13191"/>
                    <a:pt x="27446" y="7616"/>
                    <a:pt x="25700" y="3650"/>
                  </a:cubicBezTo>
                  <a:cubicBezTo>
                    <a:pt x="24652" y="1261"/>
                    <a:pt x="21797" y="0"/>
                    <a:pt x="18253" y="0"/>
                  </a:cubicBezTo>
                  <a:close/>
                </a:path>
              </a:pathLst>
            </a:custGeom>
            <a:solidFill>
              <a:srgbClr val="AAD0D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 name="Google Shape;194;p17"/>
            <p:cNvSpPr/>
            <p:nvPr/>
          </p:nvSpPr>
          <p:spPr>
            <a:xfrm flipH="1">
              <a:off x="7319248" y="1119079"/>
              <a:ext cx="336323" cy="212291"/>
            </a:xfrm>
            <a:custGeom>
              <a:rect b="b" l="l" r="r" t="t"/>
              <a:pathLst>
                <a:path extrusionOk="0" h="5181" w="8208">
                  <a:moveTo>
                    <a:pt x="5496" y="1"/>
                  </a:moveTo>
                  <a:cubicBezTo>
                    <a:pt x="4759" y="1"/>
                    <a:pt x="3942" y="190"/>
                    <a:pt x="3181" y="530"/>
                  </a:cubicBezTo>
                  <a:cubicBezTo>
                    <a:pt x="2475" y="844"/>
                    <a:pt x="1788" y="1294"/>
                    <a:pt x="1278" y="1825"/>
                  </a:cubicBezTo>
                  <a:cubicBezTo>
                    <a:pt x="1" y="3200"/>
                    <a:pt x="218" y="4652"/>
                    <a:pt x="1768" y="5064"/>
                  </a:cubicBezTo>
                  <a:cubicBezTo>
                    <a:pt x="2059" y="5143"/>
                    <a:pt x="2376" y="5181"/>
                    <a:pt x="2707" y="5181"/>
                  </a:cubicBezTo>
                  <a:cubicBezTo>
                    <a:pt x="3448" y="5181"/>
                    <a:pt x="4261" y="4991"/>
                    <a:pt x="5008" y="4652"/>
                  </a:cubicBezTo>
                  <a:cubicBezTo>
                    <a:pt x="5733" y="4338"/>
                    <a:pt x="6401" y="3886"/>
                    <a:pt x="6911" y="3357"/>
                  </a:cubicBezTo>
                  <a:cubicBezTo>
                    <a:pt x="8207" y="1982"/>
                    <a:pt x="7992" y="530"/>
                    <a:pt x="6421" y="117"/>
                  </a:cubicBezTo>
                  <a:cubicBezTo>
                    <a:pt x="6137" y="38"/>
                    <a:pt x="5824" y="1"/>
                    <a:pt x="5496"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17"/>
            <p:cNvSpPr/>
            <p:nvPr/>
          </p:nvSpPr>
          <p:spPr>
            <a:xfrm flipH="1">
              <a:off x="6944656" y="954891"/>
              <a:ext cx="338986" cy="212414"/>
            </a:xfrm>
            <a:custGeom>
              <a:rect b="b" l="l" r="r" t="t"/>
              <a:pathLst>
                <a:path extrusionOk="0" h="5184" w="8273">
                  <a:moveTo>
                    <a:pt x="5536" y="1"/>
                  </a:moveTo>
                  <a:cubicBezTo>
                    <a:pt x="5521" y="1"/>
                    <a:pt x="5506" y="1"/>
                    <a:pt x="5491" y="1"/>
                  </a:cubicBezTo>
                  <a:cubicBezTo>
                    <a:pt x="4745" y="1"/>
                    <a:pt x="3960" y="197"/>
                    <a:pt x="3234" y="511"/>
                  </a:cubicBezTo>
                  <a:cubicBezTo>
                    <a:pt x="2135" y="1003"/>
                    <a:pt x="1192" y="1768"/>
                    <a:pt x="740" y="2632"/>
                  </a:cubicBezTo>
                  <a:cubicBezTo>
                    <a:pt x="0" y="4053"/>
                    <a:pt x="901" y="5184"/>
                    <a:pt x="2752" y="5184"/>
                  </a:cubicBezTo>
                  <a:cubicBezTo>
                    <a:pt x="2769" y="5184"/>
                    <a:pt x="2785" y="5184"/>
                    <a:pt x="2802" y="5184"/>
                  </a:cubicBezTo>
                  <a:cubicBezTo>
                    <a:pt x="3548" y="5165"/>
                    <a:pt x="4333" y="4969"/>
                    <a:pt x="5040" y="4654"/>
                  </a:cubicBezTo>
                  <a:cubicBezTo>
                    <a:pt x="6140" y="4183"/>
                    <a:pt x="7101" y="3398"/>
                    <a:pt x="7533" y="2553"/>
                  </a:cubicBezTo>
                  <a:cubicBezTo>
                    <a:pt x="8273" y="1132"/>
                    <a:pt x="7372" y="1"/>
                    <a:pt x="5536"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17"/>
            <p:cNvSpPr/>
            <p:nvPr/>
          </p:nvSpPr>
          <p:spPr>
            <a:xfrm flipH="1">
              <a:off x="7072292" y="1203079"/>
              <a:ext cx="315344" cy="202171"/>
            </a:xfrm>
            <a:custGeom>
              <a:rect b="b" l="l" r="r" t="t"/>
              <a:pathLst>
                <a:path extrusionOk="0" h="4934" w="7696">
                  <a:moveTo>
                    <a:pt x="5183" y="1"/>
                  </a:moveTo>
                  <a:cubicBezTo>
                    <a:pt x="4511" y="1"/>
                    <a:pt x="3746" y="164"/>
                    <a:pt x="2984" y="501"/>
                  </a:cubicBezTo>
                  <a:cubicBezTo>
                    <a:pt x="1118" y="1307"/>
                    <a:pt x="0" y="2857"/>
                    <a:pt x="490" y="3956"/>
                  </a:cubicBezTo>
                  <a:cubicBezTo>
                    <a:pt x="770" y="4597"/>
                    <a:pt x="1553" y="4933"/>
                    <a:pt x="2530" y="4933"/>
                  </a:cubicBezTo>
                  <a:cubicBezTo>
                    <a:pt x="3200" y="4933"/>
                    <a:pt x="3961" y="4775"/>
                    <a:pt x="4712" y="4448"/>
                  </a:cubicBezTo>
                  <a:cubicBezTo>
                    <a:pt x="6576" y="3623"/>
                    <a:pt x="7696" y="2071"/>
                    <a:pt x="7225" y="992"/>
                  </a:cubicBezTo>
                  <a:cubicBezTo>
                    <a:pt x="6934" y="342"/>
                    <a:pt x="6156" y="1"/>
                    <a:pt x="5183"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17"/>
            <p:cNvSpPr/>
            <p:nvPr/>
          </p:nvSpPr>
          <p:spPr>
            <a:xfrm flipH="1">
              <a:off x="6997513" y="1393983"/>
              <a:ext cx="300879" cy="192542"/>
            </a:xfrm>
            <a:custGeom>
              <a:rect b="b" l="l" r="r" t="t"/>
              <a:pathLst>
                <a:path extrusionOk="0" h="4699" w="7343">
                  <a:moveTo>
                    <a:pt x="4937" y="1"/>
                  </a:moveTo>
                  <a:cubicBezTo>
                    <a:pt x="4297" y="1"/>
                    <a:pt x="3569" y="154"/>
                    <a:pt x="2848" y="475"/>
                  </a:cubicBezTo>
                  <a:cubicBezTo>
                    <a:pt x="1081" y="1241"/>
                    <a:pt x="1" y="2713"/>
                    <a:pt x="453" y="3754"/>
                  </a:cubicBezTo>
                  <a:cubicBezTo>
                    <a:pt x="732" y="4371"/>
                    <a:pt x="1482" y="4698"/>
                    <a:pt x="2415" y="4698"/>
                  </a:cubicBezTo>
                  <a:cubicBezTo>
                    <a:pt x="3054" y="4698"/>
                    <a:pt x="3779" y="4545"/>
                    <a:pt x="4497" y="4226"/>
                  </a:cubicBezTo>
                  <a:cubicBezTo>
                    <a:pt x="6264" y="3440"/>
                    <a:pt x="7343" y="1967"/>
                    <a:pt x="6872" y="927"/>
                  </a:cubicBezTo>
                  <a:cubicBezTo>
                    <a:pt x="6605" y="323"/>
                    <a:pt x="5864" y="1"/>
                    <a:pt x="4937"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17"/>
            <p:cNvSpPr/>
            <p:nvPr/>
          </p:nvSpPr>
          <p:spPr>
            <a:xfrm flipH="1">
              <a:off x="6756294" y="1127438"/>
              <a:ext cx="292480" cy="202457"/>
            </a:xfrm>
            <a:custGeom>
              <a:rect b="b" l="l" r="r" t="t"/>
              <a:pathLst>
                <a:path extrusionOk="0" h="4941" w="7138">
                  <a:moveTo>
                    <a:pt x="4888" y="0"/>
                  </a:moveTo>
                  <a:cubicBezTo>
                    <a:pt x="4545" y="0"/>
                    <a:pt x="4174" y="42"/>
                    <a:pt x="3784" y="129"/>
                  </a:cubicBezTo>
                  <a:cubicBezTo>
                    <a:pt x="3410" y="227"/>
                    <a:pt x="3057" y="344"/>
                    <a:pt x="2704" y="502"/>
                  </a:cubicBezTo>
                  <a:cubicBezTo>
                    <a:pt x="1290" y="1130"/>
                    <a:pt x="191" y="2229"/>
                    <a:pt x="93" y="3270"/>
                  </a:cubicBezTo>
                  <a:cubicBezTo>
                    <a:pt x="0" y="4296"/>
                    <a:pt x="891" y="4940"/>
                    <a:pt x="2221" y="4940"/>
                  </a:cubicBezTo>
                  <a:cubicBezTo>
                    <a:pt x="2571" y="4940"/>
                    <a:pt x="2952" y="4896"/>
                    <a:pt x="3352" y="4802"/>
                  </a:cubicBezTo>
                  <a:cubicBezTo>
                    <a:pt x="3725" y="4723"/>
                    <a:pt x="4098" y="4585"/>
                    <a:pt x="4431" y="4448"/>
                  </a:cubicBezTo>
                  <a:cubicBezTo>
                    <a:pt x="5865" y="3820"/>
                    <a:pt x="6944" y="2700"/>
                    <a:pt x="7043" y="1661"/>
                  </a:cubicBezTo>
                  <a:cubicBezTo>
                    <a:pt x="7137" y="643"/>
                    <a:pt x="6233" y="0"/>
                    <a:pt x="4888"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 name="Google Shape;199;p17"/>
            <p:cNvSpPr/>
            <p:nvPr/>
          </p:nvSpPr>
          <p:spPr>
            <a:xfrm flipH="1">
              <a:off x="7344161" y="1393614"/>
              <a:ext cx="325055" cy="202130"/>
            </a:xfrm>
            <a:custGeom>
              <a:rect b="b" l="l" r="r" t="t"/>
              <a:pathLst>
                <a:path extrusionOk="0" h="4933" w="7933">
                  <a:moveTo>
                    <a:pt x="5297" y="0"/>
                  </a:moveTo>
                  <a:cubicBezTo>
                    <a:pt x="4610" y="0"/>
                    <a:pt x="3838" y="168"/>
                    <a:pt x="3103" y="484"/>
                  </a:cubicBezTo>
                  <a:cubicBezTo>
                    <a:pt x="2749" y="641"/>
                    <a:pt x="2415" y="837"/>
                    <a:pt x="2101" y="1054"/>
                  </a:cubicBezTo>
                  <a:cubicBezTo>
                    <a:pt x="472" y="2154"/>
                    <a:pt x="1" y="3704"/>
                    <a:pt x="1022" y="4489"/>
                  </a:cubicBezTo>
                  <a:cubicBezTo>
                    <a:pt x="1424" y="4789"/>
                    <a:pt x="1987" y="4932"/>
                    <a:pt x="2620" y="4932"/>
                  </a:cubicBezTo>
                  <a:cubicBezTo>
                    <a:pt x="3314" y="4932"/>
                    <a:pt x="4091" y="4759"/>
                    <a:pt x="4830" y="4431"/>
                  </a:cubicBezTo>
                  <a:cubicBezTo>
                    <a:pt x="5184" y="4293"/>
                    <a:pt x="5517" y="4096"/>
                    <a:pt x="5831" y="3881"/>
                  </a:cubicBezTo>
                  <a:cubicBezTo>
                    <a:pt x="7461" y="2761"/>
                    <a:pt x="7932" y="1230"/>
                    <a:pt x="6891" y="445"/>
                  </a:cubicBezTo>
                  <a:cubicBezTo>
                    <a:pt x="6495" y="143"/>
                    <a:pt x="5932" y="0"/>
                    <a:pt x="5297"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17"/>
            <p:cNvSpPr/>
            <p:nvPr/>
          </p:nvSpPr>
          <p:spPr>
            <a:xfrm flipH="1">
              <a:off x="7768129" y="758906"/>
              <a:ext cx="69207" cy="63880"/>
            </a:xfrm>
            <a:custGeom>
              <a:rect b="b" l="l" r="r" t="t"/>
              <a:pathLst>
                <a:path extrusionOk="0" h="1559" w="1689">
                  <a:moveTo>
                    <a:pt x="840" y="1"/>
                  </a:moveTo>
                  <a:cubicBezTo>
                    <a:pt x="480" y="1"/>
                    <a:pt x="148" y="260"/>
                    <a:pt x="79" y="642"/>
                  </a:cubicBezTo>
                  <a:cubicBezTo>
                    <a:pt x="0" y="1054"/>
                    <a:pt x="275" y="1467"/>
                    <a:pt x="688" y="1545"/>
                  </a:cubicBezTo>
                  <a:cubicBezTo>
                    <a:pt x="738" y="1554"/>
                    <a:pt x="787" y="1559"/>
                    <a:pt x="836" y="1559"/>
                  </a:cubicBezTo>
                  <a:cubicBezTo>
                    <a:pt x="1210" y="1559"/>
                    <a:pt x="1540" y="1301"/>
                    <a:pt x="1610" y="936"/>
                  </a:cubicBezTo>
                  <a:cubicBezTo>
                    <a:pt x="1688" y="504"/>
                    <a:pt x="1414" y="93"/>
                    <a:pt x="982" y="14"/>
                  </a:cubicBezTo>
                  <a:cubicBezTo>
                    <a:pt x="934" y="5"/>
                    <a:pt x="887" y="1"/>
                    <a:pt x="840" y="1"/>
                  </a:cubicBezTo>
                  <a:close/>
                </a:path>
              </a:pathLst>
            </a:custGeom>
            <a:solidFill>
              <a:srgbClr val="E5EE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17"/>
            <p:cNvSpPr/>
            <p:nvPr/>
          </p:nvSpPr>
          <p:spPr>
            <a:xfrm flipH="1">
              <a:off x="7762474" y="248599"/>
              <a:ext cx="86908" cy="87768"/>
            </a:xfrm>
            <a:custGeom>
              <a:rect b="b" l="l" r="r" t="t"/>
              <a:pathLst>
                <a:path extrusionOk="0" h="2142" w="2121">
                  <a:moveTo>
                    <a:pt x="1060" y="1"/>
                  </a:moveTo>
                  <a:cubicBezTo>
                    <a:pt x="472" y="1"/>
                    <a:pt x="0" y="493"/>
                    <a:pt x="0" y="1061"/>
                  </a:cubicBezTo>
                  <a:cubicBezTo>
                    <a:pt x="0" y="1670"/>
                    <a:pt x="472" y="2142"/>
                    <a:pt x="1060" y="2142"/>
                  </a:cubicBezTo>
                  <a:cubicBezTo>
                    <a:pt x="1649" y="2142"/>
                    <a:pt x="2121" y="1670"/>
                    <a:pt x="2121" y="1082"/>
                  </a:cubicBezTo>
                  <a:cubicBezTo>
                    <a:pt x="2121" y="493"/>
                    <a:pt x="1649" y="1"/>
                    <a:pt x="1060" y="1"/>
                  </a:cubicBezTo>
                  <a:close/>
                </a:path>
              </a:pathLst>
            </a:custGeom>
            <a:solidFill>
              <a:srgbClr val="E5EE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9F4FF"/>
        </a:solidFill>
      </p:bgPr>
    </p:bg>
    <p:spTree>
      <p:nvGrpSpPr>
        <p:cNvPr id="205" name="Shape 205"/>
        <p:cNvGrpSpPr/>
        <p:nvPr/>
      </p:nvGrpSpPr>
      <p:grpSpPr>
        <a:xfrm>
          <a:off x="0" y="0"/>
          <a:ext cx="0" cy="0"/>
          <a:chOff x="0" y="0"/>
          <a:chExt cx="0" cy="0"/>
        </a:xfrm>
      </p:grpSpPr>
      <p:sp>
        <p:nvSpPr>
          <p:cNvPr id="206" name="Google Shape;206;p18"/>
          <p:cNvSpPr/>
          <p:nvPr/>
        </p:nvSpPr>
        <p:spPr>
          <a:xfrm>
            <a:off x="0" y="0"/>
            <a:ext cx="9144000" cy="5210700"/>
          </a:xfrm>
          <a:prstGeom prst="snip2DiagRect">
            <a:avLst>
              <a:gd fmla="val 0" name="adj1"/>
              <a:gd fmla="val 16667" name="adj2"/>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07" name="Google Shape;207;p18"/>
          <p:cNvSpPr txBox="1"/>
          <p:nvPr>
            <p:ph type="title"/>
          </p:nvPr>
        </p:nvSpPr>
        <p:spPr>
          <a:xfrm>
            <a:off x="311700" y="445025"/>
            <a:ext cx="8520600" cy="856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Managing</a:t>
            </a:r>
            <a:r>
              <a:rPr b="1" lang="en"/>
              <a:t> the Use of Oxygen or Nitrous Oxide- </a:t>
            </a:r>
            <a:r>
              <a:rPr lang="en" sz="2150"/>
              <a:t>the risk of fire increases significantly when oxygen </a:t>
            </a:r>
            <a:r>
              <a:rPr lang="en" sz="2150"/>
              <a:t>concentration</a:t>
            </a:r>
            <a:r>
              <a:rPr lang="en" sz="2150"/>
              <a:t> is over 30%.</a:t>
            </a:r>
            <a:endParaRPr sz="2150"/>
          </a:p>
          <a:p>
            <a:pPr indent="0" lvl="0" marL="0" rtl="0" algn="l">
              <a:spcBef>
                <a:spcPts val="0"/>
              </a:spcBef>
              <a:spcAft>
                <a:spcPts val="0"/>
              </a:spcAft>
              <a:buNone/>
            </a:pPr>
            <a:r>
              <a:t/>
            </a:r>
            <a:endParaRPr sz="2150"/>
          </a:p>
          <a:p>
            <a:pPr indent="0" lvl="0" marL="0" rtl="0" algn="l">
              <a:spcBef>
                <a:spcPts val="0"/>
              </a:spcBef>
              <a:spcAft>
                <a:spcPts val="0"/>
              </a:spcAft>
              <a:buNone/>
            </a:pPr>
            <a:r>
              <a:t/>
            </a:r>
            <a:endParaRPr sz="2150"/>
          </a:p>
          <a:p>
            <a:pPr indent="0" lvl="0" marL="0" rtl="0" algn="l">
              <a:spcBef>
                <a:spcPts val="0"/>
              </a:spcBef>
              <a:spcAft>
                <a:spcPts val="0"/>
              </a:spcAft>
              <a:buNone/>
            </a:pPr>
            <a:r>
              <a:t/>
            </a:r>
            <a:endParaRPr sz="2150"/>
          </a:p>
        </p:txBody>
      </p:sp>
      <p:sp>
        <p:nvSpPr>
          <p:cNvPr id="208" name="Google Shape;208;p18"/>
          <p:cNvSpPr txBox="1"/>
          <p:nvPr>
            <p:ph idx="1" type="body"/>
          </p:nvPr>
        </p:nvSpPr>
        <p:spPr>
          <a:xfrm>
            <a:off x="311700" y="1422500"/>
            <a:ext cx="8520600" cy="3592500"/>
          </a:xfrm>
          <a:prstGeom prst="rect">
            <a:avLst/>
          </a:prstGeom>
        </p:spPr>
        <p:txBody>
          <a:bodyPr anchorCtr="0" anchor="t" bIns="91425" lIns="91425" spcFirstLastPara="1" rIns="91425" wrap="square" tIns="91425">
            <a:normAutofit lnSpcReduction="10000"/>
          </a:bodyPr>
          <a:lstStyle/>
          <a:p>
            <a:pPr indent="-368300" lvl="0" marL="457200" rtl="0" algn="l">
              <a:spcBef>
                <a:spcPts val="0"/>
              </a:spcBef>
              <a:spcAft>
                <a:spcPts val="0"/>
              </a:spcAft>
              <a:buClr>
                <a:schemeClr val="dk1"/>
              </a:buClr>
              <a:buSzPts val="2200"/>
              <a:buChar char="●"/>
            </a:pPr>
            <a:r>
              <a:rPr lang="en" sz="2200">
                <a:solidFill>
                  <a:schemeClr val="dk1"/>
                </a:solidFill>
              </a:rPr>
              <a:t>Oxygen should be delivered at the lowest saturation possible. </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A patient draping technique should be used that does not allow for oxygen to collect under a tunneling of the drapes near the surgical site. Also utilizing a system to suction or flush oxygen concentrations from under the drapes can reduce the risks. </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Allow surgical smoke to escape to prevent it from accumulating in enclosed spaces such as the back of the throat. </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The use of oxygen should always be used with caution, especially with procedures of the head, neck, and upper chest. </a:t>
            </a:r>
            <a:endParaRPr sz="2200">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9F4FF"/>
        </a:solidFill>
      </p:bgPr>
    </p:bg>
    <p:spTree>
      <p:nvGrpSpPr>
        <p:cNvPr id="212" name="Shape 212"/>
        <p:cNvGrpSpPr/>
        <p:nvPr/>
      </p:nvGrpSpPr>
      <p:grpSpPr>
        <a:xfrm>
          <a:off x="0" y="0"/>
          <a:ext cx="0" cy="0"/>
          <a:chOff x="0" y="0"/>
          <a:chExt cx="0" cy="0"/>
        </a:xfrm>
      </p:grpSpPr>
      <p:sp>
        <p:nvSpPr>
          <p:cNvPr id="213" name="Google Shape;213;p19"/>
          <p:cNvSpPr/>
          <p:nvPr/>
        </p:nvSpPr>
        <p:spPr>
          <a:xfrm>
            <a:off x="0" y="0"/>
            <a:ext cx="9144000" cy="5210700"/>
          </a:xfrm>
          <a:prstGeom prst="snip2DiagRect">
            <a:avLst>
              <a:gd fmla="val 0" name="adj1"/>
              <a:gd fmla="val 16667" name="adj2"/>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14" name="Google Shape;214;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Managing Fuel Sources/Combustible Substances </a:t>
            </a:r>
            <a:endParaRPr b="1"/>
          </a:p>
        </p:txBody>
      </p:sp>
      <p:sp>
        <p:nvSpPr>
          <p:cNvPr id="215" name="Google Shape;215;p19"/>
          <p:cNvSpPr txBox="1"/>
          <p:nvPr>
            <p:ph idx="1" type="body"/>
          </p:nvPr>
        </p:nvSpPr>
        <p:spPr>
          <a:xfrm>
            <a:off x="311700" y="1152475"/>
            <a:ext cx="8520600" cy="3786000"/>
          </a:xfrm>
          <a:prstGeom prst="rect">
            <a:avLst/>
          </a:prstGeom>
        </p:spPr>
        <p:txBody>
          <a:bodyPr anchorCtr="0" anchor="t" bIns="91425" lIns="91425" spcFirstLastPara="1" rIns="91425" wrap="square" tIns="91425">
            <a:normAutofit/>
          </a:bodyPr>
          <a:lstStyle/>
          <a:p>
            <a:pPr indent="-368300" lvl="0" marL="457200" rtl="0" algn="l">
              <a:spcBef>
                <a:spcPts val="0"/>
              </a:spcBef>
              <a:spcAft>
                <a:spcPts val="0"/>
              </a:spcAft>
              <a:buClr>
                <a:schemeClr val="dk1"/>
              </a:buClr>
              <a:buSzPts val="2200"/>
              <a:buChar char="●"/>
            </a:pPr>
            <a:r>
              <a:rPr lang="en" sz="2200">
                <a:solidFill>
                  <a:schemeClr val="dk1"/>
                </a:solidFill>
              </a:rPr>
              <a:t>The patient’s body tissue and hair can act as a fuel source:</a:t>
            </a:r>
            <a:endParaRPr sz="2200">
              <a:solidFill>
                <a:schemeClr val="dk1"/>
              </a:solidFill>
            </a:endParaRPr>
          </a:p>
          <a:p>
            <a:pPr indent="-368300" lvl="1" marL="914400" rtl="0" algn="l">
              <a:spcBef>
                <a:spcPts val="0"/>
              </a:spcBef>
              <a:spcAft>
                <a:spcPts val="0"/>
              </a:spcAft>
              <a:buClr>
                <a:schemeClr val="dk1"/>
              </a:buClr>
              <a:buSzPts val="2200"/>
              <a:buChar char="○"/>
            </a:pPr>
            <a:r>
              <a:rPr lang="en" sz="2200">
                <a:solidFill>
                  <a:schemeClr val="dk1"/>
                </a:solidFill>
              </a:rPr>
              <a:t>Non-flammable gels may be used to coat the patient’s hair</a:t>
            </a:r>
            <a:endParaRPr sz="2200">
              <a:solidFill>
                <a:schemeClr val="dk1"/>
              </a:solidFill>
            </a:endParaRPr>
          </a:p>
          <a:p>
            <a:pPr indent="-368300" lvl="1" marL="914400" rtl="0" algn="l">
              <a:spcBef>
                <a:spcPts val="0"/>
              </a:spcBef>
              <a:spcAft>
                <a:spcPts val="0"/>
              </a:spcAft>
              <a:buClr>
                <a:schemeClr val="dk1"/>
              </a:buClr>
              <a:buSzPts val="2200"/>
              <a:buChar char="○"/>
            </a:pPr>
            <a:r>
              <a:rPr lang="en" sz="2200">
                <a:solidFill>
                  <a:schemeClr val="dk1"/>
                </a:solidFill>
              </a:rPr>
              <a:t>Use drapes to </a:t>
            </a:r>
            <a:r>
              <a:rPr lang="en" sz="2200">
                <a:solidFill>
                  <a:schemeClr val="dk1"/>
                </a:solidFill>
              </a:rPr>
              <a:t>separate</a:t>
            </a:r>
            <a:r>
              <a:rPr lang="en" sz="2200">
                <a:solidFill>
                  <a:schemeClr val="dk1"/>
                </a:solidFill>
              </a:rPr>
              <a:t> from the surgical site</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The presence of combustible gases, such as methane or </a:t>
            </a:r>
            <a:r>
              <a:rPr lang="en" sz="2200">
                <a:solidFill>
                  <a:schemeClr val="dk1"/>
                </a:solidFill>
              </a:rPr>
              <a:t>hydrogen</a:t>
            </a:r>
            <a:r>
              <a:rPr lang="en" sz="2200">
                <a:solidFill>
                  <a:schemeClr val="dk1"/>
                </a:solidFill>
              </a:rPr>
              <a:t>, in the patient’s GI tract has been reported to have caused some cases of fires. The use of bowel preparations might have an influence on this. </a:t>
            </a:r>
            <a:endParaRPr sz="2200">
              <a:solidFill>
                <a:schemeClr val="dk1"/>
              </a:solidFill>
            </a:endParaRPr>
          </a:p>
          <a:p>
            <a:pPr indent="0" lvl="0" marL="0" rtl="0" algn="l">
              <a:spcBef>
                <a:spcPts val="1200"/>
              </a:spcBef>
              <a:spcAft>
                <a:spcPts val="12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9F4FF"/>
        </a:solidFill>
      </p:bgPr>
    </p:bg>
    <p:spTree>
      <p:nvGrpSpPr>
        <p:cNvPr id="219" name="Shape 219"/>
        <p:cNvGrpSpPr/>
        <p:nvPr/>
      </p:nvGrpSpPr>
      <p:grpSpPr>
        <a:xfrm>
          <a:off x="0" y="0"/>
          <a:ext cx="0" cy="0"/>
          <a:chOff x="0" y="0"/>
          <a:chExt cx="0" cy="0"/>
        </a:xfrm>
      </p:grpSpPr>
      <p:sp>
        <p:nvSpPr>
          <p:cNvPr id="220" name="Google Shape;220;p20"/>
          <p:cNvSpPr/>
          <p:nvPr/>
        </p:nvSpPr>
        <p:spPr>
          <a:xfrm>
            <a:off x="0" y="0"/>
            <a:ext cx="9144000" cy="5210700"/>
          </a:xfrm>
          <a:prstGeom prst="snip2DiagRect">
            <a:avLst>
              <a:gd fmla="val 0" name="adj1"/>
              <a:gd fmla="val 16667" name="adj2"/>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21" name="Google Shape;221;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Managing Fuel Sources/Combustible Substances </a:t>
            </a:r>
            <a:endParaRPr b="1"/>
          </a:p>
        </p:txBody>
      </p:sp>
      <p:sp>
        <p:nvSpPr>
          <p:cNvPr id="222" name="Google Shape;222;p20"/>
          <p:cNvSpPr txBox="1"/>
          <p:nvPr>
            <p:ph idx="1" type="body"/>
          </p:nvPr>
        </p:nvSpPr>
        <p:spPr>
          <a:xfrm>
            <a:off x="311700" y="1152475"/>
            <a:ext cx="8520600" cy="3888900"/>
          </a:xfrm>
          <a:prstGeom prst="rect">
            <a:avLst/>
          </a:prstGeom>
        </p:spPr>
        <p:txBody>
          <a:bodyPr anchorCtr="0" anchor="t" bIns="91425" lIns="91425" spcFirstLastPara="1" rIns="91425" wrap="square" tIns="91425">
            <a:normAutofit lnSpcReduction="20000"/>
          </a:bodyPr>
          <a:lstStyle/>
          <a:p>
            <a:pPr indent="-368300" lvl="0" marL="457200" rtl="0" algn="l">
              <a:spcBef>
                <a:spcPts val="0"/>
              </a:spcBef>
              <a:spcAft>
                <a:spcPts val="0"/>
              </a:spcAft>
              <a:buClr>
                <a:schemeClr val="dk1"/>
              </a:buClr>
              <a:buSzPts val="2200"/>
              <a:buChar char="●"/>
            </a:pPr>
            <a:r>
              <a:rPr lang="en" sz="2200">
                <a:solidFill>
                  <a:schemeClr val="dk1"/>
                </a:solidFill>
              </a:rPr>
              <a:t>Sponges, drapes, and linens also act as fuel sources:</a:t>
            </a:r>
            <a:endParaRPr sz="2200">
              <a:solidFill>
                <a:schemeClr val="dk1"/>
              </a:solidFill>
            </a:endParaRPr>
          </a:p>
          <a:p>
            <a:pPr indent="-368300" lvl="1" marL="914400" rtl="0" algn="l">
              <a:spcBef>
                <a:spcPts val="0"/>
              </a:spcBef>
              <a:spcAft>
                <a:spcPts val="0"/>
              </a:spcAft>
              <a:buClr>
                <a:schemeClr val="dk1"/>
              </a:buClr>
              <a:buSzPts val="2200"/>
              <a:buChar char="○"/>
            </a:pPr>
            <a:r>
              <a:rPr lang="en" sz="2200">
                <a:solidFill>
                  <a:schemeClr val="dk1"/>
                </a:solidFill>
              </a:rPr>
              <a:t>Dampen dry sponges and gauzes with saline can help reduce likelihood of a fire</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Alcohol-based skin preparations are a major contributor to fires:</a:t>
            </a:r>
            <a:endParaRPr sz="2200">
              <a:solidFill>
                <a:schemeClr val="dk1"/>
              </a:solidFill>
            </a:endParaRPr>
          </a:p>
          <a:p>
            <a:pPr indent="-368300" lvl="1" marL="914400" rtl="0" algn="l">
              <a:spcBef>
                <a:spcPts val="0"/>
              </a:spcBef>
              <a:spcAft>
                <a:spcPts val="0"/>
              </a:spcAft>
              <a:buClr>
                <a:schemeClr val="dk1"/>
              </a:buClr>
              <a:buSzPts val="2200"/>
              <a:buChar char="○"/>
            </a:pPr>
            <a:r>
              <a:rPr lang="en" sz="2200">
                <a:solidFill>
                  <a:schemeClr val="dk1"/>
                </a:solidFill>
              </a:rPr>
              <a:t>Wait at least 3 minutes for alcohol to dry after application, or until it is fully dried in order for the isopropyl alcohol to evaporate</a:t>
            </a:r>
            <a:endParaRPr sz="2200">
              <a:solidFill>
                <a:schemeClr val="dk1"/>
              </a:solidFill>
            </a:endParaRPr>
          </a:p>
          <a:p>
            <a:pPr indent="-368300" lvl="1" marL="914400" rtl="0" algn="l">
              <a:spcBef>
                <a:spcPts val="0"/>
              </a:spcBef>
              <a:spcAft>
                <a:spcPts val="0"/>
              </a:spcAft>
              <a:buClr>
                <a:schemeClr val="dk1"/>
              </a:buClr>
              <a:buSzPts val="2200"/>
              <a:buChar char="○"/>
            </a:pPr>
            <a:r>
              <a:rPr lang="en" sz="2200">
                <a:solidFill>
                  <a:schemeClr val="dk1"/>
                </a:solidFill>
              </a:rPr>
              <a:t>Do not allow alcohol to pool</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Some airway devices are made of combustible material such as polyvinyl chloride. </a:t>
            </a:r>
            <a:endParaRPr sz="2200">
              <a:solidFill>
                <a:schemeClr val="dk1"/>
              </a:solidFill>
            </a:endParaRPr>
          </a:p>
          <a:p>
            <a:pPr indent="-368300" lvl="1" marL="914400" rtl="0" algn="l">
              <a:spcBef>
                <a:spcPts val="0"/>
              </a:spcBef>
              <a:spcAft>
                <a:spcPts val="0"/>
              </a:spcAft>
              <a:buClr>
                <a:schemeClr val="dk1"/>
              </a:buClr>
              <a:buSzPts val="2200"/>
              <a:buChar char="○"/>
            </a:pPr>
            <a:r>
              <a:rPr lang="en" sz="2200">
                <a:solidFill>
                  <a:schemeClr val="dk1"/>
                </a:solidFill>
              </a:rPr>
              <a:t>If possible, use fireproof materials </a:t>
            </a:r>
            <a:endParaRPr sz="2200">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9F4FF"/>
        </a:solidFill>
      </p:bgPr>
    </p:bg>
    <p:spTree>
      <p:nvGrpSpPr>
        <p:cNvPr id="226" name="Shape 226"/>
        <p:cNvGrpSpPr/>
        <p:nvPr/>
      </p:nvGrpSpPr>
      <p:grpSpPr>
        <a:xfrm>
          <a:off x="0" y="0"/>
          <a:ext cx="0" cy="0"/>
          <a:chOff x="0" y="0"/>
          <a:chExt cx="0" cy="0"/>
        </a:xfrm>
      </p:grpSpPr>
      <p:sp>
        <p:nvSpPr>
          <p:cNvPr id="227" name="Google Shape;227;p21"/>
          <p:cNvSpPr/>
          <p:nvPr/>
        </p:nvSpPr>
        <p:spPr>
          <a:xfrm>
            <a:off x="0" y="0"/>
            <a:ext cx="9144000" cy="5210700"/>
          </a:xfrm>
          <a:prstGeom prst="snip2DiagRect">
            <a:avLst>
              <a:gd fmla="val 0" name="adj1"/>
              <a:gd fmla="val 16667" name="adj2"/>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28" name="Google Shape;228;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Managing</a:t>
            </a:r>
            <a:r>
              <a:rPr b="1" lang="en"/>
              <a:t> a Fire </a:t>
            </a:r>
            <a:r>
              <a:rPr b="1" lang="en"/>
              <a:t>Occurrence</a:t>
            </a:r>
            <a:endParaRPr b="1"/>
          </a:p>
        </p:txBody>
      </p:sp>
      <p:sp>
        <p:nvSpPr>
          <p:cNvPr id="229" name="Google Shape;229;p21"/>
          <p:cNvSpPr txBox="1"/>
          <p:nvPr>
            <p:ph idx="1" type="body"/>
          </p:nvPr>
        </p:nvSpPr>
        <p:spPr>
          <a:xfrm>
            <a:off x="311700" y="1152475"/>
            <a:ext cx="8520600" cy="3888900"/>
          </a:xfrm>
          <a:prstGeom prst="rect">
            <a:avLst/>
          </a:prstGeom>
        </p:spPr>
        <p:txBody>
          <a:bodyPr anchorCtr="0" anchor="t" bIns="91425" lIns="91425" spcFirstLastPara="1" rIns="91425" wrap="square" tIns="91425">
            <a:normAutofit/>
          </a:bodyPr>
          <a:lstStyle/>
          <a:p>
            <a:pPr indent="-368300" lvl="0" marL="457200" rtl="0" algn="l">
              <a:spcBef>
                <a:spcPts val="0"/>
              </a:spcBef>
              <a:spcAft>
                <a:spcPts val="0"/>
              </a:spcAft>
              <a:buClr>
                <a:schemeClr val="dk1"/>
              </a:buClr>
              <a:buSzPts val="2200"/>
              <a:buChar char="●"/>
            </a:pPr>
            <a:r>
              <a:rPr lang="en" sz="2200">
                <a:solidFill>
                  <a:schemeClr val="dk1"/>
                </a:solidFill>
              </a:rPr>
              <a:t>Actions to take will vary depending on each individual situation, however, the </a:t>
            </a:r>
            <a:r>
              <a:rPr lang="en" sz="2200">
                <a:solidFill>
                  <a:schemeClr val="dk1"/>
                </a:solidFill>
              </a:rPr>
              <a:t>priority</a:t>
            </a:r>
            <a:r>
              <a:rPr lang="en" sz="2200">
                <a:solidFill>
                  <a:schemeClr val="dk1"/>
                </a:solidFill>
              </a:rPr>
              <a:t> must always be the safety of the patient and the team members. </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When a fire is recognized, airflow of oxygen and other gases should be immediately stopped. In the case of an airway fire, the airway device should be removed and saline should be poured in the airway. All burning materials should be removed and the fire should then be extinguished. </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Care of the patient should resume when safety is restored. </a:t>
            </a:r>
            <a:endParaRPr sz="2200">
              <a:solidFill>
                <a:schemeClr val="dk1"/>
              </a:solidFill>
            </a:endParaRPr>
          </a:p>
        </p:txBody>
      </p:sp>
      <p:grpSp>
        <p:nvGrpSpPr>
          <p:cNvPr id="230" name="Google Shape;230;p21"/>
          <p:cNvGrpSpPr/>
          <p:nvPr/>
        </p:nvGrpSpPr>
        <p:grpSpPr>
          <a:xfrm>
            <a:off x="8446626" y="-14"/>
            <a:ext cx="697713" cy="1260708"/>
            <a:chOff x="6663647" y="-399400"/>
            <a:chExt cx="1253302" cy="2078318"/>
          </a:xfrm>
        </p:grpSpPr>
        <p:sp>
          <p:nvSpPr>
            <p:cNvPr id="231" name="Google Shape;231;p21"/>
            <p:cNvSpPr/>
            <p:nvPr/>
          </p:nvSpPr>
          <p:spPr>
            <a:xfrm>
              <a:off x="7797148" y="-399400"/>
              <a:ext cx="33000" cy="607500"/>
            </a:xfrm>
            <a:prstGeom prst="rect">
              <a:avLst/>
            </a:prstGeom>
            <a:solidFill>
              <a:srgbClr val="11344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21"/>
            <p:cNvSpPr/>
            <p:nvPr/>
          </p:nvSpPr>
          <p:spPr>
            <a:xfrm flipH="1">
              <a:off x="7694906" y="181891"/>
              <a:ext cx="222044" cy="666868"/>
            </a:xfrm>
            <a:custGeom>
              <a:rect b="b" l="l" r="r" t="t"/>
              <a:pathLst>
                <a:path extrusionOk="0" h="16275" w="5419">
                  <a:moveTo>
                    <a:pt x="2709" y="0"/>
                  </a:moveTo>
                  <a:cubicBezTo>
                    <a:pt x="1217" y="0"/>
                    <a:pt x="0" y="1197"/>
                    <a:pt x="0" y="2689"/>
                  </a:cubicBezTo>
                  <a:cubicBezTo>
                    <a:pt x="0" y="3495"/>
                    <a:pt x="354" y="4220"/>
                    <a:pt x="903" y="4712"/>
                  </a:cubicBezTo>
                  <a:lnTo>
                    <a:pt x="903" y="14468"/>
                  </a:lnTo>
                  <a:cubicBezTo>
                    <a:pt x="903" y="15470"/>
                    <a:pt x="1707" y="16274"/>
                    <a:pt x="2709" y="16274"/>
                  </a:cubicBezTo>
                  <a:cubicBezTo>
                    <a:pt x="3710" y="16274"/>
                    <a:pt x="4516" y="15470"/>
                    <a:pt x="4516" y="14468"/>
                  </a:cubicBezTo>
                  <a:lnTo>
                    <a:pt x="4516" y="4712"/>
                  </a:lnTo>
                  <a:cubicBezTo>
                    <a:pt x="5065" y="4220"/>
                    <a:pt x="5419" y="3495"/>
                    <a:pt x="5419" y="2710"/>
                  </a:cubicBezTo>
                  <a:cubicBezTo>
                    <a:pt x="5419" y="1197"/>
                    <a:pt x="4202" y="0"/>
                    <a:pt x="2709" y="0"/>
                  </a:cubicBezTo>
                  <a:close/>
                </a:path>
              </a:pathLst>
            </a:custGeom>
            <a:solidFill>
              <a:srgbClr val="8DA0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21"/>
            <p:cNvSpPr/>
            <p:nvPr/>
          </p:nvSpPr>
          <p:spPr>
            <a:xfrm flipH="1">
              <a:off x="7731907" y="374106"/>
              <a:ext cx="82073" cy="474654"/>
            </a:xfrm>
            <a:custGeom>
              <a:rect b="b" l="l" r="r" t="t"/>
              <a:pathLst>
                <a:path extrusionOk="0" h="11584" w="2003">
                  <a:moveTo>
                    <a:pt x="2003" y="1"/>
                  </a:moveTo>
                  <a:cubicBezTo>
                    <a:pt x="1531" y="453"/>
                    <a:pt x="883" y="707"/>
                    <a:pt x="196" y="707"/>
                  </a:cubicBezTo>
                  <a:lnTo>
                    <a:pt x="137" y="707"/>
                  </a:lnTo>
                  <a:lnTo>
                    <a:pt x="0" y="11565"/>
                  </a:lnTo>
                  <a:cubicBezTo>
                    <a:pt x="58" y="11565"/>
                    <a:pt x="137" y="11583"/>
                    <a:pt x="196" y="11583"/>
                  </a:cubicBezTo>
                  <a:cubicBezTo>
                    <a:pt x="1197" y="11583"/>
                    <a:pt x="2003" y="10779"/>
                    <a:pt x="2003" y="9777"/>
                  </a:cubicBezTo>
                  <a:lnTo>
                    <a:pt x="2003" y="1"/>
                  </a:lnTo>
                  <a:close/>
                </a:path>
              </a:pathLst>
            </a:custGeom>
            <a:solidFill>
              <a:srgbClr val="11344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21"/>
            <p:cNvSpPr/>
            <p:nvPr/>
          </p:nvSpPr>
          <p:spPr>
            <a:xfrm flipH="1">
              <a:off x="7694906" y="181891"/>
              <a:ext cx="113501" cy="221224"/>
            </a:xfrm>
            <a:custGeom>
              <a:rect b="b" l="l" r="r" t="t"/>
              <a:pathLst>
                <a:path extrusionOk="0" h="5399" w="2770">
                  <a:moveTo>
                    <a:pt x="21" y="0"/>
                  </a:moveTo>
                  <a:lnTo>
                    <a:pt x="21" y="1629"/>
                  </a:lnTo>
                  <a:lnTo>
                    <a:pt x="60" y="1629"/>
                  </a:lnTo>
                  <a:cubicBezTo>
                    <a:pt x="649" y="1629"/>
                    <a:pt x="1121" y="2121"/>
                    <a:pt x="1121" y="2710"/>
                  </a:cubicBezTo>
                  <a:cubicBezTo>
                    <a:pt x="1121" y="3298"/>
                    <a:pt x="649" y="3770"/>
                    <a:pt x="60" y="3770"/>
                  </a:cubicBezTo>
                  <a:lnTo>
                    <a:pt x="1" y="3770"/>
                  </a:lnTo>
                  <a:lnTo>
                    <a:pt x="1" y="5398"/>
                  </a:lnTo>
                  <a:lnTo>
                    <a:pt x="60" y="5398"/>
                  </a:lnTo>
                  <a:cubicBezTo>
                    <a:pt x="747" y="5398"/>
                    <a:pt x="1395" y="5144"/>
                    <a:pt x="1867" y="4692"/>
                  </a:cubicBezTo>
                  <a:cubicBezTo>
                    <a:pt x="2416" y="4202"/>
                    <a:pt x="2770" y="3495"/>
                    <a:pt x="2770" y="2710"/>
                  </a:cubicBezTo>
                  <a:cubicBezTo>
                    <a:pt x="2770" y="1197"/>
                    <a:pt x="1553" y="0"/>
                    <a:pt x="60" y="0"/>
                  </a:cubicBezTo>
                  <a:close/>
                </a:path>
              </a:pathLst>
            </a:custGeom>
            <a:solidFill>
              <a:srgbClr val="11344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5" name="Google Shape;235;p21"/>
            <p:cNvSpPr/>
            <p:nvPr/>
          </p:nvSpPr>
          <p:spPr>
            <a:xfrm flipH="1">
              <a:off x="7334531" y="731944"/>
              <a:ext cx="535011" cy="195820"/>
            </a:xfrm>
            <a:custGeom>
              <a:rect b="b" l="l" r="r" t="t"/>
              <a:pathLst>
                <a:path extrusionOk="0" h="4779" w="13057">
                  <a:moveTo>
                    <a:pt x="1551" y="1"/>
                  </a:moveTo>
                  <a:cubicBezTo>
                    <a:pt x="882" y="1"/>
                    <a:pt x="281" y="465"/>
                    <a:pt x="158" y="1162"/>
                  </a:cubicBezTo>
                  <a:cubicBezTo>
                    <a:pt x="1" y="1928"/>
                    <a:pt x="511" y="2675"/>
                    <a:pt x="1278" y="2811"/>
                  </a:cubicBezTo>
                  <a:lnTo>
                    <a:pt x="11230" y="4756"/>
                  </a:lnTo>
                  <a:cubicBezTo>
                    <a:pt x="11316" y="4771"/>
                    <a:pt x="11402" y="4778"/>
                    <a:pt x="11487" y="4778"/>
                  </a:cubicBezTo>
                  <a:cubicBezTo>
                    <a:pt x="12157" y="4778"/>
                    <a:pt x="12760" y="4314"/>
                    <a:pt x="12900" y="3617"/>
                  </a:cubicBezTo>
                  <a:cubicBezTo>
                    <a:pt x="13057" y="2850"/>
                    <a:pt x="12546" y="2104"/>
                    <a:pt x="11780" y="1947"/>
                  </a:cubicBezTo>
                  <a:lnTo>
                    <a:pt x="1807" y="23"/>
                  </a:lnTo>
                  <a:cubicBezTo>
                    <a:pt x="1721" y="8"/>
                    <a:pt x="1635" y="1"/>
                    <a:pt x="1551" y="1"/>
                  </a:cubicBezTo>
                  <a:close/>
                </a:path>
              </a:pathLst>
            </a:custGeom>
            <a:solidFill>
              <a:srgbClr val="8DA0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21"/>
            <p:cNvSpPr/>
            <p:nvPr/>
          </p:nvSpPr>
          <p:spPr>
            <a:xfrm flipH="1">
              <a:off x="7335351" y="731862"/>
              <a:ext cx="526119" cy="147469"/>
            </a:xfrm>
            <a:custGeom>
              <a:rect b="b" l="l" r="r" t="t"/>
              <a:pathLst>
                <a:path extrusionOk="0" h="3599" w="12840">
                  <a:moveTo>
                    <a:pt x="1348" y="0"/>
                  </a:moveTo>
                  <a:cubicBezTo>
                    <a:pt x="740" y="0"/>
                    <a:pt x="190" y="406"/>
                    <a:pt x="0" y="1007"/>
                  </a:cubicBezTo>
                  <a:lnTo>
                    <a:pt x="727" y="1145"/>
                  </a:lnTo>
                  <a:cubicBezTo>
                    <a:pt x="848" y="851"/>
                    <a:pt x="1136" y="663"/>
                    <a:pt x="1444" y="663"/>
                  </a:cubicBezTo>
                  <a:cubicBezTo>
                    <a:pt x="1486" y="663"/>
                    <a:pt x="1528" y="667"/>
                    <a:pt x="1571" y="674"/>
                  </a:cubicBezTo>
                  <a:cubicBezTo>
                    <a:pt x="1944" y="753"/>
                    <a:pt x="2199" y="1086"/>
                    <a:pt x="2199" y="1459"/>
                  </a:cubicBezTo>
                  <a:lnTo>
                    <a:pt x="10583" y="3167"/>
                  </a:lnTo>
                  <a:cubicBezTo>
                    <a:pt x="10668" y="2822"/>
                    <a:pt x="10981" y="2584"/>
                    <a:pt x="11335" y="2584"/>
                  </a:cubicBezTo>
                  <a:cubicBezTo>
                    <a:pt x="11385" y="2584"/>
                    <a:pt x="11435" y="2588"/>
                    <a:pt x="11486" y="2598"/>
                  </a:cubicBezTo>
                  <a:cubicBezTo>
                    <a:pt x="11897" y="2677"/>
                    <a:pt x="12172" y="3069"/>
                    <a:pt x="12093" y="3481"/>
                  </a:cubicBezTo>
                  <a:lnTo>
                    <a:pt x="12703" y="3598"/>
                  </a:lnTo>
                  <a:cubicBezTo>
                    <a:pt x="12839" y="2834"/>
                    <a:pt x="12349" y="2106"/>
                    <a:pt x="11583" y="1949"/>
                  </a:cubicBezTo>
                  <a:lnTo>
                    <a:pt x="1610" y="25"/>
                  </a:lnTo>
                  <a:cubicBezTo>
                    <a:pt x="1522" y="8"/>
                    <a:pt x="1434" y="0"/>
                    <a:pt x="1348" y="0"/>
                  </a:cubicBezTo>
                  <a:close/>
                </a:path>
              </a:pathLst>
            </a:custGeom>
            <a:solidFill>
              <a:srgbClr val="11344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21"/>
            <p:cNvSpPr/>
            <p:nvPr/>
          </p:nvSpPr>
          <p:spPr>
            <a:xfrm flipH="1">
              <a:off x="6710277" y="722643"/>
              <a:ext cx="1191430" cy="849781"/>
            </a:xfrm>
            <a:custGeom>
              <a:rect b="b" l="l" r="r" t="t"/>
              <a:pathLst>
                <a:path extrusionOk="0" h="20739" w="29077">
                  <a:moveTo>
                    <a:pt x="18899" y="1"/>
                  </a:moveTo>
                  <a:cubicBezTo>
                    <a:pt x="16447" y="1"/>
                    <a:pt x="13677" y="580"/>
                    <a:pt x="10936" y="1782"/>
                  </a:cubicBezTo>
                  <a:cubicBezTo>
                    <a:pt x="4084" y="4805"/>
                    <a:pt x="0" y="10577"/>
                    <a:pt x="1807" y="14681"/>
                  </a:cubicBezTo>
                  <a:cubicBezTo>
                    <a:pt x="2121" y="15387"/>
                    <a:pt x="2592" y="15995"/>
                    <a:pt x="3181" y="16506"/>
                  </a:cubicBezTo>
                  <a:cubicBezTo>
                    <a:pt x="3241" y="16702"/>
                    <a:pt x="3299" y="16898"/>
                    <a:pt x="3377" y="17095"/>
                  </a:cubicBezTo>
                  <a:cubicBezTo>
                    <a:pt x="4427" y="19476"/>
                    <a:pt x="7295" y="20739"/>
                    <a:pt x="10848" y="20739"/>
                  </a:cubicBezTo>
                  <a:cubicBezTo>
                    <a:pt x="13212" y="20739"/>
                    <a:pt x="15879" y="20179"/>
                    <a:pt x="18514" y="19019"/>
                  </a:cubicBezTo>
                  <a:cubicBezTo>
                    <a:pt x="25130" y="16113"/>
                    <a:pt x="29076" y="10538"/>
                    <a:pt x="27328" y="6553"/>
                  </a:cubicBezTo>
                  <a:cubicBezTo>
                    <a:pt x="27250" y="6376"/>
                    <a:pt x="27152" y="6200"/>
                    <a:pt x="27035" y="6022"/>
                  </a:cubicBezTo>
                  <a:cubicBezTo>
                    <a:pt x="27053" y="5237"/>
                    <a:pt x="26936" y="4472"/>
                    <a:pt x="26622" y="3765"/>
                  </a:cubicBezTo>
                  <a:cubicBezTo>
                    <a:pt x="25538" y="1303"/>
                    <a:pt x="22575" y="1"/>
                    <a:pt x="18899" y="1"/>
                  </a:cubicBezTo>
                  <a:close/>
                </a:path>
              </a:pathLst>
            </a:custGeom>
            <a:solidFill>
              <a:srgbClr val="8DA0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21"/>
            <p:cNvSpPr/>
            <p:nvPr/>
          </p:nvSpPr>
          <p:spPr>
            <a:xfrm flipH="1">
              <a:off x="6672498" y="807912"/>
              <a:ext cx="1191389" cy="849781"/>
            </a:xfrm>
            <a:custGeom>
              <a:rect b="b" l="l" r="r" t="t"/>
              <a:pathLst>
                <a:path extrusionOk="0" h="20739" w="29076">
                  <a:moveTo>
                    <a:pt x="18892" y="1"/>
                  </a:moveTo>
                  <a:cubicBezTo>
                    <a:pt x="16443" y="1"/>
                    <a:pt x="13677" y="580"/>
                    <a:pt x="10935" y="1782"/>
                  </a:cubicBezTo>
                  <a:cubicBezTo>
                    <a:pt x="4084" y="4805"/>
                    <a:pt x="1" y="10577"/>
                    <a:pt x="1807" y="14681"/>
                  </a:cubicBezTo>
                  <a:cubicBezTo>
                    <a:pt x="2121" y="15387"/>
                    <a:pt x="2572" y="15995"/>
                    <a:pt x="3181" y="16506"/>
                  </a:cubicBezTo>
                  <a:cubicBezTo>
                    <a:pt x="3221" y="16702"/>
                    <a:pt x="3299" y="16898"/>
                    <a:pt x="3378" y="17095"/>
                  </a:cubicBezTo>
                  <a:cubicBezTo>
                    <a:pt x="4426" y="19476"/>
                    <a:pt x="7288" y="20739"/>
                    <a:pt x="10839" y="20739"/>
                  </a:cubicBezTo>
                  <a:cubicBezTo>
                    <a:pt x="13202" y="20739"/>
                    <a:pt x="15870" y="20179"/>
                    <a:pt x="18513" y="19019"/>
                  </a:cubicBezTo>
                  <a:cubicBezTo>
                    <a:pt x="25130" y="16113"/>
                    <a:pt x="29075" y="10538"/>
                    <a:pt x="27329" y="6572"/>
                  </a:cubicBezTo>
                  <a:cubicBezTo>
                    <a:pt x="27230" y="6376"/>
                    <a:pt x="27132" y="6200"/>
                    <a:pt x="27034" y="6022"/>
                  </a:cubicBezTo>
                  <a:cubicBezTo>
                    <a:pt x="27054" y="5237"/>
                    <a:pt x="26916" y="4472"/>
                    <a:pt x="26602" y="3765"/>
                  </a:cubicBezTo>
                  <a:cubicBezTo>
                    <a:pt x="25518" y="1303"/>
                    <a:pt x="22563" y="1"/>
                    <a:pt x="18892" y="1"/>
                  </a:cubicBezTo>
                  <a:close/>
                </a:path>
              </a:pathLst>
            </a:custGeom>
            <a:solidFill>
              <a:srgbClr val="11344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21"/>
            <p:cNvSpPr/>
            <p:nvPr/>
          </p:nvSpPr>
          <p:spPr>
            <a:xfrm flipH="1">
              <a:off x="6663647" y="829056"/>
              <a:ext cx="1191389" cy="849862"/>
            </a:xfrm>
            <a:custGeom>
              <a:rect b="b" l="l" r="r" t="t"/>
              <a:pathLst>
                <a:path extrusionOk="0" h="20741" w="29076">
                  <a:moveTo>
                    <a:pt x="18909" y="1"/>
                  </a:moveTo>
                  <a:cubicBezTo>
                    <a:pt x="16455" y="1"/>
                    <a:pt x="13681" y="585"/>
                    <a:pt x="10936" y="1797"/>
                  </a:cubicBezTo>
                  <a:cubicBezTo>
                    <a:pt x="4084" y="4799"/>
                    <a:pt x="0" y="10571"/>
                    <a:pt x="1806" y="14694"/>
                  </a:cubicBezTo>
                  <a:cubicBezTo>
                    <a:pt x="2120" y="15401"/>
                    <a:pt x="2592" y="16010"/>
                    <a:pt x="3181" y="16521"/>
                  </a:cubicBezTo>
                  <a:cubicBezTo>
                    <a:pt x="3240" y="16717"/>
                    <a:pt x="3319" y="16913"/>
                    <a:pt x="3397" y="17109"/>
                  </a:cubicBezTo>
                  <a:cubicBezTo>
                    <a:pt x="4443" y="19485"/>
                    <a:pt x="7294" y="20740"/>
                    <a:pt x="10833" y="20740"/>
                  </a:cubicBezTo>
                  <a:cubicBezTo>
                    <a:pt x="13203" y="20740"/>
                    <a:pt x="15880" y="20178"/>
                    <a:pt x="18533" y="19013"/>
                  </a:cubicBezTo>
                  <a:cubicBezTo>
                    <a:pt x="25129" y="16107"/>
                    <a:pt x="29076" y="10532"/>
                    <a:pt x="27328" y="6566"/>
                  </a:cubicBezTo>
                  <a:cubicBezTo>
                    <a:pt x="27249" y="6370"/>
                    <a:pt x="27152" y="6194"/>
                    <a:pt x="27053" y="6017"/>
                  </a:cubicBezTo>
                  <a:cubicBezTo>
                    <a:pt x="27074" y="5231"/>
                    <a:pt x="26935" y="4485"/>
                    <a:pt x="26621" y="3779"/>
                  </a:cubicBezTo>
                  <a:cubicBezTo>
                    <a:pt x="25539" y="1308"/>
                    <a:pt x="22581" y="1"/>
                    <a:pt x="18909" y="1"/>
                  </a:cubicBezTo>
                  <a:close/>
                </a:path>
              </a:pathLst>
            </a:custGeom>
            <a:solidFill>
              <a:srgbClr val="8DA0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 name="Google Shape;240;p21"/>
            <p:cNvSpPr/>
            <p:nvPr/>
          </p:nvSpPr>
          <p:spPr>
            <a:xfrm flipH="1">
              <a:off x="6672498" y="927642"/>
              <a:ext cx="1124641" cy="730052"/>
            </a:xfrm>
            <a:custGeom>
              <a:rect b="b" l="l" r="r" t="t"/>
              <a:pathLst>
                <a:path extrusionOk="0" h="17817" w="27447">
                  <a:moveTo>
                    <a:pt x="18253" y="0"/>
                  </a:moveTo>
                  <a:cubicBezTo>
                    <a:pt x="15887" y="0"/>
                    <a:pt x="13212" y="563"/>
                    <a:pt x="10563" y="1726"/>
                  </a:cubicBezTo>
                  <a:cubicBezTo>
                    <a:pt x="3947" y="4631"/>
                    <a:pt x="1" y="10207"/>
                    <a:pt x="1749" y="14173"/>
                  </a:cubicBezTo>
                  <a:cubicBezTo>
                    <a:pt x="2797" y="16554"/>
                    <a:pt x="5659" y="17817"/>
                    <a:pt x="9210" y="17817"/>
                  </a:cubicBezTo>
                  <a:cubicBezTo>
                    <a:pt x="11573" y="17817"/>
                    <a:pt x="14241" y="17257"/>
                    <a:pt x="16884" y="16097"/>
                  </a:cubicBezTo>
                  <a:cubicBezTo>
                    <a:pt x="23501" y="13191"/>
                    <a:pt x="27446" y="7616"/>
                    <a:pt x="25700" y="3650"/>
                  </a:cubicBezTo>
                  <a:cubicBezTo>
                    <a:pt x="24652" y="1261"/>
                    <a:pt x="21797" y="0"/>
                    <a:pt x="18253" y="0"/>
                  </a:cubicBezTo>
                  <a:close/>
                </a:path>
              </a:pathLst>
            </a:custGeom>
            <a:solidFill>
              <a:srgbClr val="AAD0D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21"/>
            <p:cNvSpPr/>
            <p:nvPr/>
          </p:nvSpPr>
          <p:spPr>
            <a:xfrm flipH="1">
              <a:off x="7319248" y="1119079"/>
              <a:ext cx="336323" cy="212291"/>
            </a:xfrm>
            <a:custGeom>
              <a:rect b="b" l="l" r="r" t="t"/>
              <a:pathLst>
                <a:path extrusionOk="0" h="5181" w="8208">
                  <a:moveTo>
                    <a:pt x="5496" y="1"/>
                  </a:moveTo>
                  <a:cubicBezTo>
                    <a:pt x="4759" y="1"/>
                    <a:pt x="3942" y="190"/>
                    <a:pt x="3181" y="530"/>
                  </a:cubicBezTo>
                  <a:cubicBezTo>
                    <a:pt x="2475" y="844"/>
                    <a:pt x="1788" y="1294"/>
                    <a:pt x="1278" y="1825"/>
                  </a:cubicBezTo>
                  <a:cubicBezTo>
                    <a:pt x="1" y="3200"/>
                    <a:pt x="218" y="4652"/>
                    <a:pt x="1768" y="5064"/>
                  </a:cubicBezTo>
                  <a:cubicBezTo>
                    <a:pt x="2059" y="5143"/>
                    <a:pt x="2376" y="5181"/>
                    <a:pt x="2707" y="5181"/>
                  </a:cubicBezTo>
                  <a:cubicBezTo>
                    <a:pt x="3448" y="5181"/>
                    <a:pt x="4261" y="4991"/>
                    <a:pt x="5008" y="4652"/>
                  </a:cubicBezTo>
                  <a:cubicBezTo>
                    <a:pt x="5733" y="4338"/>
                    <a:pt x="6401" y="3886"/>
                    <a:pt x="6911" y="3357"/>
                  </a:cubicBezTo>
                  <a:cubicBezTo>
                    <a:pt x="8207" y="1982"/>
                    <a:pt x="7992" y="530"/>
                    <a:pt x="6421" y="117"/>
                  </a:cubicBezTo>
                  <a:cubicBezTo>
                    <a:pt x="6137" y="38"/>
                    <a:pt x="5824" y="1"/>
                    <a:pt x="5496"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21"/>
            <p:cNvSpPr/>
            <p:nvPr/>
          </p:nvSpPr>
          <p:spPr>
            <a:xfrm flipH="1">
              <a:off x="6944656" y="954891"/>
              <a:ext cx="338986" cy="212414"/>
            </a:xfrm>
            <a:custGeom>
              <a:rect b="b" l="l" r="r" t="t"/>
              <a:pathLst>
                <a:path extrusionOk="0" h="5184" w="8273">
                  <a:moveTo>
                    <a:pt x="5536" y="1"/>
                  </a:moveTo>
                  <a:cubicBezTo>
                    <a:pt x="5521" y="1"/>
                    <a:pt x="5506" y="1"/>
                    <a:pt x="5491" y="1"/>
                  </a:cubicBezTo>
                  <a:cubicBezTo>
                    <a:pt x="4745" y="1"/>
                    <a:pt x="3960" y="197"/>
                    <a:pt x="3234" y="511"/>
                  </a:cubicBezTo>
                  <a:cubicBezTo>
                    <a:pt x="2135" y="1003"/>
                    <a:pt x="1192" y="1768"/>
                    <a:pt x="740" y="2632"/>
                  </a:cubicBezTo>
                  <a:cubicBezTo>
                    <a:pt x="0" y="4053"/>
                    <a:pt x="901" y="5184"/>
                    <a:pt x="2752" y="5184"/>
                  </a:cubicBezTo>
                  <a:cubicBezTo>
                    <a:pt x="2769" y="5184"/>
                    <a:pt x="2785" y="5184"/>
                    <a:pt x="2802" y="5184"/>
                  </a:cubicBezTo>
                  <a:cubicBezTo>
                    <a:pt x="3548" y="5165"/>
                    <a:pt x="4333" y="4969"/>
                    <a:pt x="5040" y="4654"/>
                  </a:cubicBezTo>
                  <a:cubicBezTo>
                    <a:pt x="6140" y="4183"/>
                    <a:pt x="7101" y="3398"/>
                    <a:pt x="7533" y="2553"/>
                  </a:cubicBezTo>
                  <a:cubicBezTo>
                    <a:pt x="8273" y="1132"/>
                    <a:pt x="7372" y="1"/>
                    <a:pt x="5536"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 name="Google Shape;243;p21"/>
            <p:cNvSpPr/>
            <p:nvPr/>
          </p:nvSpPr>
          <p:spPr>
            <a:xfrm flipH="1">
              <a:off x="7072292" y="1203079"/>
              <a:ext cx="315344" cy="202171"/>
            </a:xfrm>
            <a:custGeom>
              <a:rect b="b" l="l" r="r" t="t"/>
              <a:pathLst>
                <a:path extrusionOk="0" h="4934" w="7696">
                  <a:moveTo>
                    <a:pt x="5183" y="1"/>
                  </a:moveTo>
                  <a:cubicBezTo>
                    <a:pt x="4511" y="1"/>
                    <a:pt x="3746" y="164"/>
                    <a:pt x="2984" y="501"/>
                  </a:cubicBezTo>
                  <a:cubicBezTo>
                    <a:pt x="1118" y="1307"/>
                    <a:pt x="0" y="2857"/>
                    <a:pt x="490" y="3956"/>
                  </a:cubicBezTo>
                  <a:cubicBezTo>
                    <a:pt x="770" y="4597"/>
                    <a:pt x="1553" y="4933"/>
                    <a:pt x="2530" y="4933"/>
                  </a:cubicBezTo>
                  <a:cubicBezTo>
                    <a:pt x="3200" y="4933"/>
                    <a:pt x="3961" y="4775"/>
                    <a:pt x="4712" y="4448"/>
                  </a:cubicBezTo>
                  <a:cubicBezTo>
                    <a:pt x="6576" y="3623"/>
                    <a:pt x="7696" y="2071"/>
                    <a:pt x="7225" y="992"/>
                  </a:cubicBezTo>
                  <a:cubicBezTo>
                    <a:pt x="6934" y="342"/>
                    <a:pt x="6156" y="1"/>
                    <a:pt x="5183"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4" name="Google Shape;244;p21"/>
            <p:cNvSpPr/>
            <p:nvPr/>
          </p:nvSpPr>
          <p:spPr>
            <a:xfrm flipH="1">
              <a:off x="6997513" y="1393983"/>
              <a:ext cx="300879" cy="192542"/>
            </a:xfrm>
            <a:custGeom>
              <a:rect b="b" l="l" r="r" t="t"/>
              <a:pathLst>
                <a:path extrusionOk="0" h="4699" w="7343">
                  <a:moveTo>
                    <a:pt x="4937" y="1"/>
                  </a:moveTo>
                  <a:cubicBezTo>
                    <a:pt x="4297" y="1"/>
                    <a:pt x="3569" y="154"/>
                    <a:pt x="2848" y="475"/>
                  </a:cubicBezTo>
                  <a:cubicBezTo>
                    <a:pt x="1081" y="1241"/>
                    <a:pt x="1" y="2713"/>
                    <a:pt x="453" y="3754"/>
                  </a:cubicBezTo>
                  <a:cubicBezTo>
                    <a:pt x="732" y="4371"/>
                    <a:pt x="1482" y="4698"/>
                    <a:pt x="2415" y="4698"/>
                  </a:cubicBezTo>
                  <a:cubicBezTo>
                    <a:pt x="3054" y="4698"/>
                    <a:pt x="3779" y="4545"/>
                    <a:pt x="4497" y="4226"/>
                  </a:cubicBezTo>
                  <a:cubicBezTo>
                    <a:pt x="6264" y="3440"/>
                    <a:pt x="7343" y="1967"/>
                    <a:pt x="6872" y="927"/>
                  </a:cubicBezTo>
                  <a:cubicBezTo>
                    <a:pt x="6605" y="323"/>
                    <a:pt x="5864" y="1"/>
                    <a:pt x="4937"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21"/>
            <p:cNvSpPr/>
            <p:nvPr/>
          </p:nvSpPr>
          <p:spPr>
            <a:xfrm flipH="1">
              <a:off x="6756294" y="1127438"/>
              <a:ext cx="292480" cy="202457"/>
            </a:xfrm>
            <a:custGeom>
              <a:rect b="b" l="l" r="r" t="t"/>
              <a:pathLst>
                <a:path extrusionOk="0" h="4941" w="7138">
                  <a:moveTo>
                    <a:pt x="4888" y="0"/>
                  </a:moveTo>
                  <a:cubicBezTo>
                    <a:pt x="4545" y="0"/>
                    <a:pt x="4174" y="42"/>
                    <a:pt x="3784" y="129"/>
                  </a:cubicBezTo>
                  <a:cubicBezTo>
                    <a:pt x="3410" y="227"/>
                    <a:pt x="3057" y="344"/>
                    <a:pt x="2704" y="502"/>
                  </a:cubicBezTo>
                  <a:cubicBezTo>
                    <a:pt x="1290" y="1130"/>
                    <a:pt x="191" y="2229"/>
                    <a:pt x="93" y="3270"/>
                  </a:cubicBezTo>
                  <a:cubicBezTo>
                    <a:pt x="0" y="4296"/>
                    <a:pt x="891" y="4940"/>
                    <a:pt x="2221" y="4940"/>
                  </a:cubicBezTo>
                  <a:cubicBezTo>
                    <a:pt x="2571" y="4940"/>
                    <a:pt x="2952" y="4896"/>
                    <a:pt x="3352" y="4802"/>
                  </a:cubicBezTo>
                  <a:cubicBezTo>
                    <a:pt x="3725" y="4723"/>
                    <a:pt x="4098" y="4585"/>
                    <a:pt x="4431" y="4448"/>
                  </a:cubicBezTo>
                  <a:cubicBezTo>
                    <a:pt x="5865" y="3820"/>
                    <a:pt x="6944" y="2700"/>
                    <a:pt x="7043" y="1661"/>
                  </a:cubicBezTo>
                  <a:cubicBezTo>
                    <a:pt x="7137" y="643"/>
                    <a:pt x="6233" y="0"/>
                    <a:pt x="4888"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21"/>
            <p:cNvSpPr/>
            <p:nvPr/>
          </p:nvSpPr>
          <p:spPr>
            <a:xfrm flipH="1">
              <a:off x="7344161" y="1393614"/>
              <a:ext cx="325055" cy="202130"/>
            </a:xfrm>
            <a:custGeom>
              <a:rect b="b" l="l" r="r" t="t"/>
              <a:pathLst>
                <a:path extrusionOk="0" h="4933" w="7933">
                  <a:moveTo>
                    <a:pt x="5297" y="0"/>
                  </a:moveTo>
                  <a:cubicBezTo>
                    <a:pt x="4610" y="0"/>
                    <a:pt x="3838" y="168"/>
                    <a:pt x="3103" y="484"/>
                  </a:cubicBezTo>
                  <a:cubicBezTo>
                    <a:pt x="2749" y="641"/>
                    <a:pt x="2415" y="837"/>
                    <a:pt x="2101" y="1054"/>
                  </a:cubicBezTo>
                  <a:cubicBezTo>
                    <a:pt x="472" y="2154"/>
                    <a:pt x="1" y="3704"/>
                    <a:pt x="1022" y="4489"/>
                  </a:cubicBezTo>
                  <a:cubicBezTo>
                    <a:pt x="1424" y="4789"/>
                    <a:pt x="1987" y="4932"/>
                    <a:pt x="2620" y="4932"/>
                  </a:cubicBezTo>
                  <a:cubicBezTo>
                    <a:pt x="3314" y="4932"/>
                    <a:pt x="4091" y="4759"/>
                    <a:pt x="4830" y="4431"/>
                  </a:cubicBezTo>
                  <a:cubicBezTo>
                    <a:pt x="5184" y="4293"/>
                    <a:pt x="5517" y="4096"/>
                    <a:pt x="5831" y="3881"/>
                  </a:cubicBezTo>
                  <a:cubicBezTo>
                    <a:pt x="7461" y="2761"/>
                    <a:pt x="7932" y="1230"/>
                    <a:pt x="6891" y="445"/>
                  </a:cubicBezTo>
                  <a:cubicBezTo>
                    <a:pt x="6495" y="143"/>
                    <a:pt x="5932" y="0"/>
                    <a:pt x="5297"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21"/>
            <p:cNvSpPr/>
            <p:nvPr/>
          </p:nvSpPr>
          <p:spPr>
            <a:xfrm flipH="1">
              <a:off x="7768129" y="758906"/>
              <a:ext cx="69207" cy="63880"/>
            </a:xfrm>
            <a:custGeom>
              <a:rect b="b" l="l" r="r" t="t"/>
              <a:pathLst>
                <a:path extrusionOk="0" h="1559" w="1689">
                  <a:moveTo>
                    <a:pt x="840" y="1"/>
                  </a:moveTo>
                  <a:cubicBezTo>
                    <a:pt x="480" y="1"/>
                    <a:pt x="148" y="260"/>
                    <a:pt x="79" y="642"/>
                  </a:cubicBezTo>
                  <a:cubicBezTo>
                    <a:pt x="0" y="1054"/>
                    <a:pt x="275" y="1467"/>
                    <a:pt x="688" y="1545"/>
                  </a:cubicBezTo>
                  <a:cubicBezTo>
                    <a:pt x="738" y="1554"/>
                    <a:pt x="787" y="1559"/>
                    <a:pt x="836" y="1559"/>
                  </a:cubicBezTo>
                  <a:cubicBezTo>
                    <a:pt x="1210" y="1559"/>
                    <a:pt x="1540" y="1301"/>
                    <a:pt x="1610" y="936"/>
                  </a:cubicBezTo>
                  <a:cubicBezTo>
                    <a:pt x="1688" y="504"/>
                    <a:pt x="1414" y="93"/>
                    <a:pt x="982" y="14"/>
                  </a:cubicBezTo>
                  <a:cubicBezTo>
                    <a:pt x="934" y="5"/>
                    <a:pt x="887" y="1"/>
                    <a:pt x="840" y="1"/>
                  </a:cubicBezTo>
                  <a:close/>
                </a:path>
              </a:pathLst>
            </a:custGeom>
            <a:solidFill>
              <a:srgbClr val="E5EE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21"/>
            <p:cNvSpPr/>
            <p:nvPr/>
          </p:nvSpPr>
          <p:spPr>
            <a:xfrm flipH="1">
              <a:off x="7762474" y="248599"/>
              <a:ext cx="86908" cy="87768"/>
            </a:xfrm>
            <a:custGeom>
              <a:rect b="b" l="l" r="r" t="t"/>
              <a:pathLst>
                <a:path extrusionOk="0" h="2142" w="2121">
                  <a:moveTo>
                    <a:pt x="1060" y="1"/>
                  </a:moveTo>
                  <a:cubicBezTo>
                    <a:pt x="472" y="1"/>
                    <a:pt x="0" y="493"/>
                    <a:pt x="0" y="1061"/>
                  </a:cubicBezTo>
                  <a:cubicBezTo>
                    <a:pt x="0" y="1670"/>
                    <a:pt x="472" y="2142"/>
                    <a:pt x="1060" y="2142"/>
                  </a:cubicBezTo>
                  <a:cubicBezTo>
                    <a:pt x="1649" y="2142"/>
                    <a:pt x="2121" y="1670"/>
                    <a:pt x="2121" y="1082"/>
                  </a:cubicBezTo>
                  <a:cubicBezTo>
                    <a:pt x="2121" y="493"/>
                    <a:pt x="1649" y="1"/>
                    <a:pt x="1060" y="1"/>
                  </a:cubicBezTo>
                  <a:close/>
                </a:path>
              </a:pathLst>
            </a:custGeom>
            <a:solidFill>
              <a:srgbClr val="E5EE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